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9" r:id="rId2"/>
    <p:sldId id="282" r:id="rId3"/>
    <p:sldId id="618" r:id="rId4"/>
    <p:sldId id="619" r:id="rId5"/>
    <p:sldId id="620" r:id="rId6"/>
    <p:sldId id="621" r:id="rId7"/>
    <p:sldId id="622" r:id="rId8"/>
    <p:sldId id="623" r:id="rId9"/>
    <p:sldId id="630" r:id="rId10"/>
    <p:sldId id="631" r:id="rId11"/>
    <p:sldId id="632" r:id="rId12"/>
    <p:sldId id="633" r:id="rId13"/>
    <p:sldId id="634" r:id="rId14"/>
    <p:sldId id="635" r:id="rId15"/>
    <p:sldId id="284" r:id="rId16"/>
    <p:sldId id="387" r:id="rId17"/>
    <p:sldId id="566" r:id="rId18"/>
    <p:sldId id="564" r:id="rId19"/>
    <p:sldId id="565" r:id="rId20"/>
    <p:sldId id="604" r:id="rId21"/>
    <p:sldId id="568" r:id="rId22"/>
    <p:sldId id="605" r:id="rId23"/>
    <p:sldId id="290" r:id="rId24"/>
    <p:sldId id="297" r:id="rId25"/>
    <p:sldId id="608" r:id="rId26"/>
    <p:sldId id="624" r:id="rId27"/>
    <p:sldId id="625" r:id="rId28"/>
    <p:sldId id="626" r:id="rId29"/>
    <p:sldId id="627" r:id="rId30"/>
    <p:sldId id="628" r:id="rId31"/>
    <p:sldId id="629" r:id="rId32"/>
    <p:sldId id="636" r:id="rId33"/>
    <p:sldId id="637" r:id="rId34"/>
    <p:sldId id="638" r:id="rId35"/>
    <p:sldId id="639" r:id="rId36"/>
    <p:sldId id="640" r:id="rId37"/>
    <p:sldId id="641" r:id="rId38"/>
    <p:sldId id="601" r:id="rId39"/>
    <p:sldId id="261" r:id="rId40"/>
    <p:sldId id="61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380E5B-001C-481F-90CB-EA59685734CD}" v="13" dt="2021-02-17T11:35:20.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4277" autoAdjust="0"/>
  </p:normalViewPr>
  <p:slideViewPr>
    <p:cSldViewPr snapToGrid="0">
      <p:cViewPr varScale="1">
        <p:scale>
          <a:sx n="74" d="100"/>
          <a:sy n="74" d="100"/>
        </p:scale>
        <p:origin x="19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635a8712-2fa3-4fac-8927-10587cdfe00c" providerId="ADAL" clId="{519FDFE7-6D53-43BF-9D2D-02490D6F71E5}"/>
    <pc:docChg chg="addSld delSld modSld">
      <pc:chgData name="Charlotte Moss" userId="635a8712-2fa3-4fac-8927-10587cdfe00c" providerId="ADAL" clId="{519FDFE7-6D53-43BF-9D2D-02490D6F71E5}" dt="2021-02-10T15:31:13.242" v="32"/>
      <pc:docMkLst>
        <pc:docMk/>
      </pc:docMkLst>
      <pc:sldChg chg="modSp mod">
        <pc:chgData name="Charlotte Moss" userId="635a8712-2fa3-4fac-8927-10587cdfe00c" providerId="ADAL" clId="{519FDFE7-6D53-43BF-9D2D-02490D6F71E5}" dt="2021-02-10T15:20:50.769" v="6" actId="20577"/>
        <pc:sldMkLst>
          <pc:docMk/>
          <pc:sldMk cId="1125696692" sldId="259"/>
        </pc:sldMkLst>
        <pc:spChg chg="mod">
          <ac:chgData name="Charlotte Moss" userId="635a8712-2fa3-4fac-8927-10587cdfe00c" providerId="ADAL" clId="{519FDFE7-6D53-43BF-9D2D-02490D6F71E5}" dt="2021-02-10T15:20:50.769" v="6" actId="20577"/>
          <ac:spMkLst>
            <pc:docMk/>
            <pc:sldMk cId="1125696692" sldId="259"/>
            <ac:spMk id="7" creationId="{7F2214FE-0DF5-6741-9332-4A2CB0FF908A}"/>
          </ac:spMkLst>
        </pc:spChg>
      </pc:sldChg>
      <pc:sldChg chg="add setBg">
        <pc:chgData name="Charlotte Moss" userId="635a8712-2fa3-4fac-8927-10587cdfe00c" providerId="ADAL" clId="{519FDFE7-6D53-43BF-9D2D-02490D6F71E5}" dt="2021-02-10T15:29:56.143" v="31"/>
        <pc:sldMkLst>
          <pc:docMk/>
          <pc:sldMk cId="2432314587" sldId="277"/>
        </pc:sldMkLst>
      </pc:sldChg>
      <pc:sldChg chg="modSp mod">
        <pc:chgData name="Charlotte Moss" userId="635a8712-2fa3-4fac-8927-10587cdfe00c" providerId="ADAL" clId="{519FDFE7-6D53-43BF-9D2D-02490D6F71E5}" dt="2021-02-10T15:20:56.513" v="13" actId="20577"/>
        <pc:sldMkLst>
          <pc:docMk/>
          <pc:sldMk cId="2157176333" sldId="282"/>
        </pc:sldMkLst>
        <pc:spChg chg="mod">
          <ac:chgData name="Charlotte Moss" userId="635a8712-2fa3-4fac-8927-10587cdfe00c" providerId="ADAL" clId="{519FDFE7-6D53-43BF-9D2D-02490D6F71E5}" dt="2021-02-10T15:20:56.513" v="13" actId="20577"/>
          <ac:spMkLst>
            <pc:docMk/>
            <pc:sldMk cId="2157176333" sldId="282"/>
            <ac:spMk id="4" creationId="{00000000-0000-0000-0000-000000000000}"/>
          </ac:spMkLst>
        </pc:spChg>
      </pc:sldChg>
      <pc:sldChg chg="modSp mod">
        <pc:chgData name="Charlotte Moss" userId="635a8712-2fa3-4fac-8927-10587cdfe00c" providerId="ADAL" clId="{519FDFE7-6D53-43BF-9D2D-02490D6F71E5}" dt="2021-02-10T15:21:07.416" v="21" actId="20577"/>
        <pc:sldMkLst>
          <pc:docMk/>
          <pc:sldMk cId="1035988337" sldId="283"/>
        </pc:sldMkLst>
        <pc:spChg chg="mod">
          <ac:chgData name="Charlotte Moss" userId="635a8712-2fa3-4fac-8927-10587cdfe00c" providerId="ADAL" clId="{519FDFE7-6D53-43BF-9D2D-02490D6F71E5}" dt="2021-02-10T15:21:07.416" v="21" actId="20577"/>
          <ac:spMkLst>
            <pc:docMk/>
            <pc:sldMk cId="1035988337" sldId="283"/>
            <ac:spMk id="8" creationId="{E198E073-34D6-4868-9F15-A86DA9F91954}"/>
          </ac:spMkLst>
        </pc:spChg>
      </pc:sldChg>
      <pc:sldChg chg="modSp mod">
        <pc:chgData name="Charlotte Moss" userId="635a8712-2fa3-4fac-8927-10587cdfe00c" providerId="ADAL" clId="{519FDFE7-6D53-43BF-9D2D-02490D6F71E5}" dt="2021-02-10T15:21:11.638" v="28" actId="20577"/>
        <pc:sldMkLst>
          <pc:docMk/>
          <pc:sldMk cId="873547239" sldId="284"/>
        </pc:sldMkLst>
        <pc:spChg chg="mod">
          <ac:chgData name="Charlotte Moss" userId="635a8712-2fa3-4fac-8927-10587cdfe00c" providerId="ADAL" clId="{519FDFE7-6D53-43BF-9D2D-02490D6F71E5}" dt="2021-02-10T15:21:11.638" v="28" actId="20577"/>
          <ac:spMkLst>
            <pc:docMk/>
            <pc:sldMk cId="873547239" sldId="284"/>
            <ac:spMk id="4" creationId="{00000000-0000-0000-0000-000000000000}"/>
          </ac:spMkLst>
        </pc:spChg>
      </pc:sldChg>
      <pc:sldChg chg="del">
        <pc:chgData name="Charlotte Moss" userId="635a8712-2fa3-4fac-8927-10587cdfe00c" providerId="ADAL" clId="{519FDFE7-6D53-43BF-9D2D-02490D6F71E5}" dt="2021-02-10T15:21:02.632" v="14" actId="47"/>
        <pc:sldMkLst>
          <pc:docMk/>
          <pc:sldMk cId="1831178193" sldId="285"/>
        </pc:sldMkLst>
      </pc:sldChg>
      <pc:sldChg chg="del">
        <pc:chgData name="Charlotte Moss" userId="635a8712-2fa3-4fac-8927-10587cdfe00c" providerId="ADAL" clId="{519FDFE7-6D53-43BF-9D2D-02490D6F71E5}" dt="2021-02-10T15:21:02.632" v="14" actId="47"/>
        <pc:sldMkLst>
          <pc:docMk/>
          <pc:sldMk cId="588637637" sldId="306"/>
        </pc:sldMkLst>
      </pc:sldChg>
      <pc:sldChg chg="del">
        <pc:chgData name="Charlotte Moss" userId="635a8712-2fa3-4fac-8927-10587cdfe00c" providerId="ADAL" clId="{519FDFE7-6D53-43BF-9D2D-02490D6F71E5}" dt="2021-02-10T15:21:02.632" v="14" actId="47"/>
        <pc:sldMkLst>
          <pc:docMk/>
          <pc:sldMk cId="2295255114" sldId="307"/>
        </pc:sldMkLst>
      </pc:sldChg>
      <pc:sldChg chg="del">
        <pc:chgData name="Charlotte Moss" userId="635a8712-2fa3-4fac-8927-10587cdfe00c" providerId="ADAL" clId="{519FDFE7-6D53-43BF-9D2D-02490D6F71E5}" dt="2021-02-10T15:21:02.632" v="14" actId="47"/>
        <pc:sldMkLst>
          <pc:docMk/>
          <pc:sldMk cId="1717837952" sldId="308"/>
        </pc:sldMkLst>
      </pc:sldChg>
      <pc:sldChg chg="del">
        <pc:chgData name="Charlotte Moss" userId="635a8712-2fa3-4fac-8927-10587cdfe00c" providerId="ADAL" clId="{519FDFE7-6D53-43BF-9D2D-02490D6F71E5}" dt="2021-02-10T15:21:02.632" v="14" actId="47"/>
        <pc:sldMkLst>
          <pc:docMk/>
          <pc:sldMk cId="631557461" sldId="309"/>
        </pc:sldMkLst>
      </pc:sldChg>
      <pc:sldChg chg="del">
        <pc:chgData name="Charlotte Moss" userId="635a8712-2fa3-4fac-8927-10587cdfe00c" providerId="ADAL" clId="{519FDFE7-6D53-43BF-9D2D-02490D6F71E5}" dt="2021-02-10T15:21:02.632" v="14" actId="47"/>
        <pc:sldMkLst>
          <pc:docMk/>
          <pc:sldMk cId="1141276583" sldId="310"/>
        </pc:sldMkLst>
      </pc:sldChg>
      <pc:sldChg chg="add">
        <pc:chgData name="Charlotte Moss" userId="635a8712-2fa3-4fac-8927-10587cdfe00c" providerId="ADAL" clId="{519FDFE7-6D53-43BF-9D2D-02490D6F71E5}" dt="2021-02-10T15:21:38.126" v="29"/>
        <pc:sldMkLst>
          <pc:docMk/>
          <pc:sldMk cId="784813988" sldId="346"/>
        </pc:sldMkLst>
      </pc:sldChg>
      <pc:sldChg chg="add">
        <pc:chgData name="Charlotte Moss" userId="635a8712-2fa3-4fac-8927-10587cdfe00c" providerId="ADAL" clId="{519FDFE7-6D53-43BF-9D2D-02490D6F71E5}" dt="2021-02-10T15:21:38.126" v="29"/>
        <pc:sldMkLst>
          <pc:docMk/>
          <pc:sldMk cId="3113133922" sldId="347"/>
        </pc:sldMkLst>
      </pc:sldChg>
      <pc:sldChg chg="add">
        <pc:chgData name="Charlotte Moss" userId="635a8712-2fa3-4fac-8927-10587cdfe00c" providerId="ADAL" clId="{519FDFE7-6D53-43BF-9D2D-02490D6F71E5}" dt="2021-02-10T15:21:38.126" v="29"/>
        <pc:sldMkLst>
          <pc:docMk/>
          <pc:sldMk cId="532316443" sldId="348"/>
        </pc:sldMkLst>
      </pc:sldChg>
      <pc:sldChg chg="add">
        <pc:chgData name="Charlotte Moss" userId="635a8712-2fa3-4fac-8927-10587cdfe00c" providerId="ADAL" clId="{519FDFE7-6D53-43BF-9D2D-02490D6F71E5}" dt="2021-02-10T15:21:38.126" v="29"/>
        <pc:sldMkLst>
          <pc:docMk/>
          <pc:sldMk cId="2091343114" sldId="349"/>
        </pc:sldMkLst>
      </pc:sldChg>
      <pc:sldChg chg="add">
        <pc:chgData name="Charlotte Moss" userId="635a8712-2fa3-4fac-8927-10587cdfe00c" providerId="ADAL" clId="{519FDFE7-6D53-43BF-9D2D-02490D6F71E5}" dt="2021-02-10T15:21:38.126" v="29"/>
        <pc:sldMkLst>
          <pc:docMk/>
          <pc:sldMk cId="2051757365" sldId="350"/>
        </pc:sldMkLst>
      </pc:sldChg>
      <pc:sldChg chg="add">
        <pc:chgData name="Charlotte Moss" userId="635a8712-2fa3-4fac-8927-10587cdfe00c" providerId="ADAL" clId="{519FDFE7-6D53-43BF-9D2D-02490D6F71E5}" dt="2021-02-10T15:21:38.126" v="29"/>
        <pc:sldMkLst>
          <pc:docMk/>
          <pc:sldMk cId="3533848465" sldId="351"/>
        </pc:sldMkLst>
      </pc:sldChg>
      <pc:sldChg chg="add setBg">
        <pc:chgData name="Charlotte Moss" userId="635a8712-2fa3-4fac-8927-10587cdfe00c" providerId="ADAL" clId="{519FDFE7-6D53-43BF-9D2D-02490D6F71E5}" dt="2021-02-10T15:28:46.674" v="30"/>
        <pc:sldMkLst>
          <pc:docMk/>
          <pc:sldMk cId="2312255127" sldId="361"/>
        </pc:sldMkLst>
      </pc:sldChg>
      <pc:sldChg chg="add setBg">
        <pc:chgData name="Charlotte Moss" userId="635a8712-2fa3-4fac-8927-10587cdfe00c" providerId="ADAL" clId="{519FDFE7-6D53-43BF-9D2D-02490D6F71E5}" dt="2021-02-10T15:28:46.674" v="30"/>
        <pc:sldMkLst>
          <pc:docMk/>
          <pc:sldMk cId="2267465827" sldId="362"/>
        </pc:sldMkLst>
      </pc:sldChg>
      <pc:sldChg chg="add setBg">
        <pc:chgData name="Charlotte Moss" userId="635a8712-2fa3-4fac-8927-10587cdfe00c" providerId="ADAL" clId="{519FDFE7-6D53-43BF-9D2D-02490D6F71E5}" dt="2021-02-10T15:29:56.143" v="31"/>
        <pc:sldMkLst>
          <pc:docMk/>
          <pc:sldMk cId="2125243717" sldId="363"/>
        </pc:sldMkLst>
      </pc:sldChg>
      <pc:sldChg chg="add setBg">
        <pc:chgData name="Charlotte Moss" userId="635a8712-2fa3-4fac-8927-10587cdfe00c" providerId="ADAL" clId="{519FDFE7-6D53-43BF-9D2D-02490D6F71E5}" dt="2021-02-10T15:31:13.242" v="32"/>
        <pc:sldMkLst>
          <pc:docMk/>
          <pc:sldMk cId="4272335544" sldId="364"/>
        </pc:sldMkLst>
      </pc:sldChg>
      <pc:sldChg chg="add setBg">
        <pc:chgData name="Charlotte Moss" userId="635a8712-2fa3-4fac-8927-10587cdfe00c" providerId="ADAL" clId="{519FDFE7-6D53-43BF-9D2D-02490D6F71E5}" dt="2021-02-10T15:31:13.242" v="32"/>
        <pc:sldMkLst>
          <pc:docMk/>
          <pc:sldMk cId="103581114" sldId="365"/>
        </pc:sldMkLst>
      </pc:sldChg>
    </pc:docChg>
  </pc:docChgLst>
  <pc:docChgLst>
    <pc:chgData name="Charlotte Moss" userId="635a8712-2fa3-4fac-8927-10587cdfe00c" providerId="ADAL" clId="{90A1EBB5-73D3-4EAF-8BAB-69F8CA07D5CF}"/>
    <pc:docChg chg="addSld delSld modSld">
      <pc:chgData name="Charlotte Moss" userId="635a8712-2fa3-4fac-8927-10587cdfe00c" providerId="ADAL" clId="{90A1EBB5-73D3-4EAF-8BAB-69F8CA07D5CF}" dt="2021-02-10T15:14:43.628" v="4"/>
      <pc:docMkLst>
        <pc:docMk/>
      </pc:docMkLst>
      <pc:sldChg chg="del">
        <pc:chgData name="Charlotte Moss" userId="635a8712-2fa3-4fac-8927-10587cdfe00c" providerId="ADAL" clId="{90A1EBB5-73D3-4EAF-8BAB-69F8CA07D5CF}" dt="2021-02-10T15:13:16.159" v="2" actId="47"/>
        <pc:sldMkLst>
          <pc:docMk/>
          <pc:sldMk cId="436255893" sldId="256"/>
        </pc:sldMkLst>
      </pc:sldChg>
      <pc:sldChg chg="modSp mod">
        <pc:chgData name="Charlotte Moss" userId="635a8712-2fa3-4fac-8927-10587cdfe00c" providerId="ADAL" clId="{90A1EBB5-73D3-4EAF-8BAB-69F8CA07D5CF}" dt="2021-02-10T15:13:00.571" v="1" actId="20577"/>
        <pc:sldMkLst>
          <pc:docMk/>
          <pc:sldMk cId="1125696692" sldId="259"/>
        </pc:sldMkLst>
        <pc:spChg chg="mod">
          <ac:chgData name="Charlotte Moss" userId="635a8712-2fa3-4fac-8927-10587cdfe00c" providerId="ADAL" clId="{90A1EBB5-73D3-4EAF-8BAB-69F8CA07D5CF}" dt="2021-02-10T15:13:00.571" v="1" actId="20577"/>
          <ac:spMkLst>
            <pc:docMk/>
            <pc:sldMk cId="1125696692" sldId="259"/>
            <ac:spMk id="7" creationId="{7F2214FE-0DF5-6741-9332-4A2CB0FF908A}"/>
          </ac:spMkLst>
        </pc:spChg>
      </pc:sldChg>
      <pc:sldChg chg="del">
        <pc:chgData name="Charlotte Moss" userId="635a8712-2fa3-4fac-8927-10587cdfe00c" providerId="ADAL" clId="{90A1EBB5-73D3-4EAF-8BAB-69F8CA07D5CF}" dt="2021-02-10T15:13:16.159" v="2" actId="47"/>
        <pc:sldMkLst>
          <pc:docMk/>
          <pc:sldMk cId="3272021403" sldId="261"/>
        </pc:sldMkLst>
      </pc:sldChg>
      <pc:sldChg chg="del">
        <pc:chgData name="Charlotte Moss" userId="635a8712-2fa3-4fac-8927-10587cdfe00c" providerId="ADAL" clId="{90A1EBB5-73D3-4EAF-8BAB-69F8CA07D5CF}" dt="2021-02-10T15:13:16.159" v="2" actId="47"/>
        <pc:sldMkLst>
          <pc:docMk/>
          <pc:sldMk cId="1558477826" sldId="299"/>
        </pc:sldMkLst>
      </pc:sldChg>
      <pc:sldChg chg="del">
        <pc:chgData name="Charlotte Moss" userId="635a8712-2fa3-4fac-8927-10587cdfe00c" providerId="ADAL" clId="{90A1EBB5-73D3-4EAF-8BAB-69F8CA07D5CF}" dt="2021-02-10T15:13:16.159" v="2" actId="47"/>
        <pc:sldMkLst>
          <pc:docMk/>
          <pc:sldMk cId="692791572" sldId="300"/>
        </pc:sldMkLst>
      </pc:sldChg>
      <pc:sldChg chg="del">
        <pc:chgData name="Charlotte Moss" userId="635a8712-2fa3-4fac-8927-10587cdfe00c" providerId="ADAL" clId="{90A1EBB5-73D3-4EAF-8BAB-69F8CA07D5CF}" dt="2021-02-10T15:13:16.159" v="2" actId="47"/>
        <pc:sldMkLst>
          <pc:docMk/>
          <pc:sldMk cId="1204084832" sldId="301"/>
        </pc:sldMkLst>
      </pc:sldChg>
      <pc:sldChg chg="add">
        <pc:chgData name="Charlotte Moss" userId="635a8712-2fa3-4fac-8927-10587cdfe00c" providerId="ADAL" clId="{90A1EBB5-73D3-4EAF-8BAB-69F8CA07D5CF}" dt="2021-02-10T15:13:29.652" v="3"/>
        <pc:sldMkLst>
          <pc:docMk/>
          <pc:sldMk cId="4262286871" sldId="309"/>
        </pc:sldMkLst>
      </pc:sldChg>
      <pc:sldChg chg="del">
        <pc:chgData name="Charlotte Moss" userId="635a8712-2fa3-4fac-8927-10587cdfe00c" providerId="ADAL" clId="{90A1EBB5-73D3-4EAF-8BAB-69F8CA07D5CF}" dt="2021-02-10T15:13:16.159" v="2" actId="47"/>
        <pc:sldMkLst>
          <pc:docMk/>
          <pc:sldMk cId="3843497837" sldId="320"/>
        </pc:sldMkLst>
      </pc:sldChg>
      <pc:sldChg chg="del">
        <pc:chgData name="Charlotte Moss" userId="635a8712-2fa3-4fac-8927-10587cdfe00c" providerId="ADAL" clId="{90A1EBB5-73D3-4EAF-8BAB-69F8CA07D5CF}" dt="2021-02-10T15:13:16.159" v="2" actId="47"/>
        <pc:sldMkLst>
          <pc:docMk/>
          <pc:sldMk cId="3059972304" sldId="321"/>
        </pc:sldMkLst>
      </pc:sldChg>
      <pc:sldChg chg="del">
        <pc:chgData name="Charlotte Moss" userId="635a8712-2fa3-4fac-8927-10587cdfe00c" providerId="ADAL" clId="{90A1EBB5-73D3-4EAF-8BAB-69F8CA07D5CF}" dt="2021-02-10T15:13:16.159" v="2" actId="47"/>
        <pc:sldMkLst>
          <pc:docMk/>
          <pc:sldMk cId="2490227165" sldId="322"/>
        </pc:sldMkLst>
      </pc:sldChg>
      <pc:sldChg chg="del">
        <pc:chgData name="Charlotte Moss" userId="635a8712-2fa3-4fac-8927-10587cdfe00c" providerId="ADAL" clId="{90A1EBB5-73D3-4EAF-8BAB-69F8CA07D5CF}" dt="2021-02-10T15:13:16.159" v="2" actId="47"/>
        <pc:sldMkLst>
          <pc:docMk/>
          <pc:sldMk cId="802654512" sldId="323"/>
        </pc:sldMkLst>
      </pc:sldChg>
      <pc:sldChg chg="del">
        <pc:chgData name="Charlotte Moss" userId="635a8712-2fa3-4fac-8927-10587cdfe00c" providerId="ADAL" clId="{90A1EBB5-73D3-4EAF-8BAB-69F8CA07D5CF}" dt="2021-02-10T15:13:16.159" v="2" actId="47"/>
        <pc:sldMkLst>
          <pc:docMk/>
          <pc:sldMk cId="2307367757" sldId="324"/>
        </pc:sldMkLst>
      </pc:sldChg>
      <pc:sldChg chg="del">
        <pc:chgData name="Charlotte Moss" userId="635a8712-2fa3-4fac-8927-10587cdfe00c" providerId="ADAL" clId="{90A1EBB5-73D3-4EAF-8BAB-69F8CA07D5CF}" dt="2021-02-10T15:13:16.159" v="2" actId="47"/>
        <pc:sldMkLst>
          <pc:docMk/>
          <pc:sldMk cId="3211487719" sldId="325"/>
        </pc:sldMkLst>
      </pc:sldChg>
      <pc:sldChg chg="add">
        <pc:chgData name="Charlotte Moss" userId="635a8712-2fa3-4fac-8927-10587cdfe00c" providerId="ADAL" clId="{90A1EBB5-73D3-4EAF-8BAB-69F8CA07D5CF}" dt="2021-02-10T15:12:47.624" v="0"/>
        <pc:sldMkLst>
          <pc:docMk/>
          <pc:sldMk cId="2391328" sldId="329"/>
        </pc:sldMkLst>
      </pc:sldChg>
      <pc:sldChg chg="add">
        <pc:chgData name="Charlotte Moss" userId="635a8712-2fa3-4fac-8927-10587cdfe00c" providerId="ADAL" clId="{90A1EBB5-73D3-4EAF-8BAB-69F8CA07D5CF}" dt="2021-02-10T15:12:47.624" v="0"/>
        <pc:sldMkLst>
          <pc:docMk/>
          <pc:sldMk cId="777284125" sldId="330"/>
        </pc:sldMkLst>
      </pc:sldChg>
      <pc:sldChg chg="add">
        <pc:chgData name="Charlotte Moss" userId="635a8712-2fa3-4fac-8927-10587cdfe00c" providerId="ADAL" clId="{90A1EBB5-73D3-4EAF-8BAB-69F8CA07D5CF}" dt="2021-02-10T15:12:47.624" v="0"/>
        <pc:sldMkLst>
          <pc:docMk/>
          <pc:sldMk cId="3537250829" sldId="331"/>
        </pc:sldMkLst>
      </pc:sldChg>
      <pc:sldChg chg="add">
        <pc:chgData name="Charlotte Moss" userId="635a8712-2fa3-4fac-8927-10587cdfe00c" providerId="ADAL" clId="{90A1EBB5-73D3-4EAF-8BAB-69F8CA07D5CF}" dt="2021-02-10T15:12:47.624" v="0"/>
        <pc:sldMkLst>
          <pc:docMk/>
          <pc:sldMk cId="4040989050" sldId="332"/>
        </pc:sldMkLst>
      </pc:sldChg>
      <pc:sldChg chg="add">
        <pc:chgData name="Charlotte Moss" userId="635a8712-2fa3-4fac-8927-10587cdfe00c" providerId="ADAL" clId="{90A1EBB5-73D3-4EAF-8BAB-69F8CA07D5CF}" dt="2021-02-10T15:12:47.624" v="0"/>
        <pc:sldMkLst>
          <pc:docMk/>
          <pc:sldMk cId="780733897" sldId="333"/>
        </pc:sldMkLst>
      </pc:sldChg>
      <pc:sldChg chg="add">
        <pc:chgData name="Charlotte Moss" userId="635a8712-2fa3-4fac-8927-10587cdfe00c" providerId="ADAL" clId="{90A1EBB5-73D3-4EAF-8BAB-69F8CA07D5CF}" dt="2021-02-10T15:12:47.624" v="0"/>
        <pc:sldMkLst>
          <pc:docMk/>
          <pc:sldMk cId="3910900824" sldId="334"/>
        </pc:sldMkLst>
      </pc:sldChg>
      <pc:sldChg chg="add">
        <pc:chgData name="Charlotte Moss" userId="635a8712-2fa3-4fac-8927-10587cdfe00c" providerId="ADAL" clId="{90A1EBB5-73D3-4EAF-8BAB-69F8CA07D5CF}" dt="2021-02-10T15:12:47.624" v="0"/>
        <pc:sldMkLst>
          <pc:docMk/>
          <pc:sldMk cId="2295150887" sldId="335"/>
        </pc:sldMkLst>
      </pc:sldChg>
      <pc:sldChg chg="add">
        <pc:chgData name="Charlotte Moss" userId="635a8712-2fa3-4fac-8927-10587cdfe00c" providerId="ADAL" clId="{90A1EBB5-73D3-4EAF-8BAB-69F8CA07D5CF}" dt="2021-02-10T15:12:47.624" v="0"/>
        <pc:sldMkLst>
          <pc:docMk/>
          <pc:sldMk cId="2601226628" sldId="336"/>
        </pc:sldMkLst>
      </pc:sldChg>
      <pc:sldChg chg="add">
        <pc:chgData name="Charlotte Moss" userId="635a8712-2fa3-4fac-8927-10587cdfe00c" providerId="ADAL" clId="{90A1EBB5-73D3-4EAF-8BAB-69F8CA07D5CF}" dt="2021-02-10T15:12:47.624" v="0"/>
        <pc:sldMkLst>
          <pc:docMk/>
          <pc:sldMk cId="1293927398" sldId="337"/>
        </pc:sldMkLst>
      </pc:sldChg>
      <pc:sldChg chg="add">
        <pc:chgData name="Charlotte Moss" userId="635a8712-2fa3-4fac-8927-10587cdfe00c" providerId="ADAL" clId="{90A1EBB5-73D3-4EAF-8BAB-69F8CA07D5CF}" dt="2021-02-10T15:12:47.624" v="0"/>
        <pc:sldMkLst>
          <pc:docMk/>
          <pc:sldMk cId="1129214411" sldId="338"/>
        </pc:sldMkLst>
      </pc:sldChg>
      <pc:sldChg chg="add">
        <pc:chgData name="Charlotte Moss" userId="635a8712-2fa3-4fac-8927-10587cdfe00c" providerId="ADAL" clId="{90A1EBB5-73D3-4EAF-8BAB-69F8CA07D5CF}" dt="2021-02-10T15:12:47.624" v="0"/>
        <pc:sldMkLst>
          <pc:docMk/>
          <pc:sldMk cId="4150921146" sldId="339"/>
        </pc:sldMkLst>
      </pc:sldChg>
      <pc:sldChg chg="add">
        <pc:chgData name="Charlotte Moss" userId="635a8712-2fa3-4fac-8927-10587cdfe00c" providerId="ADAL" clId="{90A1EBB5-73D3-4EAF-8BAB-69F8CA07D5CF}" dt="2021-02-10T15:12:47.624" v="0"/>
        <pc:sldMkLst>
          <pc:docMk/>
          <pc:sldMk cId="2685177483" sldId="340"/>
        </pc:sldMkLst>
      </pc:sldChg>
      <pc:sldChg chg="add">
        <pc:chgData name="Charlotte Moss" userId="635a8712-2fa3-4fac-8927-10587cdfe00c" providerId="ADAL" clId="{90A1EBB5-73D3-4EAF-8BAB-69F8CA07D5CF}" dt="2021-02-10T15:14:43.628" v="4"/>
        <pc:sldMkLst>
          <pc:docMk/>
          <pc:sldMk cId="3138159364" sldId="341"/>
        </pc:sldMkLst>
      </pc:sldChg>
      <pc:sldChg chg="add">
        <pc:chgData name="Charlotte Moss" userId="635a8712-2fa3-4fac-8927-10587cdfe00c" providerId="ADAL" clId="{90A1EBB5-73D3-4EAF-8BAB-69F8CA07D5CF}" dt="2021-02-10T15:14:43.628" v="4"/>
        <pc:sldMkLst>
          <pc:docMk/>
          <pc:sldMk cId="1765667828" sldId="342"/>
        </pc:sldMkLst>
      </pc:sldChg>
      <pc:sldChg chg="add">
        <pc:chgData name="Charlotte Moss" userId="635a8712-2fa3-4fac-8927-10587cdfe00c" providerId="ADAL" clId="{90A1EBB5-73D3-4EAF-8BAB-69F8CA07D5CF}" dt="2021-02-10T15:14:43.628" v="4"/>
        <pc:sldMkLst>
          <pc:docMk/>
          <pc:sldMk cId="4027966309" sldId="343"/>
        </pc:sldMkLst>
      </pc:sldChg>
      <pc:sldChg chg="add">
        <pc:chgData name="Charlotte Moss" userId="635a8712-2fa3-4fac-8927-10587cdfe00c" providerId="ADAL" clId="{90A1EBB5-73D3-4EAF-8BAB-69F8CA07D5CF}" dt="2021-02-10T15:14:43.628" v="4"/>
        <pc:sldMkLst>
          <pc:docMk/>
          <pc:sldMk cId="3254845475" sldId="344"/>
        </pc:sldMkLst>
      </pc:sldChg>
      <pc:sldChg chg="del">
        <pc:chgData name="Charlotte Moss" userId="635a8712-2fa3-4fac-8927-10587cdfe00c" providerId="ADAL" clId="{90A1EBB5-73D3-4EAF-8BAB-69F8CA07D5CF}" dt="2021-02-10T15:13:16.159" v="2" actId="47"/>
        <pc:sldMkLst>
          <pc:docMk/>
          <pc:sldMk cId="1047603104" sldId="384"/>
        </pc:sldMkLst>
      </pc:sldChg>
      <pc:sldChg chg="del">
        <pc:chgData name="Charlotte Moss" userId="635a8712-2fa3-4fac-8927-10587cdfe00c" providerId="ADAL" clId="{90A1EBB5-73D3-4EAF-8BAB-69F8CA07D5CF}" dt="2021-02-10T15:13:16.159" v="2" actId="47"/>
        <pc:sldMkLst>
          <pc:docMk/>
          <pc:sldMk cId="2568714927" sldId="385"/>
        </pc:sldMkLst>
      </pc:sldChg>
      <pc:sldChg chg="del">
        <pc:chgData name="Charlotte Moss" userId="635a8712-2fa3-4fac-8927-10587cdfe00c" providerId="ADAL" clId="{90A1EBB5-73D3-4EAF-8BAB-69F8CA07D5CF}" dt="2021-02-10T15:13:16.159" v="2" actId="47"/>
        <pc:sldMkLst>
          <pc:docMk/>
          <pc:sldMk cId="2263374193" sldId="386"/>
        </pc:sldMkLst>
      </pc:sldChg>
      <pc:sldChg chg="del">
        <pc:chgData name="Charlotte Moss" userId="635a8712-2fa3-4fac-8927-10587cdfe00c" providerId="ADAL" clId="{90A1EBB5-73D3-4EAF-8BAB-69F8CA07D5CF}" dt="2021-02-10T15:13:16.159" v="2" actId="47"/>
        <pc:sldMkLst>
          <pc:docMk/>
          <pc:sldMk cId="3155972390" sldId="387"/>
        </pc:sldMkLst>
      </pc:sldChg>
      <pc:sldChg chg="del">
        <pc:chgData name="Charlotte Moss" userId="635a8712-2fa3-4fac-8927-10587cdfe00c" providerId="ADAL" clId="{90A1EBB5-73D3-4EAF-8BAB-69F8CA07D5CF}" dt="2021-02-10T15:13:16.159" v="2" actId="47"/>
        <pc:sldMkLst>
          <pc:docMk/>
          <pc:sldMk cId="3721145634" sldId="388"/>
        </pc:sldMkLst>
      </pc:sldChg>
    </pc:docChg>
  </pc:docChgLst>
  <pc:docChgLst>
    <pc:chgData name="Charlotte Moss" userId="635a8712-2fa3-4fac-8927-10587cdfe00c" providerId="ADAL" clId="{C53A91F4-7710-4574-95C8-6D274F2A6459}"/>
    <pc:docChg chg="addSld modSld">
      <pc:chgData name="Charlotte Moss" userId="635a8712-2fa3-4fac-8927-10587cdfe00c" providerId="ADAL" clId="{C53A91F4-7710-4574-95C8-6D274F2A6459}" dt="2021-02-10T15:08:54.715" v="1"/>
      <pc:docMkLst>
        <pc:docMk/>
      </pc:docMkLst>
      <pc:sldChg chg="add">
        <pc:chgData name="Charlotte Moss" userId="635a8712-2fa3-4fac-8927-10587cdfe00c" providerId="ADAL" clId="{C53A91F4-7710-4574-95C8-6D274F2A6459}" dt="2021-02-10T15:08:08.625" v="0"/>
        <pc:sldMkLst>
          <pc:docMk/>
          <pc:sldMk cId="436255893" sldId="256"/>
        </pc:sldMkLst>
      </pc:sldChg>
      <pc:sldChg chg="add setBg">
        <pc:chgData name="Charlotte Moss" userId="635a8712-2fa3-4fac-8927-10587cdfe00c" providerId="ADAL" clId="{C53A91F4-7710-4574-95C8-6D274F2A6459}" dt="2021-02-10T15:08:54.715" v="1"/>
        <pc:sldMkLst>
          <pc:docMk/>
          <pc:sldMk cId="3272021403" sldId="261"/>
        </pc:sldMkLst>
      </pc:sldChg>
      <pc:sldChg chg="add">
        <pc:chgData name="Charlotte Moss" userId="635a8712-2fa3-4fac-8927-10587cdfe00c" providerId="ADAL" clId="{C53A91F4-7710-4574-95C8-6D274F2A6459}" dt="2021-02-10T15:08:54.715" v="1"/>
        <pc:sldMkLst>
          <pc:docMk/>
          <pc:sldMk cId="1558477826" sldId="299"/>
        </pc:sldMkLst>
      </pc:sldChg>
      <pc:sldChg chg="add">
        <pc:chgData name="Charlotte Moss" userId="635a8712-2fa3-4fac-8927-10587cdfe00c" providerId="ADAL" clId="{C53A91F4-7710-4574-95C8-6D274F2A6459}" dt="2021-02-10T15:08:08.625" v="0"/>
        <pc:sldMkLst>
          <pc:docMk/>
          <pc:sldMk cId="692791572" sldId="300"/>
        </pc:sldMkLst>
      </pc:sldChg>
      <pc:sldChg chg="add">
        <pc:chgData name="Charlotte Moss" userId="635a8712-2fa3-4fac-8927-10587cdfe00c" providerId="ADAL" clId="{C53A91F4-7710-4574-95C8-6D274F2A6459}" dt="2021-02-10T15:08:54.715" v="1"/>
        <pc:sldMkLst>
          <pc:docMk/>
          <pc:sldMk cId="1204084832" sldId="301"/>
        </pc:sldMkLst>
      </pc:sldChg>
      <pc:sldChg chg="add">
        <pc:chgData name="Charlotte Moss" userId="635a8712-2fa3-4fac-8927-10587cdfe00c" providerId="ADAL" clId="{C53A91F4-7710-4574-95C8-6D274F2A6459}" dt="2021-02-10T15:08:08.625" v="0"/>
        <pc:sldMkLst>
          <pc:docMk/>
          <pc:sldMk cId="3843497837" sldId="320"/>
        </pc:sldMkLst>
      </pc:sldChg>
      <pc:sldChg chg="add">
        <pc:chgData name="Charlotte Moss" userId="635a8712-2fa3-4fac-8927-10587cdfe00c" providerId="ADAL" clId="{C53A91F4-7710-4574-95C8-6D274F2A6459}" dt="2021-02-10T15:08:08.625" v="0"/>
        <pc:sldMkLst>
          <pc:docMk/>
          <pc:sldMk cId="3059972304" sldId="321"/>
        </pc:sldMkLst>
      </pc:sldChg>
      <pc:sldChg chg="add setBg">
        <pc:chgData name="Charlotte Moss" userId="635a8712-2fa3-4fac-8927-10587cdfe00c" providerId="ADAL" clId="{C53A91F4-7710-4574-95C8-6D274F2A6459}" dt="2021-02-10T15:08:08.625" v="0"/>
        <pc:sldMkLst>
          <pc:docMk/>
          <pc:sldMk cId="2490227165" sldId="322"/>
        </pc:sldMkLst>
      </pc:sldChg>
      <pc:sldChg chg="add setBg">
        <pc:chgData name="Charlotte Moss" userId="635a8712-2fa3-4fac-8927-10587cdfe00c" providerId="ADAL" clId="{C53A91F4-7710-4574-95C8-6D274F2A6459}" dt="2021-02-10T15:08:08.625" v="0"/>
        <pc:sldMkLst>
          <pc:docMk/>
          <pc:sldMk cId="802654512" sldId="323"/>
        </pc:sldMkLst>
      </pc:sldChg>
      <pc:sldChg chg="add">
        <pc:chgData name="Charlotte Moss" userId="635a8712-2fa3-4fac-8927-10587cdfe00c" providerId="ADAL" clId="{C53A91F4-7710-4574-95C8-6D274F2A6459}" dt="2021-02-10T15:08:08.625" v="0"/>
        <pc:sldMkLst>
          <pc:docMk/>
          <pc:sldMk cId="2307367757" sldId="324"/>
        </pc:sldMkLst>
      </pc:sldChg>
      <pc:sldChg chg="add setBg">
        <pc:chgData name="Charlotte Moss" userId="635a8712-2fa3-4fac-8927-10587cdfe00c" providerId="ADAL" clId="{C53A91F4-7710-4574-95C8-6D274F2A6459}" dt="2021-02-10T15:08:08.625" v="0"/>
        <pc:sldMkLst>
          <pc:docMk/>
          <pc:sldMk cId="3211487719" sldId="325"/>
        </pc:sldMkLst>
      </pc:sldChg>
      <pc:sldChg chg="add">
        <pc:chgData name="Charlotte Moss" userId="635a8712-2fa3-4fac-8927-10587cdfe00c" providerId="ADAL" clId="{C53A91F4-7710-4574-95C8-6D274F2A6459}" dt="2021-02-10T15:08:54.715" v="1"/>
        <pc:sldMkLst>
          <pc:docMk/>
          <pc:sldMk cId="1047603104" sldId="384"/>
        </pc:sldMkLst>
      </pc:sldChg>
      <pc:sldChg chg="add">
        <pc:chgData name="Charlotte Moss" userId="635a8712-2fa3-4fac-8927-10587cdfe00c" providerId="ADAL" clId="{C53A91F4-7710-4574-95C8-6D274F2A6459}" dt="2021-02-10T15:08:54.715" v="1"/>
        <pc:sldMkLst>
          <pc:docMk/>
          <pc:sldMk cId="2568714927" sldId="385"/>
        </pc:sldMkLst>
      </pc:sldChg>
      <pc:sldChg chg="add">
        <pc:chgData name="Charlotte Moss" userId="635a8712-2fa3-4fac-8927-10587cdfe00c" providerId="ADAL" clId="{C53A91F4-7710-4574-95C8-6D274F2A6459}" dt="2021-02-10T15:08:54.715" v="1"/>
        <pc:sldMkLst>
          <pc:docMk/>
          <pc:sldMk cId="2263374193" sldId="386"/>
        </pc:sldMkLst>
      </pc:sldChg>
      <pc:sldChg chg="add">
        <pc:chgData name="Charlotte Moss" userId="635a8712-2fa3-4fac-8927-10587cdfe00c" providerId="ADAL" clId="{C53A91F4-7710-4574-95C8-6D274F2A6459}" dt="2021-02-10T15:08:54.715" v="1"/>
        <pc:sldMkLst>
          <pc:docMk/>
          <pc:sldMk cId="3155972390" sldId="387"/>
        </pc:sldMkLst>
      </pc:sldChg>
      <pc:sldChg chg="add">
        <pc:chgData name="Charlotte Moss" userId="635a8712-2fa3-4fac-8927-10587cdfe00c" providerId="ADAL" clId="{C53A91F4-7710-4574-95C8-6D274F2A6459}" dt="2021-02-10T15:08:54.715" v="1"/>
        <pc:sldMkLst>
          <pc:docMk/>
          <pc:sldMk cId="3721145634" sldId="388"/>
        </pc:sldMkLst>
      </pc:sldChg>
    </pc:docChg>
  </pc:docChgLst>
  <pc:docChgLst>
    <pc:chgData name="Charlotte Moss" userId="635a8712-2fa3-4fac-8927-10587cdfe00c" providerId="ADAL" clId="{D0FCA533-3FC0-440B-99C6-3504EF16E4A6}"/>
    <pc:docChg chg="custSel addSld delSld modSld">
      <pc:chgData name="Charlotte Moss" userId="635a8712-2fa3-4fac-8927-10587cdfe00c" providerId="ADAL" clId="{D0FCA533-3FC0-440B-99C6-3504EF16E4A6}" dt="2021-02-10T15:52:46.133" v="89"/>
      <pc:docMkLst>
        <pc:docMk/>
      </pc:docMkLst>
      <pc:sldChg chg="modSp mod">
        <pc:chgData name="Charlotte Moss" userId="635a8712-2fa3-4fac-8927-10587cdfe00c" providerId="ADAL" clId="{D0FCA533-3FC0-440B-99C6-3504EF16E4A6}" dt="2021-02-10T15:50:37.205" v="17" actId="20577"/>
        <pc:sldMkLst>
          <pc:docMk/>
          <pc:sldMk cId="1125696692" sldId="259"/>
        </pc:sldMkLst>
        <pc:spChg chg="mod">
          <ac:chgData name="Charlotte Moss" userId="635a8712-2fa3-4fac-8927-10587cdfe00c" providerId="ADAL" clId="{D0FCA533-3FC0-440B-99C6-3504EF16E4A6}" dt="2021-02-10T15:50:37.205" v="17" actId="20577"/>
          <ac:spMkLst>
            <pc:docMk/>
            <pc:sldMk cId="1125696692" sldId="259"/>
            <ac:spMk id="7" creationId="{7F2214FE-0DF5-6741-9332-4A2CB0FF908A}"/>
          </ac:spMkLst>
        </pc:spChg>
      </pc:sldChg>
      <pc:sldChg chg="del">
        <pc:chgData name="Charlotte Moss" userId="635a8712-2fa3-4fac-8927-10587cdfe00c" providerId="ADAL" clId="{D0FCA533-3FC0-440B-99C6-3504EF16E4A6}" dt="2021-02-10T15:50:57.560" v="39" actId="47"/>
        <pc:sldMkLst>
          <pc:docMk/>
          <pc:sldMk cId="2432314587" sldId="277"/>
        </pc:sldMkLst>
      </pc:sldChg>
      <pc:sldChg chg="modSp mod">
        <pc:chgData name="Charlotte Moss" userId="635a8712-2fa3-4fac-8927-10587cdfe00c" providerId="ADAL" clId="{D0FCA533-3FC0-440B-99C6-3504EF16E4A6}" dt="2021-02-10T15:50:47.855" v="38" actId="20577"/>
        <pc:sldMkLst>
          <pc:docMk/>
          <pc:sldMk cId="2157176333" sldId="282"/>
        </pc:sldMkLst>
        <pc:spChg chg="mod">
          <ac:chgData name="Charlotte Moss" userId="635a8712-2fa3-4fac-8927-10587cdfe00c" providerId="ADAL" clId="{D0FCA533-3FC0-440B-99C6-3504EF16E4A6}" dt="2021-02-10T15:50:47.855" v="38" actId="20577"/>
          <ac:spMkLst>
            <pc:docMk/>
            <pc:sldMk cId="2157176333" sldId="282"/>
            <ac:spMk id="4" creationId="{00000000-0000-0000-0000-000000000000}"/>
          </ac:spMkLst>
        </pc:spChg>
      </pc:sldChg>
      <pc:sldChg chg="del">
        <pc:chgData name="Charlotte Moss" userId="635a8712-2fa3-4fac-8927-10587cdfe00c" providerId="ADAL" clId="{D0FCA533-3FC0-440B-99C6-3504EF16E4A6}" dt="2021-02-10T15:50:57.560" v="39" actId="47"/>
        <pc:sldMkLst>
          <pc:docMk/>
          <pc:sldMk cId="1035988337" sldId="283"/>
        </pc:sldMkLst>
      </pc:sldChg>
      <pc:sldChg chg="modSp mod">
        <pc:chgData name="Charlotte Moss" userId="635a8712-2fa3-4fac-8927-10587cdfe00c" providerId="ADAL" clId="{D0FCA533-3FC0-440B-99C6-3504EF16E4A6}" dt="2021-02-10T15:51:17.489" v="65" actId="20577"/>
        <pc:sldMkLst>
          <pc:docMk/>
          <pc:sldMk cId="873547239" sldId="284"/>
        </pc:sldMkLst>
        <pc:spChg chg="mod">
          <ac:chgData name="Charlotte Moss" userId="635a8712-2fa3-4fac-8927-10587cdfe00c" providerId="ADAL" clId="{D0FCA533-3FC0-440B-99C6-3504EF16E4A6}" dt="2021-02-10T15:51:17.489" v="65" actId="20577"/>
          <ac:spMkLst>
            <pc:docMk/>
            <pc:sldMk cId="873547239" sldId="284"/>
            <ac:spMk id="4" creationId="{00000000-0000-0000-0000-000000000000}"/>
          </ac:spMkLst>
        </pc:spChg>
        <pc:spChg chg="mod">
          <ac:chgData name="Charlotte Moss" userId="635a8712-2fa3-4fac-8927-10587cdfe00c" providerId="ADAL" clId="{D0FCA533-3FC0-440B-99C6-3504EF16E4A6}" dt="2021-02-10T15:51:06.148" v="42" actId="20577"/>
          <ac:spMkLst>
            <pc:docMk/>
            <pc:sldMk cId="873547239" sldId="284"/>
            <ac:spMk id="7" creationId="{E7D76F78-96CE-0B43-AB66-B64A1E76CA07}"/>
          </ac:spMkLst>
        </pc:spChg>
      </pc:sldChg>
      <pc:sldChg chg="modSp add mod">
        <pc:chgData name="Charlotte Moss" userId="635a8712-2fa3-4fac-8927-10587cdfe00c" providerId="ADAL" clId="{D0FCA533-3FC0-440B-99C6-3504EF16E4A6}" dt="2021-02-10T15:51:26.627" v="88" actId="20577"/>
        <pc:sldMkLst>
          <pc:docMk/>
          <pc:sldMk cId="3231751277" sldId="285"/>
        </pc:sldMkLst>
        <pc:spChg chg="mod">
          <ac:chgData name="Charlotte Moss" userId="635a8712-2fa3-4fac-8927-10587cdfe00c" providerId="ADAL" clId="{D0FCA533-3FC0-440B-99C6-3504EF16E4A6}" dt="2021-02-10T15:51:26.627" v="88" actId="20577"/>
          <ac:spMkLst>
            <pc:docMk/>
            <pc:sldMk cId="3231751277" sldId="285"/>
            <ac:spMk id="4" creationId="{00000000-0000-0000-0000-000000000000}"/>
          </ac:spMkLst>
        </pc:spChg>
      </pc:sldChg>
      <pc:sldChg chg="add">
        <pc:chgData name="Charlotte Moss" userId="635a8712-2fa3-4fac-8927-10587cdfe00c" providerId="ADAL" clId="{D0FCA533-3FC0-440B-99C6-3504EF16E4A6}" dt="2021-02-10T15:52:46.133" v="89"/>
        <pc:sldMkLst>
          <pc:docMk/>
          <pc:sldMk cId="2354396123" sldId="314"/>
        </pc:sldMkLst>
      </pc:sldChg>
      <pc:sldChg chg="add">
        <pc:chgData name="Charlotte Moss" userId="635a8712-2fa3-4fac-8927-10587cdfe00c" providerId="ADAL" clId="{D0FCA533-3FC0-440B-99C6-3504EF16E4A6}" dt="2021-02-10T15:52:46.133" v="89"/>
        <pc:sldMkLst>
          <pc:docMk/>
          <pc:sldMk cId="2785439971" sldId="315"/>
        </pc:sldMkLst>
      </pc:sldChg>
      <pc:sldChg chg="add">
        <pc:chgData name="Charlotte Moss" userId="635a8712-2fa3-4fac-8927-10587cdfe00c" providerId="ADAL" clId="{D0FCA533-3FC0-440B-99C6-3504EF16E4A6}" dt="2021-02-10T15:52:46.133" v="89"/>
        <pc:sldMkLst>
          <pc:docMk/>
          <pc:sldMk cId="3018809864" sldId="316"/>
        </pc:sldMkLst>
      </pc:sldChg>
      <pc:sldChg chg="add">
        <pc:chgData name="Charlotte Moss" userId="635a8712-2fa3-4fac-8927-10587cdfe00c" providerId="ADAL" clId="{D0FCA533-3FC0-440B-99C6-3504EF16E4A6}" dt="2021-02-10T15:52:46.133" v="89"/>
        <pc:sldMkLst>
          <pc:docMk/>
          <pc:sldMk cId="2836341798" sldId="317"/>
        </pc:sldMkLst>
      </pc:sldChg>
      <pc:sldChg chg="add">
        <pc:chgData name="Charlotte Moss" userId="635a8712-2fa3-4fac-8927-10587cdfe00c" providerId="ADAL" clId="{D0FCA533-3FC0-440B-99C6-3504EF16E4A6}" dt="2021-02-10T15:52:46.133" v="89"/>
        <pc:sldMkLst>
          <pc:docMk/>
          <pc:sldMk cId="2914784880" sldId="318"/>
        </pc:sldMkLst>
      </pc:sldChg>
      <pc:sldChg chg="add">
        <pc:chgData name="Charlotte Moss" userId="635a8712-2fa3-4fac-8927-10587cdfe00c" providerId="ADAL" clId="{D0FCA533-3FC0-440B-99C6-3504EF16E4A6}" dt="2021-02-10T15:52:46.133" v="89"/>
        <pc:sldMkLst>
          <pc:docMk/>
          <pc:sldMk cId="3694747873" sldId="319"/>
        </pc:sldMkLst>
      </pc:sldChg>
      <pc:sldChg chg="add">
        <pc:chgData name="Charlotte Moss" userId="635a8712-2fa3-4fac-8927-10587cdfe00c" providerId="ADAL" clId="{D0FCA533-3FC0-440B-99C6-3504EF16E4A6}" dt="2021-02-10T15:52:46.133" v="89"/>
        <pc:sldMkLst>
          <pc:docMk/>
          <pc:sldMk cId="3177009636" sldId="320"/>
        </pc:sldMkLst>
      </pc:sldChg>
      <pc:sldChg chg="add">
        <pc:chgData name="Charlotte Moss" userId="635a8712-2fa3-4fac-8927-10587cdfe00c" providerId="ADAL" clId="{D0FCA533-3FC0-440B-99C6-3504EF16E4A6}" dt="2021-02-10T15:52:46.133" v="89"/>
        <pc:sldMkLst>
          <pc:docMk/>
          <pc:sldMk cId="18281271" sldId="321"/>
        </pc:sldMkLst>
      </pc:sldChg>
      <pc:sldChg chg="add">
        <pc:chgData name="Charlotte Moss" userId="635a8712-2fa3-4fac-8927-10587cdfe00c" providerId="ADAL" clId="{D0FCA533-3FC0-440B-99C6-3504EF16E4A6}" dt="2021-02-10T15:52:46.133" v="89"/>
        <pc:sldMkLst>
          <pc:docMk/>
          <pc:sldMk cId="2120971154" sldId="322"/>
        </pc:sldMkLst>
      </pc:sldChg>
      <pc:sldChg chg="add">
        <pc:chgData name="Charlotte Moss" userId="635a8712-2fa3-4fac-8927-10587cdfe00c" providerId="ADAL" clId="{D0FCA533-3FC0-440B-99C6-3504EF16E4A6}" dt="2021-02-10T15:52:46.133" v="89"/>
        <pc:sldMkLst>
          <pc:docMk/>
          <pc:sldMk cId="2350582239" sldId="323"/>
        </pc:sldMkLst>
      </pc:sldChg>
      <pc:sldChg chg="add">
        <pc:chgData name="Charlotte Moss" userId="635a8712-2fa3-4fac-8927-10587cdfe00c" providerId="ADAL" clId="{D0FCA533-3FC0-440B-99C6-3504EF16E4A6}" dt="2021-02-10T15:52:46.133" v="89"/>
        <pc:sldMkLst>
          <pc:docMk/>
          <pc:sldMk cId="2256699211" sldId="324"/>
        </pc:sldMkLst>
      </pc:sldChg>
      <pc:sldChg chg="add">
        <pc:chgData name="Charlotte Moss" userId="635a8712-2fa3-4fac-8927-10587cdfe00c" providerId="ADAL" clId="{D0FCA533-3FC0-440B-99C6-3504EF16E4A6}" dt="2021-02-10T15:52:46.133" v="89"/>
        <pc:sldMkLst>
          <pc:docMk/>
          <pc:sldMk cId="4238613417" sldId="325"/>
        </pc:sldMkLst>
      </pc:sldChg>
      <pc:sldChg chg="del">
        <pc:chgData name="Charlotte Moss" userId="635a8712-2fa3-4fac-8927-10587cdfe00c" providerId="ADAL" clId="{D0FCA533-3FC0-440B-99C6-3504EF16E4A6}" dt="2021-02-10T15:50:57.560" v="39" actId="47"/>
        <pc:sldMkLst>
          <pc:docMk/>
          <pc:sldMk cId="784813988" sldId="346"/>
        </pc:sldMkLst>
      </pc:sldChg>
      <pc:sldChg chg="del">
        <pc:chgData name="Charlotte Moss" userId="635a8712-2fa3-4fac-8927-10587cdfe00c" providerId="ADAL" clId="{D0FCA533-3FC0-440B-99C6-3504EF16E4A6}" dt="2021-02-10T15:50:57.560" v="39" actId="47"/>
        <pc:sldMkLst>
          <pc:docMk/>
          <pc:sldMk cId="3113133922" sldId="347"/>
        </pc:sldMkLst>
      </pc:sldChg>
      <pc:sldChg chg="del">
        <pc:chgData name="Charlotte Moss" userId="635a8712-2fa3-4fac-8927-10587cdfe00c" providerId="ADAL" clId="{D0FCA533-3FC0-440B-99C6-3504EF16E4A6}" dt="2021-02-10T15:50:57.560" v="39" actId="47"/>
        <pc:sldMkLst>
          <pc:docMk/>
          <pc:sldMk cId="532316443" sldId="348"/>
        </pc:sldMkLst>
      </pc:sldChg>
      <pc:sldChg chg="del">
        <pc:chgData name="Charlotte Moss" userId="635a8712-2fa3-4fac-8927-10587cdfe00c" providerId="ADAL" clId="{D0FCA533-3FC0-440B-99C6-3504EF16E4A6}" dt="2021-02-10T15:50:57.560" v="39" actId="47"/>
        <pc:sldMkLst>
          <pc:docMk/>
          <pc:sldMk cId="2091343114" sldId="349"/>
        </pc:sldMkLst>
      </pc:sldChg>
      <pc:sldChg chg="del">
        <pc:chgData name="Charlotte Moss" userId="635a8712-2fa3-4fac-8927-10587cdfe00c" providerId="ADAL" clId="{D0FCA533-3FC0-440B-99C6-3504EF16E4A6}" dt="2021-02-10T15:50:57.560" v="39" actId="47"/>
        <pc:sldMkLst>
          <pc:docMk/>
          <pc:sldMk cId="2051757365" sldId="350"/>
        </pc:sldMkLst>
      </pc:sldChg>
      <pc:sldChg chg="del">
        <pc:chgData name="Charlotte Moss" userId="635a8712-2fa3-4fac-8927-10587cdfe00c" providerId="ADAL" clId="{D0FCA533-3FC0-440B-99C6-3504EF16E4A6}" dt="2021-02-10T15:50:57.560" v="39" actId="47"/>
        <pc:sldMkLst>
          <pc:docMk/>
          <pc:sldMk cId="3533848465" sldId="351"/>
        </pc:sldMkLst>
      </pc:sldChg>
      <pc:sldChg chg="del">
        <pc:chgData name="Charlotte Moss" userId="635a8712-2fa3-4fac-8927-10587cdfe00c" providerId="ADAL" clId="{D0FCA533-3FC0-440B-99C6-3504EF16E4A6}" dt="2021-02-10T15:50:57.560" v="39" actId="47"/>
        <pc:sldMkLst>
          <pc:docMk/>
          <pc:sldMk cId="2312255127" sldId="361"/>
        </pc:sldMkLst>
      </pc:sldChg>
      <pc:sldChg chg="del">
        <pc:chgData name="Charlotte Moss" userId="635a8712-2fa3-4fac-8927-10587cdfe00c" providerId="ADAL" clId="{D0FCA533-3FC0-440B-99C6-3504EF16E4A6}" dt="2021-02-10T15:50:57.560" v="39" actId="47"/>
        <pc:sldMkLst>
          <pc:docMk/>
          <pc:sldMk cId="2267465827" sldId="362"/>
        </pc:sldMkLst>
      </pc:sldChg>
      <pc:sldChg chg="del">
        <pc:chgData name="Charlotte Moss" userId="635a8712-2fa3-4fac-8927-10587cdfe00c" providerId="ADAL" clId="{D0FCA533-3FC0-440B-99C6-3504EF16E4A6}" dt="2021-02-10T15:50:57.560" v="39" actId="47"/>
        <pc:sldMkLst>
          <pc:docMk/>
          <pc:sldMk cId="2125243717" sldId="363"/>
        </pc:sldMkLst>
      </pc:sldChg>
      <pc:sldChg chg="del">
        <pc:chgData name="Charlotte Moss" userId="635a8712-2fa3-4fac-8927-10587cdfe00c" providerId="ADAL" clId="{D0FCA533-3FC0-440B-99C6-3504EF16E4A6}" dt="2021-02-10T15:50:57.560" v="39" actId="47"/>
        <pc:sldMkLst>
          <pc:docMk/>
          <pc:sldMk cId="4272335544" sldId="364"/>
        </pc:sldMkLst>
      </pc:sldChg>
      <pc:sldChg chg="del">
        <pc:chgData name="Charlotte Moss" userId="635a8712-2fa3-4fac-8927-10587cdfe00c" providerId="ADAL" clId="{D0FCA533-3FC0-440B-99C6-3504EF16E4A6}" dt="2021-02-10T15:50:57.560" v="39" actId="47"/>
        <pc:sldMkLst>
          <pc:docMk/>
          <pc:sldMk cId="103581114" sldId="365"/>
        </pc:sldMkLst>
      </pc:sldChg>
    </pc:docChg>
  </pc:docChgLst>
  <pc:docChgLst>
    <pc:chgData name="Charlotte Moss" userId="635a8712-2fa3-4fac-8927-10587cdfe00c" providerId="ADAL" clId="{F0380E5B-001C-481F-90CB-EA59685734CD}"/>
    <pc:docChg chg="addSld delSld modSld">
      <pc:chgData name="Charlotte Moss" userId="635a8712-2fa3-4fac-8927-10587cdfe00c" providerId="ADAL" clId="{F0380E5B-001C-481F-90CB-EA59685734CD}" dt="2021-02-17T11:35:26.849" v="106" actId="20577"/>
      <pc:docMkLst>
        <pc:docMk/>
      </pc:docMkLst>
      <pc:sldChg chg="modSp mod">
        <pc:chgData name="Charlotte Moss" userId="635a8712-2fa3-4fac-8927-10587cdfe00c" providerId="ADAL" clId="{F0380E5B-001C-481F-90CB-EA59685734CD}" dt="2021-02-10T15:54:53.690" v="1" actId="20577"/>
        <pc:sldMkLst>
          <pc:docMk/>
          <pc:sldMk cId="1125696692" sldId="259"/>
        </pc:sldMkLst>
        <pc:spChg chg="mod">
          <ac:chgData name="Charlotte Moss" userId="635a8712-2fa3-4fac-8927-10587cdfe00c" providerId="ADAL" clId="{F0380E5B-001C-481F-90CB-EA59685734CD}" dt="2021-02-10T15:54:53.690" v="1" actId="20577"/>
          <ac:spMkLst>
            <pc:docMk/>
            <pc:sldMk cId="1125696692" sldId="259"/>
            <ac:spMk id="7" creationId="{7F2214FE-0DF5-6741-9332-4A2CB0FF908A}"/>
          </ac:spMkLst>
        </pc:spChg>
      </pc:sldChg>
      <pc:sldChg chg="add setBg">
        <pc:chgData name="Charlotte Moss" userId="635a8712-2fa3-4fac-8927-10587cdfe00c" providerId="ADAL" clId="{F0380E5B-001C-481F-90CB-EA59685734CD}" dt="2021-02-17T11:35:20.107" v="99"/>
        <pc:sldMkLst>
          <pc:docMk/>
          <pc:sldMk cId="3272021403" sldId="261"/>
        </pc:sldMkLst>
      </pc:sldChg>
      <pc:sldChg chg="add">
        <pc:chgData name="Charlotte Moss" userId="635a8712-2fa3-4fac-8927-10587cdfe00c" providerId="ADAL" clId="{F0380E5B-001C-481F-90CB-EA59685734CD}" dt="2021-02-17T11:32:46.031" v="76"/>
        <pc:sldMkLst>
          <pc:docMk/>
          <pc:sldMk cId="4016686377" sldId="265"/>
        </pc:sldMkLst>
      </pc:sldChg>
      <pc:sldChg chg="add">
        <pc:chgData name="Charlotte Moss" userId="635a8712-2fa3-4fac-8927-10587cdfe00c" providerId="ADAL" clId="{F0380E5B-001C-481F-90CB-EA59685734CD}" dt="2021-02-17T11:32:46.031" v="76"/>
        <pc:sldMkLst>
          <pc:docMk/>
          <pc:sldMk cId="1815355331" sldId="266"/>
        </pc:sldMkLst>
      </pc:sldChg>
      <pc:sldChg chg="modSp mod">
        <pc:chgData name="Charlotte Moss" userId="635a8712-2fa3-4fac-8927-10587cdfe00c" providerId="ADAL" clId="{F0380E5B-001C-481F-90CB-EA59685734CD}" dt="2021-02-12T11:20:28.443" v="42" actId="113"/>
        <pc:sldMkLst>
          <pc:docMk/>
          <pc:sldMk cId="2157176333" sldId="282"/>
        </pc:sldMkLst>
        <pc:spChg chg="mod">
          <ac:chgData name="Charlotte Moss" userId="635a8712-2fa3-4fac-8927-10587cdfe00c" providerId="ADAL" clId="{F0380E5B-001C-481F-90CB-EA59685734CD}" dt="2021-02-10T15:55:00.236" v="3" actId="20577"/>
          <ac:spMkLst>
            <pc:docMk/>
            <pc:sldMk cId="2157176333" sldId="282"/>
            <ac:spMk id="4" creationId="{00000000-0000-0000-0000-000000000000}"/>
          </ac:spMkLst>
        </pc:spChg>
        <pc:spChg chg="mod">
          <ac:chgData name="Charlotte Moss" userId="635a8712-2fa3-4fac-8927-10587cdfe00c" providerId="ADAL" clId="{F0380E5B-001C-481F-90CB-EA59685734CD}" dt="2021-02-12T11:20:28.443" v="42" actId="113"/>
          <ac:spMkLst>
            <pc:docMk/>
            <pc:sldMk cId="2157176333" sldId="282"/>
            <ac:spMk id="7" creationId="{E7D76F78-96CE-0B43-AB66-B64A1E76CA07}"/>
          </ac:spMkLst>
        </pc:spChg>
      </pc:sldChg>
      <pc:sldChg chg="modSp mod">
        <pc:chgData name="Charlotte Moss" userId="635a8712-2fa3-4fac-8927-10587cdfe00c" providerId="ADAL" clId="{F0380E5B-001C-481F-90CB-EA59685734CD}" dt="2021-02-12T14:30:22.403" v="48" actId="404"/>
        <pc:sldMkLst>
          <pc:docMk/>
          <pc:sldMk cId="873547239" sldId="284"/>
        </pc:sldMkLst>
        <pc:spChg chg="mod">
          <ac:chgData name="Charlotte Moss" userId="635a8712-2fa3-4fac-8927-10587cdfe00c" providerId="ADAL" clId="{F0380E5B-001C-481F-90CB-EA59685734CD}" dt="2021-02-10T15:55:09.269" v="6" actId="20577"/>
          <ac:spMkLst>
            <pc:docMk/>
            <pc:sldMk cId="873547239" sldId="284"/>
            <ac:spMk id="4" creationId="{00000000-0000-0000-0000-000000000000}"/>
          </ac:spMkLst>
        </pc:spChg>
        <pc:spChg chg="mod">
          <ac:chgData name="Charlotte Moss" userId="635a8712-2fa3-4fac-8927-10587cdfe00c" providerId="ADAL" clId="{F0380E5B-001C-481F-90CB-EA59685734CD}" dt="2021-02-12T14:30:22.403" v="48" actId="404"/>
          <ac:spMkLst>
            <pc:docMk/>
            <pc:sldMk cId="873547239" sldId="284"/>
            <ac:spMk id="7" creationId="{E7D76F78-96CE-0B43-AB66-B64A1E76CA07}"/>
          </ac:spMkLst>
        </pc:spChg>
      </pc:sldChg>
      <pc:sldChg chg="modSp del mod">
        <pc:chgData name="Charlotte Moss" userId="635a8712-2fa3-4fac-8927-10587cdfe00c" providerId="ADAL" clId="{F0380E5B-001C-481F-90CB-EA59685734CD}" dt="2021-02-12T15:01:57.336" v="50" actId="47"/>
        <pc:sldMkLst>
          <pc:docMk/>
          <pc:sldMk cId="3231751277" sldId="285"/>
        </pc:sldMkLst>
        <pc:spChg chg="mod">
          <ac:chgData name="Charlotte Moss" userId="635a8712-2fa3-4fac-8927-10587cdfe00c" providerId="ADAL" clId="{F0380E5B-001C-481F-90CB-EA59685734CD}" dt="2021-02-10T15:55:14.839" v="8" actId="20577"/>
          <ac:spMkLst>
            <pc:docMk/>
            <pc:sldMk cId="3231751277" sldId="285"/>
            <ac:spMk id="4" creationId="{00000000-0000-0000-0000-000000000000}"/>
          </ac:spMkLst>
        </pc:spChg>
      </pc:sldChg>
      <pc:sldChg chg="add">
        <pc:chgData name="Charlotte Moss" userId="635a8712-2fa3-4fac-8927-10587cdfe00c" providerId="ADAL" clId="{F0380E5B-001C-481F-90CB-EA59685734CD}" dt="2021-02-12T15:27:56.477" v="63"/>
        <pc:sldMkLst>
          <pc:docMk/>
          <pc:sldMk cId="3923713877" sldId="290"/>
        </pc:sldMkLst>
      </pc:sldChg>
      <pc:sldChg chg="add">
        <pc:chgData name="Charlotte Moss" userId="635a8712-2fa3-4fac-8927-10587cdfe00c" providerId="ADAL" clId="{F0380E5B-001C-481F-90CB-EA59685734CD}" dt="2021-02-12T15:31:48.415" v="69"/>
        <pc:sldMkLst>
          <pc:docMk/>
          <pc:sldMk cId="1357995663" sldId="297"/>
        </pc:sldMkLst>
      </pc:sldChg>
      <pc:sldChg chg="add">
        <pc:chgData name="Charlotte Moss" userId="635a8712-2fa3-4fac-8927-10587cdfe00c" providerId="ADAL" clId="{F0380E5B-001C-481F-90CB-EA59685734CD}" dt="2021-02-10T15:56:58.648" v="9"/>
        <pc:sldMkLst>
          <pc:docMk/>
          <pc:sldMk cId="784404829" sldId="314"/>
        </pc:sldMkLst>
      </pc:sldChg>
      <pc:sldChg chg="del">
        <pc:chgData name="Charlotte Moss" userId="635a8712-2fa3-4fac-8927-10587cdfe00c" providerId="ADAL" clId="{F0380E5B-001C-481F-90CB-EA59685734CD}" dt="2021-02-10T15:55:06.079" v="4" actId="47"/>
        <pc:sldMkLst>
          <pc:docMk/>
          <pc:sldMk cId="2354396123" sldId="314"/>
        </pc:sldMkLst>
      </pc:sldChg>
      <pc:sldChg chg="del">
        <pc:chgData name="Charlotte Moss" userId="635a8712-2fa3-4fac-8927-10587cdfe00c" providerId="ADAL" clId="{F0380E5B-001C-481F-90CB-EA59685734CD}" dt="2021-02-10T15:55:06.079" v="4" actId="47"/>
        <pc:sldMkLst>
          <pc:docMk/>
          <pc:sldMk cId="2785439971" sldId="315"/>
        </pc:sldMkLst>
      </pc:sldChg>
      <pc:sldChg chg="add">
        <pc:chgData name="Charlotte Moss" userId="635a8712-2fa3-4fac-8927-10587cdfe00c" providerId="ADAL" clId="{F0380E5B-001C-481F-90CB-EA59685734CD}" dt="2021-02-10T15:56:58.648" v="9"/>
        <pc:sldMkLst>
          <pc:docMk/>
          <pc:sldMk cId="3163620948" sldId="315"/>
        </pc:sldMkLst>
      </pc:sldChg>
      <pc:sldChg chg="add">
        <pc:chgData name="Charlotte Moss" userId="635a8712-2fa3-4fac-8927-10587cdfe00c" providerId="ADAL" clId="{F0380E5B-001C-481F-90CB-EA59685734CD}" dt="2021-02-10T15:56:58.648" v="9"/>
        <pc:sldMkLst>
          <pc:docMk/>
          <pc:sldMk cId="2624205445" sldId="316"/>
        </pc:sldMkLst>
      </pc:sldChg>
      <pc:sldChg chg="del">
        <pc:chgData name="Charlotte Moss" userId="635a8712-2fa3-4fac-8927-10587cdfe00c" providerId="ADAL" clId="{F0380E5B-001C-481F-90CB-EA59685734CD}" dt="2021-02-10T15:55:06.079" v="4" actId="47"/>
        <pc:sldMkLst>
          <pc:docMk/>
          <pc:sldMk cId="3018809864" sldId="316"/>
        </pc:sldMkLst>
      </pc:sldChg>
      <pc:sldChg chg="del">
        <pc:chgData name="Charlotte Moss" userId="635a8712-2fa3-4fac-8927-10587cdfe00c" providerId="ADAL" clId="{F0380E5B-001C-481F-90CB-EA59685734CD}" dt="2021-02-10T15:55:06.079" v="4" actId="47"/>
        <pc:sldMkLst>
          <pc:docMk/>
          <pc:sldMk cId="2836341798" sldId="317"/>
        </pc:sldMkLst>
      </pc:sldChg>
      <pc:sldChg chg="add">
        <pc:chgData name="Charlotte Moss" userId="635a8712-2fa3-4fac-8927-10587cdfe00c" providerId="ADAL" clId="{F0380E5B-001C-481F-90CB-EA59685734CD}" dt="2021-02-10T15:56:58.648" v="9"/>
        <pc:sldMkLst>
          <pc:docMk/>
          <pc:sldMk cId="3944913644" sldId="317"/>
        </pc:sldMkLst>
      </pc:sldChg>
      <pc:sldChg chg="add">
        <pc:chgData name="Charlotte Moss" userId="635a8712-2fa3-4fac-8927-10587cdfe00c" providerId="ADAL" clId="{F0380E5B-001C-481F-90CB-EA59685734CD}" dt="2021-02-10T15:56:58.648" v="9"/>
        <pc:sldMkLst>
          <pc:docMk/>
          <pc:sldMk cId="2208758785" sldId="318"/>
        </pc:sldMkLst>
      </pc:sldChg>
      <pc:sldChg chg="del">
        <pc:chgData name="Charlotte Moss" userId="635a8712-2fa3-4fac-8927-10587cdfe00c" providerId="ADAL" clId="{F0380E5B-001C-481F-90CB-EA59685734CD}" dt="2021-02-10T15:55:06.079" v="4" actId="47"/>
        <pc:sldMkLst>
          <pc:docMk/>
          <pc:sldMk cId="2914784880" sldId="318"/>
        </pc:sldMkLst>
      </pc:sldChg>
      <pc:sldChg chg="add">
        <pc:chgData name="Charlotte Moss" userId="635a8712-2fa3-4fac-8927-10587cdfe00c" providerId="ADAL" clId="{F0380E5B-001C-481F-90CB-EA59685734CD}" dt="2021-02-10T15:56:58.648" v="9"/>
        <pc:sldMkLst>
          <pc:docMk/>
          <pc:sldMk cId="1978058621" sldId="319"/>
        </pc:sldMkLst>
      </pc:sldChg>
      <pc:sldChg chg="del">
        <pc:chgData name="Charlotte Moss" userId="635a8712-2fa3-4fac-8927-10587cdfe00c" providerId="ADAL" clId="{F0380E5B-001C-481F-90CB-EA59685734CD}" dt="2021-02-10T15:55:06.079" v="4" actId="47"/>
        <pc:sldMkLst>
          <pc:docMk/>
          <pc:sldMk cId="3694747873" sldId="319"/>
        </pc:sldMkLst>
      </pc:sldChg>
      <pc:sldChg chg="add">
        <pc:chgData name="Charlotte Moss" userId="635a8712-2fa3-4fac-8927-10587cdfe00c" providerId="ADAL" clId="{F0380E5B-001C-481F-90CB-EA59685734CD}" dt="2021-02-10T15:56:58.648" v="9"/>
        <pc:sldMkLst>
          <pc:docMk/>
          <pc:sldMk cId="825907750" sldId="320"/>
        </pc:sldMkLst>
      </pc:sldChg>
      <pc:sldChg chg="del">
        <pc:chgData name="Charlotte Moss" userId="635a8712-2fa3-4fac-8927-10587cdfe00c" providerId="ADAL" clId="{F0380E5B-001C-481F-90CB-EA59685734CD}" dt="2021-02-10T15:55:06.079" v="4" actId="47"/>
        <pc:sldMkLst>
          <pc:docMk/>
          <pc:sldMk cId="3177009636" sldId="320"/>
        </pc:sldMkLst>
      </pc:sldChg>
      <pc:sldChg chg="del">
        <pc:chgData name="Charlotte Moss" userId="635a8712-2fa3-4fac-8927-10587cdfe00c" providerId="ADAL" clId="{F0380E5B-001C-481F-90CB-EA59685734CD}" dt="2021-02-10T15:55:06.079" v="4" actId="47"/>
        <pc:sldMkLst>
          <pc:docMk/>
          <pc:sldMk cId="18281271" sldId="321"/>
        </pc:sldMkLst>
      </pc:sldChg>
      <pc:sldChg chg="add">
        <pc:chgData name="Charlotte Moss" userId="635a8712-2fa3-4fac-8927-10587cdfe00c" providerId="ADAL" clId="{F0380E5B-001C-481F-90CB-EA59685734CD}" dt="2021-02-10T15:56:58.648" v="9"/>
        <pc:sldMkLst>
          <pc:docMk/>
          <pc:sldMk cId="2981424675" sldId="321"/>
        </pc:sldMkLst>
      </pc:sldChg>
      <pc:sldChg chg="del">
        <pc:chgData name="Charlotte Moss" userId="635a8712-2fa3-4fac-8927-10587cdfe00c" providerId="ADAL" clId="{F0380E5B-001C-481F-90CB-EA59685734CD}" dt="2021-02-10T15:55:06.079" v="4" actId="47"/>
        <pc:sldMkLst>
          <pc:docMk/>
          <pc:sldMk cId="2120971154" sldId="322"/>
        </pc:sldMkLst>
      </pc:sldChg>
      <pc:sldChg chg="add">
        <pc:chgData name="Charlotte Moss" userId="635a8712-2fa3-4fac-8927-10587cdfe00c" providerId="ADAL" clId="{F0380E5B-001C-481F-90CB-EA59685734CD}" dt="2021-02-10T15:56:58.648" v="9"/>
        <pc:sldMkLst>
          <pc:docMk/>
          <pc:sldMk cId="3360071334" sldId="322"/>
        </pc:sldMkLst>
      </pc:sldChg>
      <pc:sldChg chg="del">
        <pc:chgData name="Charlotte Moss" userId="635a8712-2fa3-4fac-8927-10587cdfe00c" providerId="ADAL" clId="{F0380E5B-001C-481F-90CB-EA59685734CD}" dt="2021-02-10T15:55:06.079" v="4" actId="47"/>
        <pc:sldMkLst>
          <pc:docMk/>
          <pc:sldMk cId="2350582239" sldId="323"/>
        </pc:sldMkLst>
      </pc:sldChg>
      <pc:sldChg chg="add">
        <pc:chgData name="Charlotte Moss" userId="635a8712-2fa3-4fac-8927-10587cdfe00c" providerId="ADAL" clId="{F0380E5B-001C-481F-90CB-EA59685734CD}" dt="2021-02-10T15:56:58.648" v="9"/>
        <pc:sldMkLst>
          <pc:docMk/>
          <pc:sldMk cId="3382317949" sldId="323"/>
        </pc:sldMkLst>
      </pc:sldChg>
      <pc:sldChg chg="add">
        <pc:chgData name="Charlotte Moss" userId="635a8712-2fa3-4fac-8927-10587cdfe00c" providerId="ADAL" clId="{F0380E5B-001C-481F-90CB-EA59685734CD}" dt="2021-02-10T15:56:58.648" v="9"/>
        <pc:sldMkLst>
          <pc:docMk/>
          <pc:sldMk cId="1597406335" sldId="324"/>
        </pc:sldMkLst>
      </pc:sldChg>
      <pc:sldChg chg="del">
        <pc:chgData name="Charlotte Moss" userId="635a8712-2fa3-4fac-8927-10587cdfe00c" providerId="ADAL" clId="{F0380E5B-001C-481F-90CB-EA59685734CD}" dt="2021-02-10T15:55:06.079" v="4" actId="47"/>
        <pc:sldMkLst>
          <pc:docMk/>
          <pc:sldMk cId="2256699211" sldId="324"/>
        </pc:sldMkLst>
      </pc:sldChg>
      <pc:sldChg chg="add">
        <pc:chgData name="Charlotte Moss" userId="635a8712-2fa3-4fac-8927-10587cdfe00c" providerId="ADAL" clId="{F0380E5B-001C-481F-90CB-EA59685734CD}" dt="2021-02-10T15:56:58.648" v="9"/>
        <pc:sldMkLst>
          <pc:docMk/>
          <pc:sldMk cId="1904108169" sldId="325"/>
        </pc:sldMkLst>
      </pc:sldChg>
      <pc:sldChg chg="del">
        <pc:chgData name="Charlotte Moss" userId="635a8712-2fa3-4fac-8927-10587cdfe00c" providerId="ADAL" clId="{F0380E5B-001C-481F-90CB-EA59685734CD}" dt="2021-02-10T15:55:06.079" v="4" actId="47"/>
        <pc:sldMkLst>
          <pc:docMk/>
          <pc:sldMk cId="4238613417" sldId="325"/>
        </pc:sldMkLst>
      </pc:sldChg>
      <pc:sldChg chg="add">
        <pc:chgData name="Charlotte Moss" userId="635a8712-2fa3-4fac-8927-10587cdfe00c" providerId="ADAL" clId="{F0380E5B-001C-481F-90CB-EA59685734CD}" dt="2021-02-17T11:32:46.031" v="76"/>
        <pc:sldMkLst>
          <pc:docMk/>
          <pc:sldMk cId="3036711958" sldId="345"/>
        </pc:sldMkLst>
      </pc:sldChg>
      <pc:sldChg chg="add">
        <pc:chgData name="Charlotte Moss" userId="635a8712-2fa3-4fac-8927-10587cdfe00c" providerId="ADAL" clId="{F0380E5B-001C-481F-90CB-EA59685734CD}" dt="2021-02-17T11:32:46.031" v="76"/>
        <pc:sldMkLst>
          <pc:docMk/>
          <pc:sldMk cId="3736416103" sldId="346"/>
        </pc:sldMkLst>
      </pc:sldChg>
      <pc:sldChg chg="add">
        <pc:chgData name="Charlotte Moss" userId="635a8712-2fa3-4fac-8927-10587cdfe00c" providerId="ADAL" clId="{F0380E5B-001C-481F-90CB-EA59685734CD}" dt="2021-02-12T14:27:23.026" v="43"/>
        <pc:sldMkLst>
          <pc:docMk/>
          <pc:sldMk cId="4242335974" sldId="387"/>
        </pc:sldMkLst>
      </pc:sldChg>
      <pc:sldChg chg="add">
        <pc:chgData name="Charlotte Moss" userId="635a8712-2fa3-4fac-8927-10587cdfe00c" providerId="ADAL" clId="{F0380E5B-001C-481F-90CB-EA59685734CD}" dt="2021-02-17T11:32:46.031" v="76"/>
        <pc:sldMkLst>
          <pc:docMk/>
          <pc:sldMk cId="3974390000" sldId="418"/>
        </pc:sldMkLst>
      </pc:sldChg>
      <pc:sldChg chg="add">
        <pc:chgData name="Charlotte Moss" userId="635a8712-2fa3-4fac-8927-10587cdfe00c" providerId="ADAL" clId="{F0380E5B-001C-481F-90CB-EA59685734CD}" dt="2021-02-17T11:32:46.031" v="76"/>
        <pc:sldMkLst>
          <pc:docMk/>
          <pc:sldMk cId="3296358986" sldId="419"/>
        </pc:sldMkLst>
      </pc:sldChg>
      <pc:sldChg chg="add">
        <pc:chgData name="Charlotte Moss" userId="635a8712-2fa3-4fac-8927-10587cdfe00c" providerId="ADAL" clId="{F0380E5B-001C-481F-90CB-EA59685734CD}" dt="2021-02-17T11:32:46.031" v="76"/>
        <pc:sldMkLst>
          <pc:docMk/>
          <pc:sldMk cId="2367802013" sldId="420"/>
        </pc:sldMkLst>
      </pc:sldChg>
      <pc:sldChg chg="add">
        <pc:chgData name="Charlotte Moss" userId="635a8712-2fa3-4fac-8927-10587cdfe00c" providerId="ADAL" clId="{F0380E5B-001C-481F-90CB-EA59685734CD}" dt="2021-02-17T11:32:46.031" v="76"/>
        <pc:sldMkLst>
          <pc:docMk/>
          <pc:sldMk cId="2132737591" sldId="421"/>
        </pc:sldMkLst>
      </pc:sldChg>
      <pc:sldChg chg="add">
        <pc:chgData name="Charlotte Moss" userId="635a8712-2fa3-4fac-8927-10587cdfe00c" providerId="ADAL" clId="{F0380E5B-001C-481F-90CB-EA59685734CD}" dt="2021-02-17T11:32:46.031" v="76"/>
        <pc:sldMkLst>
          <pc:docMk/>
          <pc:sldMk cId="1769269095" sldId="422"/>
        </pc:sldMkLst>
      </pc:sldChg>
      <pc:sldChg chg="add">
        <pc:chgData name="Charlotte Moss" userId="635a8712-2fa3-4fac-8927-10587cdfe00c" providerId="ADAL" clId="{F0380E5B-001C-481F-90CB-EA59685734CD}" dt="2021-02-17T11:32:46.031" v="76"/>
        <pc:sldMkLst>
          <pc:docMk/>
          <pc:sldMk cId="390134189" sldId="423"/>
        </pc:sldMkLst>
      </pc:sldChg>
      <pc:sldChg chg="add">
        <pc:chgData name="Charlotte Moss" userId="635a8712-2fa3-4fac-8927-10587cdfe00c" providerId="ADAL" clId="{F0380E5B-001C-481F-90CB-EA59685734CD}" dt="2021-02-12T15:01:54.732" v="49"/>
        <pc:sldMkLst>
          <pc:docMk/>
          <pc:sldMk cId="3851573385" sldId="564"/>
        </pc:sldMkLst>
      </pc:sldChg>
      <pc:sldChg chg="add">
        <pc:chgData name="Charlotte Moss" userId="635a8712-2fa3-4fac-8927-10587cdfe00c" providerId="ADAL" clId="{F0380E5B-001C-481F-90CB-EA59685734CD}" dt="2021-02-12T15:01:54.732" v="49"/>
        <pc:sldMkLst>
          <pc:docMk/>
          <pc:sldMk cId="169030500" sldId="565"/>
        </pc:sldMkLst>
      </pc:sldChg>
      <pc:sldChg chg="modSp add mod">
        <pc:chgData name="Charlotte Moss" userId="635a8712-2fa3-4fac-8927-10587cdfe00c" providerId="ADAL" clId="{F0380E5B-001C-481F-90CB-EA59685734CD}" dt="2021-02-12T16:18:01.164" v="74" actId="20577"/>
        <pc:sldMkLst>
          <pc:docMk/>
          <pc:sldMk cId="1303291473" sldId="566"/>
        </pc:sldMkLst>
        <pc:spChg chg="mod">
          <ac:chgData name="Charlotte Moss" userId="635a8712-2fa3-4fac-8927-10587cdfe00c" providerId="ADAL" clId="{F0380E5B-001C-481F-90CB-EA59685734CD}" dt="2021-02-12T15:02:05.792" v="52" actId="20577"/>
          <ac:spMkLst>
            <pc:docMk/>
            <pc:sldMk cId="1303291473" sldId="566"/>
            <ac:spMk id="4" creationId="{00000000-0000-0000-0000-000000000000}"/>
          </ac:spMkLst>
        </pc:spChg>
        <pc:spChg chg="mod">
          <ac:chgData name="Charlotte Moss" userId="635a8712-2fa3-4fac-8927-10587cdfe00c" providerId="ADAL" clId="{F0380E5B-001C-481F-90CB-EA59685734CD}" dt="2021-02-12T16:18:01.164" v="74" actId="20577"/>
          <ac:spMkLst>
            <pc:docMk/>
            <pc:sldMk cId="1303291473" sldId="566"/>
            <ac:spMk id="7" creationId="{E7D76F78-96CE-0B43-AB66-B64A1E76CA07}"/>
          </ac:spMkLst>
        </pc:spChg>
      </pc:sldChg>
      <pc:sldChg chg="add">
        <pc:chgData name="Charlotte Moss" userId="635a8712-2fa3-4fac-8927-10587cdfe00c" providerId="ADAL" clId="{F0380E5B-001C-481F-90CB-EA59685734CD}" dt="2021-02-12T15:08:24.664" v="57"/>
        <pc:sldMkLst>
          <pc:docMk/>
          <pc:sldMk cId="4168689271" sldId="568"/>
        </pc:sldMkLst>
      </pc:sldChg>
      <pc:sldChg chg="add setBg">
        <pc:chgData name="Charlotte Moss" userId="635a8712-2fa3-4fac-8927-10587cdfe00c" providerId="ADAL" clId="{F0380E5B-001C-481F-90CB-EA59685734CD}" dt="2021-02-17T11:32:46.031" v="76"/>
        <pc:sldMkLst>
          <pc:docMk/>
          <pc:sldMk cId="2344180408" sldId="601"/>
        </pc:sldMkLst>
      </pc:sldChg>
      <pc:sldChg chg="add">
        <pc:chgData name="Charlotte Moss" userId="635a8712-2fa3-4fac-8927-10587cdfe00c" providerId="ADAL" clId="{F0380E5B-001C-481F-90CB-EA59685734CD}" dt="2021-02-12T15:05:04.140" v="53"/>
        <pc:sldMkLst>
          <pc:docMk/>
          <pc:sldMk cId="1815130266" sldId="604"/>
        </pc:sldMkLst>
      </pc:sldChg>
      <pc:sldChg chg="modSp add mod">
        <pc:chgData name="Charlotte Moss" userId="635a8712-2fa3-4fac-8927-10587cdfe00c" providerId="ADAL" clId="{F0380E5B-001C-481F-90CB-EA59685734CD}" dt="2021-02-12T16:18:10.331" v="75" actId="20577"/>
        <pc:sldMkLst>
          <pc:docMk/>
          <pc:sldMk cId="3699921957" sldId="605"/>
        </pc:sldMkLst>
        <pc:spChg chg="mod">
          <ac:chgData name="Charlotte Moss" userId="635a8712-2fa3-4fac-8927-10587cdfe00c" providerId="ADAL" clId="{F0380E5B-001C-481F-90CB-EA59685734CD}" dt="2021-02-12T16:18:10.331" v="75" actId="20577"/>
          <ac:spMkLst>
            <pc:docMk/>
            <pc:sldMk cId="3699921957" sldId="605"/>
            <ac:spMk id="4" creationId="{00000000-0000-0000-0000-000000000000}"/>
          </ac:spMkLst>
        </pc:spChg>
        <pc:spChg chg="mod">
          <ac:chgData name="Charlotte Moss" userId="635a8712-2fa3-4fac-8927-10587cdfe00c" providerId="ADAL" clId="{F0380E5B-001C-481F-90CB-EA59685734CD}" dt="2021-02-12T15:32:03.040" v="73" actId="20577"/>
          <ac:spMkLst>
            <pc:docMk/>
            <pc:sldMk cId="3699921957" sldId="605"/>
            <ac:spMk id="7" creationId="{E7D76F78-96CE-0B43-AB66-B64A1E76CA07}"/>
          </ac:spMkLst>
        </pc:spChg>
      </pc:sldChg>
      <pc:sldChg chg="add">
        <pc:chgData name="Charlotte Moss" userId="635a8712-2fa3-4fac-8927-10587cdfe00c" providerId="ADAL" clId="{F0380E5B-001C-481F-90CB-EA59685734CD}" dt="2021-02-17T11:32:46.031" v="76"/>
        <pc:sldMkLst>
          <pc:docMk/>
          <pc:sldMk cId="3650754248" sldId="606"/>
        </pc:sldMkLst>
      </pc:sldChg>
      <pc:sldChg chg="add">
        <pc:chgData name="Charlotte Moss" userId="635a8712-2fa3-4fac-8927-10587cdfe00c" providerId="ADAL" clId="{F0380E5B-001C-481F-90CB-EA59685734CD}" dt="2021-02-17T11:32:46.031" v="76"/>
        <pc:sldMkLst>
          <pc:docMk/>
          <pc:sldMk cId="985782579" sldId="607"/>
        </pc:sldMkLst>
      </pc:sldChg>
      <pc:sldChg chg="modSp add mod">
        <pc:chgData name="Charlotte Moss" userId="635a8712-2fa3-4fac-8927-10587cdfe00c" providerId="ADAL" clId="{F0380E5B-001C-481F-90CB-EA59685734CD}" dt="2021-02-17T11:35:26.849" v="106" actId="20577"/>
        <pc:sldMkLst>
          <pc:docMk/>
          <pc:sldMk cId="2362970553" sldId="608"/>
        </pc:sldMkLst>
        <pc:spChg chg="mod">
          <ac:chgData name="Charlotte Moss" userId="635a8712-2fa3-4fac-8927-10587cdfe00c" providerId="ADAL" clId="{F0380E5B-001C-481F-90CB-EA59685734CD}" dt="2021-02-17T11:35:26.849" v="106" actId="20577"/>
          <ac:spMkLst>
            <pc:docMk/>
            <pc:sldMk cId="2362970553" sldId="608"/>
            <ac:spMk id="7" creationId="{E7D76F78-96CE-0B43-AB66-B64A1E76CA07}"/>
          </ac:spMkLst>
        </pc:spChg>
      </pc:sldChg>
      <pc:sldChg chg="add del">
        <pc:chgData name="Charlotte Moss" userId="635a8712-2fa3-4fac-8927-10587cdfe00c" providerId="ADAL" clId="{F0380E5B-001C-481F-90CB-EA59685734CD}" dt="2021-02-17T11:32:55.508" v="78"/>
        <pc:sldMkLst>
          <pc:docMk/>
          <pc:sldMk cId="3065916549" sldId="608"/>
        </pc:sldMkLst>
      </pc:sldChg>
      <pc:sldChg chg="add setBg">
        <pc:chgData name="Charlotte Moss" userId="635a8712-2fa3-4fac-8927-10587cdfe00c" providerId="ADAL" clId="{F0380E5B-001C-481F-90CB-EA59685734CD}" dt="2021-02-17T11:35:20.107" v="99"/>
        <pc:sldMkLst>
          <pc:docMk/>
          <pc:sldMk cId="2358871990" sldId="617"/>
        </pc:sldMkLst>
      </pc:sldChg>
    </pc:docChg>
  </pc:docChgLst>
  <pc:docChgLst>
    <pc:chgData name="Charlotte Moss" userId="635a8712-2fa3-4fac-8927-10587cdfe00c" providerId="ADAL" clId="{D4BBACD9-BCFD-4EAD-9C17-30D8776B7D6E}"/>
    <pc:docChg chg="undo custSel addSld delSld modSld">
      <pc:chgData name="Charlotte Moss" userId="635a8712-2fa3-4fac-8927-10587cdfe00c" providerId="ADAL" clId="{D4BBACD9-BCFD-4EAD-9C17-30D8776B7D6E}" dt="2021-02-10T15:19:07.843" v="54"/>
      <pc:docMkLst>
        <pc:docMk/>
      </pc:docMkLst>
      <pc:sldChg chg="modSp mod">
        <pc:chgData name="Charlotte Moss" userId="635a8712-2fa3-4fac-8927-10587cdfe00c" providerId="ADAL" clId="{D4BBACD9-BCFD-4EAD-9C17-30D8776B7D6E}" dt="2021-02-10T15:17:18.745" v="22" actId="20577"/>
        <pc:sldMkLst>
          <pc:docMk/>
          <pc:sldMk cId="1125696692" sldId="259"/>
        </pc:sldMkLst>
        <pc:spChg chg="mod">
          <ac:chgData name="Charlotte Moss" userId="635a8712-2fa3-4fac-8927-10587cdfe00c" providerId="ADAL" clId="{D4BBACD9-BCFD-4EAD-9C17-30D8776B7D6E}" dt="2021-02-10T15:17:18.745" v="22" actId="20577"/>
          <ac:spMkLst>
            <pc:docMk/>
            <pc:sldMk cId="1125696692" sldId="259"/>
            <ac:spMk id="7" creationId="{7F2214FE-0DF5-6741-9332-4A2CB0FF908A}"/>
          </ac:spMkLst>
        </pc:spChg>
        <pc:grpChg chg="mod">
          <ac:chgData name="Charlotte Moss" userId="635a8712-2fa3-4fac-8927-10587cdfe00c" providerId="ADAL" clId="{D4BBACD9-BCFD-4EAD-9C17-30D8776B7D6E}" dt="2021-02-10T15:17:09.050" v="2" actId="1076"/>
          <ac:grpSpMkLst>
            <pc:docMk/>
            <pc:sldMk cId="1125696692" sldId="259"/>
            <ac:grpSpMk id="3" creationId="{00000000-0000-0000-0000-000000000000}"/>
          </ac:grpSpMkLst>
        </pc:grpChg>
      </pc:sldChg>
      <pc:sldChg chg="modSp mod">
        <pc:chgData name="Charlotte Moss" userId="635a8712-2fa3-4fac-8927-10587cdfe00c" providerId="ADAL" clId="{D4BBACD9-BCFD-4EAD-9C17-30D8776B7D6E}" dt="2021-02-10T15:17:36.886" v="42" actId="20577"/>
        <pc:sldMkLst>
          <pc:docMk/>
          <pc:sldMk cId="2157176333" sldId="282"/>
        </pc:sldMkLst>
        <pc:spChg chg="mod">
          <ac:chgData name="Charlotte Moss" userId="635a8712-2fa3-4fac-8927-10587cdfe00c" providerId="ADAL" clId="{D4BBACD9-BCFD-4EAD-9C17-30D8776B7D6E}" dt="2021-02-10T15:17:36.886" v="42" actId="20577"/>
          <ac:spMkLst>
            <pc:docMk/>
            <pc:sldMk cId="2157176333" sldId="282"/>
            <ac:spMk id="4" creationId="{00000000-0000-0000-0000-000000000000}"/>
          </ac:spMkLst>
        </pc:spChg>
      </pc:sldChg>
      <pc:sldChg chg="addSp delSp modSp mod">
        <pc:chgData name="Charlotte Moss" userId="635a8712-2fa3-4fac-8927-10587cdfe00c" providerId="ADAL" clId="{D4BBACD9-BCFD-4EAD-9C17-30D8776B7D6E}" dt="2021-02-10T15:17:50.374" v="45" actId="478"/>
        <pc:sldMkLst>
          <pc:docMk/>
          <pc:sldMk cId="1035988337" sldId="283"/>
        </pc:sldMkLst>
        <pc:spChg chg="del">
          <ac:chgData name="Charlotte Moss" userId="635a8712-2fa3-4fac-8927-10587cdfe00c" providerId="ADAL" clId="{D4BBACD9-BCFD-4EAD-9C17-30D8776B7D6E}" dt="2021-02-10T15:17:45.404" v="43" actId="478"/>
          <ac:spMkLst>
            <pc:docMk/>
            <pc:sldMk cId="1035988337" sldId="283"/>
            <ac:spMk id="4" creationId="{00000000-0000-0000-0000-000000000000}"/>
          </ac:spMkLst>
        </pc:spChg>
        <pc:spChg chg="add del mod">
          <ac:chgData name="Charlotte Moss" userId="635a8712-2fa3-4fac-8927-10587cdfe00c" providerId="ADAL" clId="{D4BBACD9-BCFD-4EAD-9C17-30D8776B7D6E}" dt="2021-02-10T15:17:50.374" v="45" actId="478"/>
          <ac:spMkLst>
            <pc:docMk/>
            <pc:sldMk cId="1035988337" sldId="283"/>
            <ac:spMk id="6" creationId="{2F774D1D-A8E4-4BDB-A34E-73CEE6886FD9}"/>
          </ac:spMkLst>
        </pc:spChg>
        <pc:spChg chg="add mod">
          <ac:chgData name="Charlotte Moss" userId="635a8712-2fa3-4fac-8927-10587cdfe00c" providerId="ADAL" clId="{D4BBACD9-BCFD-4EAD-9C17-30D8776B7D6E}" dt="2021-02-10T15:17:46.642" v="44"/>
          <ac:spMkLst>
            <pc:docMk/>
            <pc:sldMk cId="1035988337" sldId="283"/>
            <ac:spMk id="8" creationId="{E198E073-34D6-4868-9F15-A86DA9F91954}"/>
          </ac:spMkLst>
        </pc:spChg>
      </pc:sldChg>
      <pc:sldChg chg="modSp mod">
        <pc:chgData name="Charlotte Moss" userId="635a8712-2fa3-4fac-8927-10587cdfe00c" providerId="ADAL" clId="{D4BBACD9-BCFD-4EAD-9C17-30D8776B7D6E}" dt="2021-02-10T15:18:02.305" v="53" actId="20577"/>
        <pc:sldMkLst>
          <pc:docMk/>
          <pc:sldMk cId="873547239" sldId="284"/>
        </pc:sldMkLst>
        <pc:spChg chg="mod">
          <ac:chgData name="Charlotte Moss" userId="635a8712-2fa3-4fac-8927-10587cdfe00c" providerId="ADAL" clId="{D4BBACD9-BCFD-4EAD-9C17-30D8776B7D6E}" dt="2021-02-10T15:18:02.305" v="53" actId="20577"/>
          <ac:spMkLst>
            <pc:docMk/>
            <pc:sldMk cId="873547239" sldId="284"/>
            <ac:spMk id="4" creationId="{00000000-0000-0000-0000-000000000000}"/>
          </ac:spMkLst>
        </pc:spChg>
      </pc:sldChg>
      <pc:sldChg chg="add">
        <pc:chgData name="Charlotte Moss" userId="635a8712-2fa3-4fac-8927-10587cdfe00c" providerId="ADAL" clId="{D4BBACD9-BCFD-4EAD-9C17-30D8776B7D6E}" dt="2021-02-10T15:19:07.843" v="54"/>
        <pc:sldMkLst>
          <pc:docMk/>
          <pc:sldMk cId="1831178193" sldId="285"/>
        </pc:sldMkLst>
      </pc:sldChg>
      <pc:sldChg chg="add">
        <pc:chgData name="Charlotte Moss" userId="635a8712-2fa3-4fac-8927-10587cdfe00c" providerId="ADAL" clId="{D4BBACD9-BCFD-4EAD-9C17-30D8776B7D6E}" dt="2021-02-10T15:19:07.843" v="54"/>
        <pc:sldMkLst>
          <pc:docMk/>
          <pc:sldMk cId="588637637" sldId="306"/>
        </pc:sldMkLst>
      </pc:sldChg>
      <pc:sldChg chg="add">
        <pc:chgData name="Charlotte Moss" userId="635a8712-2fa3-4fac-8927-10587cdfe00c" providerId="ADAL" clId="{D4BBACD9-BCFD-4EAD-9C17-30D8776B7D6E}" dt="2021-02-10T15:19:07.843" v="54"/>
        <pc:sldMkLst>
          <pc:docMk/>
          <pc:sldMk cId="2295255114" sldId="307"/>
        </pc:sldMkLst>
      </pc:sldChg>
      <pc:sldChg chg="add">
        <pc:chgData name="Charlotte Moss" userId="635a8712-2fa3-4fac-8927-10587cdfe00c" providerId="ADAL" clId="{D4BBACD9-BCFD-4EAD-9C17-30D8776B7D6E}" dt="2021-02-10T15:19:07.843" v="54"/>
        <pc:sldMkLst>
          <pc:docMk/>
          <pc:sldMk cId="1717837952" sldId="308"/>
        </pc:sldMkLst>
      </pc:sldChg>
      <pc:sldChg chg="add">
        <pc:chgData name="Charlotte Moss" userId="635a8712-2fa3-4fac-8927-10587cdfe00c" providerId="ADAL" clId="{D4BBACD9-BCFD-4EAD-9C17-30D8776B7D6E}" dt="2021-02-10T15:19:07.843" v="54"/>
        <pc:sldMkLst>
          <pc:docMk/>
          <pc:sldMk cId="631557461" sldId="309"/>
        </pc:sldMkLst>
      </pc:sldChg>
      <pc:sldChg chg="del">
        <pc:chgData name="Charlotte Moss" userId="635a8712-2fa3-4fac-8927-10587cdfe00c" providerId="ADAL" clId="{D4BBACD9-BCFD-4EAD-9C17-30D8776B7D6E}" dt="2021-02-10T15:16:45.485" v="0" actId="47"/>
        <pc:sldMkLst>
          <pc:docMk/>
          <pc:sldMk cId="4262286871" sldId="309"/>
        </pc:sldMkLst>
      </pc:sldChg>
      <pc:sldChg chg="add">
        <pc:chgData name="Charlotte Moss" userId="635a8712-2fa3-4fac-8927-10587cdfe00c" providerId="ADAL" clId="{D4BBACD9-BCFD-4EAD-9C17-30D8776B7D6E}" dt="2021-02-10T15:19:07.843" v="54"/>
        <pc:sldMkLst>
          <pc:docMk/>
          <pc:sldMk cId="1141276583" sldId="310"/>
        </pc:sldMkLst>
      </pc:sldChg>
      <pc:sldChg chg="del">
        <pc:chgData name="Charlotte Moss" userId="635a8712-2fa3-4fac-8927-10587cdfe00c" providerId="ADAL" clId="{D4BBACD9-BCFD-4EAD-9C17-30D8776B7D6E}" dt="2021-02-10T15:16:45.485" v="0" actId="47"/>
        <pc:sldMkLst>
          <pc:docMk/>
          <pc:sldMk cId="2391328" sldId="329"/>
        </pc:sldMkLst>
      </pc:sldChg>
      <pc:sldChg chg="del">
        <pc:chgData name="Charlotte Moss" userId="635a8712-2fa3-4fac-8927-10587cdfe00c" providerId="ADAL" clId="{D4BBACD9-BCFD-4EAD-9C17-30D8776B7D6E}" dt="2021-02-10T15:16:45.485" v="0" actId="47"/>
        <pc:sldMkLst>
          <pc:docMk/>
          <pc:sldMk cId="777284125" sldId="330"/>
        </pc:sldMkLst>
      </pc:sldChg>
      <pc:sldChg chg="del">
        <pc:chgData name="Charlotte Moss" userId="635a8712-2fa3-4fac-8927-10587cdfe00c" providerId="ADAL" clId="{D4BBACD9-BCFD-4EAD-9C17-30D8776B7D6E}" dt="2021-02-10T15:16:45.485" v="0" actId="47"/>
        <pc:sldMkLst>
          <pc:docMk/>
          <pc:sldMk cId="3537250829" sldId="331"/>
        </pc:sldMkLst>
      </pc:sldChg>
      <pc:sldChg chg="del">
        <pc:chgData name="Charlotte Moss" userId="635a8712-2fa3-4fac-8927-10587cdfe00c" providerId="ADAL" clId="{D4BBACD9-BCFD-4EAD-9C17-30D8776B7D6E}" dt="2021-02-10T15:16:45.485" v="0" actId="47"/>
        <pc:sldMkLst>
          <pc:docMk/>
          <pc:sldMk cId="4040989050" sldId="332"/>
        </pc:sldMkLst>
      </pc:sldChg>
      <pc:sldChg chg="del">
        <pc:chgData name="Charlotte Moss" userId="635a8712-2fa3-4fac-8927-10587cdfe00c" providerId="ADAL" clId="{D4BBACD9-BCFD-4EAD-9C17-30D8776B7D6E}" dt="2021-02-10T15:16:45.485" v="0" actId="47"/>
        <pc:sldMkLst>
          <pc:docMk/>
          <pc:sldMk cId="780733897" sldId="333"/>
        </pc:sldMkLst>
      </pc:sldChg>
      <pc:sldChg chg="del">
        <pc:chgData name="Charlotte Moss" userId="635a8712-2fa3-4fac-8927-10587cdfe00c" providerId="ADAL" clId="{D4BBACD9-BCFD-4EAD-9C17-30D8776B7D6E}" dt="2021-02-10T15:16:45.485" v="0" actId="47"/>
        <pc:sldMkLst>
          <pc:docMk/>
          <pc:sldMk cId="3910900824" sldId="334"/>
        </pc:sldMkLst>
      </pc:sldChg>
      <pc:sldChg chg="del">
        <pc:chgData name="Charlotte Moss" userId="635a8712-2fa3-4fac-8927-10587cdfe00c" providerId="ADAL" clId="{D4BBACD9-BCFD-4EAD-9C17-30D8776B7D6E}" dt="2021-02-10T15:16:45.485" v="0" actId="47"/>
        <pc:sldMkLst>
          <pc:docMk/>
          <pc:sldMk cId="2295150887" sldId="335"/>
        </pc:sldMkLst>
      </pc:sldChg>
      <pc:sldChg chg="del">
        <pc:chgData name="Charlotte Moss" userId="635a8712-2fa3-4fac-8927-10587cdfe00c" providerId="ADAL" clId="{D4BBACD9-BCFD-4EAD-9C17-30D8776B7D6E}" dt="2021-02-10T15:16:45.485" v="0" actId="47"/>
        <pc:sldMkLst>
          <pc:docMk/>
          <pc:sldMk cId="2601226628" sldId="336"/>
        </pc:sldMkLst>
      </pc:sldChg>
      <pc:sldChg chg="del">
        <pc:chgData name="Charlotte Moss" userId="635a8712-2fa3-4fac-8927-10587cdfe00c" providerId="ADAL" clId="{D4BBACD9-BCFD-4EAD-9C17-30D8776B7D6E}" dt="2021-02-10T15:16:45.485" v="0" actId="47"/>
        <pc:sldMkLst>
          <pc:docMk/>
          <pc:sldMk cId="1293927398" sldId="337"/>
        </pc:sldMkLst>
      </pc:sldChg>
      <pc:sldChg chg="del">
        <pc:chgData name="Charlotte Moss" userId="635a8712-2fa3-4fac-8927-10587cdfe00c" providerId="ADAL" clId="{D4BBACD9-BCFD-4EAD-9C17-30D8776B7D6E}" dt="2021-02-10T15:16:45.485" v="0" actId="47"/>
        <pc:sldMkLst>
          <pc:docMk/>
          <pc:sldMk cId="1129214411" sldId="338"/>
        </pc:sldMkLst>
      </pc:sldChg>
      <pc:sldChg chg="del">
        <pc:chgData name="Charlotte Moss" userId="635a8712-2fa3-4fac-8927-10587cdfe00c" providerId="ADAL" clId="{D4BBACD9-BCFD-4EAD-9C17-30D8776B7D6E}" dt="2021-02-10T15:16:45.485" v="0" actId="47"/>
        <pc:sldMkLst>
          <pc:docMk/>
          <pc:sldMk cId="4150921146" sldId="339"/>
        </pc:sldMkLst>
      </pc:sldChg>
      <pc:sldChg chg="del">
        <pc:chgData name="Charlotte Moss" userId="635a8712-2fa3-4fac-8927-10587cdfe00c" providerId="ADAL" clId="{D4BBACD9-BCFD-4EAD-9C17-30D8776B7D6E}" dt="2021-02-10T15:16:45.485" v="0" actId="47"/>
        <pc:sldMkLst>
          <pc:docMk/>
          <pc:sldMk cId="2685177483" sldId="340"/>
        </pc:sldMkLst>
      </pc:sldChg>
      <pc:sldChg chg="del">
        <pc:chgData name="Charlotte Moss" userId="635a8712-2fa3-4fac-8927-10587cdfe00c" providerId="ADAL" clId="{D4BBACD9-BCFD-4EAD-9C17-30D8776B7D6E}" dt="2021-02-10T15:16:45.485" v="0" actId="47"/>
        <pc:sldMkLst>
          <pc:docMk/>
          <pc:sldMk cId="3138159364" sldId="341"/>
        </pc:sldMkLst>
      </pc:sldChg>
      <pc:sldChg chg="del">
        <pc:chgData name="Charlotte Moss" userId="635a8712-2fa3-4fac-8927-10587cdfe00c" providerId="ADAL" clId="{D4BBACD9-BCFD-4EAD-9C17-30D8776B7D6E}" dt="2021-02-10T15:16:45.485" v="0" actId="47"/>
        <pc:sldMkLst>
          <pc:docMk/>
          <pc:sldMk cId="1765667828" sldId="342"/>
        </pc:sldMkLst>
      </pc:sldChg>
      <pc:sldChg chg="del">
        <pc:chgData name="Charlotte Moss" userId="635a8712-2fa3-4fac-8927-10587cdfe00c" providerId="ADAL" clId="{D4BBACD9-BCFD-4EAD-9C17-30D8776B7D6E}" dt="2021-02-10T15:16:45.485" v="0" actId="47"/>
        <pc:sldMkLst>
          <pc:docMk/>
          <pc:sldMk cId="4027966309" sldId="343"/>
        </pc:sldMkLst>
      </pc:sldChg>
      <pc:sldChg chg="del">
        <pc:chgData name="Charlotte Moss" userId="635a8712-2fa3-4fac-8927-10587cdfe00c" providerId="ADAL" clId="{D4BBACD9-BCFD-4EAD-9C17-30D8776B7D6E}" dt="2021-02-10T15:16:45.485" v="0" actId="47"/>
        <pc:sldMkLst>
          <pc:docMk/>
          <pc:sldMk cId="3254845475" sldId="3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6F27-C47F-4B0B-9291-5B28D59B59E5}" type="datetimeFigureOut">
              <a:rPr lang="en-GB" smtClean="0"/>
              <a:t>23/07/2021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1AF94-8391-482C-9B82-0C483AB94CE2}" type="slidenum">
              <a:rPr lang="en-GB" smtClean="0"/>
              <a:t>‹#›</a:t>
            </a:fld>
            <a:endParaRPr lang="en-GB"/>
          </a:p>
        </p:txBody>
      </p:sp>
    </p:spTree>
    <p:extLst>
      <p:ext uri="{BB962C8B-B14F-4D97-AF65-F5344CB8AC3E}">
        <p14:creationId xmlns:p14="http://schemas.microsoft.com/office/powerpoint/2010/main" val="3081466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555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429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err="1"/>
              <a:t>finden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err="1"/>
              <a:t>finden</a:t>
            </a:r>
            <a:r>
              <a:rPr lang="en-GB" b="1" baseline="0" dirty="0"/>
              <a:t> </a:t>
            </a:r>
            <a:r>
              <a:rPr lang="en-GB" baseline="0" dirty="0"/>
              <a:t>[110]; </a:t>
            </a:r>
            <a:r>
              <a:rPr lang="en-GB" b="1" baseline="0" dirty="0" err="1"/>
              <a:t>mit</a:t>
            </a:r>
            <a:r>
              <a:rPr lang="en-GB" b="0" baseline="0" dirty="0"/>
              <a:t> [13]</a:t>
            </a:r>
            <a:r>
              <a:rPr lang="en-GB" baseline="0" dirty="0"/>
              <a:t> </a:t>
            </a:r>
            <a:r>
              <a:rPr lang="en-GB" b="1" baseline="0" dirty="0" err="1"/>
              <a:t>bitte</a:t>
            </a:r>
            <a:r>
              <a:rPr lang="en-GB" baseline="0" dirty="0"/>
              <a:t> [547]; </a:t>
            </a:r>
            <a:r>
              <a:rPr lang="en-GB" b="1" baseline="0" dirty="0" err="1"/>
              <a:t>wissen</a:t>
            </a:r>
            <a:r>
              <a:rPr lang="en-GB" b="1" baseline="0" dirty="0"/>
              <a:t> </a:t>
            </a:r>
            <a:r>
              <a:rPr lang="en-GB" baseline="0" dirty="0"/>
              <a:t>[79]; </a:t>
            </a:r>
            <a:r>
              <a:rPr lang="en-GB" b="1" baseline="0" dirty="0" err="1"/>
              <a:t>interessant</a:t>
            </a:r>
            <a:r>
              <a:rPr lang="en-GB" b="1" baseline="0" dirty="0"/>
              <a:t> </a:t>
            </a:r>
            <a:r>
              <a:rPr lang="en-GB" baseline="0" dirty="0"/>
              <a:t>[531]; </a:t>
            </a:r>
            <a:r>
              <a:rPr lang="en-GB" b="1" baseline="0" dirty="0" err="1"/>
              <a:t>Hilfe</a:t>
            </a:r>
            <a:r>
              <a:rPr lang="en-GB" b="1" baseline="0" dirty="0"/>
              <a:t> </a:t>
            </a:r>
            <a:r>
              <a:rPr lang="en-GB" baseline="0" dirty="0"/>
              <a:t>[737].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873367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1408279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589685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a:t>Phonics refresher - e vs 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contrast between e and i is important for this week’s grammar point (strong verbs). Both sounds have been introduced already we are simply revisiting them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Click on the example words (denken / geben / finden / wir) to play them and remind the students of the the sounds.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The first 6 words a transcription (fill in the blank). The words are high frequency, but haven’t yet been taught.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The second four are minimal pairs (some of these are rare).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b="1"/>
              <a:t>Transcript:</a:t>
            </a:r>
          </a:p>
          <a:p>
            <a:pPr marL="228600" indent="-228600">
              <a:buAutoNum type="arabicPeriod"/>
            </a:pPr>
            <a:r>
              <a:rPr lang="en-GB" b="0"/>
              <a:t>gelingen</a:t>
            </a:r>
          </a:p>
          <a:p>
            <a:pPr marL="228600" indent="-228600">
              <a:buAutoNum type="arabicPeriod"/>
            </a:pPr>
            <a:r>
              <a:rPr lang="en-GB" b="0"/>
              <a:t>Mittel</a:t>
            </a:r>
          </a:p>
          <a:p>
            <a:pPr marL="228600" indent="-228600">
              <a:buAutoNum type="arabicPeriod"/>
            </a:pPr>
            <a:r>
              <a:rPr lang="en-GB" b="0"/>
              <a:t>eng</a:t>
            </a:r>
          </a:p>
          <a:p>
            <a:pPr marL="228600" indent="-228600">
              <a:buAutoNum type="arabicPeriod"/>
            </a:pPr>
            <a:r>
              <a:rPr lang="en-GB" b="0"/>
              <a:t>werfen</a:t>
            </a:r>
          </a:p>
          <a:p>
            <a:pPr marL="228600" indent="-228600">
              <a:buAutoNum type="arabicPeriod"/>
            </a:pPr>
            <a:r>
              <a:rPr lang="en-GB" b="0"/>
              <a:t>Zelle</a:t>
            </a:r>
          </a:p>
          <a:p>
            <a:pPr marL="228600" indent="-228600">
              <a:buAutoNum type="arabicPeriod"/>
            </a:pPr>
            <a:r>
              <a:rPr lang="en-GB" b="0"/>
              <a:t>Sicht</a:t>
            </a:r>
          </a:p>
          <a:p>
            <a:pPr marL="228600" indent="-228600">
              <a:buAutoNum type="arabicPeriod"/>
            </a:pPr>
            <a:r>
              <a:rPr lang="en-GB" b="1"/>
              <a:t>winden </a:t>
            </a:r>
            <a:r>
              <a:rPr lang="en-GB" b="0"/>
              <a:t>/ wenden</a:t>
            </a:r>
          </a:p>
          <a:p>
            <a:pPr marL="228600" indent="-228600">
              <a:buAutoNum type="arabicPeriod"/>
            </a:pPr>
            <a:r>
              <a:rPr lang="en-GB" b="1"/>
              <a:t>setzen</a:t>
            </a:r>
            <a:r>
              <a:rPr lang="en-GB" b="0"/>
              <a:t> / sitzen</a:t>
            </a:r>
          </a:p>
          <a:p>
            <a:pPr marL="228600" indent="-228600">
              <a:buAutoNum type="arabicPeriod"/>
            </a:pPr>
            <a:r>
              <a:rPr lang="en-GB" b="1"/>
              <a:t>blecken</a:t>
            </a:r>
            <a:r>
              <a:rPr lang="en-GB" b="0"/>
              <a:t> / blicken</a:t>
            </a:r>
            <a:endParaRPr lang="en-GB" b="1"/>
          </a:p>
          <a:p>
            <a:pPr marL="228600" indent="-228600">
              <a:buAutoNum type="arabicPeriod"/>
            </a:pPr>
            <a:r>
              <a:rPr lang="en-GB" b="0"/>
              <a:t> wirken </a:t>
            </a:r>
            <a:r>
              <a:rPr lang="en-GB" b="1"/>
              <a:t>/ Werken</a:t>
            </a:r>
            <a:endParaRPr lang="en-GB" b="0"/>
          </a:p>
          <a:p>
            <a:pPr marL="0" indent="0">
              <a:buNone/>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gelingen [502] Mittel [691] eng</a:t>
            </a:r>
            <a:r>
              <a:rPr lang="en-GB" i="0" baseline="0"/>
              <a:t> [593] werfen [718] Zelle [592] Sicht [940] winden [&gt;5009] wenden [1530] setzen [228] sitzen [231] blecken [&gt;5009] blicken [1256] wirken [401] werken [&gt;5009]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  </a:t>
            </a: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600381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07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 minutes</a:t>
            </a:r>
          </a:p>
          <a:p>
            <a:endParaRPr lang="en-GB" b="0"/>
          </a:p>
          <a:p>
            <a:r>
              <a:rPr lang="en-GB" b="1"/>
              <a:t>Aim: </a:t>
            </a:r>
            <a:r>
              <a:rPr lang="en-GB"/>
              <a:t>The long</a:t>
            </a:r>
            <a:r>
              <a:rPr lang="en-GB" baseline="0"/>
              <a:t> and short vowel sounds in German are practised here in familiar words, with audio. </a:t>
            </a: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Procedure:</a:t>
            </a:r>
            <a:endParaRPr lang="en-GB" sz="1200" b="0" i="0" u="none" strike="noStrike" kern="1200" cap="none">
              <a:solidFill>
                <a:schemeClr val="tx1"/>
              </a:solidFill>
              <a:effectLst/>
              <a:latin typeface="+mn-lt"/>
              <a:ea typeface="Calibri"/>
              <a:cs typeface="Calibri"/>
              <a:sym typeface="Calibri"/>
            </a:endParaRPr>
          </a:p>
          <a:p>
            <a:r>
              <a:rPr lang="en-GB" sz="1200" b="0" i="0" u="none" strike="noStrike" kern="1200" cap="none">
                <a:solidFill>
                  <a:schemeClr val="tx1"/>
                </a:solidFill>
                <a:effectLst/>
                <a:latin typeface="+mn-lt"/>
                <a:ea typeface="Calibri"/>
                <a:cs typeface="Calibri"/>
                <a:sym typeface="Calibri"/>
              </a:rPr>
              <a:t>1. </a:t>
            </a:r>
            <a:r>
              <a:rPr lang="en-GB" baseline="0"/>
              <a:t>Students should listen and repeat. </a:t>
            </a:r>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4244201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1"/>
              <a:t>Timing: 3 minutes</a:t>
            </a:r>
          </a:p>
          <a:p>
            <a:endParaRPr lang="en-GB" sz="2400" b="0"/>
          </a:p>
          <a:p>
            <a:r>
              <a:rPr lang="en-GB" sz="2400" b="1"/>
              <a:t>Aim: </a:t>
            </a:r>
            <a:r>
              <a:rPr lang="en-GB" sz="2400"/>
              <a:t>This version of the slide is without audio.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u="none" strike="noStrike" kern="1200" cap="none">
                <a:solidFill>
                  <a:schemeClr val="tx1"/>
                </a:solidFill>
                <a:effectLst/>
                <a:latin typeface="+mn-lt"/>
                <a:ea typeface="Calibri"/>
                <a:cs typeface="Calibri"/>
                <a:sym typeface="Calibri"/>
              </a:rPr>
              <a:t>Procedure:</a:t>
            </a:r>
            <a:endParaRPr lang="en-GB" sz="2400" b="0" i="0" u="none" strike="noStrike" kern="1200" cap="none">
              <a:solidFill>
                <a:schemeClr val="tx1"/>
              </a:solidFill>
              <a:effectLst/>
              <a:latin typeface="+mn-lt"/>
              <a:ea typeface="Calibri"/>
              <a:cs typeface="Calibri"/>
              <a:sym typeface="Calibri"/>
            </a:endParaRPr>
          </a:p>
          <a:p>
            <a:r>
              <a:rPr lang="en-GB" sz="2400" b="0" i="0" u="none" strike="noStrike" kern="1200" cap="none">
                <a:solidFill>
                  <a:schemeClr val="tx1"/>
                </a:solidFill>
                <a:effectLst/>
                <a:latin typeface="+mn-lt"/>
                <a:ea typeface="Calibri"/>
                <a:cs typeface="Calibri"/>
                <a:sym typeface="Calibri"/>
              </a:rPr>
              <a:t>1. </a:t>
            </a:r>
            <a:r>
              <a:rPr lang="en-GB" sz="2400" b="0" i="0" u="none" strike="noStrike" kern="1200" cap="none">
                <a:solidFill>
                  <a:schemeClr val="tx1"/>
                </a:solidFill>
                <a:effectLst/>
                <a:latin typeface="+mn-lt"/>
                <a:ea typeface="+mn-ea"/>
                <a:cs typeface="+mn-cs"/>
                <a:sym typeface="Calibri"/>
              </a:rPr>
              <a:t>S</a:t>
            </a:r>
            <a:r>
              <a:rPr lang="en-GB" sz="2400"/>
              <a:t>tudents should chant the words chorally first, as they</a:t>
            </a:r>
            <a:r>
              <a:rPr lang="en-GB" sz="2400" baseline="0"/>
              <a:t> appear</a:t>
            </a:r>
            <a:r>
              <a:rPr lang="en-GB" sz="2400"/>
              <a:t>, then perhaps individually (the teacher quizzing students on individual</a:t>
            </a:r>
            <a:r>
              <a:rPr lang="en-GB" sz="2400" baseline="0"/>
              <a:t> words; it will be important to continue to juxtapose the long and short forms of each vowel in this practice).</a:t>
            </a:r>
            <a:endParaRPr lang="en-GB" sz="240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5953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Timing: 5</a:t>
            </a:r>
            <a:r>
              <a:rPr lang="en-GB" sz="1600" b="1" baseline="0" dirty="0"/>
              <a:t> </a:t>
            </a:r>
            <a:r>
              <a:rPr lang="en-GB" sz="1600" b="1" dirty="0"/>
              <a:t>minutes</a:t>
            </a:r>
          </a:p>
          <a:p>
            <a:endParaRPr lang="en-GB" sz="1600" b="0" dirty="0"/>
          </a:p>
          <a:p>
            <a:r>
              <a:rPr lang="en-GB" sz="1600" b="1" dirty="0"/>
              <a:t>Aim: </a:t>
            </a:r>
            <a:r>
              <a:rPr lang="en-GB" sz="1600" dirty="0"/>
              <a:t>This is a phonics recap of long and long and short [</a:t>
            </a:r>
            <a:r>
              <a:rPr lang="en-GB" sz="1600" dirty="0" err="1"/>
              <a:t>i</a:t>
            </a:r>
            <a:r>
              <a:rPr lang="en-GB" sz="1600" dirty="0"/>
              <a:t>] and [o].</a:t>
            </a:r>
            <a:br>
              <a:rPr lang="en-GB" sz="1600" dirty="0"/>
            </a:br>
            <a:r>
              <a:rPr lang="en-GB" sz="1600" dirty="0"/>
              <a:t>Towns listed are from Germany, Austria and Switzerland. Students may like to do an extension research task to identify which towns they know (</a:t>
            </a:r>
            <a:r>
              <a:rPr lang="en-GB" sz="1600" dirty="0" err="1"/>
              <a:t>e.g</a:t>
            </a:r>
            <a:r>
              <a:rPr lang="en-GB" sz="1600" dirty="0"/>
              <a:t> from the</a:t>
            </a:r>
            <a:r>
              <a:rPr lang="en-GB" sz="1600" baseline="0" dirty="0"/>
              <a:t> f</a:t>
            </a:r>
            <a:r>
              <a:rPr lang="en-GB" sz="1600" dirty="0"/>
              <a:t>ootball team) and/or where the towns are situated.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u="none" strike="noStrike" kern="1200" cap="none" dirty="0">
                <a:solidFill>
                  <a:schemeClr val="tx1"/>
                </a:solidFill>
                <a:effectLst/>
                <a:latin typeface="+mn-lt"/>
                <a:ea typeface="Calibri"/>
                <a:cs typeface="Calibri"/>
                <a:sym typeface="Calibri"/>
              </a:rPr>
              <a:t>Procedure:</a:t>
            </a:r>
            <a:endParaRPr lang="en-GB" sz="16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cap="none" dirty="0">
                <a:solidFill>
                  <a:schemeClr val="tx1"/>
                </a:solidFill>
                <a:effectLst/>
                <a:latin typeface="+mn-lt"/>
                <a:ea typeface="Calibri"/>
                <a:cs typeface="Calibri"/>
                <a:sym typeface="Calibri"/>
              </a:rPr>
              <a:t>1. </a:t>
            </a:r>
            <a:r>
              <a:rPr lang="en-GB" sz="1600" dirty="0"/>
              <a:t>Students are asked to listen and decide if they hear long or short ‘</a:t>
            </a:r>
            <a:r>
              <a:rPr lang="en-GB" sz="1600" dirty="0" err="1"/>
              <a:t>i</a:t>
            </a:r>
            <a:r>
              <a:rPr lang="en-GB" sz="1600" dirty="0"/>
              <a:t>’ and ‘o’</a:t>
            </a:r>
            <a:r>
              <a:rPr lang="en-GB" sz="1600" baseline="0" dirty="0"/>
              <a:t>.</a:t>
            </a:r>
            <a:endParaRPr lang="en-GB" sz="1600" dirty="0"/>
          </a:p>
          <a:p>
            <a:r>
              <a:rPr lang="en-GB" sz="1600" dirty="0"/>
              <a:t>2. The city names appear together</a:t>
            </a:r>
            <a:r>
              <a:rPr lang="en-GB" sz="1600" baseline="0" dirty="0"/>
              <a:t> with the answer.  </a:t>
            </a:r>
            <a:br>
              <a:rPr lang="en-GB" sz="1600" baseline="0" dirty="0"/>
            </a:br>
            <a:r>
              <a:rPr lang="en-GB" sz="1600" baseline="0" dirty="0"/>
              <a:t>3. Students can have one minute in pairs to re-read aloud all the cities for additional practice.</a:t>
            </a:r>
            <a:br>
              <a:rPr lang="en-GB" sz="1600" baseline="0" dirty="0"/>
            </a:br>
            <a:endParaRPr lang="en-GB" sz="1600" i="0" dirty="0"/>
          </a:p>
          <a:p>
            <a:r>
              <a:rPr lang="en-GB" sz="1600" b="1" i="0" dirty="0"/>
              <a:t>Note: </a:t>
            </a:r>
            <a:r>
              <a:rPr lang="en-GB" sz="1600" dirty="0"/>
              <a:t>Students</a:t>
            </a:r>
            <a:r>
              <a:rPr lang="en-GB" sz="1600" baseline="0" dirty="0"/>
              <a:t> are not expected to transcribe the cities.</a:t>
            </a:r>
            <a:endParaRPr lang="en-GB" sz="1600"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3352146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t>Timing: 3 minutes</a:t>
            </a:r>
          </a:p>
          <a:p>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Aim: </a:t>
            </a:r>
            <a:r>
              <a:rPr lang="en-GB" baseline="0"/>
              <a:t>Opportunity to practise the following </a:t>
            </a:r>
            <a:r>
              <a:rPr lang="de-DE" sz="1200" kern="1200" baseline="0">
                <a:solidFill>
                  <a:schemeClr val="tx1"/>
                </a:solidFill>
                <a:effectLst/>
                <a:latin typeface="+mn-lt"/>
                <a:ea typeface="+mn-ea"/>
                <a:cs typeface="+mn-cs"/>
              </a:rPr>
              <a:t>SSCs: o - ö - i - ü – e.</a:t>
            </a:r>
            <a:r>
              <a:rPr lang="en-GB" baseline="0"/>
              <a:t/>
            </a:r>
            <a:br>
              <a:rPr lang="en-GB" baseline="0"/>
            </a:br>
            <a:endParaRPr lang="en-GB" b="0" baseline="0"/>
          </a:p>
          <a:p>
            <a:r>
              <a:rPr lang="en-GB" sz="1200" b="1" i="0" u="none" strike="noStrike" kern="1200" cap="none">
                <a:solidFill>
                  <a:schemeClr val="tx1"/>
                </a:solidFill>
                <a:effectLst/>
                <a:latin typeface="+mn-lt"/>
                <a:ea typeface="Calibri"/>
                <a:cs typeface="Calibri"/>
                <a:sym typeface="Calibri"/>
              </a:rPr>
              <a:t>Procedure:</a:t>
            </a:r>
          </a:p>
          <a:p>
            <a:r>
              <a:rPr lang="en-GB" sz="1200" b="0" i="0" u="none" strike="noStrike" kern="1200" cap="none">
                <a:solidFill>
                  <a:schemeClr val="tx1"/>
                </a:solidFill>
                <a:effectLst/>
                <a:latin typeface="+mn-lt"/>
                <a:ea typeface="Calibri"/>
                <a:cs typeface="Calibri"/>
                <a:sym typeface="Calibri"/>
              </a:rPr>
              <a:t>1. Students listen to either the slower [1] or the faster [2] version of the tongutwister (or both in turn),</a:t>
            </a:r>
            <a:r>
              <a:rPr lang="en-GB" sz="1200" b="0" i="0" u="none" strike="noStrike" kern="1200" cap="none" baseline="0">
                <a:solidFill>
                  <a:schemeClr val="tx1"/>
                </a:solidFill>
                <a:effectLst/>
                <a:latin typeface="+mn-lt"/>
                <a:ea typeface="Calibri"/>
                <a:cs typeface="Calibri"/>
                <a:sym typeface="Calibri"/>
              </a:rPr>
              <a:t> then try to say it chorally or in pairs.</a:t>
            </a:r>
            <a:endParaRPr lang="en-GB" sz="1200" b="0" i="0" u="none" strike="noStrike" kern="1200" cap="none">
              <a:solidFill>
                <a:schemeClr val="tx1"/>
              </a:solidFill>
              <a:effectLst/>
              <a:latin typeface="+mn-lt"/>
              <a:ea typeface="Calibri"/>
              <a:cs typeface="Calibri"/>
              <a:sym typeface="Calibri"/>
            </a:endParaRPr>
          </a:p>
          <a:p>
            <a:r>
              <a:rPr lang="en-GB" baseline="0"/>
              <a:t/>
            </a:r>
            <a:br>
              <a:rPr lang="en-GB" baseline="0"/>
            </a:br>
            <a:r>
              <a:rPr lang="en-GB" b="1" baseline="0"/>
              <a:t>Transcription:</a:t>
            </a:r>
          </a:p>
          <a:p>
            <a:pPr>
              <a:lnSpc>
                <a:spcPct val="150000"/>
              </a:lnSpc>
            </a:pPr>
            <a:r>
              <a:rPr lang="de-DE" sz="1200">
                <a:solidFill>
                  <a:srgbClr val="115076"/>
                </a:solidFill>
                <a:latin typeface="Century Gothic" panose="020B0502020202020204" pitchFamily="34" charset="0"/>
              </a:rPr>
              <a:t>Fromme Frösche fressen </a:t>
            </a:r>
          </a:p>
          <a:p>
            <a:pPr>
              <a:lnSpc>
                <a:spcPct val="150000"/>
              </a:lnSpc>
            </a:pPr>
            <a:r>
              <a:rPr lang="de-DE" sz="1200">
                <a:solidFill>
                  <a:srgbClr val="115076"/>
                </a:solidFill>
                <a:latin typeface="Century Gothic" panose="020B0502020202020204" pitchFamily="34" charset="0"/>
              </a:rPr>
              <a:t>frische Frühlingszwiebeln, </a:t>
            </a:r>
          </a:p>
          <a:p>
            <a:pPr>
              <a:lnSpc>
                <a:spcPct val="150000"/>
              </a:lnSpc>
            </a:pPr>
            <a:r>
              <a:rPr lang="de-DE" sz="1200">
                <a:solidFill>
                  <a:srgbClr val="115076"/>
                </a:solidFill>
                <a:latin typeface="Century Gothic" panose="020B0502020202020204" pitchFamily="34" charset="0"/>
              </a:rPr>
              <a:t>aber freche Frösche fressen </a:t>
            </a:r>
          </a:p>
          <a:p>
            <a:pPr>
              <a:lnSpc>
                <a:spcPct val="150000"/>
              </a:lnSpc>
            </a:pPr>
            <a:r>
              <a:rPr lang="de-DE" sz="1200">
                <a:solidFill>
                  <a:srgbClr val="115076"/>
                </a:solidFill>
                <a:latin typeface="Century Gothic" panose="020B0502020202020204" pitchFamily="34" charset="0"/>
              </a:rPr>
              <a:t>frische Früchte.</a:t>
            </a:r>
            <a:endParaRPr lang="de-DE" sz="1200" kern="1200">
              <a:solidFill>
                <a:schemeClr val="tx1"/>
              </a:solidFill>
              <a:effectLst/>
              <a:latin typeface="+mn-lt"/>
              <a:ea typeface="+mn-ea"/>
              <a:cs typeface="+mn-cs"/>
            </a:endParaRPr>
          </a:p>
          <a:p>
            <a:endParaRPr lang="en-GB"/>
          </a:p>
          <a:p>
            <a:r>
              <a:rPr lang="en-GB" b="1"/>
              <a:t>Translation:</a:t>
            </a:r>
          </a:p>
          <a:p>
            <a:r>
              <a:rPr lang="en-GB"/>
              <a:t>Pious frogs eat </a:t>
            </a:r>
          </a:p>
          <a:p>
            <a:r>
              <a:rPr lang="en-GB"/>
              <a:t>fresh spring onions, </a:t>
            </a:r>
          </a:p>
          <a:p>
            <a:r>
              <a:rPr lang="en-GB"/>
              <a:t>but eat naughty frogs </a:t>
            </a:r>
          </a:p>
          <a:p>
            <a:r>
              <a:rPr lang="en-GB"/>
              <a:t>fresh fruits.</a:t>
            </a:r>
          </a:p>
          <a:p>
            <a:pPr>
              <a:lnSpc>
                <a:spcPct val="150000"/>
              </a:lnSpc>
            </a:pPr>
            <a:endParaRPr lang="de-D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fromm</a:t>
            </a:r>
            <a:r>
              <a:rPr lang="en-GB" sz="1200" kern="1200" baseline="0">
                <a:solidFill>
                  <a:schemeClr val="tx1"/>
                </a:solidFill>
                <a:effectLst/>
                <a:latin typeface="+mn-lt"/>
                <a:ea typeface="+mn-ea"/>
                <a:cs typeface="+mn-cs"/>
              </a:rPr>
              <a:t> [&gt;4029] Frosch [&gt;4029] fressen [3448] frisch [1297] Frühling [3975] Zwiebel [3382] aber [32] frech [&gt;4029] Frucht [3876]</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361621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07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short [e] and short [</a:t>
            </a:r>
            <a:r>
              <a:rPr lang="en-GB" b="0" baseline="0" dirty="0" err="1"/>
              <a:t>i</a:t>
            </a:r>
            <a:r>
              <a:rPr lang="en-GB" b="0" baseline="0" dirty="0"/>
              <a:t>] are contrasted.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 to draw attention to use of word order 2 in the second sentence, which starts with a time phrase. Before eliciting the English translation, remind students that the time phrase normally appears at the end of the sentence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have not yet met the cognate </a:t>
            </a:r>
            <a:r>
              <a:rPr lang="en-GB" b="0" i="1" baseline="0" dirty="0" err="1"/>
              <a:t>aktiv</a:t>
            </a:r>
            <a:r>
              <a:rPr lang="en-GB" b="0" i="0" baseline="0" dirty="0"/>
              <a:t> [859]. Teacher to elicit pronunciation of this word, asking students to draw on their knowledge of SSC [v].</a:t>
            </a:r>
            <a:br>
              <a:rPr lang="en-GB" b="0" i="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have not yet encountered </a:t>
            </a:r>
            <a:r>
              <a:rPr lang="en-GB" b="0" i="1" baseline="0" dirty="0" err="1"/>
              <a:t>malen</a:t>
            </a:r>
            <a:r>
              <a:rPr lang="en-GB" b="0" baseline="0" dirty="0"/>
              <a:t> [1851]. Teacher to draw attention to the third person form </a:t>
            </a:r>
            <a:r>
              <a:rPr lang="en-GB" b="0" i="1" baseline="0" dirty="0"/>
              <a:t>malt</a:t>
            </a:r>
            <a:r>
              <a:rPr lang="en-GB" b="0" i="0" baseline="0" dirty="0"/>
              <a:t>, and ask students what the infinitive ‘to paint’ must be.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a:t>
            </a:r>
            <a:r>
              <a:rPr lang="en-GB" b="0" i="0" baseline="0" dirty="0" err="1"/>
              <a:t>Stirn</a:t>
            </a:r>
            <a:r>
              <a:rPr lang="en-GB" b="0" i="0" baseline="0" dirty="0"/>
              <a:t> [1943], Stern [1446]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Stirn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848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short [</a:t>
            </a:r>
            <a:r>
              <a:rPr lang="en-GB" b="0" baseline="0" dirty="0" err="1"/>
              <a:t>i</a:t>
            </a:r>
            <a:r>
              <a:rPr lang="en-GB" b="0" baseline="0" dirty="0"/>
              <a:t>] and [ü] are contrasted.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 to draw attention to strong verb stem in </a:t>
            </a:r>
            <a:r>
              <a:rPr lang="en-GB" b="0" i="1" baseline="0" dirty="0" err="1"/>
              <a:t>l</a:t>
            </a:r>
            <a:r>
              <a:rPr lang="en-GB" b="1" i="1" baseline="0" dirty="0" err="1"/>
              <a:t>ie</a:t>
            </a:r>
            <a:r>
              <a:rPr lang="en-GB" b="0" i="1" baseline="0" dirty="0" err="1"/>
              <a:t>st</a:t>
            </a:r>
            <a:r>
              <a:rPr lang="en-GB" b="0" i="0" baseline="0" dirty="0"/>
              <a:t>, eliciting the infinitive form and meaning from students.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met cognate </a:t>
            </a:r>
            <a:r>
              <a:rPr lang="en-GB" i="1" baseline="0" dirty="0" err="1"/>
              <a:t>chillen</a:t>
            </a:r>
            <a:r>
              <a:rPr lang="en-GB" i="0" baseline="0" dirty="0"/>
              <a:t> [&gt;4034] in week 3.1.1.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Students should also be asked to suggest the singular for these plural nouns and their gender.  The 3</a:t>
            </a:r>
            <a:r>
              <a:rPr lang="en-GB" b="0" i="0" baseline="30000" dirty="0"/>
              <a:t>rd</a:t>
            </a:r>
            <a:r>
              <a:rPr lang="en-GB" b="0" i="0" baseline="0" dirty="0"/>
              <a:t> plural rule they learnt [1.2.7] - die </a:t>
            </a:r>
            <a:r>
              <a:rPr lang="en-GB" b="0" i="0" baseline="0" dirty="0">
                <a:sym typeface="Wingdings" panose="05000000000000000000" pitchFamily="2" charset="2"/>
              </a:rPr>
              <a:t> (e)n.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a:t>
            </a:r>
            <a:r>
              <a:rPr lang="en-GB" b="0" i="0" baseline="0" dirty="0" err="1"/>
              <a:t>Kiste</a:t>
            </a:r>
            <a:r>
              <a:rPr lang="en-GB" b="0" i="0" baseline="0" dirty="0"/>
              <a:t> [1943], </a:t>
            </a:r>
            <a:r>
              <a:rPr lang="en-GB" b="0" i="0" baseline="0" dirty="0" err="1"/>
              <a:t>K</a:t>
            </a:r>
            <a:r>
              <a:rPr lang="en-GB" b="0" baseline="0" dirty="0" err="1"/>
              <a:t>üste</a:t>
            </a:r>
            <a:r>
              <a:rPr lang="en-GB" b="0" i="0" baseline="0" dirty="0"/>
              <a:t> [1446]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Kisten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687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261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putting your arms around two people, one on either side.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err="1"/>
              <a:t>wir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err="1"/>
              <a:t>wir</a:t>
            </a:r>
            <a:r>
              <a:rPr lang="en-GB" b="1" baseline="0" dirty="0"/>
              <a:t> </a:t>
            </a:r>
            <a:r>
              <a:rPr lang="en-GB" baseline="0" dirty="0"/>
              <a:t>[31]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146621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1369447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318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err="1"/>
              <a:t>wir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err="1"/>
              <a:t>wir</a:t>
            </a:r>
            <a:r>
              <a:rPr lang="en-GB" b="1" baseline="0" dirty="0"/>
              <a:t> </a:t>
            </a:r>
            <a:r>
              <a:rPr lang="en-GB" baseline="0" dirty="0"/>
              <a:t>[31]; </a:t>
            </a:r>
            <a:r>
              <a:rPr lang="en-GB" b="1" baseline="0" dirty="0" err="1"/>
              <a:t>Kirche</a:t>
            </a:r>
            <a:r>
              <a:rPr lang="en-GB" b="0" baseline="0" dirty="0"/>
              <a:t> [519]</a:t>
            </a:r>
            <a:r>
              <a:rPr lang="en-GB" baseline="0" dirty="0"/>
              <a:t> </a:t>
            </a:r>
            <a:r>
              <a:rPr lang="en-GB" b="1" baseline="0" dirty="0" err="1"/>
              <a:t>Familie</a:t>
            </a:r>
            <a:r>
              <a:rPr lang="en-GB" baseline="0" dirty="0"/>
              <a:t> [310]; </a:t>
            </a:r>
            <a:r>
              <a:rPr lang="en-GB" b="1" baseline="0" dirty="0" err="1"/>
              <a:t>Linie</a:t>
            </a:r>
            <a:r>
              <a:rPr lang="en-GB" b="1" baseline="0" dirty="0"/>
              <a:t> </a:t>
            </a:r>
            <a:r>
              <a:rPr lang="en-GB" baseline="0" dirty="0"/>
              <a:t>[897]; </a:t>
            </a:r>
            <a:r>
              <a:rPr lang="en-GB" b="1" baseline="0" dirty="0" err="1"/>
              <a:t>privat</a:t>
            </a:r>
            <a:r>
              <a:rPr lang="en-GB" b="1" baseline="0" dirty="0"/>
              <a:t> </a:t>
            </a:r>
            <a:r>
              <a:rPr lang="en-GB" baseline="0" dirty="0"/>
              <a:t>[665]; </a:t>
            </a:r>
            <a:r>
              <a:rPr lang="en-GB" b="1" baseline="0" dirty="0" err="1"/>
              <a:t>ihr</a:t>
            </a:r>
            <a:r>
              <a:rPr lang="en-GB" b="1" baseline="0" dirty="0"/>
              <a:t> </a:t>
            </a:r>
            <a:r>
              <a:rPr lang="en-GB" baseline="0" dirty="0"/>
              <a:t>[26].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4014747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putting your arms around two people, one on either side.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err="1"/>
              <a:t>wir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err="1"/>
              <a:t>wir</a:t>
            </a:r>
            <a:r>
              <a:rPr lang="en-GB" b="1" baseline="0" dirty="0"/>
              <a:t> </a:t>
            </a:r>
            <a:r>
              <a:rPr lang="en-GB" baseline="0" dirty="0"/>
              <a:t>[31]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90381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572623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2609759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finden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looking by holding a magnifying glass in your left hand, and pointing to what you’ve found with your right hand.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err="1"/>
              <a:t>finden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err="1"/>
              <a:t>finden</a:t>
            </a:r>
            <a:r>
              <a:rPr lang="en-GB" b="1" baseline="0" dirty="0"/>
              <a:t> </a:t>
            </a:r>
            <a:r>
              <a:rPr lang="en-GB" baseline="0" dirty="0"/>
              <a:t>[110]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050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527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573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err="1"/>
              <a:t>finden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err="1"/>
              <a:t>finden</a:t>
            </a:r>
            <a:r>
              <a:rPr lang="en-GB" b="1" baseline="0" dirty="0"/>
              <a:t> </a:t>
            </a:r>
            <a:r>
              <a:rPr lang="en-GB" baseline="0" dirty="0"/>
              <a:t>[110]; </a:t>
            </a:r>
            <a:r>
              <a:rPr lang="en-GB" b="1" baseline="0" dirty="0" err="1"/>
              <a:t>mit</a:t>
            </a:r>
            <a:r>
              <a:rPr lang="en-GB" b="0" baseline="0" dirty="0"/>
              <a:t> [13]</a:t>
            </a:r>
            <a:r>
              <a:rPr lang="en-GB" baseline="0" dirty="0"/>
              <a:t> </a:t>
            </a:r>
            <a:r>
              <a:rPr lang="en-GB" b="1" baseline="0" dirty="0" err="1"/>
              <a:t>bitte</a:t>
            </a:r>
            <a:r>
              <a:rPr lang="en-GB" baseline="0" dirty="0"/>
              <a:t> [547]; </a:t>
            </a:r>
            <a:r>
              <a:rPr lang="en-GB" b="1" baseline="0" dirty="0" err="1"/>
              <a:t>wissen</a:t>
            </a:r>
            <a:r>
              <a:rPr lang="en-GB" b="1" baseline="0" dirty="0"/>
              <a:t> </a:t>
            </a:r>
            <a:r>
              <a:rPr lang="en-GB" baseline="0" dirty="0"/>
              <a:t>[79]; </a:t>
            </a:r>
            <a:r>
              <a:rPr lang="en-GB" b="1" baseline="0" dirty="0" err="1"/>
              <a:t>interessant</a:t>
            </a:r>
            <a:r>
              <a:rPr lang="en-GB" b="1" baseline="0" dirty="0"/>
              <a:t> </a:t>
            </a:r>
            <a:r>
              <a:rPr lang="en-GB" baseline="0" dirty="0"/>
              <a:t>[531]; </a:t>
            </a:r>
            <a:r>
              <a:rPr lang="en-GB" b="1" baseline="0" dirty="0" err="1"/>
              <a:t>Hilfe</a:t>
            </a:r>
            <a:r>
              <a:rPr lang="en-GB" b="1" baseline="0" dirty="0"/>
              <a:t> </a:t>
            </a:r>
            <a:r>
              <a:rPr lang="en-GB" baseline="0" dirty="0"/>
              <a:t>[737].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554879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1843283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20463026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2 minutes</a:t>
            </a:r>
            <a:br>
              <a:rPr lang="en-GB" dirty="0"/>
            </a:br>
            <a:r>
              <a:rPr lang="en-GB" b="1" dirty="0"/>
              <a:t/>
            </a:r>
            <a:br>
              <a:rPr lang="en-GB" b="1" dirty="0"/>
            </a:br>
            <a:r>
              <a:rPr lang="en-GB" b="1" dirty="0"/>
              <a:t>Aim: </a:t>
            </a:r>
            <a:r>
              <a:rPr lang="en-GB" dirty="0"/>
              <a:t>This activity highlights similarities and differences in the English and German pronunciation of the SSC [</a:t>
            </a:r>
            <a:r>
              <a:rPr lang="en-GB" dirty="0" err="1"/>
              <a:t>i</a:t>
            </a:r>
            <a:r>
              <a:rPr lang="en-GB" dirty="0"/>
              <a:t>], using cognates and near-cognates (most of which have not been previously taught). </a:t>
            </a:r>
            <a:br>
              <a:rPr lang="en-GB" dirty="0"/>
            </a:br>
            <a:r>
              <a:rPr lang="en-GB" dirty="0"/>
              <a:t>Students apply the rule about long and short [</a:t>
            </a:r>
            <a:r>
              <a:rPr lang="en-GB" dirty="0" err="1"/>
              <a:t>i</a:t>
            </a:r>
            <a:r>
              <a:rPr lang="en-GB" dirty="0"/>
              <a:t>] to recognise when the German and English pronunciations of [</a:t>
            </a:r>
            <a:r>
              <a:rPr lang="en-GB" dirty="0" err="1"/>
              <a:t>i</a:t>
            </a:r>
            <a:r>
              <a:rPr lang="en-GB" dirty="0"/>
              <a:t>] are the same and different.</a:t>
            </a:r>
            <a:br>
              <a:rPr lang="en-GB" dirty="0"/>
            </a:br>
            <a:r>
              <a:rPr lang="en-GB" dirty="0"/>
              <a:t/>
            </a:r>
            <a:br>
              <a:rPr lang="en-GB" dirty="0"/>
            </a:br>
            <a:r>
              <a:rPr lang="en-GB" b="1" dirty="0"/>
              <a:t>Procedure:</a:t>
            </a:r>
            <a:r>
              <a:rPr lang="en-GB" dirty="0"/>
              <a:t/>
            </a:r>
            <a:br>
              <a:rPr lang="en-GB" dirty="0"/>
            </a:br>
            <a:r>
              <a:rPr lang="en-GB" dirty="0"/>
              <a:t>1. Students say the words aloud in German, (following the rule that German v</a:t>
            </a:r>
            <a:r>
              <a:rPr lang="en-GB" sz="1200" dirty="0">
                <a:solidFill>
                  <a:srgbClr val="115076"/>
                </a:solidFill>
                <a:latin typeface="Century Gothic" panose="020B0502020202020204" pitchFamily="34" charset="0"/>
              </a:rPr>
              <a:t>owels followed by </a:t>
            </a:r>
            <a:r>
              <a:rPr lang="en-GB" sz="1200" b="1" dirty="0">
                <a:solidFill>
                  <a:srgbClr val="115076"/>
                </a:solidFill>
                <a:latin typeface="Century Gothic" panose="020B0502020202020204" pitchFamily="34" charset="0"/>
              </a:rPr>
              <a:t>more than one consonant </a:t>
            </a:r>
            <a:r>
              <a:rPr lang="en-GB" sz="1200" dirty="0">
                <a:solidFill>
                  <a:srgbClr val="115076"/>
                </a:solidFill>
                <a:latin typeface="Century Gothic" panose="020B0502020202020204" pitchFamily="34" charset="0"/>
              </a:rPr>
              <a:t>are </a:t>
            </a:r>
            <a:r>
              <a:rPr lang="en-GB" sz="1200" b="1" dirty="0">
                <a:solidFill>
                  <a:srgbClr val="115076"/>
                </a:solidFill>
                <a:latin typeface="Century Gothic" panose="020B0502020202020204" pitchFamily="34" charset="0"/>
              </a:rPr>
              <a:t>short. </a:t>
            </a:r>
            <a:r>
              <a:rPr lang="en-GB" sz="1200" dirty="0">
                <a:solidFill>
                  <a:srgbClr val="115076"/>
                </a:solidFill>
                <a:latin typeface="Century Gothic" panose="020B0502020202020204" pitchFamily="34" charset="0"/>
              </a:rPr>
              <a:t>Other vowels are </a:t>
            </a:r>
            <a:r>
              <a:rPr lang="en-GB" sz="1200" b="1" dirty="0">
                <a:solidFill>
                  <a:srgbClr val="115076"/>
                </a:solidFill>
                <a:latin typeface="Century Gothic" panose="020B0502020202020204" pitchFamily="34" charset="0"/>
              </a:rPr>
              <a:t>long.</a:t>
            </a:r>
            <a:r>
              <a:rPr lang="en-GB" sz="1200" b="0" dirty="0">
                <a:solidFill>
                  <a:srgbClr val="115076"/>
                </a:solidFill>
                <a:latin typeface="Century Gothic" panose="020B0502020202020204" pitchFamily="34" charset="0"/>
              </a:rPr>
              <a:t>)</a:t>
            </a:r>
          </a:p>
          <a:p>
            <a:r>
              <a:rPr lang="en-GB" dirty="0"/>
              <a:t>2. They compare how the words sound with the pronunciation of their English equivalents.</a:t>
            </a:r>
          </a:p>
          <a:p>
            <a:r>
              <a:rPr lang="en-GB" dirty="0"/>
              <a:t>3. They note down for each whether the [</a:t>
            </a:r>
            <a:r>
              <a:rPr lang="en-GB" dirty="0" err="1"/>
              <a:t>i</a:t>
            </a:r>
            <a:r>
              <a:rPr lang="en-GB" dirty="0"/>
              <a:t>] sound is the same as in English or different.</a:t>
            </a:r>
          </a:p>
          <a:p>
            <a:r>
              <a:rPr lang="en-GB" dirty="0"/>
              <a:t>4. Click to listen and check the German pronunciation.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Finger</a:t>
            </a:r>
            <a:br>
              <a:rPr lang="en-GB" dirty="0"/>
            </a:br>
            <a:r>
              <a:rPr lang="en-GB" dirty="0"/>
              <a:t>2. </a:t>
            </a:r>
            <a:r>
              <a:rPr lang="en-GB" dirty="0" err="1"/>
              <a:t>britisch</a:t>
            </a:r>
            <a:r>
              <a:rPr lang="en-GB" dirty="0"/>
              <a:t/>
            </a:r>
            <a:br>
              <a:rPr lang="en-GB" dirty="0"/>
            </a:br>
            <a:r>
              <a:rPr lang="en-GB" dirty="0"/>
              <a:t>3. </a:t>
            </a:r>
            <a:r>
              <a:rPr lang="en-GB" dirty="0" err="1"/>
              <a:t>Kilogramm</a:t>
            </a:r>
            <a:r>
              <a:rPr lang="en-GB" dirty="0"/>
              <a:t/>
            </a:r>
            <a:br>
              <a:rPr lang="en-GB" dirty="0"/>
            </a:br>
            <a:r>
              <a:rPr lang="en-GB" dirty="0"/>
              <a:t>4. Ticket</a:t>
            </a:r>
            <a:br>
              <a:rPr lang="en-GB" dirty="0"/>
            </a:br>
            <a:r>
              <a:rPr lang="en-GB" dirty="0"/>
              <a:t>5. </a:t>
            </a:r>
            <a:r>
              <a:rPr lang="en-GB" dirty="0" err="1"/>
              <a:t>Familie</a:t>
            </a:r>
            <a:r>
              <a:rPr lang="en-GB" dirty="0"/>
              <a:t/>
            </a:r>
            <a:br>
              <a:rPr lang="en-GB" dirty="0"/>
            </a:br>
            <a:r>
              <a:rPr lang="en-GB" dirty="0"/>
              <a:t>6. Instrument</a:t>
            </a:r>
            <a:br>
              <a:rPr lang="en-GB" dirty="0"/>
            </a:br>
            <a:r>
              <a:rPr lang="en-GB" dirty="0"/>
              <a:t>7. </a:t>
            </a:r>
            <a:r>
              <a:rPr lang="en-GB" dirty="0" err="1"/>
              <a:t>Musik</a:t>
            </a:r>
            <a:r>
              <a:rPr lang="en-GB" dirty="0"/>
              <a:t/>
            </a:r>
            <a:br>
              <a:rPr lang="en-GB" dirty="0"/>
            </a:br>
            <a:r>
              <a:rPr lang="en-GB" dirty="0"/>
              <a:t>8. </a:t>
            </a:r>
            <a:r>
              <a:rPr lang="en-GB" dirty="0" err="1"/>
              <a:t>Maschine</a:t>
            </a:r>
            <a:r>
              <a:rPr lang="en-GB" dirty="0"/>
              <a:t/>
            </a:r>
            <a:br>
              <a:rPr lang="en-GB" dirty="0"/>
            </a:br>
            <a:r>
              <a:rPr lang="en-GB" dirty="0"/>
              <a:t/>
            </a:r>
            <a:br>
              <a:rPr lang="en-GB" dirty="0"/>
            </a:br>
            <a:r>
              <a:rPr lang="en-GB" b="1" baseline="0" dirty="0"/>
              <a:t>Word frequency (1 is the most frequent word in German): </a:t>
            </a:r>
            <a:br>
              <a:rPr lang="en-GB" b="1" baseline="0" dirty="0"/>
            </a:br>
            <a:r>
              <a:rPr lang="en-GB" b="0" baseline="0" dirty="0"/>
              <a:t>Finger [1019] </a:t>
            </a:r>
            <a:r>
              <a:rPr lang="en-GB" b="0" baseline="0" dirty="0" err="1"/>
              <a:t>britisch</a:t>
            </a:r>
            <a:r>
              <a:rPr lang="en-GB" b="0" baseline="0" dirty="0"/>
              <a:t> [1419] </a:t>
            </a:r>
            <a:r>
              <a:rPr lang="en-GB" b="0" baseline="0" dirty="0" err="1"/>
              <a:t>Kilogramm</a:t>
            </a:r>
            <a:r>
              <a:rPr lang="en-GB" b="0" baseline="0" dirty="0"/>
              <a:t> [1280] Ticket [4769] </a:t>
            </a:r>
            <a:r>
              <a:rPr lang="en-GB" b="0" baseline="0" dirty="0" err="1"/>
              <a:t>Familie</a:t>
            </a:r>
            <a:r>
              <a:rPr lang="en-GB" b="0" baseline="0" dirty="0"/>
              <a:t> [329] Instrument [1572] </a:t>
            </a:r>
            <a:r>
              <a:rPr lang="en-GB" b="0" baseline="0" dirty="0" err="1"/>
              <a:t>Musik</a:t>
            </a:r>
            <a:r>
              <a:rPr lang="en-GB" b="0" baseline="0" dirty="0"/>
              <a:t> [509] Radio [2575]</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two slides)</a:t>
            </a:r>
            <a:endParaRPr lang="en-US" b="1" dirty="0"/>
          </a:p>
          <a:p>
            <a:endParaRPr lang="en-US" b="1" dirty="0"/>
          </a:p>
          <a:p>
            <a:r>
              <a:rPr lang="en-US" b="1" dirty="0"/>
              <a:t>Aim: </a:t>
            </a:r>
            <a:r>
              <a:rPr lang="en-US" b="0" dirty="0"/>
              <a:t>Aural differentiation between SSC [</a:t>
            </a:r>
            <a:r>
              <a:rPr lang="en-US" b="0" dirty="0" err="1"/>
              <a:t>ie</a:t>
            </a:r>
            <a:r>
              <a:rPr lang="en-US" b="0" dirty="0"/>
              <a:t>] and short [</a:t>
            </a:r>
            <a:r>
              <a:rPr lang="en-US" b="0" dirty="0" err="1"/>
              <a:t>i</a:t>
            </a:r>
            <a:r>
              <a:rPr lang="en-US" b="0" dirty="0"/>
              <a:t>] in minimal pairs. </a:t>
            </a:r>
            <a:br>
              <a:rPr lang="en-US" b="0" dirty="0"/>
            </a:br>
            <a:endParaRPr lang="en-US" b="1" dirty="0"/>
          </a:p>
          <a:p>
            <a:r>
              <a:rPr lang="en-US" b="1" dirty="0"/>
              <a:t>Procedure:</a:t>
            </a:r>
          </a:p>
          <a:p>
            <a:r>
              <a:rPr lang="en-US" b="0" dirty="0"/>
              <a:t>1. Click</a:t>
            </a:r>
            <a:r>
              <a:rPr lang="en-US" b="0" baseline="0" dirty="0"/>
              <a:t> the numbers to play the audio.</a:t>
            </a:r>
            <a:endParaRPr lang="en-US" b="0" dirty="0"/>
          </a:p>
          <a:p>
            <a:r>
              <a:rPr lang="en-US" b="0" dirty="0"/>
              <a:t>2. Students write 1-8 and decide which word contains [</a:t>
            </a:r>
            <a:r>
              <a:rPr lang="en-US" b="0" dirty="0" err="1"/>
              <a:t>ie</a:t>
            </a:r>
            <a:r>
              <a:rPr lang="en-US" b="0" dirty="0"/>
              <a:t>],</a:t>
            </a:r>
            <a:r>
              <a:rPr lang="en-US" b="0" baseline="0" dirty="0"/>
              <a:t> and write down a) or b).  If they wish, they can write down both words in full.</a:t>
            </a:r>
            <a:endParaRPr lang="en-US" b="0" dirty="0"/>
          </a:p>
          <a:p>
            <a:r>
              <a:rPr lang="en-US" b="0" dirty="0"/>
              <a:t>3. Click to reveal the answers. </a:t>
            </a:r>
          </a:p>
          <a:p>
            <a:r>
              <a:rPr lang="en-US" b="0" dirty="0"/>
              <a:t>4. Students sound out the pairs of words.</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 bitten b) </a:t>
            </a:r>
            <a:r>
              <a:rPr lang="en-GB" sz="1200" b="0" i="0" u="none" strike="noStrike" kern="1200" dirty="0" err="1">
                <a:solidFill>
                  <a:schemeClr val="tx1"/>
                </a:solidFill>
                <a:effectLst/>
                <a:latin typeface="+mn-lt"/>
                <a:ea typeface="+mn-ea"/>
                <a:cs typeface="+mn-cs"/>
              </a:rPr>
              <a:t>bieten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 </a:t>
            </a:r>
            <a:r>
              <a:rPr lang="en-GB" sz="1200" b="0" i="0" u="none" strike="noStrike" kern="1200" dirty="0" err="1">
                <a:solidFill>
                  <a:schemeClr val="tx1"/>
                </a:solidFill>
                <a:effectLst/>
                <a:latin typeface="+mn-lt"/>
                <a:ea typeface="+mn-ea"/>
                <a:cs typeface="+mn-cs"/>
              </a:rPr>
              <a:t>schief</a:t>
            </a:r>
            <a:r>
              <a:rPr lang="en-GB" sz="1200" b="0" i="0" u="none" strike="noStrike" kern="1200" dirty="0">
                <a:solidFill>
                  <a:schemeClr val="tx1"/>
                </a:solidFill>
                <a:effectLst/>
                <a:latin typeface="+mn-lt"/>
                <a:ea typeface="+mn-ea"/>
                <a:cs typeface="+mn-cs"/>
              </a:rPr>
              <a:t>  b) Schiff</a:t>
            </a:r>
          </a:p>
          <a:p>
            <a:pPr rtl="0" eaLnBrk="1" fontAlgn="ctr" latinLnBrk="0" hangingPunct="1"/>
            <a:r>
              <a:rPr lang="en-GB" sz="1200" b="0" i="0" u="none" strike="noStrike" kern="1200" dirty="0">
                <a:solidFill>
                  <a:schemeClr val="tx1"/>
                </a:solidFill>
                <a:effectLst/>
                <a:latin typeface="+mn-lt"/>
                <a:ea typeface="+mn-ea"/>
                <a:cs typeface="+mn-cs"/>
              </a:rPr>
              <a:t>3. a) </a:t>
            </a:r>
            <a:r>
              <a:rPr lang="en-GB" sz="1200" b="0" i="0" u="none" strike="noStrike" kern="1200" dirty="0" err="1">
                <a:solidFill>
                  <a:schemeClr val="tx1"/>
                </a:solidFill>
                <a:effectLst/>
                <a:latin typeface="+mn-lt"/>
                <a:ea typeface="+mn-ea"/>
                <a:cs typeface="+mn-cs"/>
              </a:rPr>
              <a:t>Miete</a:t>
            </a:r>
            <a:r>
              <a:rPr lang="en-GB" sz="1200" b="0" i="0" u="none" strike="noStrike" kern="1200" dirty="0">
                <a:solidFill>
                  <a:schemeClr val="tx1"/>
                </a:solidFill>
                <a:effectLst/>
                <a:latin typeface="+mn-lt"/>
                <a:ea typeface="+mn-ea"/>
                <a:cs typeface="+mn-cs"/>
              </a:rPr>
              <a:t>  b) Mitte</a:t>
            </a:r>
          </a:p>
          <a:p>
            <a:pPr rtl="0" eaLnBrk="1" fontAlgn="ctr" latinLnBrk="0" hangingPunct="1"/>
            <a:r>
              <a:rPr lang="en-GB" sz="1200" b="0" i="0" u="none" strike="noStrike" kern="1200" dirty="0">
                <a:solidFill>
                  <a:schemeClr val="tx1"/>
                </a:solidFill>
                <a:effectLst/>
                <a:latin typeface="+mn-lt"/>
                <a:ea typeface="+mn-ea"/>
                <a:cs typeface="+mn-cs"/>
              </a:rPr>
              <a:t>4. a) </a:t>
            </a:r>
            <a:r>
              <a:rPr lang="en-GB" sz="1200" b="0" i="0" u="none" strike="noStrike" kern="1200" dirty="0" err="1">
                <a:solidFill>
                  <a:schemeClr val="tx1"/>
                </a:solidFill>
                <a:effectLst/>
                <a:latin typeface="+mn-lt"/>
                <a:ea typeface="+mn-ea"/>
                <a:cs typeface="+mn-cs"/>
              </a:rPr>
              <a:t>Stille</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Stiele</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(1 is the most frequent word in German): </a:t>
            </a:r>
            <a:r>
              <a:rPr lang="en-GB" baseline="0" dirty="0"/>
              <a:t/>
            </a:r>
            <a:br>
              <a:rPr lang="en-GB" baseline="0" dirty="0"/>
            </a:br>
            <a:r>
              <a:rPr lang="en-GB" baseline="0" dirty="0"/>
              <a:t>bitten [491] </a:t>
            </a:r>
            <a:r>
              <a:rPr lang="en-GB" baseline="0" dirty="0" err="1"/>
              <a:t>bieten</a:t>
            </a:r>
            <a:r>
              <a:rPr lang="en-GB" baseline="0" dirty="0"/>
              <a:t> [531] </a:t>
            </a:r>
            <a:r>
              <a:rPr lang="en-GB" baseline="0" dirty="0" err="1"/>
              <a:t>schief</a:t>
            </a:r>
            <a:r>
              <a:rPr lang="en-GB" baseline="0" dirty="0"/>
              <a:t> [3021] Schiff [1176] </a:t>
            </a:r>
            <a:r>
              <a:rPr lang="en-GB" baseline="0" dirty="0" err="1"/>
              <a:t>Miete</a:t>
            </a:r>
            <a:r>
              <a:rPr lang="en-GB" baseline="0" dirty="0"/>
              <a:t> [3488] </a:t>
            </a:r>
            <a:r>
              <a:rPr lang="en-GB" baseline="0" dirty="0" err="1"/>
              <a:t>Mitte</a:t>
            </a:r>
            <a:r>
              <a:rPr lang="en-GB" baseline="0" dirty="0"/>
              <a:t> [711] </a:t>
            </a:r>
            <a:r>
              <a:rPr lang="en-GB" baseline="0" dirty="0" err="1"/>
              <a:t>Stille</a:t>
            </a:r>
            <a:r>
              <a:rPr lang="en-GB" baseline="0" dirty="0"/>
              <a:t> [2753] </a:t>
            </a:r>
            <a:r>
              <a:rPr lang="en-GB" baseline="0" dirty="0" err="1"/>
              <a:t>Stiele</a:t>
            </a:r>
            <a:r>
              <a:rPr lang="en-GB" baseline="0" dirty="0"/>
              <a:t> [&gt;5000]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39</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185319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NB: No 7 audio is currently wrong – we are changing to match the transcript below!</a:t>
            </a:r>
            <a:br>
              <a:rPr lang="en-US" b="1" dirty="0"/>
            </a:br>
            <a:endParaRPr lang="en-US" b="1" dirty="0"/>
          </a:p>
          <a:p>
            <a:r>
              <a:rPr lang="en-US" b="1" dirty="0"/>
              <a:t>This is the continuation of the activity on the previous slide but note that students now listen out for the short [</a:t>
            </a:r>
            <a:r>
              <a:rPr lang="en-US" b="1" dirty="0" err="1"/>
              <a:t>i</a:t>
            </a:r>
            <a:r>
              <a:rPr lang="en-US" b="1" dirty="0"/>
              <a:t>].</a:t>
            </a:r>
            <a:endParaRPr lang="en-US" b="0" dirty="0"/>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5. a) </a:t>
            </a:r>
            <a:r>
              <a:rPr lang="en-GB" sz="1200" b="0" i="0" u="none" strike="noStrike" kern="1200" dirty="0" err="1">
                <a:solidFill>
                  <a:schemeClr val="tx1"/>
                </a:solidFill>
                <a:effectLst/>
                <a:latin typeface="+mn-lt"/>
                <a:ea typeface="+mn-ea"/>
                <a:cs typeface="+mn-cs"/>
              </a:rPr>
              <a:t>Risse</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Riese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6. a) </a:t>
            </a:r>
            <a:r>
              <a:rPr lang="en-GB" sz="1200" b="0" i="0" u="none" strike="noStrike" kern="1200" dirty="0" err="1">
                <a:solidFill>
                  <a:schemeClr val="tx1"/>
                </a:solidFill>
                <a:effectLst/>
                <a:latin typeface="+mn-lt"/>
                <a:ea typeface="+mn-ea"/>
                <a:cs typeface="+mn-cs"/>
              </a:rPr>
              <a:t>sitzen</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siezen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7. a) </a:t>
            </a:r>
            <a:r>
              <a:rPr lang="en-GB" sz="1200" b="0" i="0" u="none" strike="noStrike" kern="1200" dirty="0" err="1">
                <a:solidFill>
                  <a:schemeClr val="tx1"/>
                </a:solidFill>
                <a:effectLst/>
                <a:latin typeface="+mn-lt"/>
                <a:ea typeface="+mn-ea"/>
                <a:cs typeface="+mn-cs"/>
              </a:rPr>
              <a:t>binnen</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Bienen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 </a:t>
            </a:r>
            <a:r>
              <a:rPr lang="en-GB" sz="1200" b="0" i="0" u="none" strike="noStrike" kern="1200" dirty="0" err="1">
                <a:solidFill>
                  <a:schemeClr val="tx1"/>
                </a:solidFill>
                <a:effectLst/>
                <a:latin typeface="+mn-lt"/>
                <a:ea typeface="+mn-ea"/>
                <a:cs typeface="+mn-cs"/>
              </a:rPr>
              <a:t>Diele</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Dille</a:t>
            </a: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err="1"/>
              <a:t>Riss</a:t>
            </a:r>
            <a:r>
              <a:rPr lang="en-GB" baseline="0" dirty="0"/>
              <a:t> [&gt;5000] </a:t>
            </a:r>
            <a:r>
              <a:rPr lang="en-GB" baseline="0" dirty="0" err="1"/>
              <a:t>Riese</a:t>
            </a:r>
            <a:r>
              <a:rPr lang="en-GB" baseline="0" dirty="0"/>
              <a:t> [4585] </a:t>
            </a:r>
            <a:r>
              <a:rPr lang="en-GB" baseline="0" dirty="0" err="1"/>
              <a:t>sitzen</a:t>
            </a:r>
            <a:r>
              <a:rPr lang="en-GB" baseline="0" dirty="0"/>
              <a:t> [231] </a:t>
            </a:r>
            <a:r>
              <a:rPr lang="en-GB" baseline="0" dirty="0" err="1"/>
              <a:t>siezen</a:t>
            </a:r>
            <a:r>
              <a:rPr lang="en-GB" baseline="0" dirty="0"/>
              <a:t> [&gt;50000] </a:t>
            </a:r>
            <a:r>
              <a:rPr lang="en-GB" baseline="0" dirty="0" err="1"/>
              <a:t>binnen</a:t>
            </a:r>
            <a:r>
              <a:rPr lang="en-GB" baseline="0" dirty="0"/>
              <a:t> [&gt;4171] </a:t>
            </a:r>
            <a:r>
              <a:rPr lang="en-GB" baseline="0" dirty="0" err="1"/>
              <a:t>Biene</a:t>
            </a:r>
            <a:r>
              <a:rPr lang="en-GB" baseline="0" dirty="0"/>
              <a:t> [&gt;5000] </a:t>
            </a:r>
            <a:r>
              <a:rPr lang="en-GB" baseline="0" dirty="0" err="1"/>
              <a:t>Diele</a:t>
            </a:r>
            <a:r>
              <a:rPr lang="en-GB" baseline="0" dirty="0"/>
              <a:t> [&gt;5000] </a:t>
            </a:r>
            <a:r>
              <a:rPr lang="en-GB" baseline="0" dirty="0" err="1"/>
              <a:t>Dille</a:t>
            </a:r>
            <a:r>
              <a:rPr lang="en-GB" baseline="0" dirty="0"/>
              <a:t> [&gt;5000]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40</a:t>
            </a:fld>
            <a:endParaRPr lang="en-GB"/>
          </a:p>
        </p:txBody>
      </p:sp>
    </p:spTree>
    <p:extLst>
      <p:ext uri="{BB962C8B-B14F-4D97-AF65-F5344CB8AC3E}">
        <p14:creationId xmlns:p14="http://schemas.microsoft.com/office/powerpoint/2010/main" val="2144644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766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err="1"/>
              <a:t>wir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err="1"/>
              <a:t>wir</a:t>
            </a:r>
            <a:r>
              <a:rPr lang="en-GB" b="1" baseline="0" dirty="0"/>
              <a:t> </a:t>
            </a:r>
            <a:r>
              <a:rPr lang="en-GB" baseline="0" dirty="0"/>
              <a:t>[31]; </a:t>
            </a:r>
            <a:r>
              <a:rPr lang="en-GB" b="1" baseline="0" dirty="0" err="1"/>
              <a:t>Kirche</a:t>
            </a:r>
            <a:r>
              <a:rPr lang="en-GB" b="0" baseline="0" dirty="0"/>
              <a:t> [519]</a:t>
            </a:r>
            <a:r>
              <a:rPr lang="en-GB" baseline="0" dirty="0"/>
              <a:t> </a:t>
            </a:r>
            <a:r>
              <a:rPr lang="en-GB" b="1" baseline="0" dirty="0" err="1"/>
              <a:t>Familie</a:t>
            </a:r>
            <a:r>
              <a:rPr lang="en-GB" baseline="0" dirty="0"/>
              <a:t> [310]; </a:t>
            </a:r>
            <a:r>
              <a:rPr lang="en-GB" b="1" baseline="0" dirty="0" err="1"/>
              <a:t>Linie</a:t>
            </a:r>
            <a:r>
              <a:rPr lang="en-GB" b="1" baseline="0" dirty="0"/>
              <a:t> </a:t>
            </a:r>
            <a:r>
              <a:rPr lang="en-GB" baseline="0" dirty="0"/>
              <a:t>[897]; </a:t>
            </a:r>
            <a:r>
              <a:rPr lang="en-GB" b="1" baseline="0" dirty="0" err="1"/>
              <a:t>privat</a:t>
            </a:r>
            <a:r>
              <a:rPr lang="en-GB" b="1" baseline="0" dirty="0"/>
              <a:t> </a:t>
            </a:r>
            <a:r>
              <a:rPr lang="en-GB" baseline="0" dirty="0"/>
              <a:t>[665]; </a:t>
            </a:r>
            <a:r>
              <a:rPr lang="en-GB" b="1" baseline="0" dirty="0" err="1"/>
              <a:t>ihr</a:t>
            </a:r>
            <a:r>
              <a:rPr lang="en-GB" b="1" baseline="0" dirty="0"/>
              <a:t> </a:t>
            </a:r>
            <a:r>
              <a:rPr lang="en-GB" baseline="0" dirty="0"/>
              <a:t>[26].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990778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585387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755079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finden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looking by holding a magnifying glass in your left hand, and pointing to what you’ve found with your right hand.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err="1"/>
              <a:t>finden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err="1"/>
              <a:t>finden</a:t>
            </a:r>
            <a:r>
              <a:rPr lang="en-GB" b="1" baseline="0" dirty="0"/>
              <a:t> </a:t>
            </a:r>
            <a:r>
              <a:rPr lang="en-GB" baseline="0" dirty="0"/>
              <a:t>[110]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677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4317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92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51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1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4792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471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40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87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964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8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478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1346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31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12.xml"/><Relationship Id="rId16"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3.png"/><Relationship Id="rId5" Type="http://schemas.openxmlformats.org/officeDocument/2006/relationships/audio" Target="../media/audio10.wav"/><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2.jpeg"/><Relationship Id="rId4" Type="http://schemas.openxmlformats.org/officeDocument/2006/relationships/audio" Target="../media/audio9.wav"/><Relationship Id="rId9" Type="http://schemas.openxmlformats.org/officeDocument/2006/relationships/audio" Target="../media/audio14.wav"/></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18" Type="http://schemas.openxmlformats.org/officeDocument/2006/relationships/audio" Target="../media/audio29.wav"/><Relationship Id="rId3" Type="http://schemas.openxmlformats.org/officeDocument/2006/relationships/image" Target="../media/image3.png"/><Relationship Id="rId21" Type="http://schemas.openxmlformats.org/officeDocument/2006/relationships/audio" Target="../media/audio32.wav"/><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audio" Target="../media/audio28.wav"/><Relationship Id="rId2" Type="http://schemas.openxmlformats.org/officeDocument/2006/relationships/notesSlide" Target="../notesSlides/notesSlide16.xml"/><Relationship Id="rId16" Type="http://schemas.openxmlformats.org/officeDocument/2006/relationships/audio" Target="../media/audio27.wav"/><Relationship Id="rId20" Type="http://schemas.openxmlformats.org/officeDocument/2006/relationships/audio" Target="../media/audio31.wav"/><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5" Type="http://schemas.openxmlformats.org/officeDocument/2006/relationships/audio" Target="../media/audio26.wav"/><Relationship Id="rId10" Type="http://schemas.openxmlformats.org/officeDocument/2006/relationships/audio" Target="../media/audio21.wav"/><Relationship Id="rId19" Type="http://schemas.openxmlformats.org/officeDocument/2006/relationships/audio" Target="../media/audio30.wav"/><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5.wav"/></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3" Type="http://schemas.openxmlformats.org/officeDocument/2006/relationships/audio" Target="../media/audio43.wav"/><Relationship Id="rId18" Type="http://schemas.openxmlformats.org/officeDocument/2006/relationships/audio" Target="../media/audio48.wav"/><Relationship Id="rId26" Type="http://schemas.openxmlformats.org/officeDocument/2006/relationships/audio" Target="../media/audio56.wav"/><Relationship Id="rId39" Type="http://schemas.openxmlformats.org/officeDocument/2006/relationships/image" Target="../media/image23.jpeg"/><Relationship Id="rId3" Type="http://schemas.openxmlformats.org/officeDocument/2006/relationships/audio" Target="../media/audio33.wav"/><Relationship Id="rId21" Type="http://schemas.openxmlformats.org/officeDocument/2006/relationships/audio" Target="../media/audio51.wav"/><Relationship Id="rId34" Type="http://schemas.openxmlformats.org/officeDocument/2006/relationships/audio" Target="../media/audio64.wav"/><Relationship Id="rId42" Type="http://schemas.openxmlformats.org/officeDocument/2006/relationships/image" Target="../media/image26.jpeg"/><Relationship Id="rId47" Type="http://schemas.openxmlformats.org/officeDocument/2006/relationships/image" Target="../media/image31.jpeg"/><Relationship Id="rId50" Type="http://schemas.openxmlformats.org/officeDocument/2006/relationships/image" Target="../media/image34.jpeg"/><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audio" Target="../media/audio47.wav"/><Relationship Id="rId25" Type="http://schemas.openxmlformats.org/officeDocument/2006/relationships/audio" Target="../media/audio55.wav"/><Relationship Id="rId33" Type="http://schemas.openxmlformats.org/officeDocument/2006/relationships/audio" Target="../media/audio63.wav"/><Relationship Id="rId38" Type="http://schemas.openxmlformats.org/officeDocument/2006/relationships/image" Target="../media/image22.jpeg"/><Relationship Id="rId46" Type="http://schemas.openxmlformats.org/officeDocument/2006/relationships/image" Target="../media/image30.jpeg"/><Relationship Id="rId2" Type="http://schemas.openxmlformats.org/officeDocument/2006/relationships/notesSlide" Target="../notesSlides/notesSlide18.xml"/><Relationship Id="rId16" Type="http://schemas.openxmlformats.org/officeDocument/2006/relationships/audio" Target="../media/audio46.wav"/><Relationship Id="rId20" Type="http://schemas.openxmlformats.org/officeDocument/2006/relationships/audio" Target="../media/audio50.wav"/><Relationship Id="rId29" Type="http://schemas.openxmlformats.org/officeDocument/2006/relationships/audio" Target="../media/audio59.wav"/><Relationship Id="rId41" Type="http://schemas.openxmlformats.org/officeDocument/2006/relationships/image" Target="../media/image25.gif"/><Relationship Id="rId1" Type="http://schemas.openxmlformats.org/officeDocument/2006/relationships/slideLayout" Target="../slideLayouts/slideLayout2.xml"/><Relationship Id="rId6" Type="http://schemas.openxmlformats.org/officeDocument/2006/relationships/audio" Target="../media/audio36.wav"/><Relationship Id="rId11" Type="http://schemas.openxmlformats.org/officeDocument/2006/relationships/audio" Target="../media/audio41.wav"/><Relationship Id="rId24" Type="http://schemas.openxmlformats.org/officeDocument/2006/relationships/audio" Target="../media/audio54.wav"/><Relationship Id="rId32" Type="http://schemas.openxmlformats.org/officeDocument/2006/relationships/audio" Target="../media/audio62.wav"/><Relationship Id="rId37" Type="http://schemas.openxmlformats.org/officeDocument/2006/relationships/image" Target="../media/image21.jpeg"/><Relationship Id="rId40" Type="http://schemas.openxmlformats.org/officeDocument/2006/relationships/image" Target="../media/image24.jpeg"/><Relationship Id="rId45" Type="http://schemas.openxmlformats.org/officeDocument/2006/relationships/image" Target="../media/image29.jpeg"/><Relationship Id="rId5" Type="http://schemas.openxmlformats.org/officeDocument/2006/relationships/audio" Target="../media/audio35.wav"/><Relationship Id="rId15" Type="http://schemas.openxmlformats.org/officeDocument/2006/relationships/audio" Target="../media/audio45.wav"/><Relationship Id="rId23" Type="http://schemas.openxmlformats.org/officeDocument/2006/relationships/audio" Target="../media/audio53.wav"/><Relationship Id="rId28" Type="http://schemas.openxmlformats.org/officeDocument/2006/relationships/audio" Target="../media/audio58.wav"/><Relationship Id="rId36" Type="http://schemas.openxmlformats.org/officeDocument/2006/relationships/image" Target="../media/image20.jpeg"/><Relationship Id="rId49" Type="http://schemas.openxmlformats.org/officeDocument/2006/relationships/image" Target="../media/image33.jpeg"/><Relationship Id="rId10" Type="http://schemas.openxmlformats.org/officeDocument/2006/relationships/audio" Target="../media/audio40.wav"/><Relationship Id="rId19" Type="http://schemas.openxmlformats.org/officeDocument/2006/relationships/audio" Target="../media/audio49.wav"/><Relationship Id="rId31" Type="http://schemas.openxmlformats.org/officeDocument/2006/relationships/audio" Target="../media/audio61.wav"/><Relationship Id="rId44" Type="http://schemas.openxmlformats.org/officeDocument/2006/relationships/image" Target="../media/image28.jpeg"/><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audio" Target="../media/audio44.wav"/><Relationship Id="rId22" Type="http://schemas.openxmlformats.org/officeDocument/2006/relationships/audio" Target="../media/audio52.wav"/><Relationship Id="rId27" Type="http://schemas.openxmlformats.org/officeDocument/2006/relationships/audio" Target="../media/audio57.wav"/><Relationship Id="rId30" Type="http://schemas.openxmlformats.org/officeDocument/2006/relationships/audio" Target="../media/audio60.wav"/><Relationship Id="rId35" Type="http://schemas.openxmlformats.org/officeDocument/2006/relationships/image" Target="../media/image19.jpeg"/><Relationship Id="rId43" Type="http://schemas.openxmlformats.org/officeDocument/2006/relationships/image" Target="../media/image27.jpeg"/><Relationship Id="rId48" Type="http://schemas.openxmlformats.org/officeDocument/2006/relationships/image" Target="../media/image32.jpeg"/><Relationship Id="rId8" Type="http://schemas.openxmlformats.org/officeDocument/2006/relationships/audio" Target="../media/audio38.wav"/></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3.jpeg"/><Relationship Id="rId18" Type="http://schemas.openxmlformats.org/officeDocument/2006/relationships/image" Target="../media/image48.jpeg"/><Relationship Id="rId3" Type="http://schemas.openxmlformats.org/officeDocument/2006/relationships/audio" Target="../media/audio65.wav"/><Relationship Id="rId7" Type="http://schemas.openxmlformats.org/officeDocument/2006/relationships/image" Target="../media/image38.jpeg"/><Relationship Id="rId12" Type="http://schemas.openxmlformats.org/officeDocument/2006/relationships/image" Target="../media/image42.jpeg"/><Relationship Id="rId17" Type="http://schemas.openxmlformats.org/officeDocument/2006/relationships/image" Target="../media/image47.jpeg"/><Relationship Id="rId2" Type="http://schemas.openxmlformats.org/officeDocument/2006/relationships/notesSlide" Target="../notesSlides/notesSlide19.xml"/><Relationship Id="rId16"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25.gif"/><Relationship Id="rId5" Type="http://schemas.openxmlformats.org/officeDocument/2006/relationships/image" Target="../media/image36.jpeg"/><Relationship Id="rId15" Type="http://schemas.openxmlformats.org/officeDocument/2006/relationships/image" Target="../media/image45.jpeg"/><Relationship Id="rId10" Type="http://schemas.openxmlformats.org/officeDocument/2006/relationships/image" Target="../media/image41.jpeg"/><Relationship Id="rId19" Type="http://schemas.openxmlformats.org/officeDocument/2006/relationships/image" Target="../media/image49.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audio" Target="../media/audio68.wav"/><Relationship Id="rId12" Type="http://schemas.openxmlformats.org/officeDocument/2006/relationships/audio" Target="../media/audio73.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67.wav"/><Relationship Id="rId11" Type="http://schemas.openxmlformats.org/officeDocument/2006/relationships/audio" Target="../media/audio72.wav"/><Relationship Id="rId5" Type="http://schemas.openxmlformats.org/officeDocument/2006/relationships/audio" Target="../media/audio66.wav"/><Relationship Id="rId10" Type="http://schemas.openxmlformats.org/officeDocument/2006/relationships/audio" Target="../media/audio71.wav"/><Relationship Id="rId4" Type="http://schemas.openxmlformats.org/officeDocument/2006/relationships/image" Target="../media/image50.png"/><Relationship Id="rId9" Type="http://schemas.openxmlformats.org/officeDocument/2006/relationships/audio" Target="../media/audio70.wav"/></Relationships>
</file>

<file path=ppt/slides/_rels/slide21.xml.rels><?xml version="1.0" encoding="UTF-8" standalone="yes"?>
<Relationships xmlns="http://schemas.openxmlformats.org/package/2006/relationships"><Relationship Id="rId8" Type="http://schemas.openxmlformats.org/officeDocument/2006/relationships/audio" Target="../media/audio74.wav"/><Relationship Id="rId3" Type="http://schemas.openxmlformats.org/officeDocument/2006/relationships/image" Target="../media/image3.png"/><Relationship Id="rId7"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audio" Target="../media/audio75.wav"/></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gif"/><Relationship Id="rId9" Type="http://schemas.openxmlformats.org/officeDocument/2006/relationships/audio" Target="../media/audio76.wav"/></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png"/><Relationship Id="rId7"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audio" Target="../media/audio77.wav"/><Relationship Id="rId4" Type="http://schemas.openxmlformats.org/officeDocument/2006/relationships/image" Target="../media/image61.pn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audio" Target="../media/audio9.wav"/></Relationships>
</file>

<file path=ppt/slides/_rels/slide33.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audio" Target="../media/audio9.wav"/></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35.xml"/><Relationship Id="rId16"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3.png"/><Relationship Id="rId5" Type="http://schemas.openxmlformats.org/officeDocument/2006/relationships/audio" Target="../media/audio10.wav"/><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6.png"/></Relationships>
</file>

<file path=ppt/slides/_rels/slide36.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2.jpeg"/><Relationship Id="rId4" Type="http://schemas.openxmlformats.org/officeDocument/2006/relationships/audio" Target="../media/audio9.wav"/><Relationship Id="rId9" Type="http://schemas.openxmlformats.org/officeDocument/2006/relationships/audio" Target="../media/audio14.wav"/></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audio" Target="../media/audio81.wav"/><Relationship Id="rId13" Type="http://schemas.openxmlformats.org/officeDocument/2006/relationships/image" Target="../media/image68.png"/><Relationship Id="rId3" Type="http://schemas.openxmlformats.org/officeDocument/2006/relationships/image" Target="../media/image3.png"/><Relationship Id="rId7" Type="http://schemas.openxmlformats.org/officeDocument/2006/relationships/audio" Target="../media/audio80.wav"/><Relationship Id="rId12" Type="http://schemas.openxmlformats.org/officeDocument/2006/relationships/audio" Target="../media/audio85.wav"/><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audio" Target="../media/audio79.wav"/><Relationship Id="rId11" Type="http://schemas.openxmlformats.org/officeDocument/2006/relationships/audio" Target="../media/audio84.wav"/><Relationship Id="rId5" Type="http://schemas.openxmlformats.org/officeDocument/2006/relationships/audio" Target="../media/audio78.wav"/><Relationship Id="rId10" Type="http://schemas.openxmlformats.org/officeDocument/2006/relationships/audio" Target="../media/audio83.wav"/><Relationship Id="rId4" Type="http://schemas.openxmlformats.org/officeDocument/2006/relationships/image" Target="../media/image67.png"/><Relationship Id="rId9" Type="http://schemas.openxmlformats.org/officeDocument/2006/relationships/audio" Target="../media/audio82.wav"/></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89.wav"/><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audio" Target="../media/audio88.wav"/><Relationship Id="rId5" Type="http://schemas.openxmlformats.org/officeDocument/2006/relationships/audio" Target="../media/audio87.wav"/><Relationship Id="rId4" Type="http://schemas.openxmlformats.org/officeDocument/2006/relationships/audio" Target="../media/audio86.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93.wav"/><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audio" Target="../media/audio92.wav"/><Relationship Id="rId5" Type="http://schemas.openxmlformats.org/officeDocument/2006/relationships/audio" Target="../media/audio91.wav"/><Relationship Id="rId4" Type="http://schemas.openxmlformats.org/officeDocument/2006/relationships/audio" Target="../media/audio90.wav"/></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Long and short [</a:t>
            </a:r>
            <a:r>
              <a:rPr lang="en-GB" sz="3000" dirty="0" err="1">
                <a:solidFill>
                  <a:prstClr val="white"/>
                </a:solidFill>
              </a:rPr>
              <a:t>i</a:t>
            </a:r>
            <a:r>
              <a:rPr lang="en-GB" sz="3000" dirty="0">
                <a:solidFill>
                  <a:prstClr val="white"/>
                </a:solidFill>
              </a:rPr>
              <a:t>]</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smtClean="0">
                <a:solidFill>
                  <a:prstClr val="white"/>
                </a:solidFill>
                <a:latin typeface="Century Gothic" panose="020B0502020202020204" pitchFamily="34" charset="0"/>
              </a:rPr>
              <a:t>23</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07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0002" y="1134167"/>
            <a:ext cx="10515600" cy="1325563"/>
          </a:xfrm>
        </p:spPr>
        <p:txBody>
          <a:bodyPr>
            <a:normAutofit fontScale="90000"/>
          </a:bodyPr>
          <a:lstStyle/>
          <a:p>
            <a:r>
              <a:rPr lang="en-GB" sz="26700" b="1" dirty="0" err="1">
                <a:solidFill>
                  <a:srgbClr val="FFCC00"/>
                </a:solidFill>
              </a:rPr>
              <a:t>i</a:t>
            </a:r>
            <a:r>
              <a:rPr lang="en-GB" sz="1400" b="1" dirty="0"/>
              <a:t/>
            </a:r>
            <a:br>
              <a:rPr lang="en-GB" sz="1400" b="1" dirty="0"/>
            </a:br>
            <a:endParaRPr lang="en-GB" dirty="0"/>
          </a:p>
        </p:txBody>
      </p:sp>
      <p:sp>
        <p:nvSpPr>
          <p:cNvPr id="2" name="Rectangle 1"/>
          <p:cNvSpPr/>
          <p:nvPr/>
        </p:nvSpPr>
        <p:spPr>
          <a:xfrm>
            <a:off x="3643245" y="4303950"/>
            <a:ext cx="490550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6050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i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0002" y="1134167"/>
            <a:ext cx="10515600" cy="1325563"/>
          </a:xfrm>
        </p:spPr>
        <p:txBody>
          <a:bodyPr>
            <a:normAutofit fontScale="90000"/>
          </a:bodyPr>
          <a:lstStyle/>
          <a:p>
            <a:r>
              <a:rPr lang="en-GB" sz="26700" b="1" dirty="0" err="1">
                <a:solidFill>
                  <a:srgbClr val="FFCC00"/>
                </a:solidFill>
              </a:rPr>
              <a:t>i</a:t>
            </a:r>
            <a:r>
              <a:rPr lang="en-GB" sz="1400" b="1" dirty="0"/>
              <a:t/>
            </a:r>
            <a:br>
              <a:rPr lang="en-GB" sz="1400" b="1" dirty="0"/>
            </a:br>
            <a:endParaRPr lang="en-GB" dirty="0"/>
          </a:p>
        </p:txBody>
      </p:sp>
      <p:pic>
        <p:nvPicPr>
          <p:cNvPr id="4" name="Picture 3" descr="person with a magnifying glass looking through it to see a key"/>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506" y="516675"/>
            <a:ext cx="2922161" cy="3886110"/>
          </a:xfrm>
          <a:prstGeom prst="rect">
            <a:avLst/>
          </a:prstGeom>
        </p:spPr>
      </p:pic>
      <p:sp>
        <p:nvSpPr>
          <p:cNvPr id="2" name="Rectangle 1"/>
          <p:cNvSpPr/>
          <p:nvPr/>
        </p:nvSpPr>
        <p:spPr>
          <a:xfrm>
            <a:off x="3643245" y="4303950"/>
            <a:ext cx="490550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017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EA15D3-1203-D84D-AAC1-9A1B24B1C038}"/>
              </a:ext>
            </a:extLst>
          </p:cNvPr>
          <p:cNvSpPr>
            <a:spLocks noGrp="1"/>
          </p:cNvSpPr>
          <p:nvPr>
            <p:ph type="title"/>
          </p:nvPr>
        </p:nvSpPr>
        <p:spPr>
          <a:xfrm>
            <a:off x="4894846" y="-26032"/>
            <a:ext cx="2402305" cy="1791915"/>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3711914" y="1684973"/>
            <a:ext cx="4754247" cy="295099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f</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nden</a:t>
            </a:r>
            <a:endParaRPr lang="en-GB" sz="8800" dirty="0">
              <a:solidFill>
                <a:srgbClr val="002060"/>
              </a:solidFill>
              <a:latin typeface="Century Gothic" panose="020B0502020202020204" pitchFamily="34" charset="0"/>
            </a:endParaRPr>
          </a:p>
        </p:txBody>
      </p:sp>
      <p:sp>
        <p:nvSpPr>
          <p:cNvPr id="5" name="Rectangle 4"/>
          <p:cNvSpPr/>
          <p:nvPr/>
        </p:nvSpPr>
        <p:spPr>
          <a:xfrm>
            <a:off x="607673" y="3944486"/>
            <a:ext cx="230864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sp>
        <p:nvSpPr>
          <p:cNvPr id="6" name="Rectangle 5"/>
          <p:cNvSpPr/>
          <p:nvPr/>
        </p:nvSpPr>
        <p:spPr>
          <a:xfrm>
            <a:off x="9582968" y="3559783"/>
            <a:ext cx="160172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lfe</a:t>
            </a:r>
            <a:endParaRPr lang="en-GB" sz="5400" dirty="0">
              <a:solidFill>
                <a:srgbClr val="002060"/>
              </a:solidFill>
              <a:latin typeface="Century Gothic" panose="020B0502020202020204" pitchFamily="34" charset="0"/>
            </a:endParaRPr>
          </a:p>
        </p:txBody>
      </p:sp>
      <p:sp>
        <p:nvSpPr>
          <p:cNvPr id="7" name="Rectangle 6"/>
          <p:cNvSpPr/>
          <p:nvPr/>
        </p:nvSpPr>
        <p:spPr>
          <a:xfrm>
            <a:off x="9526864" y="458578"/>
            <a:ext cx="171393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tte</a:t>
            </a:r>
            <a:endParaRPr lang="en-GB" sz="5400" i="1" dirty="0">
              <a:solidFill>
                <a:srgbClr val="002060"/>
              </a:solidFill>
              <a:latin typeface="Century Gothic" panose="020B0502020202020204" pitchFamily="34" charset="0"/>
            </a:endParaRPr>
          </a:p>
        </p:txBody>
      </p:sp>
      <p:sp>
        <p:nvSpPr>
          <p:cNvPr id="8" name="Rectangle 7"/>
          <p:cNvSpPr/>
          <p:nvPr/>
        </p:nvSpPr>
        <p:spPr>
          <a:xfrm>
            <a:off x="4218723" y="4729602"/>
            <a:ext cx="3754554"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nteressant</a:t>
            </a:r>
            <a:endParaRPr lang="en-GB" sz="5400" dirty="0">
              <a:solidFill>
                <a:srgbClr val="FFCC00"/>
              </a:solidFill>
              <a:latin typeface="Century Gothic" panose="020B0502020202020204" pitchFamily="34" charset="0"/>
            </a:endParaRPr>
          </a:p>
        </p:txBody>
      </p:sp>
      <p:sp>
        <p:nvSpPr>
          <p:cNvPr id="9" name="Rectangle 8"/>
          <p:cNvSpPr/>
          <p:nvPr/>
        </p:nvSpPr>
        <p:spPr>
          <a:xfrm>
            <a:off x="1254728" y="265171"/>
            <a:ext cx="12057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person with a magnifying glass looking through it to see a key"/>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0380" y="1721335"/>
            <a:ext cx="1244920" cy="1655588"/>
          </a:xfrm>
          <a:prstGeom prst="rect">
            <a:avLst/>
          </a:prstGeom>
        </p:spPr>
      </p:pic>
      <p:pic>
        <p:nvPicPr>
          <p:cNvPr id="11" name="Picture 10" descr="please"/>
          <p:cNvPicPr>
            <a:picLocks noChangeAspect="1"/>
          </p:cNvPicPr>
          <p:nvPr/>
        </p:nvPicPr>
        <p:blipFill>
          <a:blip r:embed="rId11">
            <a:clrChange>
              <a:clrFrom>
                <a:srgbClr val="FFFFFF"/>
              </a:clrFrom>
              <a:clrTo>
                <a:srgbClr val="FFFFFF">
                  <a:alpha val="0"/>
                </a:srgbClr>
              </a:clrTo>
            </a:clrChange>
          </a:blip>
          <a:stretch>
            <a:fillRect/>
          </a:stretch>
        </p:blipFill>
        <p:spPr>
          <a:xfrm>
            <a:off x="9455506" y="1350406"/>
            <a:ext cx="1839750" cy="1687417"/>
          </a:xfrm>
          <a:prstGeom prst="rect">
            <a:avLst/>
          </a:prstGeom>
        </p:spPr>
      </p:pic>
      <p:grpSp>
        <p:nvGrpSpPr>
          <p:cNvPr id="2" name="Group 1" descr="fries with ketchup next to a green check mark, fries without ketchip next to a red cross"/>
          <p:cNvGrpSpPr/>
          <p:nvPr/>
        </p:nvGrpSpPr>
        <p:grpSpPr>
          <a:xfrm>
            <a:off x="1201576" y="1282403"/>
            <a:ext cx="1520993" cy="1615594"/>
            <a:chOff x="1201576" y="1282403"/>
            <a:chExt cx="1520993" cy="1615594"/>
          </a:xfrm>
        </p:grpSpPr>
        <p:pic>
          <p:nvPicPr>
            <p:cNvPr id="13" name="Picture 12" descr="http://www.clker.com/cliparts/4/8/a/6/1194984081402633375french_fries_juliane_kr_r.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01576" y="1381908"/>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http://www.clker.com/cliparts/f/f/2/e/11954289431054409758ketchup_bottle_alexandre_01.svg.h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18787" y="1282403"/>
              <a:ext cx="455299" cy="8778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www.clker.com/cliparts/4/8/a/6/1194984081402633375french_fries_juliane_kr_r.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5145" y="2194115"/>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ttp://www.clker.com/cliparts/0/f/7/0/11954234311954389563ok_mark_h_kon_l_vdal_02.svg.me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74083" y="1517297"/>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http://www.clker.com/cliparts/V/S/1/q/m/Q/red-x-small-m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19452" y="2411553"/>
              <a:ext cx="509733" cy="44644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192708" y="4635971"/>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know]</a:t>
            </a:r>
          </a:p>
        </p:txBody>
      </p:sp>
      <p:pic>
        <p:nvPicPr>
          <p:cNvPr id="19" name="Picture 18" descr="the message 'help' in a bottl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94532" y="4508885"/>
            <a:ext cx="1259431" cy="1405657"/>
          </a:xfrm>
          <a:prstGeom prst="rect">
            <a:avLst/>
          </a:prstGeom>
        </p:spPr>
      </p:pic>
      <p:sp>
        <p:nvSpPr>
          <p:cNvPr id="20" name="TextBox 19"/>
          <p:cNvSpPr txBox="1"/>
          <p:nvPr/>
        </p:nvSpPr>
        <p:spPr>
          <a:xfrm>
            <a:off x="4468906" y="5391322"/>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[interesting]</a:t>
            </a:r>
          </a:p>
        </p:txBody>
      </p:sp>
    </p:spTree>
    <p:extLst>
      <p:ext uri="{BB962C8B-B14F-4D97-AF65-F5344CB8AC3E}">
        <p14:creationId xmlns:p14="http://schemas.microsoft.com/office/powerpoint/2010/main" val="327380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i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mi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mit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bitt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6" name="bitt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wiss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7" name="wiss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subTnLst>
                                    <p:audio>
                                      <p:cMediaNode>
                                        <p:cTn display="0" masterRel="sameClick">
                                          <p:stCondLst>
                                            <p:cond evt="begin" delay="0">
                                              <p:tn val="48"/>
                                            </p:cond>
                                          </p:stCondLst>
                                          <p:endCondLst>
                                            <p:cond evt="onStopAudio" delay="0">
                                              <p:tgtEl>
                                                <p:sldTgt/>
                                              </p:tgtEl>
                                            </p:cond>
                                          </p:endCondLst>
                                        </p:cTn>
                                        <p:tgtEl>
                                          <p:sndTgt r:embed="rId8" name="interessan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subTnLst>
                                    <p:audio>
                                      <p:cMediaNode>
                                        <p:cTn display="0" masterRel="sameClick">
                                          <p:stCondLst>
                                            <p:cond evt="begin" delay="0">
                                              <p:tn val="53"/>
                                            </p:cond>
                                          </p:stCondLst>
                                          <p:endCondLst>
                                            <p:cond evt="onStopAudio" delay="0">
                                              <p:tgtEl>
                                                <p:sldTgt/>
                                              </p:tgtEl>
                                            </p:cond>
                                          </p:endCondLst>
                                        </p:cTn>
                                        <p:tgtEl>
                                          <p:sndTgt r:embed="rId8" name="interessan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Hilf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9" name="Hilf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56F3F-9BA7-3C45-A83B-CAB7AA24B4BF}"/>
              </a:ext>
            </a:extLst>
          </p:cNvPr>
          <p:cNvSpPr>
            <a:spLocks noGrp="1"/>
          </p:cNvSpPr>
          <p:nvPr>
            <p:ph type="title"/>
          </p:nvPr>
        </p:nvSpPr>
        <p:spPr>
          <a:xfrm>
            <a:off x="5400381" y="200478"/>
            <a:ext cx="1391653" cy="1322808"/>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3711914" y="1684973"/>
            <a:ext cx="4754247" cy="295099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f</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nden</a:t>
            </a:r>
            <a:endParaRPr lang="en-GB" sz="8800" dirty="0">
              <a:solidFill>
                <a:srgbClr val="002060"/>
              </a:solidFill>
              <a:latin typeface="Century Gothic" panose="020B0502020202020204" pitchFamily="34" charset="0"/>
            </a:endParaRPr>
          </a:p>
        </p:txBody>
      </p:sp>
      <p:sp>
        <p:nvSpPr>
          <p:cNvPr id="5" name="Rectangle 4"/>
          <p:cNvSpPr/>
          <p:nvPr/>
        </p:nvSpPr>
        <p:spPr>
          <a:xfrm>
            <a:off x="607673" y="3944486"/>
            <a:ext cx="230864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sp>
        <p:nvSpPr>
          <p:cNvPr id="6" name="Rectangle 5"/>
          <p:cNvSpPr/>
          <p:nvPr/>
        </p:nvSpPr>
        <p:spPr>
          <a:xfrm>
            <a:off x="9582968" y="3559783"/>
            <a:ext cx="160172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lfe</a:t>
            </a:r>
            <a:endParaRPr lang="en-GB" sz="5400" dirty="0">
              <a:solidFill>
                <a:srgbClr val="002060"/>
              </a:solidFill>
              <a:latin typeface="Century Gothic" panose="020B0502020202020204" pitchFamily="34" charset="0"/>
            </a:endParaRPr>
          </a:p>
        </p:txBody>
      </p:sp>
      <p:sp>
        <p:nvSpPr>
          <p:cNvPr id="7" name="Rectangle 6"/>
          <p:cNvSpPr/>
          <p:nvPr/>
        </p:nvSpPr>
        <p:spPr>
          <a:xfrm>
            <a:off x="9526864" y="458578"/>
            <a:ext cx="171393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tte</a:t>
            </a:r>
            <a:endParaRPr lang="en-GB" sz="5400" i="1" dirty="0">
              <a:solidFill>
                <a:srgbClr val="002060"/>
              </a:solidFill>
              <a:latin typeface="Century Gothic" panose="020B0502020202020204" pitchFamily="34" charset="0"/>
            </a:endParaRPr>
          </a:p>
        </p:txBody>
      </p:sp>
      <p:sp>
        <p:nvSpPr>
          <p:cNvPr id="8" name="Rectangle 7"/>
          <p:cNvSpPr/>
          <p:nvPr/>
        </p:nvSpPr>
        <p:spPr>
          <a:xfrm>
            <a:off x="4218723" y="4729602"/>
            <a:ext cx="3754554"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nteressant</a:t>
            </a:r>
            <a:endParaRPr lang="en-GB" sz="5400" dirty="0">
              <a:solidFill>
                <a:srgbClr val="FFCC00"/>
              </a:solidFill>
              <a:latin typeface="Century Gothic" panose="020B0502020202020204" pitchFamily="34" charset="0"/>
            </a:endParaRPr>
          </a:p>
        </p:txBody>
      </p:sp>
      <p:sp>
        <p:nvSpPr>
          <p:cNvPr id="9" name="Rectangle 8"/>
          <p:cNvSpPr/>
          <p:nvPr/>
        </p:nvSpPr>
        <p:spPr>
          <a:xfrm>
            <a:off x="1254728" y="265171"/>
            <a:ext cx="12057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person with a magnifying glass looking through it to see a key"/>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0380" y="1721335"/>
            <a:ext cx="1244920" cy="1655588"/>
          </a:xfrm>
          <a:prstGeom prst="rect">
            <a:avLst/>
          </a:prstGeom>
        </p:spPr>
      </p:pic>
    </p:spTree>
    <p:extLst>
      <p:ext uri="{BB962C8B-B14F-4D97-AF65-F5344CB8AC3E}">
        <p14:creationId xmlns:p14="http://schemas.microsoft.com/office/powerpoint/2010/main" val="144088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mi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bitt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wiss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interessan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Hilf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7A8E-A26E-D84E-BC1D-A987E7DD741A}"/>
              </a:ext>
            </a:extLst>
          </p:cNvPr>
          <p:cNvSpPr>
            <a:spLocks noGrp="1"/>
          </p:cNvSpPr>
          <p:nvPr>
            <p:ph type="title"/>
          </p:nvPr>
        </p:nvSpPr>
        <p:spPr>
          <a:xfrm>
            <a:off x="4652180" y="-70618"/>
            <a:ext cx="2887638" cy="1866988"/>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3711914" y="1684973"/>
            <a:ext cx="4754247" cy="295099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f</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nden</a:t>
            </a:r>
            <a:endParaRPr lang="en-GB" sz="8800" dirty="0">
              <a:solidFill>
                <a:srgbClr val="002060"/>
              </a:solidFill>
              <a:latin typeface="Century Gothic" panose="020B0502020202020204" pitchFamily="34" charset="0"/>
            </a:endParaRPr>
          </a:p>
        </p:txBody>
      </p:sp>
      <p:sp>
        <p:nvSpPr>
          <p:cNvPr id="5" name="Rectangle 4"/>
          <p:cNvSpPr/>
          <p:nvPr/>
        </p:nvSpPr>
        <p:spPr>
          <a:xfrm>
            <a:off x="607673" y="3944486"/>
            <a:ext cx="23086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sp>
        <p:nvSpPr>
          <p:cNvPr id="6" name="Rectangle 5"/>
          <p:cNvSpPr/>
          <p:nvPr/>
        </p:nvSpPr>
        <p:spPr>
          <a:xfrm>
            <a:off x="9582968" y="3559783"/>
            <a:ext cx="160172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lfe</a:t>
            </a:r>
            <a:endParaRPr lang="en-GB" sz="5400" dirty="0">
              <a:solidFill>
                <a:srgbClr val="002060"/>
              </a:solidFill>
              <a:latin typeface="Century Gothic" panose="020B0502020202020204" pitchFamily="34" charset="0"/>
            </a:endParaRPr>
          </a:p>
        </p:txBody>
      </p:sp>
      <p:sp>
        <p:nvSpPr>
          <p:cNvPr id="7" name="Rectangle 6"/>
          <p:cNvSpPr/>
          <p:nvPr/>
        </p:nvSpPr>
        <p:spPr>
          <a:xfrm>
            <a:off x="9526864" y="458578"/>
            <a:ext cx="171393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tte</a:t>
            </a:r>
            <a:endParaRPr lang="en-GB" sz="5400" i="1" dirty="0">
              <a:solidFill>
                <a:srgbClr val="002060"/>
              </a:solidFill>
              <a:latin typeface="Century Gothic" panose="020B0502020202020204" pitchFamily="34" charset="0"/>
            </a:endParaRPr>
          </a:p>
        </p:txBody>
      </p:sp>
      <p:sp>
        <p:nvSpPr>
          <p:cNvPr id="8" name="Rectangle 7"/>
          <p:cNvSpPr/>
          <p:nvPr/>
        </p:nvSpPr>
        <p:spPr>
          <a:xfrm>
            <a:off x="4218723" y="4729602"/>
            <a:ext cx="3754554" cy="923330"/>
          </a:xfrm>
          <a:prstGeom prst="rect">
            <a:avLst/>
          </a:prstGeom>
        </p:spPr>
        <p:txBody>
          <a:bodyPr wrap="none">
            <a:spAutoFit/>
          </a:bodyPr>
          <a:lstStyle/>
          <a:p>
            <a:pPr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nteressant</a:t>
            </a:r>
            <a:endParaRPr lang="en-GB" sz="5400" dirty="0">
              <a:solidFill>
                <a:srgbClr val="FFCC00"/>
              </a:solidFill>
              <a:latin typeface="Century Gothic" panose="020B0502020202020204" pitchFamily="34" charset="0"/>
            </a:endParaRPr>
          </a:p>
        </p:txBody>
      </p:sp>
      <p:sp>
        <p:nvSpPr>
          <p:cNvPr id="9" name="Rectangle 8"/>
          <p:cNvSpPr/>
          <p:nvPr/>
        </p:nvSpPr>
        <p:spPr>
          <a:xfrm>
            <a:off x="1254728" y="265171"/>
            <a:ext cx="12057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person with a magnifying glass looking through it to see a key"/>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0380" y="1721335"/>
            <a:ext cx="1244920" cy="1655588"/>
          </a:xfrm>
          <a:prstGeom prst="rect">
            <a:avLst/>
          </a:prstGeom>
        </p:spPr>
      </p:pic>
    </p:spTree>
    <p:extLst>
      <p:ext uri="{BB962C8B-B14F-4D97-AF65-F5344CB8AC3E}">
        <p14:creationId xmlns:p14="http://schemas.microsoft.com/office/powerpoint/2010/main" val="303093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a:t>
            </a:r>
            <a:r>
              <a:rPr lang="en-GB" sz="3600" b="1" dirty="0" err="1">
                <a:solidFill>
                  <a:schemeClr val="bg1"/>
                </a:solidFill>
              </a:rPr>
              <a:t>i</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3 Slide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73547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B225F93A-08E2-AB4D-9414-D4B5915AEDE5}"/>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41186" cy="869950"/>
          </a:xfrm>
          <a:prstGeom prst="rect">
            <a:avLst/>
          </a:prstGeom>
        </p:spPr>
      </p:pic>
      <p:sp>
        <p:nvSpPr>
          <p:cNvPr id="2" name="Title 1"/>
          <p:cNvSpPr>
            <a:spLocks noGrp="1"/>
          </p:cNvSpPr>
          <p:nvPr>
            <p:ph type="title"/>
          </p:nvPr>
        </p:nvSpPr>
        <p:spPr>
          <a:xfrm>
            <a:off x="99551" y="-19776"/>
            <a:ext cx="10515600" cy="1325563"/>
          </a:xfrm>
        </p:spPr>
        <p:txBody>
          <a:bodyPr>
            <a:normAutofit/>
          </a:bodyPr>
          <a:lstStyle/>
          <a:p>
            <a:r>
              <a:rPr lang="en-GB" sz="3600" b="1" dirty="0">
                <a:solidFill>
                  <a:schemeClr val="bg1"/>
                </a:solidFill>
              </a:rPr>
              <a:t>[e] vs [</a:t>
            </a:r>
            <a:r>
              <a:rPr lang="en-GB" sz="3600" b="1" dirty="0" err="1">
                <a:solidFill>
                  <a:schemeClr val="bg1"/>
                </a:solidFill>
              </a:rPr>
              <a:t>i</a:t>
            </a:r>
            <a:r>
              <a:rPr lang="en-GB" sz="3600" b="1" dirty="0">
                <a:solidFill>
                  <a:schemeClr val="bg1"/>
                </a:solidFill>
              </a:rPr>
              <a:t>]</a:t>
            </a:r>
            <a:endParaRPr lang="en-GB" sz="3600" dirty="0"/>
          </a:p>
        </p:txBody>
      </p:sp>
      <p:sp>
        <p:nvSpPr>
          <p:cNvPr id="45" name="TextBox 44">
            <a:extLst>
              <a:ext uri="{FF2B5EF4-FFF2-40B4-BE49-F238E27FC236}">
                <a16:creationId xmlns:a16="http://schemas.microsoft.com/office/drawing/2014/main" id="{33A01F59-80D3-5649-980F-C1328D3A7017}"/>
              </a:ext>
            </a:extLst>
          </p:cNvPr>
          <p:cNvSpPr txBox="1"/>
          <p:nvPr/>
        </p:nvSpPr>
        <p:spPr>
          <a:xfrm>
            <a:off x="7920000" y="4769963"/>
            <a:ext cx="3212739" cy="523220"/>
          </a:xfrm>
          <a:prstGeom prst="rect">
            <a:avLst/>
          </a:prstGeom>
          <a:noFill/>
        </p:spPr>
        <p:txBody>
          <a:bodyPr wrap="none" rtlCol="0">
            <a:spAutoFit/>
          </a:bodyPr>
          <a:lstStyle/>
          <a:p>
            <a:r>
              <a:rPr lang="en-US" sz="2800" dirty="0" err="1">
                <a:solidFill>
                  <a:srgbClr val="5B9BD5">
                    <a:lumMod val="50000"/>
                  </a:srgbClr>
                </a:solidFill>
              </a:rPr>
              <a:t>blecken</a:t>
            </a:r>
            <a:r>
              <a:rPr lang="en-US" sz="2800" dirty="0">
                <a:solidFill>
                  <a:srgbClr val="5B9BD5">
                    <a:lumMod val="50000"/>
                  </a:srgbClr>
                </a:solidFill>
              </a:rPr>
              <a:t> / </a:t>
            </a:r>
            <a:r>
              <a:rPr lang="en-US" sz="2800" dirty="0" err="1">
                <a:solidFill>
                  <a:srgbClr val="5B9BD5">
                    <a:lumMod val="50000"/>
                  </a:srgbClr>
                </a:solidFill>
              </a:rPr>
              <a:t>blicken</a:t>
            </a:r>
            <a:endParaRPr lang="en-US" sz="2800" dirty="0">
              <a:solidFill>
                <a:srgbClr val="5B9BD5">
                  <a:lumMod val="50000"/>
                </a:srgbClr>
              </a:solidFill>
            </a:endParaRPr>
          </a:p>
        </p:txBody>
      </p:sp>
      <p:sp>
        <p:nvSpPr>
          <p:cNvPr id="58" name="TextBox 57">
            <a:extLst>
              <a:ext uri="{FF2B5EF4-FFF2-40B4-BE49-F238E27FC236}">
                <a16:creationId xmlns:a16="http://schemas.microsoft.com/office/drawing/2014/main" id="{0C4CF4E1-75A0-E846-B6FB-2BBD5EF7543D}"/>
              </a:ext>
            </a:extLst>
          </p:cNvPr>
          <p:cNvSpPr txBox="1"/>
          <p:nvPr/>
        </p:nvSpPr>
        <p:spPr>
          <a:xfrm>
            <a:off x="7907121" y="4774319"/>
            <a:ext cx="3816000" cy="523220"/>
          </a:xfrm>
          <a:prstGeom prst="rect">
            <a:avLst/>
          </a:prstGeom>
          <a:noFill/>
        </p:spPr>
        <p:txBody>
          <a:bodyPr wrap="square" rtlCol="0">
            <a:spAutoFit/>
          </a:bodyPr>
          <a:lstStyle/>
          <a:p>
            <a:r>
              <a:rPr lang="en-US" sz="2800" b="1" dirty="0" err="1">
                <a:solidFill>
                  <a:srgbClr val="DAA520"/>
                </a:solidFill>
              </a:rPr>
              <a:t>blecken</a:t>
            </a:r>
            <a:r>
              <a:rPr lang="en-US" sz="2800" b="1" dirty="0">
                <a:solidFill>
                  <a:srgbClr val="EEC100"/>
                </a:solidFill>
              </a:rPr>
              <a:t> </a:t>
            </a:r>
            <a:r>
              <a:rPr lang="en-US" sz="2800" dirty="0">
                <a:solidFill>
                  <a:srgbClr val="5B9BD5">
                    <a:lumMod val="50000"/>
                  </a:srgbClr>
                </a:solidFill>
              </a:rPr>
              <a:t>/ </a:t>
            </a:r>
            <a:r>
              <a:rPr lang="en-US" sz="2800" dirty="0" err="1">
                <a:solidFill>
                  <a:srgbClr val="115076"/>
                </a:solidFill>
              </a:rPr>
              <a:t>blicken</a:t>
            </a:r>
            <a:endParaRPr lang="en-US" sz="2800" dirty="0">
              <a:solidFill>
                <a:srgbClr val="115076"/>
              </a:solidFill>
            </a:endParaRPr>
          </a:p>
        </p:txBody>
      </p:sp>
      <p:sp>
        <p:nvSpPr>
          <p:cNvPr id="46" name="TextBox 45">
            <a:extLst>
              <a:ext uri="{FF2B5EF4-FFF2-40B4-BE49-F238E27FC236}">
                <a16:creationId xmlns:a16="http://schemas.microsoft.com/office/drawing/2014/main" id="{BBBAC7CB-9D4D-B74E-BA2E-9C9A73B98A99}"/>
              </a:ext>
            </a:extLst>
          </p:cNvPr>
          <p:cNvSpPr txBox="1"/>
          <p:nvPr/>
        </p:nvSpPr>
        <p:spPr>
          <a:xfrm>
            <a:off x="7935241" y="5343659"/>
            <a:ext cx="2924198" cy="523220"/>
          </a:xfrm>
          <a:prstGeom prst="rect">
            <a:avLst/>
          </a:prstGeom>
          <a:noFill/>
        </p:spPr>
        <p:txBody>
          <a:bodyPr wrap="none" rtlCol="0">
            <a:spAutoFit/>
          </a:bodyPr>
          <a:lstStyle/>
          <a:p>
            <a:r>
              <a:rPr lang="en-US" sz="2800" dirty="0" err="1">
                <a:solidFill>
                  <a:srgbClr val="5B9BD5">
                    <a:lumMod val="50000"/>
                  </a:srgbClr>
                </a:solidFill>
              </a:rPr>
              <a:t>wirken</a:t>
            </a:r>
            <a:r>
              <a:rPr lang="en-US" sz="2800" dirty="0">
                <a:solidFill>
                  <a:srgbClr val="5B9BD5">
                    <a:lumMod val="50000"/>
                  </a:srgbClr>
                </a:solidFill>
              </a:rPr>
              <a:t> / </a:t>
            </a:r>
            <a:r>
              <a:rPr lang="en-US" sz="2800" dirty="0" err="1">
                <a:solidFill>
                  <a:srgbClr val="5B9BD5">
                    <a:lumMod val="50000"/>
                  </a:srgbClr>
                </a:solidFill>
              </a:rPr>
              <a:t>werken</a:t>
            </a:r>
            <a:endParaRPr lang="en-US" sz="2800" dirty="0">
              <a:solidFill>
                <a:srgbClr val="5B9BD5">
                  <a:lumMod val="50000"/>
                </a:srgbClr>
              </a:solidFill>
            </a:endParaRPr>
          </a:p>
        </p:txBody>
      </p:sp>
      <p:sp>
        <p:nvSpPr>
          <p:cNvPr id="59" name="TextBox 58">
            <a:extLst>
              <a:ext uri="{FF2B5EF4-FFF2-40B4-BE49-F238E27FC236}">
                <a16:creationId xmlns:a16="http://schemas.microsoft.com/office/drawing/2014/main" id="{13D7311F-3457-7547-9F82-951938F5C9F1}"/>
              </a:ext>
            </a:extLst>
          </p:cNvPr>
          <p:cNvSpPr txBox="1"/>
          <p:nvPr/>
        </p:nvSpPr>
        <p:spPr>
          <a:xfrm>
            <a:off x="7935241" y="5344831"/>
            <a:ext cx="2956259" cy="523220"/>
          </a:xfrm>
          <a:prstGeom prst="rect">
            <a:avLst/>
          </a:prstGeom>
          <a:noFill/>
        </p:spPr>
        <p:txBody>
          <a:bodyPr wrap="none" rtlCol="0">
            <a:spAutoFit/>
          </a:bodyPr>
          <a:lstStyle/>
          <a:p>
            <a:r>
              <a:rPr lang="en-US" sz="2800" dirty="0" err="1">
                <a:solidFill>
                  <a:srgbClr val="115076"/>
                </a:solidFill>
              </a:rPr>
              <a:t>wirken</a:t>
            </a:r>
            <a:r>
              <a:rPr lang="en-US" sz="2800" b="1" dirty="0">
                <a:solidFill>
                  <a:srgbClr val="DAA520"/>
                </a:solidFill>
              </a:rPr>
              <a:t> </a:t>
            </a:r>
            <a:r>
              <a:rPr lang="en-US" sz="2800" dirty="0">
                <a:solidFill>
                  <a:srgbClr val="5B9BD5">
                    <a:lumMod val="50000"/>
                  </a:srgbClr>
                </a:solidFill>
              </a:rPr>
              <a:t>/ </a:t>
            </a:r>
            <a:r>
              <a:rPr lang="en-US" sz="2800" b="1" dirty="0" err="1">
                <a:solidFill>
                  <a:srgbClr val="DAA520"/>
                </a:solidFill>
              </a:rPr>
              <a:t>werken</a:t>
            </a:r>
            <a:endParaRPr lang="en-US" sz="2800" b="1" dirty="0">
              <a:solidFill>
                <a:srgbClr val="DAA520"/>
              </a:solidFill>
            </a:endParaRPr>
          </a:p>
        </p:txBody>
      </p:sp>
      <p:sp>
        <p:nvSpPr>
          <p:cNvPr id="44" name="TextBox 43">
            <a:extLst>
              <a:ext uri="{FF2B5EF4-FFF2-40B4-BE49-F238E27FC236}">
                <a16:creationId xmlns:a16="http://schemas.microsoft.com/office/drawing/2014/main" id="{23C2B47B-B0A1-D24A-8A59-3ED61E776BE9}"/>
              </a:ext>
            </a:extLst>
          </p:cNvPr>
          <p:cNvSpPr txBox="1"/>
          <p:nvPr/>
        </p:nvSpPr>
        <p:spPr>
          <a:xfrm>
            <a:off x="7935293" y="4179352"/>
            <a:ext cx="2581156" cy="523220"/>
          </a:xfrm>
          <a:prstGeom prst="rect">
            <a:avLst/>
          </a:prstGeom>
          <a:noFill/>
        </p:spPr>
        <p:txBody>
          <a:bodyPr wrap="none" rtlCol="0">
            <a:spAutoFit/>
          </a:bodyPr>
          <a:lstStyle/>
          <a:p>
            <a:r>
              <a:rPr lang="en-US" sz="2800" dirty="0" err="1">
                <a:solidFill>
                  <a:srgbClr val="5B9BD5">
                    <a:lumMod val="50000"/>
                  </a:srgbClr>
                </a:solidFill>
              </a:rPr>
              <a:t>setzen</a:t>
            </a:r>
            <a:r>
              <a:rPr lang="en-US" sz="2800" dirty="0">
                <a:solidFill>
                  <a:srgbClr val="5B9BD5">
                    <a:lumMod val="50000"/>
                  </a:srgbClr>
                </a:solidFill>
              </a:rPr>
              <a:t> / </a:t>
            </a:r>
            <a:r>
              <a:rPr lang="en-US" sz="2800" dirty="0" err="1">
                <a:solidFill>
                  <a:srgbClr val="5B9BD5">
                    <a:lumMod val="50000"/>
                  </a:srgbClr>
                </a:solidFill>
              </a:rPr>
              <a:t>sitzen</a:t>
            </a:r>
            <a:endParaRPr lang="en-US" sz="2800" dirty="0">
              <a:solidFill>
                <a:srgbClr val="5B9BD5">
                  <a:lumMod val="50000"/>
                </a:srgbClr>
              </a:solidFill>
            </a:endParaRPr>
          </a:p>
        </p:txBody>
      </p:sp>
      <p:sp>
        <p:nvSpPr>
          <p:cNvPr id="56" name="TextBox 55">
            <a:extLst>
              <a:ext uri="{FF2B5EF4-FFF2-40B4-BE49-F238E27FC236}">
                <a16:creationId xmlns:a16="http://schemas.microsoft.com/office/drawing/2014/main" id="{68ADB47D-587D-AF40-B9FE-D266EFFEF364}"/>
              </a:ext>
            </a:extLst>
          </p:cNvPr>
          <p:cNvSpPr txBox="1"/>
          <p:nvPr/>
        </p:nvSpPr>
        <p:spPr>
          <a:xfrm>
            <a:off x="7935241" y="4176730"/>
            <a:ext cx="2585964" cy="523220"/>
          </a:xfrm>
          <a:prstGeom prst="rect">
            <a:avLst/>
          </a:prstGeom>
          <a:noFill/>
        </p:spPr>
        <p:txBody>
          <a:bodyPr wrap="none" rtlCol="0">
            <a:spAutoFit/>
          </a:bodyPr>
          <a:lstStyle/>
          <a:p>
            <a:r>
              <a:rPr lang="en-US" sz="2800" b="1" dirty="0" err="1">
                <a:solidFill>
                  <a:srgbClr val="DAA520"/>
                </a:solidFill>
              </a:rPr>
              <a:t>setzen</a:t>
            </a:r>
            <a:r>
              <a:rPr lang="en-US" sz="2800" b="1" dirty="0">
                <a:solidFill>
                  <a:srgbClr val="DAA520"/>
                </a:solidFill>
              </a:rPr>
              <a:t> </a:t>
            </a:r>
            <a:r>
              <a:rPr lang="en-US" sz="2800" dirty="0">
                <a:solidFill>
                  <a:srgbClr val="5B9BD5">
                    <a:lumMod val="50000"/>
                  </a:srgbClr>
                </a:solidFill>
              </a:rPr>
              <a:t>/ </a:t>
            </a:r>
            <a:r>
              <a:rPr lang="en-US" sz="2800" dirty="0" err="1">
                <a:solidFill>
                  <a:srgbClr val="5B9BD5">
                    <a:lumMod val="50000"/>
                  </a:srgbClr>
                </a:solidFill>
              </a:rPr>
              <a:t>sitzen</a:t>
            </a:r>
            <a:endParaRPr lang="en-US" sz="2800" b="1" dirty="0">
              <a:solidFill>
                <a:srgbClr val="5B9BD5">
                  <a:lumMod val="50000"/>
                </a:srgbClr>
              </a:solidFill>
            </a:endParaRPr>
          </a:p>
        </p:txBody>
      </p:sp>
      <p:sp>
        <p:nvSpPr>
          <p:cNvPr id="43" name="TextBox 42">
            <a:extLst>
              <a:ext uri="{FF2B5EF4-FFF2-40B4-BE49-F238E27FC236}">
                <a16:creationId xmlns:a16="http://schemas.microsoft.com/office/drawing/2014/main" id="{9A50B01B-2098-4B4A-8ADF-7662424920CE}"/>
              </a:ext>
            </a:extLst>
          </p:cNvPr>
          <p:cNvSpPr txBox="1"/>
          <p:nvPr/>
        </p:nvSpPr>
        <p:spPr>
          <a:xfrm>
            <a:off x="7936021" y="3523714"/>
            <a:ext cx="3180679" cy="523220"/>
          </a:xfrm>
          <a:prstGeom prst="rect">
            <a:avLst/>
          </a:prstGeom>
          <a:noFill/>
        </p:spPr>
        <p:txBody>
          <a:bodyPr wrap="none" rtlCol="0">
            <a:spAutoFit/>
          </a:bodyPr>
          <a:lstStyle/>
          <a:p>
            <a:r>
              <a:rPr lang="en-US" sz="2800" dirty="0" err="1">
                <a:solidFill>
                  <a:srgbClr val="5B9BD5">
                    <a:lumMod val="50000"/>
                  </a:srgbClr>
                </a:solidFill>
              </a:rPr>
              <a:t>winden</a:t>
            </a:r>
            <a:r>
              <a:rPr lang="en-US" sz="2800" dirty="0">
                <a:solidFill>
                  <a:srgbClr val="5B9BD5">
                    <a:lumMod val="50000"/>
                  </a:srgbClr>
                </a:solidFill>
              </a:rPr>
              <a:t>/ </a:t>
            </a:r>
            <a:r>
              <a:rPr lang="en-US" sz="2800" dirty="0" err="1">
                <a:solidFill>
                  <a:srgbClr val="5B9BD5">
                    <a:lumMod val="50000"/>
                  </a:srgbClr>
                </a:solidFill>
              </a:rPr>
              <a:t>wenden</a:t>
            </a:r>
            <a:endParaRPr lang="en-US" sz="2800" dirty="0">
              <a:solidFill>
                <a:srgbClr val="5B9BD5">
                  <a:lumMod val="50000"/>
                </a:srgbClr>
              </a:solidFill>
            </a:endParaRPr>
          </a:p>
        </p:txBody>
      </p:sp>
      <p:sp>
        <p:nvSpPr>
          <p:cNvPr id="55" name="TextBox 54">
            <a:extLst>
              <a:ext uri="{FF2B5EF4-FFF2-40B4-BE49-F238E27FC236}">
                <a16:creationId xmlns:a16="http://schemas.microsoft.com/office/drawing/2014/main" id="{FDBD732E-2F06-234D-AC15-1BE7A2ACEF47}"/>
              </a:ext>
            </a:extLst>
          </p:cNvPr>
          <p:cNvSpPr txBox="1"/>
          <p:nvPr/>
        </p:nvSpPr>
        <p:spPr>
          <a:xfrm>
            <a:off x="7935241" y="3523714"/>
            <a:ext cx="3161443" cy="523220"/>
          </a:xfrm>
          <a:prstGeom prst="rect">
            <a:avLst/>
          </a:prstGeom>
          <a:noFill/>
        </p:spPr>
        <p:txBody>
          <a:bodyPr wrap="none" rtlCol="0">
            <a:spAutoFit/>
          </a:bodyPr>
          <a:lstStyle/>
          <a:p>
            <a:r>
              <a:rPr lang="en-US" sz="2800" b="1" dirty="0" err="1">
                <a:solidFill>
                  <a:srgbClr val="DAA520"/>
                </a:solidFill>
              </a:rPr>
              <a:t>winden</a:t>
            </a:r>
            <a:r>
              <a:rPr lang="en-US" sz="2800" dirty="0">
                <a:solidFill>
                  <a:srgbClr val="5B9BD5">
                    <a:lumMod val="50000"/>
                  </a:srgbClr>
                </a:solidFill>
              </a:rPr>
              <a:t>/ </a:t>
            </a:r>
            <a:r>
              <a:rPr lang="en-US" sz="2800" dirty="0" err="1">
                <a:solidFill>
                  <a:srgbClr val="5B9BD5">
                    <a:lumMod val="50000"/>
                  </a:srgbClr>
                </a:solidFill>
              </a:rPr>
              <a:t>wenden</a:t>
            </a:r>
            <a:endParaRPr lang="en-US" sz="2800" dirty="0">
              <a:solidFill>
                <a:srgbClr val="5B9BD5">
                  <a:lumMod val="50000"/>
                </a:srgbClr>
              </a:solidFill>
            </a:endParaRPr>
          </a:p>
        </p:txBody>
      </p:sp>
      <p:sp>
        <p:nvSpPr>
          <p:cNvPr id="13" name="Rectangle 12">
            <a:hlinkClick r:id="" action="ppaction://noaction">
              <a:snd r:embed="rId4" name="sagen_source.wav"/>
            </a:hlinkClick>
            <a:extLst>
              <a:ext uri="{FF2B5EF4-FFF2-40B4-BE49-F238E27FC236}">
                <a16:creationId xmlns:a16="http://schemas.microsoft.com/office/drawing/2014/main" id="{73EC1E09-D638-6E44-BCDA-F30026C0DA66}"/>
              </a:ext>
            </a:extLst>
          </p:cNvPr>
          <p:cNvSpPr/>
          <p:nvPr/>
        </p:nvSpPr>
        <p:spPr>
          <a:xfrm>
            <a:off x="3907150" y="1379294"/>
            <a:ext cx="1523174" cy="584775"/>
          </a:xfrm>
          <a:prstGeom prst="rect">
            <a:avLst/>
          </a:prstGeom>
        </p:spPr>
        <p:txBody>
          <a:bodyPr wrap="none">
            <a:spAutoFit/>
          </a:bodyPr>
          <a:lstStyle/>
          <a:p>
            <a:pPr algn="ctr"/>
            <a:r>
              <a:rPr lang="en-GB" sz="3200" dirty="0" err="1">
                <a:solidFill>
                  <a:srgbClr val="5B9BD5">
                    <a:lumMod val="50000"/>
                  </a:srgbClr>
                </a:solidFill>
              </a:rPr>
              <a:t>g</a:t>
            </a:r>
            <a:r>
              <a:rPr lang="en-GB" sz="3200" b="1" dirty="0" err="1">
                <a:solidFill>
                  <a:srgbClr val="DAA520"/>
                </a:solidFill>
              </a:rPr>
              <a:t>e</a:t>
            </a:r>
            <a:r>
              <a:rPr lang="en-GB" sz="3200" dirty="0" err="1">
                <a:solidFill>
                  <a:srgbClr val="5B9BD5">
                    <a:lumMod val="50000"/>
                  </a:srgbClr>
                </a:solidFill>
              </a:rPr>
              <a:t>ben</a:t>
            </a:r>
            <a:endParaRPr lang="en-GB" sz="3200" dirty="0">
              <a:solidFill>
                <a:srgbClr val="5B9BD5">
                  <a:lumMod val="50000"/>
                </a:srgbClr>
              </a:solidFill>
            </a:endParaRPr>
          </a:p>
        </p:txBody>
      </p:sp>
      <p:sp>
        <p:nvSpPr>
          <p:cNvPr id="15" name="Title 2">
            <a:hlinkClick r:id="" action="ppaction://noaction">
              <a:snd r:embed="rId5" name="a SSC.wav"/>
            </a:hlinkClick>
            <a:extLst>
              <a:ext uri="{FF2B5EF4-FFF2-40B4-BE49-F238E27FC236}">
                <a16:creationId xmlns:a16="http://schemas.microsoft.com/office/drawing/2014/main" id="{25AE1B5B-9B83-2545-B5D8-3FD4F00FECC1}"/>
              </a:ext>
            </a:extLst>
          </p:cNvPr>
          <p:cNvSpPr txBox="1">
            <a:spLocks/>
          </p:cNvSpPr>
          <p:nvPr/>
        </p:nvSpPr>
        <p:spPr>
          <a:xfrm>
            <a:off x="5849360" y="1806168"/>
            <a:ext cx="1796738" cy="121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7200" b="1" dirty="0">
                <a:solidFill>
                  <a:srgbClr val="5B9BD5">
                    <a:lumMod val="50000"/>
                  </a:srgbClr>
                </a:solidFill>
              </a:rPr>
              <a:t>i</a:t>
            </a:r>
            <a:r>
              <a:rPr lang="en-GB" sz="2000" dirty="0">
                <a:solidFill>
                  <a:srgbClr val="5B9BD5">
                    <a:lumMod val="50000"/>
                  </a:srgbClr>
                </a:solidFill>
              </a:rPr>
              <a:t>[short]</a:t>
            </a:r>
            <a:endParaRPr lang="en-US" sz="1200" dirty="0">
              <a:solidFill>
                <a:srgbClr val="5B9BD5">
                  <a:lumMod val="50000"/>
                </a:srgbClr>
              </a:solidFill>
            </a:endParaRPr>
          </a:p>
        </p:txBody>
      </p:sp>
      <p:sp>
        <p:nvSpPr>
          <p:cNvPr id="16" name="Rectangle 15">
            <a:hlinkClick r:id="" action="ppaction://noaction">
              <a:snd r:embed="rId6" name="lacheln.wav"/>
            </a:hlinkClick>
            <a:extLst>
              <a:ext uri="{FF2B5EF4-FFF2-40B4-BE49-F238E27FC236}">
                <a16:creationId xmlns:a16="http://schemas.microsoft.com/office/drawing/2014/main" id="{130C2D85-AE77-6746-AEAA-95390B87F502}"/>
              </a:ext>
            </a:extLst>
          </p:cNvPr>
          <p:cNvSpPr/>
          <p:nvPr/>
        </p:nvSpPr>
        <p:spPr>
          <a:xfrm>
            <a:off x="7835024" y="2211170"/>
            <a:ext cx="1457451" cy="584775"/>
          </a:xfrm>
          <a:prstGeom prst="rect">
            <a:avLst/>
          </a:prstGeom>
        </p:spPr>
        <p:txBody>
          <a:bodyPr wrap="none">
            <a:spAutoFit/>
          </a:bodyPr>
          <a:lstStyle/>
          <a:p>
            <a:pPr algn="ctr"/>
            <a:r>
              <a:rPr lang="en-GB" sz="3200" dirty="0" err="1">
                <a:solidFill>
                  <a:srgbClr val="5B9BD5">
                    <a:lumMod val="50000"/>
                  </a:srgbClr>
                </a:solidFill>
              </a:rPr>
              <a:t>f</a:t>
            </a:r>
            <a:r>
              <a:rPr lang="en-GB" sz="3200" b="1" dirty="0" err="1">
                <a:solidFill>
                  <a:srgbClr val="DAA520"/>
                </a:solidFill>
              </a:rPr>
              <a:t>i</a:t>
            </a:r>
            <a:r>
              <a:rPr lang="en-GB" sz="3200" dirty="0" err="1">
                <a:solidFill>
                  <a:srgbClr val="5B9BD5">
                    <a:lumMod val="50000"/>
                  </a:srgbClr>
                </a:solidFill>
              </a:rPr>
              <a:t>nden</a:t>
            </a:r>
            <a:endParaRPr lang="en-GB" sz="3200" dirty="0">
              <a:solidFill>
                <a:srgbClr val="5B9BD5">
                  <a:lumMod val="50000"/>
                </a:srgbClr>
              </a:solidFill>
            </a:endParaRPr>
          </a:p>
        </p:txBody>
      </p:sp>
      <p:sp>
        <p:nvSpPr>
          <p:cNvPr id="17" name="Rectangle 16">
            <a:hlinkClick r:id="" action="ppaction://noaction">
              <a:snd r:embed="rId7" name="spat.wav"/>
            </a:hlinkClick>
            <a:extLst>
              <a:ext uri="{FF2B5EF4-FFF2-40B4-BE49-F238E27FC236}">
                <a16:creationId xmlns:a16="http://schemas.microsoft.com/office/drawing/2014/main" id="{52D0FFC8-92AC-A64D-8D1A-D99CBF305069}"/>
              </a:ext>
            </a:extLst>
          </p:cNvPr>
          <p:cNvSpPr/>
          <p:nvPr/>
        </p:nvSpPr>
        <p:spPr>
          <a:xfrm>
            <a:off x="7851934" y="1406972"/>
            <a:ext cx="747320" cy="584775"/>
          </a:xfrm>
          <a:prstGeom prst="rect">
            <a:avLst/>
          </a:prstGeom>
        </p:spPr>
        <p:txBody>
          <a:bodyPr wrap="none">
            <a:spAutoFit/>
          </a:bodyPr>
          <a:lstStyle/>
          <a:p>
            <a:r>
              <a:rPr lang="en-GB" sz="3200" dirty="0" err="1">
                <a:solidFill>
                  <a:srgbClr val="5B9BD5">
                    <a:lumMod val="50000"/>
                  </a:srgbClr>
                </a:solidFill>
              </a:rPr>
              <a:t>w</a:t>
            </a:r>
            <a:r>
              <a:rPr lang="en-GB" sz="3200" b="1" dirty="0" err="1">
                <a:solidFill>
                  <a:srgbClr val="DAA520"/>
                </a:solidFill>
              </a:rPr>
              <a:t>i</a:t>
            </a:r>
            <a:r>
              <a:rPr lang="en-GB" sz="3200" dirty="0" err="1">
                <a:solidFill>
                  <a:srgbClr val="5B9BD5">
                    <a:lumMod val="50000"/>
                  </a:srgbClr>
                </a:solidFill>
              </a:rPr>
              <a:t>r</a:t>
            </a:r>
            <a:endParaRPr lang="en-US" sz="3200" dirty="0">
              <a:solidFill>
                <a:srgbClr val="5B9BD5">
                  <a:lumMod val="50000"/>
                </a:srgbClr>
              </a:solidFill>
            </a:endParaRPr>
          </a:p>
        </p:txBody>
      </p:sp>
      <p:sp>
        <p:nvSpPr>
          <p:cNvPr id="26" name="Action Button: Custom 25">
            <a:hlinkClick r:id="" action="ppaction://noaction" highlightClick="1">
              <a:snd r:embed="rId8" name="gelingen.wav"/>
            </a:hlinkClick>
            <a:extLst>
              <a:ext uri="{FF2B5EF4-FFF2-40B4-BE49-F238E27FC236}">
                <a16:creationId xmlns:a16="http://schemas.microsoft.com/office/drawing/2014/main" id="{33E9EE8E-A911-8243-A34E-BED550259991}"/>
              </a:ext>
            </a:extLst>
          </p:cNvPr>
          <p:cNvSpPr/>
          <p:nvPr/>
        </p:nvSpPr>
        <p:spPr>
          <a:xfrm>
            <a:off x="660427" y="2895175"/>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1</a:t>
            </a:r>
          </a:p>
        </p:txBody>
      </p:sp>
      <p:sp>
        <p:nvSpPr>
          <p:cNvPr id="27" name="Action Button: Custom 26">
            <a:hlinkClick r:id="" action="ppaction://noaction" highlightClick="1">
              <a:snd r:embed="rId9" name="Mittel.wav"/>
            </a:hlinkClick>
            <a:extLst>
              <a:ext uri="{FF2B5EF4-FFF2-40B4-BE49-F238E27FC236}">
                <a16:creationId xmlns:a16="http://schemas.microsoft.com/office/drawing/2014/main" id="{59D3956A-1EDE-E844-82D6-40A081F50625}"/>
              </a:ext>
            </a:extLst>
          </p:cNvPr>
          <p:cNvSpPr/>
          <p:nvPr/>
        </p:nvSpPr>
        <p:spPr>
          <a:xfrm>
            <a:off x="660427" y="348550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2</a:t>
            </a:r>
          </a:p>
        </p:txBody>
      </p:sp>
      <p:sp>
        <p:nvSpPr>
          <p:cNvPr id="28" name="Action Button: Custom 27">
            <a:hlinkClick r:id="" action="ppaction://noaction" highlightClick="1">
              <a:snd r:embed="rId10" name="eng.wav"/>
            </a:hlinkClick>
            <a:extLst>
              <a:ext uri="{FF2B5EF4-FFF2-40B4-BE49-F238E27FC236}">
                <a16:creationId xmlns:a16="http://schemas.microsoft.com/office/drawing/2014/main" id="{F021FD54-8884-CB4A-B369-AC702E6D3FD8}"/>
              </a:ext>
            </a:extLst>
          </p:cNvPr>
          <p:cNvSpPr/>
          <p:nvPr/>
        </p:nvSpPr>
        <p:spPr>
          <a:xfrm>
            <a:off x="660427" y="404849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3</a:t>
            </a:r>
          </a:p>
        </p:txBody>
      </p:sp>
      <p:sp>
        <p:nvSpPr>
          <p:cNvPr id="29" name="Action Button: Custom 28">
            <a:hlinkClick r:id="" action="ppaction://noaction" highlightClick="1">
              <a:snd r:embed="rId11" name="werfen.wav"/>
            </a:hlinkClick>
            <a:extLst>
              <a:ext uri="{FF2B5EF4-FFF2-40B4-BE49-F238E27FC236}">
                <a16:creationId xmlns:a16="http://schemas.microsoft.com/office/drawing/2014/main" id="{EC9FBB17-083F-6D4D-A8EA-596D9AFAA7F7}"/>
              </a:ext>
            </a:extLst>
          </p:cNvPr>
          <p:cNvSpPr/>
          <p:nvPr/>
        </p:nvSpPr>
        <p:spPr>
          <a:xfrm>
            <a:off x="660427" y="4643271"/>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4</a:t>
            </a:r>
          </a:p>
        </p:txBody>
      </p:sp>
      <p:sp>
        <p:nvSpPr>
          <p:cNvPr id="30" name="Action Button: Custom 29">
            <a:hlinkClick r:id="" action="ppaction://noaction" highlightClick="1">
              <a:snd r:embed="rId12" name="Zelle.wav"/>
            </a:hlinkClick>
            <a:extLst>
              <a:ext uri="{FF2B5EF4-FFF2-40B4-BE49-F238E27FC236}">
                <a16:creationId xmlns:a16="http://schemas.microsoft.com/office/drawing/2014/main" id="{BB24E38F-9110-D948-9DD1-D88F74954072}"/>
              </a:ext>
            </a:extLst>
          </p:cNvPr>
          <p:cNvSpPr/>
          <p:nvPr/>
        </p:nvSpPr>
        <p:spPr>
          <a:xfrm>
            <a:off x="656591" y="523321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5</a:t>
            </a:r>
          </a:p>
        </p:txBody>
      </p:sp>
      <p:sp>
        <p:nvSpPr>
          <p:cNvPr id="31" name="Action Button: Custom 30">
            <a:hlinkClick r:id="" action="ppaction://noaction" highlightClick="1">
              <a:snd r:embed="rId13" name="Sicht.wav"/>
            </a:hlinkClick>
            <a:extLst>
              <a:ext uri="{FF2B5EF4-FFF2-40B4-BE49-F238E27FC236}">
                <a16:creationId xmlns:a16="http://schemas.microsoft.com/office/drawing/2014/main" id="{C79F24E8-B9F1-4D43-8F0F-CC079B13C259}"/>
              </a:ext>
            </a:extLst>
          </p:cNvPr>
          <p:cNvSpPr/>
          <p:nvPr/>
        </p:nvSpPr>
        <p:spPr>
          <a:xfrm>
            <a:off x="648853" y="579620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6</a:t>
            </a:r>
          </a:p>
        </p:txBody>
      </p:sp>
      <p:sp>
        <p:nvSpPr>
          <p:cNvPr id="32" name="Action Button: Custom 31">
            <a:hlinkClick r:id="" action="ppaction://noaction" highlightClick="1">
              <a:snd r:embed="rId14" name="winden.wav"/>
            </a:hlinkClick>
            <a:extLst>
              <a:ext uri="{FF2B5EF4-FFF2-40B4-BE49-F238E27FC236}">
                <a16:creationId xmlns:a16="http://schemas.microsoft.com/office/drawing/2014/main" id="{AAB2CD89-C602-8841-B116-B8C36277C094}"/>
              </a:ext>
            </a:extLst>
          </p:cNvPr>
          <p:cNvSpPr/>
          <p:nvPr/>
        </p:nvSpPr>
        <p:spPr>
          <a:xfrm>
            <a:off x="7281109" y="3632725"/>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7</a:t>
            </a:r>
          </a:p>
        </p:txBody>
      </p:sp>
      <p:sp>
        <p:nvSpPr>
          <p:cNvPr id="33" name="Action Button: Custom 32">
            <a:hlinkClick r:id="" action="ppaction://noaction" highlightClick="1">
              <a:snd r:embed="rId15" name="setzen.wav"/>
            </a:hlinkClick>
            <a:extLst>
              <a:ext uri="{FF2B5EF4-FFF2-40B4-BE49-F238E27FC236}">
                <a16:creationId xmlns:a16="http://schemas.microsoft.com/office/drawing/2014/main" id="{621F8236-15CE-FB48-BACC-CBD6526E1074}"/>
              </a:ext>
            </a:extLst>
          </p:cNvPr>
          <p:cNvSpPr/>
          <p:nvPr/>
        </p:nvSpPr>
        <p:spPr>
          <a:xfrm>
            <a:off x="7281109" y="422305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8</a:t>
            </a:r>
          </a:p>
        </p:txBody>
      </p:sp>
      <p:sp>
        <p:nvSpPr>
          <p:cNvPr id="34" name="Action Button: Custom 33">
            <a:hlinkClick r:id="" action="ppaction://noaction" highlightClick="1">
              <a:snd r:embed="rId16" name="blecken.wav"/>
            </a:hlinkClick>
            <a:extLst>
              <a:ext uri="{FF2B5EF4-FFF2-40B4-BE49-F238E27FC236}">
                <a16:creationId xmlns:a16="http://schemas.microsoft.com/office/drawing/2014/main" id="{0AF9555A-4A3C-A641-A52B-ECF7A2DE4EF3}"/>
              </a:ext>
            </a:extLst>
          </p:cNvPr>
          <p:cNvSpPr/>
          <p:nvPr/>
        </p:nvSpPr>
        <p:spPr>
          <a:xfrm>
            <a:off x="7281109" y="478604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9</a:t>
            </a:r>
          </a:p>
        </p:txBody>
      </p:sp>
      <p:sp>
        <p:nvSpPr>
          <p:cNvPr id="35" name="Action Button: Custom 34">
            <a:hlinkClick r:id="" action="ppaction://noaction" highlightClick="1">
              <a:snd r:embed="rId17" name="werken.wav"/>
            </a:hlinkClick>
            <a:extLst>
              <a:ext uri="{FF2B5EF4-FFF2-40B4-BE49-F238E27FC236}">
                <a16:creationId xmlns:a16="http://schemas.microsoft.com/office/drawing/2014/main" id="{ECF5580B-FD9E-A74A-A0EC-66CA0A87FF10}"/>
              </a:ext>
            </a:extLst>
          </p:cNvPr>
          <p:cNvSpPr/>
          <p:nvPr/>
        </p:nvSpPr>
        <p:spPr>
          <a:xfrm>
            <a:off x="7281108" y="5380821"/>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10</a:t>
            </a:r>
          </a:p>
        </p:txBody>
      </p:sp>
      <p:sp>
        <p:nvSpPr>
          <p:cNvPr id="37" name="TextBox 36">
            <a:extLst>
              <a:ext uri="{FF2B5EF4-FFF2-40B4-BE49-F238E27FC236}">
                <a16:creationId xmlns:a16="http://schemas.microsoft.com/office/drawing/2014/main" id="{66BA219A-8612-AC44-AE3D-7822CD728149}"/>
              </a:ext>
            </a:extLst>
          </p:cNvPr>
          <p:cNvSpPr txBox="1"/>
          <p:nvPr/>
        </p:nvSpPr>
        <p:spPr>
          <a:xfrm>
            <a:off x="1471049" y="2834790"/>
            <a:ext cx="1935145" cy="523220"/>
          </a:xfrm>
          <a:prstGeom prst="rect">
            <a:avLst/>
          </a:prstGeom>
          <a:noFill/>
        </p:spPr>
        <p:txBody>
          <a:bodyPr wrap="none" rtlCol="0">
            <a:spAutoFit/>
          </a:bodyPr>
          <a:lstStyle/>
          <a:p>
            <a:r>
              <a:rPr lang="en-US" sz="2800" dirty="0">
                <a:solidFill>
                  <a:srgbClr val="5B9BD5">
                    <a:lumMod val="50000"/>
                  </a:srgbClr>
                </a:solidFill>
              </a:rPr>
              <a:t>gel</a:t>
            </a:r>
            <a:r>
              <a:rPr lang="en-US" sz="2000" dirty="0">
                <a:solidFill>
                  <a:srgbClr val="5B9BD5">
                    <a:lumMod val="50000"/>
                  </a:srgbClr>
                </a:solidFill>
              </a:rPr>
              <a:t> </a:t>
            </a:r>
            <a:r>
              <a:rPr lang="en-US" sz="2800" b="1" dirty="0" err="1">
                <a:solidFill>
                  <a:srgbClr val="DAA520"/>
                </a:solidFill>
              </a:rPr>
              <a:t>i</a:t>
            </a:r>
            <a:r>
              <a:rPr lang="en-US" sz="2000" b="1" dirty="0">
                <a:solidFill>
                  <a:srgbClr val="DAA520"/>
                </a:solidFill>
              </a:rPr>
              <a:t> </a:t>
            </a:r>
            <a:r>
              <a:rPr lang="en-US" sz="2800" dirty="0" err="1">
                <a:solidFill>
                  <a:srgbClr val="5B9BD5">
                    <a:lumMod val="50000"/>
                  </a:srgbClr>
                </a:solidFill>
              </a:rPr>
              <a:t>ngen</a:t>
            </a:r>
            <a:endParaRPr lang="en-US" sz="2800" dirty="0">
              <a:solidFill>
                <a:srgbClr val="5B9BD5">
                  <a:lumMod val="50000"/>
                </a:srgbClr>
              </a:solidFill>
            </a:endParaRPr>
          </a:p>
        </p:txBody>
      </p:sp>
      <p:sp>
        <p:nvSpPr>
          <p:cNvPr id="38" name="TextBox 37">
            <a:extLst>
              <a:ext uri="{FF2B5EF4-FFF2-40B4-BE49-F238E27FC236}">
                <a16:creationId xmlns:a16="http://schemas.microsoft.com/office/drawing/2014/main" id="{BDAD3EB0-1EDE-744A-A108-5B2516920499}"/>
              </a:ext>
            </a:extLst>
          </p:cNvPr>
          <p:cNvSpPr txBox="1"/>
          <p:nvPr/>
        </p:nvSpPr>
        <p:spPr>
          <a:xfrm>
            <a:off x="1471049" y="3398041"/>
            <a:ext cx="1293944" cy="523220"/>
          </a:xfrm>
          <a:prstGeom prst="rect">
            <a:avLst/>
          </a:prstGeom>
          <a:noFill/>
        </p:spPr>
        <p:txBody>
          <a:bodyPr wrap="none" rtlCol="0">
            <a:spAutoFit/>
          </a:bodyPr>
          <a:lstStyle/>
          <a:p>
            <a:r>
              <a:rPr lang="en-US" sz="2800" dirty="0">
                <a:solidFill>
                  <a:srgbClr val="5B9BD5">
                    <a:lumMod val="50000"/>
                  </a:srgbClr>
                </a:solidFill>
              </a:rPr>
              <a:t>M</a:t>
            </a:r>
            <a:r>
              <a:rPr lang="en-US" sz="2000" dirty="0">
                <a:solidFill>
                  <a:srgbClr val="5B9BD5">
                    <a:lumMod val="50000"/>
                  </a:srgbClr>
                </a:solidFill>
              </a:rPr>
              <a:t> </a:t>
            </a:r>
            <a:r>
              <a:rPr lang="en-US" sz="2800" b="1" dirty="0" err="1">
                <a:solidFill>
                  <a:srgbClr val="DAA520"/>
                </a:solidFill>
              </a:rPr>
              <a:t>i</a:t>
            </a:r>
            <a:r>
              <a:rPr lang="en-US" sz="2000" b="1" dirty="0">
                <a:solidFill>
                  <a:srgbClr val="DAA520"/>
                </a:solidFill>
              </a:rPr>
              <a:t> </a:t>
            </a:r>
            <a:r>
              <a:rPr lang="en-US" sz="2800" dirty="0" err="1">
                <a:solidFill>
                  <a:srgbClr val="5B9BD5">
                    <a:lumMod val="50000"/>
                  </a:srgbClr>
                </a:solidFill>
              </a:rPr>
              <a:t>ttel</a:t>
            </a:r>
            <a:endParaRPr lang="en-US" sz="2800" dirty="0">
              <a:solidFill>
                <a:srgbClr val="5B9BD5">
                  <a:lumMod val="50000"/>
                </a:srgbClr>
              </a:solidFill>
            </a:endParaRPr>
          </a:p>
        </p:txBody>
      </p:sp>
      <p:sp>
        <p:nvSpPr>
          <p:cNvPr id="39" name="TextBox 38">
            <a:extLst>
              <a:ext uri="{FF2B5EF4-FFF2-40B4-BE49-F238E27FC236}">
                <a16:creationId xmlns:a16="http://schemas.microsoft.com/office/drawing/2014/main" id="{B9BB15E1-5864-8143-BA4F-18B04E976B37}"/>
              </a:ext>
            </a:extLst>
          </p:cNvPr>
          <p:cNvSpPr txBox="1"/>
          <p:nvPr/>
        </p:nvSpPr>
        <p:spPr>
          <a:xfrm>
            <a:off x="1471049" y="4013347"/>
            <a:ext cx="880369" cy="523220"/>
          </a:xfrm>
          <a:prstGeom prst="rect">
            <a:avLst/>
          </a:prstGeom>
          <a:noFill/>
        </p:spPr>
        <p:txBody>
          <a:bodyPr wrap="none" rtlCol="0">
            <a:spAutoFit/>
          </a:bodyPr>
          <a:lstStyle/>
          <a:p>
            <a:r>
              <a:rPr lang="en-US" sz="2800" b="1" dirty="0" err="1">
                <a:solidFill>
                  <a:srgbClr val="DAA520"/>
                </a:solidFill>
              </a:rPr>
              <a:t>e</a:t>
            </a:r>
            <a:r>
              <a:rPr lang="en-US" sz="2800" dirty="0" err="1">
                <a:solidFill>
                  <a:srgbClr val="5B9BD5">
                    <a:lumMod val="50000"/>
                  </a:srgbClr>
                </a:solidFill>
              </a:rPr>
              <a:t>ng</a:t>
            </a:r>
            <a:endParaRPr lang="en-US" sz="2800" dirty="0">
              <a:solidFill>
                <a:srgbClr val="5B9BD5">
                  <a:lumMod val="50000"/>
                </a:srgbClr>
              </a:solidFill>
            </a:endParaRPr>
          </a:p>
        </p:txBody>
      </p:sp>
      <p:sp>
        <p:nvSpPr>
          <p:cNvPr id="40" name="TextBox 39">
            <a:extLst>
              <a:ext uri="{FF2B5EF4-FFF2-40B4-BE49-F238E27FC236}">
                <a16:creationId xmlns:a16="http://schemas.microsoft.com/office/drawing/2014/main" id="{7B5C055A-C657-7349-9F0B-633DFB56D154}"/>
              </a:ext>
            </a:extLst>
          </p:cNvPr>
          <p:cNvSpPr txBox="1"/>
          <p:nvPr/>
        </p:nvSpPr>
        <p:spPr>
          <a:xfrm>
            <a:off x="1471049" y="4569226"/>
            <a:ext cx="1390124" cy="523220"/>
          </a:xfrm>
          <a:prstGeom prst="rect">
            <a:avLst/>
          </a:prstGeom>
          <a:noFill/>
        </p:spPr>
        <p:txBody>
          <a:bodyPr wrap="none" rtlCol="0">
            <a:spAutoFit/>
          </a:bodyPr>
          <a:lstStyle/>
          <a:p>
            <a:r>
              <a:rPr lang="en-US" sz="2800" dirty="0" err="1">
                <a:solidFill>
                  <a:srgbClr val="5B9BD5">
                    <a:lumMod val="50000"/>
                  </a:srgbClr>
                </a:solidFill>
              </a:rPr>
              <a:t>w</a:t>
            </a:r>
            <a:r>
              <a:rPr lang="en-US" sz="2800" b="1" dirty="0" err="1">
                <a:solidFill>
                  <a:srgbClr val="DAA520"/>
                </a:solidFill>
              </a:rPr>
              <a:t>e</a:t>
            </a:r>
            <a:r>
              <a:rPr lang="en-US" sz="2800" dirty="0" err="1">
                <a:solidFill>
                  <a:srgbClr val="5B9BD5">
                    <a:lumMod val="50000"/>
                  </a:srgbClr>
                </a:solidFill>
              </a:rPr>
              <a:t>rfen</a:t>
            </a:r>
            <a:endParaRPr lang="en-US" sz="2800" dirty="0">
              <a:solidFill>
                <a:srgbClr val="5B9BD5">
                  <a:lumMod val="50000"/>
                </a:srgbClr>
              </a:solidFill>
            </a:endParaRPr>
          </a:p>
        </p:txBody>
      </p:sp>
      <p:sp>
        <p:nvSpPr>
          <p:cNvPr id="41" name="TextBox 40">
            <a:extLst>
              <a:ext uri="{FF2B5EF4-FFF2-40B4-BE49-F238E27FC236}">
                <a16:creationId xmlns:a16="http://schemas.microsoft.com/office/drawing/2014/main" id="{63BB57E5-9631-D641-AEF6-98F54529585C}"/>
              </a:ext>
            </a:extLst>
          </p:cNvPr>
          <p:cNvSpPr txBox="1"/>
          <p:nvPr/>
        </p:nvSpPr>
        <p:spPr>
          <a:xfrm>
            <a:off x="1471049" y="5190498"/>
            <a:ext cx="970137" cy="523220"/>
          </a:xfrm>
          <a:prstGeom prst="rect">
            <a:avLst/>
          </a:prstGeom>
          <a:noFill/>
        </p:spPr>
        <p:txBody>
          <a:bodyPr wrap="none" rtlCol="0">
            <a:spAutoFit/>
          </a:bodyPr>
          <a:lstStyle/>
          <a:p>
            <a:r>
              <a:rPr lang="en-US" sz="2800" dirty="0" err="1">
                <a:solidFill>
                  <a:srgbClr val="5B9BD5">
                    <a:lumMod val="50000"/>
                  </a:srgbClr>
                </a:solidFill>
              </a:rPr>
              <a:t>Z</a:t>
            </a:r>
            <a:r>
              <a:rPr lang="en-US" sz="2800" b="1" dirty="0" err="1">
                <a:solidFill>
                  <a:srgbClr val="DAA520"/>
                </a:solidFill>
              </a:rPr>
              <a:t>e</a:t>
            </a:r>
            <a:r>
              <a:rPr lang="en-US" sz="2800" dirty="0" err="1">
                <a:solidFill>
                  <a:srgbClr val="5B9BD5">
                    <a:lumMod val="50000"/>
                  </a:srgbClr>
                </a:solidFill>
              </a:rPr>
              <a:t>lle</a:t>
            </a:r>
            <a:endParaRPr lang="en-US" sz="2800" dirty="0">
              <a:solidFill>
                <a:srgbClr val="5B9BD5">
                  <a:lumMod val="50000"/>
                </a:srgbClr>
              </a:solidFill>
            </a:endParaRPr>
          </a:p>
        </p:txBody>
      </p:sp>
      <p:sp>
        <p:nvSpPr>
          <p:cNvPr id="42" name="TextBox 41">
            <a:extLst>
              <a:ext uri="{FF2B5EF4-FFF2-40B4-BE49-F238E27FC236}">
                <a16:creationId xmlns:a16="http://schemas.microsoft.com/office/drawing/2014/main" id="{46B7C368-E02E-824F-B971-1F0295A1C6E8}"/>
              </a:ext>
            </a:extLst>
          </p:cNvPr>
          <p:cNvSpPr txBox="1"/>
          <p:nvPr/>
        </p:nvSpPr>
        <p:spPr>
          <a:xfrm>
            <a:off x="1471049" y="5725911"/>
            <a:ext cx="1167307" cy="523220"/>
          </a:xfrm>
          <a:prstGeom prst="rect">
            <a:avLst/>
          </a:prstGeom>
          <a:noFill/>
        </p:spPr>
        <p:txBody>
          <a:bodyPr wrap="none" rtlCol="0">
            <a:spAutoFit/>
          </a:bodyPr>
          <a:lstStyle/>
          <a:p>
            <a:r>
              <a:rPr lang="en-US" sz="2800" dirty="0">
                <a:solidFill>
                  <a:srgbClr val="5B9BD5">
                    <a:lumMod val="50000"/>
                  </a:srgbClr>
                </a:solidFill>
              </a:rPr>
              <a:t>S</a:t>
            </a:r>
            <a:r>
              <a:rPr lang="en-US" sz="2000" dirty="0">
                <a:solidFill>
                  <a:srgbClr val="5B9BD5">
                    <a:lumMod val="50000"/>
                  </a:srgbClr>
                </a:solidFill>
              </a:rPr>
              <a:t> </a:t>
            </a:r>
            <a:r>
              <a:rPr lang="en-US" sz="2800" b="1" dirty="0" err="1">
                <a:solidFill>
                  <a:srgbClr val="DAA520"/>
                </a:solidFill>
              </a:rPr>
              <a:t>i</a:t>
            </a:r>
            <a:r>
              <a:rPr lang="en-US" sz="2000" b="1" dirty="0">
                <a:solidFill>
                  <a:srgbClr val="DAA520"/>
                </a:solidFill>
              </a:rPr>
              <a:t> </a:t>
            </a:r>
            <a:r>
              <a:rPr lang="en-US" sz="2800" dirty="0" err="1">
                <a:solidFill>
                  <a:srgbClr val="5B9BD5">
                    <a:lumMod val="50000"/>
                  </a:srgbClr>
                </a:solidFill>
              </a:rPr>
              <a:t>cht</a:t>
            </a:r>
            <a:endParaRPr lang="en-US" sz="2800" dirty="0">
              <a:solidFill>
                <a:srgbClr val="5B9BD5">
                  <a:lumMod val="50000"/>
                </a:srgbClr>
              </a:solidFill>
            </a:endParaRPr>
          </a:p>
        </p:txBody>
      </p:sp>
      <p:sp>
        <p:nvSpPr>
          <p:cNvPr id="52" name="Rectangle 51">
            <a:hlinkClick r:id="" action="ppaction://noaction">
              <a:snd r:embed="rId18" name="a_long.wav"/>
            </a:hlinkClick>
          </p:cNvPr>
          <p:cNvSpPr/>
          <p:nvPr/>
        </p:nvSpPr>
        <p:spPr>
          <a:xfrm>
            <a:off x="2111331" y="912006"/>
            <a:ext cx="1505540" cy="1200329"/>
          </a:xfrm>
          <a:prstGeom prst="rect">
            <a:avLst/>
          </a:prstGeom>
        </p:spPr>
        <p:txBody>
          <a:bodyPr wrap="none">
            <a:spAutoFit/>
          </a:bodyPr>
          <a:lstStyle/>
          <a:p>
            <a:r>
              <a:rPr lang="en-GB" sz="7200" b="1" dirty="0">
                <a:solidFill>
                  <a:srgbClr val="5B9BD5">
                    <a:lumMod val="50000"/>
                  </a:srgbClr>
                </a:solidFill>
              </a:rPr>
              <a:t>e</a:t>
            </a:r>
            <a:r>
              <a:rPr lang="en-GB" sz="2000" dirty="0">
                <a:solidFill>
                  <a:srgbClr val="5B9BD5">
                    <a:lumMod val="50000"/>
                  </a:srgbClr>
                </a:solidFill>
              </a:rPr>
              <a:t>[long]</a:t>
            </a:r>
            <a:endParaRPr lang="en-GB" sz="2800" b="1" dirty="0">
              <a:solidFill>
                <a:srgbClr val="5B9BD5">
                  <a:lumMod val="50000"/>
                </a:srgbClr>
              </a:solidFill>
            </a:endParaRPr>
          </a:p>
        </p:txBody>
      </p:sp>
      <p:sp>
        <p:nvSpPr>
          <p:cNvPr id="57" name="Title 2">
            <a:hlinkClick r:id="" action="ppaction://noaction">
              <a:snd r:embed="rId19" name="aa SSC.wav"/>
            </a:hlinkClick>
            <a:extLst>
              <a:ext uri="{FF2B5EF4-FFF2-40B4-BE49-F238E27FC236}">
                <a16:creationId xmlns:a16="http://schemas.microsoft.com/office/drawing/2014/main" id="{25AE1B5B-9B83-2545-B5D8-3FD4F00FECC1}"/>
              </a:ext>
            </a:extLst>
          </p:cNvPr>
          <p:cNvSpPr txBox="1">
            <a:spLocks/>
          </p:cNvSpPr>
          <p:nvPr/>
        </p:nvSpPr>
        <p:spPr>
          <a:xfrm>
            <a:off x="5822265" y="966976"/>
            <a:ext cx="1796738" cy="121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7200" b="1" dirty="0">
                <a:solidFill>
                  <a:srgbClr val="5B9BD5">
                    <a:lumMod val="50000"/>
                  </a:srgbClr>
                </a:solidFill>
              </a:rPr>
              <a:t>i</a:t>
            </a:r>
            <a:r>
              <a:rPr lang="en-GB" sz="2000" dirty="0">
                <a:solidFill>
                  <a:srgbClr val="5B9BD5">
                    <a:lumMod val="50000"/>
                  </a:srgbClr>
                </a:solidFill>
              </a:rPr>
              <a:t>[long]</a:t>
            </a:r>
            <a:endParaRPr lang="en-US" sz="1200" dirty="0">
              <a:solidFill>
                <a:srgbClr val="5B9BD5">
                  <a:lumMod val="50000"/>
                </a:srgbClr>
              </a:solidFill>
            </a:endParaRPr>
          </a:p>
        </p:txBody>
      </p:sp>
      <p:sp>
        <p:nvSpPr>
          <p:cNvPr id="60" name="Rectangle 59">
            <a:hlinkClick r:id="" action="ppaction://noaction">
              <a:snd r:embed="rId20" name="a_short.wav"/>
            </a:hlinkClick>
          </p:cNvPr>
          <p:cNvSpPr/>
          <p:nvPr/>
        </p:nvSpPr>
        <p:spPr>
          <a:xfrm>
            <a:off x="2111331" y="1720358"/>
            <a:ext cx="1544012" cy="1200329"/>
          </a:xfrm>
          <a:prstGeom prst="rect">
            <a:avLst/>
          </a:prstGeom>
        </p:spPr>
        <p:txBody>
          <a:bodyPr wrap="none">
            <a:spAutoFit/>
          </a:bodyPr>
          <a:lstStyle/>
          <a:p>
            <a:r>
              <a:rPr lang="en-GB" sz="7200" b="1" dirty="0">
                <a:solidFill>
                  <a:srgbClr val="5B9BD5">
                    <a:lumMod val="50000"/>
                  </a:srgbClr>
                </a:solidFill>
              </a:rPr>
              <a:t>e</a:t>
            </a:r>
            <a:r>
              <a:rPr lang="en-GB" sz="2000" dirty="0">
                <a:solidFill>
                  <a:srgbClr val="5B9BD5">
                    <a:lumMod val="50000"/>
                  </a:srgbClr>
                </a:solidFill>
              </a:rPr>
              <a:t>[short]</a:t>
            </a:r>
            <a:endParaRPr lang="en-GB" sz="2800" b="1" dirty="0">
              <a:solidFill>
                <a:srgbClr val="5B9BD5">
                  <a:lumMod val="50000"/>
                </a:srgbClr>
              </a:solidFill>
            </a:endParaRPr>
          </a:p>
        </p:txBody>
      </p:sp>
      <p:sp>
        <p:nvSpPr>
          <p:cNvPr id="61" name="Rectangle 60">
            <a:hlinkClick r:id="" action="ppaction://noaction">
              <a:snd r:embed="rId21" name="kalt_source.wav"/>
            </a:hlinkClick>
            <a:extLst>
              <a:ext uri="{FF2B5EF4-FFF2-40B4-BE49-F238E27FC236}">
                <a16:creationId xmlns:a16="http://schemas.microsoft.com/office/drawing/2014/main" id="{73EC1E09-D638-6E44-BCDA-F30026C0DA66}"/>
              </a:ext>
            </a:extLst>
          </p:cNvPr>
          <p:cNvSpPr/>
          <p:nvPr/>
        </p:nvSpPr>
        <p:spPr>
          <a:xfrm>
            <a:off x="3907150" y="2211170"/>
            <a:ext cx="1704313" cy="584775"/>
          </a:xfrm>
          <a:prstGeom prst="rect">
            <a:avLst/>
          </a:prstGeom>
        </p:spPr>
        <p:txBody>
          <a:bodyPr wrap="none">
            <a:spAutoFit/>
          </a:bodyPr>
          <a:lstStyle/>
          <a:p>
            <a:pPr algn="ctr"/>
            <a:r>
              <a:rPr lang="en-GB" sz="3200" dirty="0" err="1">
                <a:solidFill>
                  <a:srgbClr val="5B9BD5">
                    <a:lumMod val="50000"/>
                  </a:srgbClr>
                </a:solidFill>
              </a:rPr>
              <a:t>d</a:t>
            </a:r>
            <a:r>
              <a:rPr lang="en-GB" sz="3200" b="1" dirty="0" err="1">
                <a:solidFill>
                  <a:srgbClr val="DAA520"/>
                </a:solidFill>
              </a:rPr>
              <a:t>e</a:t>
            </a:r>
            <a:r>
              <a:rPr lang="en-GB" sz="3200" dirty="0" err="1">
                <a:solidFill>
                  <a:srgbClr val="5B9BD5">
                    <a:lumMod val="50000"/>
                  </a:srgbClr>
                </a:solidFill>
              </a:rPr>
              <a:t>nken</a:t>
            </a:r>
            <a:endParaRPr lang="en-GB" sz="3200" dirty="0">
              <a:solidFill>
                <a:srgbClr val="5B9BD5">
                  <a:lumMod val="50000"/>
                </a:srgbClr>
              </a:solidFill>
            </a:endParaRPr>
          </a:p>
        </p:txBody>
      </p:sp>
      <p:grpSp>
        <p:nvGrpSpPr>
          <p:cNvPr id="5" name="Group 4"/>
          <p:cNvGrpSpPr/>
          <p:nvPr/>
        </p:nvGrpSpPr>
        <p:grpSpPr>
          <a:xfrm>
            <a:off x="2106142" y="2885019"/>
            <a:ext cx="234000" cy="432000"/>
            <a:chOff x="2027957" y="2895175"/>
            <a:chExt cx="252000" cy="432000"/>
          </a:xfrm>
        </p:grpSpPr>
        <p:sp>
          <p:nvSpPr>
            <p:cNvPr id="3" name="Rectangle 2"/>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Rectangle 3"/>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8" name="Group 47"/>
          <p:cNvGrpSpPr/>
          <p:nvPr/>
        </p:nvGrpSpPr>
        <p:grpSpPr>
          <a:xfrm>
            <a:off x="1894453" y="3451897"/>
            <a:ext cx="234000" cy="432000"/>
            <a:chOff x="2027957" y="2895175"/>
            <a:chExt cx="252000" cy="432000"/>
          </a:xfrm>
        </p:grpSpPr>
        <p:sp>
          <p:nvSpPr>
            <p:cNvPr id="62" name="Rectangle 61"/>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3" name="Rectangle 62"/>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4" name="Group 63"/>
          <p:cNvGrpSpPr/>
          <p:nvPr/>
        </p:nvGrpSpPr>
        <p:grpSpPr>
          <a:xfrm>
            <a:off x="1552009" y="4073741"/>
            <a:ext cx="252000" cy="432000"/>
            <a:chOff x="2027957" y="2895175"/>
            <a:chExt cx="252000" cy="432000"/>
          </a:xfrm>
        </p:grpSpPr>
        <p:sp>
          <p:nvSpPr>
            <p:cNvPr id="65" name="Rectangle 64"/>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6" name="Rectangle 65"/>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7" name="Group 66"/>
          <p:cNvGrpSpPr/>
          <p:nvPr/>
        </p:nvGrpSpPr>
        <p:grpSpPr>
          <a:xfrm>
            <a:off x="1857801" y="4622856"/>
            <a:ext cx="234000" cy="432000"/>
            <a:chOff x="2027957" y="2895175"/>
            <a:chExt cx="252000" cy="432000"/>
          </a:xfrm>
        </p:grpSpPr>
        <p:sp>
          <p:nvSpPr>
            <p:cNvPr id="68" name="Rectangle 67"/>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9" name="Rectangle 68"/>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0" name="Group 69"/>
          <p:cNvGrpSpPr/>
          <p:nvPr/>
        </p:nvGrpSpPr>
        <p:grpSpPr>
          <a:xfrm>
            <a:off x="1720664" y="5254189"/>
            <a:ext cx="234000" cy="432000"/>
            <a:chOff x="2027957" y="2895175"/>
            <a:chExt cx="252000" cy="432000"/>
          </a:xfrm>
        </p:grpSpPr>
        <p:sp>
          <p:nvSpPr>
            <p:cNvPr id="71" name="Rectangle 70"/>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2" name="Rectangle 71"/>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3" name="Group 72"/>
          <p:cNvGrpSpPr/>
          <p:nvPr/>
        </p:nvGrpSpPr>
        <p:grpSpPr>
          <a:xfrm>
            <a:off x="1728747" y="5784133"/>
            <a:ext cx="234000" cy="432000"/>
            <a:chOff x="2027957" y="2895175"/>
            <a:chExt cx="252000" cy="432000"/>
          </a:xfrm>
        </p:grpSpPr>
        <p:sp>
          <p:nvSpPr>
            <p:cNvPr id="74" name="Rectangle 73"/>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5" name="Rectangle 74"/>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78" name="Rounded Rectangle 11">
            <a:extLst>
              <a:ext uri="{FF2B5EF4-FFF2-40B4-BE49-F238E27FC236}">
                <a16:creationId xmlns:a16="http://schemas.microsoft.com/office/drawing/2014/main" id="{483D7EB9-C2AA-4190-98DE-925F861600E9}"/>
              </a:ext>
            </a:extLst>
          </p:cNvPr>
          <p:cNvSpPr/>
          <p:nvPr/>
        </p:nvSpPr>
        <p:spPr>
          <a:xfrm>
            <a:off x="10615151" y="247046"/>
            <a:ext cx="134217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phone</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4233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6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7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7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4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par>
                                <p:cTn id="91" presetID="1" presetClass="exit" presetSubtype="0" fill="hold" grpId="1" nodeType="withEffect">
                                  <p:stCondLst>
                                    <p:cond delay="0"/>
                                  </p:stCondLst>
                                  <p:childTnLst>
                                    <p:set>
                                      <p:cBhvr>
                                        <p:cTn id="92" dur="1" fill="hold">
                                          <p:stCondLst>
                                            <p:cond delay="0"/>
                                          </p:stCondLst>
                                        </p:cTn>
                                        <p:tgtEl>
                                          <p:spTgt spid="4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par>
                                <p:cTn id="97" presetID="1" presetClass="exit" presetSubtype="0" fill="hold" grpId="1" nodeType="withEffect">
                                  <p:stCondLst>
                                    <p:cond delay="0"/>
                                  </p:stCondLst>
                                  <p:childTnLst>
                                    <p:set>
                                      <p:cBhvr>
                                        <p:cTn id="98" dur="1" fill="hold">
                                          <p:stCondLst>
                                            <p:cond delay="0"/>
                                          </p:stCondLst>
                                        </p:cTn>
                                        <p:tgtEl>
                                          <p:spTgt spid="4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par>
                                <p:cTn id="103" presetID="1" presetClass="exit" presetSubtype="0" fill="hold" grpId="1" nodeType="withEffect">
                                  <p:stCondLst>
                                    <p:cond delay="0"/>
                                  </p:stCondLst>
                                  <p:childTnLst>
                                    <p:set>
                                      <p:cBhvr>
                                        <p:cTn id="104"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58" grpId="0"/>
      <p:bldP spid="46" grpId="0"/>
      <p:bldP spid="46" grpId="1"/>
      <p:bldP spid="59" grpId="0"/>
      <p:bldP spid="44" grpId="0"/>
      <p:bldP spid="44" grpId="1"/>
      <p:bldP spid="56" grpId="0"/>
      <p:bldP spid="43" grpId="0"/>
      <p:bldP spid="43" grpId="1"/>
      <p:bldP spid="55" grpId="0"/>
      <p:bldP spid="32" grpId="0" animBg="1"/>
      <p:bldP spid="33" grpId="0" animBg="1"/>
      <p:bldP spid="34" grpId="0" animBg="1"/>
      <p:bldP spid="35" grpId="0" animBg="1"/>
      <p:bldP spid="37" grpId="0"/>
      <p:bldP spid="38" grpId="0"/>
      <p:bldP spid="39" grpId="0"/>
      <p:bldP spid="40"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a:t>
            </a:r>
            <a:r>
              <a:rPr lang="en-GB" sz="3600" b="1" dirty="0" err="1">
                <a:solidFill>
                  <a:schemeClr val="bg1"/>
                </a:solidFill>
              </a:rPr>
              <a:t>i</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5 Slides 3-4; 5; 35</a:t>
            </a:r>
          </a:p>
        </p:txBody>
      </p:sp>
    </p:spTree>
    <p:extLst>
      <p:ext uri="{BB962C8B-B14F-4D97-AF65-F5344CB8AC3E}">
        <p14:creationId xmlns:p14="http://schemas.microsoft.com/office/powerpoint/2010/main" val="1303291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85616" y="275811"/>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1"/>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477851">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bl>
          </a:graphicData>
        </a:graphic>
      </p:graphicFrame>
      <p:sp>
        <p:nvSpPr>
          <p:cNvPr id="57" name="Title 56">
            <a:extLst>
              <a:ext uri="{FF2B5EF4-FFF2-40B4-BE49-F238E27FC236}">
                <a16:creationId xmlns:a16="http://schemas.microsoft.com/office/drawing/2014/main" id="{8A821CC5-3732-4FCA-BC59-617E287468B2}"/>
              </a:ext>
            </a:extLst>
          </p:cNvPr>
          <p:cNvSpPr>
            <a:spLocks noGrp="1"/>
          </p:cNvSpPr>
          <p:nvPr>
            <p:ph type="title"/>
          </p:nvPr>
        </p:nvSpPr>
        <p:spPr>
          <a:xfrm>
            <a:off x="-903" y="12975"/>
            <a:ext cx="2569712" cy="294833"/>
          </a:xfrm>
        </p:spPr>
        <p:txBody>
          <a:bodyPr>
            <a:normAutofit/>
          </a:bodyPr>
          <a:lstStyle/>
          <a:p>
            <a:r>
              <a:rPr lang="en-GB" sz="1000" dirty="0" err="1">
                <a:solidFill>
                  <a:schemeClr val="bg1"/>
                </a:solidFill>
              </a:rPr>
              <a:t>Phonetik</a:t>
            </a:r>
            <a:endParaRPr lang="en-GB" sz="1000" dirty="0">
              <a:solidFill>
                <a:schemeClr val="bg1"/>
              </a:solidFill>
            </a:endParaRPr>
          </a:p>
        </p:txBody>
      </p:sp>
      <p:sp>
        <p:nvSpPr>
          <p:cNvPr id="58" name="TextBox 57">
            <a:extLst>
              <a:ext uri="{FF2B5EF4-FFF2-40B4-BE49-F238E27FC236}">
                <a16:creationId xmlns:a16="http://schemas.microsoft.com/office/drawing/2014/main" id="{6B23BBF8-9A91-4375-BB16-0110D9556CA8}"/>
              </a:ext>
            </a:extLst>
          </p:cNvPr>
          <p:cNvSpPr txBox="1"/>
          <p:nvPr/>
        </p:nvSpPr>
        <p:spPr>
          <a:xfrm rot="10800000" flipV="1">
            <a:off x="604130" y="1187003"/>
            <a:ext cx="242903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E65D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59" name="TextBox 58">
            <a:extLst>
              <a:ext uri="{FF2B5EF4-FFF2-40B4-BE49-F238E27FC236}">
                <a16:creationId xmlns:a16="http://schemas.microsoft.com/office/drawing/2014/main" id="{B9342A44-798A-4AD1-9754-1C8381D06ACD}"/>
              </a:ext>
            </a:extLst>
          </p:cNvPr>
          <p:cNvSpPr txBox="1"/>
          <p:nvPr/>
        </p:nvSpPr>
        <p:spPr>
          <a:xfrm>
            <a:off x="340652" y="116469"/>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pic>
        <p:nvPicPr>
          <p:cNvPr id="60" name="Picture 59">
            <a:extLst>
              <a:ext uri="{FF2B5EF4-FFF2-40B4-BE49-F238E27FC236}">
                <a16:creationId xmlns:a16="http://schemas.microsoft.com/office/drawing/2014/main" id="{CEB8F28D-2A02-426D-AEEF-74CA3AB8AD6D}"/>
              </a:ext>
            </a:extLst>
          </p:cNvPr>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087" y="386754"/>
            <a:ext cx="1635806" cy="946629"/>
          </a:xfrm>
          <a:prstGeom prst="rect">
            <a:avLst/>
          </a:prstGeom>
        </p:spPr>
      </p:pic>
      <p:pic>
        <p:nvPicPr>
          <p:cNvPr id="61" name="Picture 60">
            <a:extLst>
              <a:ext uri="{FF2B5EF4-FFF2-40B4-BE49-F238E27FC236}">
                <a16:creationId xmlns:a16="http://schemas.microsoft.com/office/drawing/2014/main" id="{69F90AB0-2ED6-4CC0-BEAA-DBF947063772}"/>
              </a:ext>
            </a:extLst>
          </p:cNvPr>
          <p:cNvPicPr>
            <a:picLocks noChangeAspect="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6500" y="367769"/>
            <a:ext cx="624666" cy="996471"/>
          </a:xfrm>
          <a:prstGeom prst="rect">
            <a:avLst/>
          </a:prstGeom>
        </p:spPr>
      </p:pic>
      <p:sp>
        <p:nvSpPr>
          <p:cNvPr id="62" name="TextBox 61">
            <a:extLst>
              <a:ext uri="{FF2B5EF4-FFF2-40B4-BE49-F238E27FC236}">
                <a16:creationId xmlns:a16="http://schemas.microsoft.com/office/drawing/2014/main" id="{8D0835DC-40B5-4D9F-9752-0C870F627385}"/>
              </a:ext>
            </a:extLst>
          </p:cNvPr>
          <p:cNvSpPr txBox="1"/>
          <p:nvPr/>
        </p:nvSpPr>
        <p:spPr>
          <a:xfrm rot="10800000" flipV="1">
            <a:off x="3898089" y="1186854"/>
            <a:ext cx="163580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E65D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98055BC8-212B-42BE-82A6-3112EFEBCDFC}"/>
              </a:ext>
            </a:extLst>
          </p:cNvPr>
          <p:cNvSpPr txBox="1"/>
          <p:nvPr/>
        </p:nvSpPr>
        <p:spPr>
          <a:xfrm>
            <a:off x="3190532" y="116468"/>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sp>
        <p:nvSpPr>
          <p:cNvPr id="64" name="TextBox 63">
            <a:extLst>
              <a:ext uri="{FF2B5EF4-FFF2-40B4-BE49-F238E27FC236}">
                <a16:creationId xmlns:a16="http://schemas.microsoft.com/office/drawing/2014/main" id="{28FA4A83-2287-47FD-8F9C-A202B1075B90}"/>
              </a:ext>
            </a:extLst>
          </p:cNvPr>
          <p:cNvSpPr txBox="1"/>
          <p:nvPr/>
        </p:nvSpPr>
        <p:spPr>
          <a:xfrm>
            <a:off x="6078250" y="-45201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65" name="TextBox 64">
            <a:extLst>
              <a:ext uri="{FF2B5EF4-FFF2-40B4-BE49-F238E27FC236}">
                <a16:creationId xmlns:a16="http://schemas.microsoft.com/office/drawing/2014/main" id="{6D0DDC78-831B-4E73-AE92-26B729885C1D}"/>
              </a:ext>
            </a:extLst>
          </p:cNvPr>
          <p:cNvSpPr txBox="1"/>
          <p:nvPr/>
        </p:nvSpPr>
        <p:spPr>
          <a:xfrm rot="10800000" flipV="1">
            <a:off x="6324498" y="1190371"/>
            <a:ext cx="2288757"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67" name="Picture 66">
            <a:extLst>
              <a:ext uri="{FF2B5EF4-FFF2-40B4-BE49-F238E27FC236}">
                <a16:creationId xmlns:a16="http://schemas.microsoft.com/office/drawing/2014/main" id="{AA9D895D-9DE7-4053-9E13-493CE2CBB91E}"/>
              </a:ext>
            </a:extLst>
          </p:cNvPr>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154" y="315982"/>
            <a:ext cx="1029692" cy="1003634"/>
          </a:xfrm>
          <a:prstGeom prst="rect">
            <a:avLst/>
          </a:prstGeom>
        </p:spPr>
      </p:pic>
      <p:pic>
        <p:nvPicPr>
          <p:cNvPr id="69" name="Picture 68">
            <a:extLst>
              <a:ext uri="{FF2B5EF4-FFF2-40B4-BE49-F238E27FC236}">
                <a16:creationId xmlns:a16="http://schemas.microsoft.com/office/drawing/2014/main" id="{69B8B010-9B12-4DEB-9FD3-8CF5AF0F1E5A}"/>
              </a:ext>
            </a:extLst>
          </p:cNvPr>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2418" y="302290"/>
            <a:ext cx="790542" cy="1067839"/>
          </a:xfrm>
          <a:prstGeom prst="rect">
            <a:avLst/>
          </a:prstGeom>
        </p:spPr>
      </p:pic>
      <p:sp>
        <p:nvSpPr>
          <p:cNvPr id="70" name="TextBox 69">
            <a:extLst>
              <a:ext uri="{FF2B5EF4-FFF2-40B4-BE49-F238E27FC236}">
                <a16:creationId xmlns:a16="http://schemas.microsoft.com/office/drawing/2014/main" id="{3A1DFD67-7773-4C1C-BC10-B65CEE695282}"/>
              </a:ext>
            </a:extLst>
          </p:cNvPr>
          <p:cNvSpPr txBox="1"/>
          <p:nvPr/>
        </p:nvSpPr>
        <p:spPr>
          <a:xfrm rot="10800000" flipV="1">
            <a:off x="9094327" y="1193710"/>
            <a:ext cx="265212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B744B7B5-425C-4987-A8DD-5231402342A2}"/>
              </a:ext>
            </a:extLst>
          </p:cNvPr>
          <p:cNvSpPr txBox="1"/>
          <p:nvPr/>
        </p:nvSpPr>
        <p:spPr>
          <a:xfrm>
            <a:off x="9000210" y="-43382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72" name="TextBox 71">
            <a:extLst>
              <a:ext uri="{FF2B5EF4-FFF2-40B4-BE49-F238E27FC236}">
                <a16:creationId xmlns:a16="http://schemas.microsoft.com/office/drawing/2014/main" id="{1A83D8E1-2E5A-4FF3-8C4A-7CAF292AAFB7}"/>
              </a:ext>
            </a:extLst>
          </p:cNvPr>
          <p:cNvSpPr txBox="1"/>
          <p:nvPr/>
        </p:nvSpPr>
        <p:spPr>
          <a:xfrm>
            <a:off x="349549" y="1650361"/>
            <a:ext cx="638988"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pic>
        <p:nvPicPr>
          <p:cNvPr id="73" name="Picture 72">
            <a:extLst>
              <a:ext uri="{FF2B5EF4-FFF2-40B4-BE49-F238E27FC236}">
                <a16:creationId xmlns:a16="http://schemas.microsoft.com/office/drawing/2014/main" id="{42BF4242-8193-4121-ABB5-B0372056E32E}"/>
              </a:ext>
            </a:extLst>
          </p:cNvPr>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4983" y="2002352"/>
            <a:ext cx="1350133" cy="837397"/>
          </a:xfrm>
          <a:prstGeom prst="rect">
            <a:avLst/>
          </a:prstGeom>
        </p:spPr>
      </p:pic>
      <p:sp>
        <p:nvSpPr>
          <p:cNvPr id="74" name="TextBox 73">
            <a:extLst>
              <a:ext uri="{FF2B5EF4-FFF2-40B4-BE49-F238E27FC236}">
                <a16:creationId xmlns:a16="http://schemas.microsoft.com/office/drawing/2014/main" id="{C7F77DDB-CC0C-4383-A89C-96D8E08B368E}"/>
              </a:ext>
            </a:extLst>
          </p:cNvPr>
          <p:cNvSpPr txBox="1"/>
          <p:nvPr/>
        </p:nvSpPr>
        <p:spPr>
          <a:xfrm rot="10800000" flipV="1">
            <a:off x="1048899" y="2637492"/>
            <a:ext cx="1405777" cy="646331"/>
          </a:xfrm>
          <a:prstGeom prst="rect">
            <a:avLst/>
          </a:prstGeom>
          <a:noFill/>
        </p:spPr>
        <p:txBody>
          <a:bodyPr wrap="square" rtlCol="0">
            <a:spAutoFit/>
          </a:bodyPr>
          <a:lstStyle/>
          <a:p>
            <a:pPr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75" name="Picture 74">
            <a:extLst>
              <a:ext uri="{FF2B5EF4-FFF2-40B4-BE49-F238E27FC236}">
                <a16:creationId xmlns:a16="http://schemas.microsoft.com/office/drawing/2014/main" id="{212297F4-8DA6-4113-88A3-FEE71D0FC1AE}"/>
              </a:ext>
            </a:extLst>
          </p:cNvPr>
          <p:cNvPicPr>
            <a:picLocks noChangeAspect="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2672" y="1982193"/>
            <a:ext cx="768816" cy="857556"/>
          </a:xfrm>
          <a:prstGeom prst="rect">
            <a:avLst/>
          </a:prstGeom>
        </p:spPr>
      </p:pic>
      <p:sp>
        <p:nvSpPr>
          <p:cNvPr id="76" name="TextBox 75">
            <a:extLst>
              <a:ext uri="{FF2B5EF4-FFF2-40B4-BE49-F238E27FC236}">
                <a16:creationId xmlns:a16="http://schemas.microsoft.com/office/drawing/2014/main" id="{3077C522-A549-4D6E-988A-4BD14F4338E6}"/>
              </a:ext>
            </a:extLst>
          </p:cNvPr>
          <p:cNvSpPr txBox="1"/>
          <p:nvPr/>
        </p:nvSpPr>
        <p:spPr>
          <a:xfrm rot="10800000" flipV="1">
            <a:off x="3618659" y="2677724"/>
            <a:ext cx="2288818"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7" name="TextBox 76">
            <a:extLst>
              <a:ext uri="{FF2B5EF4-FFF2-40B4-BE49-F238E27FC236}">
                <a16:creationId xmlns:a16="http://schemas.microsoft.com/office/drawing/2014/main" id="{9A9A6923-B85E-48B0-80B1-779646E21332}"/>
              </a:ext>
            </a:extLst>
          </p:cNvPr>
          <p:cNvSpPr txBox="1"/>
          <p:nvPr/>
        </p:nvSpPr>
        <p:spPr>
          <a:xfrm>
            <a:off x="3215425" y="1650361"/>
            <a:ext cx="661663"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sp>
        <p:nvSpPr>
          <p:cNvPr id="78" name="TextBox 77">
            <a:extLst>
              <a:ext uri="{FF2B5EF4-FFF2-40B4-BE49-F238E27FC236}">
                <a16:creationId xmlns:a16="http://schemas.microsoft.com/office/drawing/2014/main" id="{522C0CAC-3032-4C9A-8426-8B88101A19D5}"/>
              </a:ext>
            </a:extLst>
          </p:cNvPr>
          <p:cNvSpPr txBox="1"/>
          <p:nvPr/>
        </p:nvSpPr>
        <p:spPr>
          <a:xfrm>
            <a:off x="6078249" y="156729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o</a:t>
            </a:r>
          </a:p>
        </p:txBody>
      </p:sp>
      <p:sp>
        <p:nvSpPr>
          <p:cNvPr id="79" name="TextBox 78">
            <a:extLst>
              <a:ext uri="{FF2B5EF4-FFF2-40B4-BE49-F238E27FC236}">
                <a16:creationId xmlns:a16="http://schemas.microsoft.com/office/drawing/2014/main" id="{2EC8E6A9-7C7D-4E75-8DA6-299B2EF91A96}"/>
              </a:ext>
            </a:extLst>
          </p:cNvPr>
          <p:cNvSpPr txBox="1"/>
          <p:nvPr/>
        </p:nvSpPr>
        <p:spPr>
          <a:xfrm rot="10800000" flipV="1">
            <a:off x="6958798" y="2670461"/>
            <a:ext cx="122720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80" name="Picture 79">
            <a:extLst>
              <a:ext uri="{FF2B5EF4-FFF2-40B4-BE49-F238E27FC236}">
                <a16:creationId xmlns:a16="http://schemas.microsoft.com/office/drawing/2014/main" id="{1DB94292-67BE-4EB7-AFBB-63D14C0AA92E}"/>
              </a:ext>
            </a:extLst>
          </p:cNvPr>
          <p:cNvPicPr>
            <a:picLocks noChangeAspect="1"/>
          </p:cNvPicPr>
          <p:nvPr/>
        </p:nvPicPr>
        <p:blipFill>
          <a:blip r:embed="rId41" cstate="hqprint">
            <a:extLst>
              <a:ext uri="{28A0092B-C50C-407E-A947-70E740481C1C}">
                <a14:useLocalDpi xmlns:a14="http://schemas.microsoft.com/office/drawing/2010/main" val="0"/>
              </a:ext>
            </a:extLst>
          </a:blip>
          <a:stretch>
            <a:fillRect/>
          </a:stretch>
        </p:blipFill>
        <p:spPr>
          <a:xfrm>
            <a:off x="6893400" y="1861662"/>
            <a:ext cx="1150952" cy="978269"/>
          </a:xfrm>
          <a:prstGeom prst="rect">
            <a:avLst/>
          </a:prstGeom>
        </p:spPr>
      </p:pic>
      <p:pic>
        <p:nvPicPr>
          <p:cNvPr id="81" name="Picture 80">
            <a:extLst>
              <a:ext uri="{FF2B5EF4-FFF2-40B4-BE49-F238E27FC236}">
                <a16:creationId xmlns:a16="http://schemas.microsoft.com/office/drawing/2014/main" id="{66722EDE-A308-4481-B580-54906850FDFF}"/>
              </a:ext>
            </a:extLst>
          </p:cNvPr>
          <p:cNvPicPr>
            <a:picLocks noChangeAspect="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4988" y="1728999"/>
            <a:ext cx="972029" cy="1099269"/>
          </a:xfrm>
          <a:prstGeom prst="rect">
            <a:avLst/>
          </a:prstGeom>
        </p:spPr>
      </p:pic>
      <p:sp>
        <p:nvSpPr>
          <p:cNvPr id="83" name="TextBox 82">
            <a:extLst>
              <a:ext uri="{FF2B5EF4-FFF2-40B4-BE49-F238E27FC236}">
                <a16:creationId xmlns:a16="http://schemas.microsoft.com/office/drawing/2014/main" id="{872C7374-8C7A-4C96-B629-4C338CF4CBDE}"/>
              </a:ext>
            </a:extLst>
          </p:cNvPr>
          <p:cNvSpPr txBox="1"/>
          <p:nvPr/>
        </p:nvSpPr>
        <p:spPr>
          <a:xfrm rot="10800000" flipV="1">
            <a:off x="9613128" y="2670367"/>
            <a:ext cx="1614526"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4" name="TextBox 83">
            <a:extLst>
              <a:ext uri="{FF2B5EF4-FFF2-40B4-BE49-F238E27FC236}">
                <a16:creationId xmlns:a16="http://schemas.microsoft.com/office/drawing/2014/main" id="{70B40DEC-A96F-4BFB-AC7F-5D237DF343BC}"/>
              </a:ext>
            </a:extLst>
          </p:cNvPr>
          <p:cNvSpPr txBox="1"/>
          <p:nvPr/>
        </p:nvSpPr>
        <p:spPr>
          <a:xfrm>
            <a:off x="317006" y="252253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pic>
        <p:nvPicPr>
          <p:cNvPr id="85" name="Picture 84">
            <a:extLst>
              <a:ext uri="{FF2B5EF4-FFF2-40B4-BE49-F238E27FC236}">
                <a16:creationId xmlns:a16="http://schemas.microsoft.com/office/drawing/2014/main" id="{AC47B99D-61C1-47E4-B5E3-9A51E0704082}"/>
              </a:ext>
            </a:extLst>
          </p:cNvPr>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8888" y="3380667"/>
            <a:ext cx="1359921" cy="918300"/>
          </a:xfrm>
          <a:prstGeom prst="rect">
            <a:avLst/>
          </a:prstGeom>
        </p:spPr>
      </p:pic>
      <p:sp>
        <p:nvSpPr>
          <p:cNvPr id="86" name="TextBox 85">
            <a:extLst>
              <a:ext uri="{FF2B5EF4-FFF2-40B4-BE49-F238E27FC236}">
                <a16:creationId xmlns:a16="http://schemas.microsoft.com/office/drawing/2014/main" id="{613A480B-1B50-41BD-AEB2-AD9E963D1D6A}"/>
              </a:ext>
            </a:extLst>
          </p:cNvPr>
          <p:cNvSpPr txBox="1"/>
          <p:nvPr/>
        </p:nvSpPr>
        <p:spPr>
          <a:xfrm rot="10800000" flipV="1">
            <a:off x="1372329" y="4153718"/>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E65D00"/>
                </a:solidFill>
                <a:latin typeface="Century Gothic" panose="020B0502020202020204" pitchFamily="34" charset="0"/>
                <a:cs typeface="Calibri" panose="020F0502020204030204" pitchFamily="34" charset="0"/>
              </a:rPr>
              <a:t>u</a:t>
            </a:r>
          </a:p>
        </p:txBody>
      </p:sp>
      <p:pic>
        <p:nvPicPr>
          <p:cNvPr id="87" name="Picture 86">
            <a:extLst>
              <a:ext uri="{FF2B5EF4-FFF2-40B4-BE49-F238E27FC236}">
                <a16:creationId xmlns:a16="http://schemas.microsoft.com/office/drawing/2014/main" id="{BBB129B8-090E-4B27-B81E-AA8E5BC03552}"/>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4563229" y="3679563"/>
            <a:ext cx="404544" cy="412831"/>
          </a:xfrm>
          <a:prstGeom prst="rect">
            <a:avLst/>
          </a:prstGeom>
        </p:spPr>
      </p:pic>
      <p:sp>
        <p:nvSpPr>
          <p:cNvPr id="88" name="TextBox 87">
            <a:extLst>
              <a:ext uri="{FF2B5EF4-FFF2-40B4-BE49-F238E27FC236}">
                <a16:creationId xmlns:a16="http://schemas.microsoft.com/office/drawing/2014/main" id="{B40914F1-053E-4EF8-A695-F9A76ECE4FF1}"/>
              </a:ext>
            </a:extLst>
          </p:cNvPr>
          <p:cNvSpPr txBox="1"/>
          <p:nvPr/>
        </p:nvSpPr>
        <p:spPr>
          <a:xfrm rot="10800000" flipV="1">
            <a:off x="3672479" y="4113065"/>
            <a:ext cx="2117647"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E65D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520AB903-4AFA-41C5-863C-A23F4ED579CB}"/>
              </a:ext>
            </a:extLst>
          </p:cNvPr>
          <p:cNvSpPr txBox="1"/>
          <p:nvPr/>
        </p:nvSpPr>
        <p:spPr>
          <a:xfrm>
            <a:off x="3161617" y="2557138"/>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sp>
        <p:nvSpPr>
          <p:cNvPr id="90" name="TextBox 89">
            <a:extLst>
              <a:ext uri="{FF2B5EF4-FFF2-40B4-BE49-F238E27FC236}">
                <a16:creationId xmlns:a16="http://schemas.microsoft.com/office/drawing/2014/main" id="{7FC6DB65-B063-472F-A37E-C387FB160BF6}"/>
              </a:ext>
            </a:extLst>
          </p:cNvPr>
          <p:cNvSpPr txBox="1"/>
          <p:nvPr/>
        </p:nvSpPr>
        <p:spPr>
          <a:xfrm>
            <a:off x="6093914" y="314852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pic>
        <p:nvPicPr>
          <p:cNvPr id="91" name="Picture 90">
            <a:extLst>
              <a:ext uri="{FF2B5EF4-FFF2-40B4-BE49-F238E27FC236}">
                <a16:creationId xmlns:a16="http://schemas.microsoft.com/office/drawing/2014/main" id="{176EADBF-5764-4DA8-BFEC-E2AE68BD0535}"/>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7335731" y="3330572"/>
            <a:ext cx="563418" cy="902866"/>
          </a:xfrm>
          <a:prstGeom prst="rect">
            <a:avLst/>
          </a:prstGeom>
        </p:spPr>
      </p:pic>
      <p:sp>
        <p:nvSpPr>
          <p:cNvPr id="92" name="TextBox 91">
            <a:extLst>
              <a:ext uri="{FF2B5EF4-FFF2-40B4-BE49-F238E27FC236}">
                <a16:creationId xmlns:a16="http://schemas.microsoft.com/office/drawing/2014/main" id="{58E0FFDE-B607-41C9-963A-7243868457FC}"/>
              </a:ext>
            </a:extLst>
          </p:cNvPr>
          <p:cNvSpPr txBox="1"/>
          <p:nvPr/>
        </p:nvSpPr>
        <p:spPr>
          <a:xfrm rot="10800000" flipV="1">
            <a:off x="7114680" y="4173419"/>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E65D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3" name="Picture 92">
            <a:extLst>
              <a:ext uri="{FF2B5EF4-FFF2-40B4-BE49-F238E27FC236}">
                <a16:creationId xmlns:a16="http://schemas.microsoft.com/office/drawing/2014/main" id="{0B2F27F4-E7B7-4768-91DD-2B739D145109}"/>
              </a:ext>
            </a:extLst>
          </p:cNvPr>
          <p:cNvPicPr>
            <a:picLocks noChangeAspect="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4231" y="3231513"/>
            <a:ext cx="915440" cy="1111213"/>
          </a:xfrm>
          <a:prstGeom prst="rect">
            <a:avLst/>
          </a:prstGeom>
        </p:spPr>
      </p:pic>
      <p:sp>
        <p:nvSpPr>
          <p:cNvPr id="94" name="TextBox 93">
            <a:extLst>
              <a:ext uri="{FF2B5EF4-FFF2-40B4-BE49-F238E27FC236}">
                <a16:creationId xmlns:a16="http://schemas.microsoft.com/office/drawing/2014/main" id="{5C616C5C-7B63-4209-9FF0-347181B36D93}"/>
              </a:ext>
            </a:extLst>
          </p:cNvPr>
          <p:cNvSpPr txBox="1"/>
          <p:nvPr/>
        </p:nvSpPr>
        <p:spPr>
          <a:xfrm rot="10800000" flipV="1">
            <a:off x="9406088" y="4140464"/>
            <a:ext cx="19378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E65D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95" name="TextBox 94">
            <a:extLst>
              <a:ext uri="{FF2B5EF4-FFF2-40B4-BE49-F238E27FC236}">
                <a16:creationId xmlns:a16="http://schemas.microsoft.com/office/drawing/2014/main" id="{7E866D15-803E-415F-8E41-D96D85CC54D3}"/>
              </a:ext>
            </a:extLst>
          </p:cNvPr>
          <p:cNvSpPr txBox="1"/>
          <p:nvPr/>
        </p:nvSpPr>
        <p:spPr>
          <a:xfrm>
            <a:off x="286847" y="404295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96" name="TextBox 95">
            <a:extLst>
              <a:ext uri="{FF2B5EF4-FFF2-40B4-BE49-F238E27FC236}">
                <a16:creationId xmlns:a16="http://schemas.microsoft.com/office/drawing/2014/main" id="{B86ECB05-C875-45EC-AA3F-822C4CE2659D}"/>
              </a:ext>
            </a:extLst>
          </p:cNvPr>
          <p:cNvSpPr txBox="1"/>
          <p:nvPr/>
        </p:nvSpPr>
        <p:spPr>
          <a:xfrm>
            <a:off x="6050342" y="4623835"/>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pic>
        <p:nvPicPr>
          <p:cNvPr id="97" name="Picture 96">
            <a:extLst>
              <a:ext uri="{FF2B5EF4-FFF2-40B4-BE49-F238E27FC236}">
                <a16:creationId xmlns:a16="http://schemas.microsoft.com/office/drawing/2014/main" id="{B004ABA7-1DC2-4C77-8591-A966EBF614B8}"/>
              </a:ext>
            </a:extLst>
          </p:cNvPr>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7335" y="4745929"/>
            <a:ext cx="695412" cy="1031152"/>
          </a:xfrm>
          <a:prstGeom prst="rect">
            <a:avLst/>
          </a:prstGeom>
        </p:spPr>
      </p:pic>
      <p:sp>
        <p:nvSpPr>
          <p:cNvPr id="98" name="TextBox 97">
            <a:extLst>
              <a:ext uri="{FF2B5EF4-FFF2-40B4-BE49-F238E27FC236}">
                <a16:creationId xmlns:a16="http://schemas.microsoft.com/office/drawing/2014/main" id="{5D8B52AC-6FED-40F0-A128-91F57C4543EB}"/>
              </a:ext>
            </a:extLst>
          </p:cNvPr>
          <p:cNvSpPr txBox="1"/>
          <p:nvPr/>
        </p:nvSpPr>
        <p:spPr>
          <a:xfrm rot="10800000" flipV="1">
            <a:off x="790228" y="5643719"/>
            <a:ext cx="1923118"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E65D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9" name="Picture 98">
            <a:extLst>
              <a:ext uri="{FF2B5EF4-FFF2-40B4-BE49-F238E27FC236}">
                <a16:creationId xmlns:a16="http://schemas.microsoft.com/office/drawing/2014/main" id="{7335DD3E-0CBD-4CBB-AA9C-DA4EE1381F8D}"/>
              </a:ext>
            </a:extLst>
          </p:cNvPr>
          <p:cNvPicPr>
            <a:picLocks noChangeAspect="1"/>
          </p:cNvPicPr>
          <p:nvPr/>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5575" y="4745928"/>
            <a:ext cx="1119416" cy="1183541"/>
          </a:xfrm>
          <a:prstGeom prst="rect">
            <a:avLst/>
          </a:prstGeom>
        </p:spPr>
      </p:pic>
      <p:sp>
        <p:nvSpPr>
          <p:cNvPr id="100" name="TextBox 99">
            <a:extLst>
              <a:ext uri="{FF2B5EF4-FFF2-40B4-BE49-F238E27FC236}">
                <a16:creationId xmlns:a16="http://schemas.microsoft.com/office/drawing/2014/main" id="{6945DDF1-2E18-4881-80D1-CA2F2973A076}"/>
              </a:ext>
            </a:extLst>
          </p:cNvPr>
          <p:cNvSpPr txBox="1"/>
          <p:nvPr/>
        </p:nvSpPr>
        <p:spPr>
          <a:xfrm rot="10800000" flipV="1">
            <a:off x="6821027" y="5621974"/>
            <a:ext cx="166135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E65D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1" name="Picture 100">
            <a:extLst>
              <a:ext uri="{FF2B5EF4-FFF2-40B4-BE49-F238E27FC236}">
                <a16:creationId xmlns:a16="http://schemas.microsoft.com/office/drawing/2014/main" id="{1FCFCFF0-68E6-4AAA-8F1A-D6934FFF8F22}"/>
              </a:ext>
            </a:extLst>
          </p:cNvPr>
          <p:cNvPicPr>
            <a:picLocks noChangeAspect="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6592" y="4600099"/>
            <a:ext cx="819722" cy="1220276"/>
          </a:xfrm>
          <a:prstGeom prst="rect">
            <a:avLst/>
          </a:prstGeom>
        </p:spPr>
      </p:pic>
      <p:sp>
        <p:nvSpPr>
          <p:cNvPr id="102" name="TextBox 101">
            <a:extLst>
              <a:ext uri="{FF2B5EF4-FFF2-40B4-BE49-F238E27FC236}">
                <a16:creationId xmlns:a16="http://schemas.microsoft.com/office/drawing/2014/main" id="{1C9853E7-4C32-4C8C-9AB2-D7DB9B209FDA}"/>
              </a:ext>
            </a:extLst>
          </p:cNvPr>
          <p:cNvSpPr txBox="1"/>
          <p:nvPr/>
        </p:nvSpPr>
        <p:spPr>
          <a:xfrm rot="10800000" flipV="1">
            <a:off x="3210535" y="5634299"/>
            <a:ext cx="304153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pl</a:t>
            </a:r>
            <a:r>
              <a:rPr lang="en-GB" sz="3600" dirty="0" err="1">
                <a:solidFill>
                  <a:srgbClr val="E65D00"/>
                </a:solidFill>
                <a:latin typeface="Century Gothic" panose="020B0502020202020204" pitchFamily="34" charset="0"/>
                <a:cs typeface="Calibri" panose="020F0502020204030204" pitchFamily="34" charset="0"/>
              </a:rPr>
              <a:t>ö</a:t>
            </a:r>
            <a:r>
              <a:rPr lang="en-GB" sz="3600" dirty="0" err="1">
                <a:solidFill>
                  <a:srgbClr val="5B9BD5">
                    <a:lumMod val="50000"/>
                  </a:srgbClr>
                </a:solidFill>
                <a:latin typeface="Century Gothic" panose="020B0502020202020204" pitchFamily="34" charset="0"/>
                <a:cs typeface="Arial" panose="020B0604020202020204" pitchFamily="34" charset="0"/>
              </a:rPr>
              <a:t>tzlich</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3" name="Picture 102">
            <a:extLst>
              <a:ext uri="{FF2B5EF4-FFF2-40B4-BE49-F238E27FC236}">
                <a16:creationId xmlns:a16="http://schemas.microsoft.com/office/drawing/2014/main" id="{5E1327A0-98AD-4FF5-B32C-90EFF302BD26}"/>
              </a:ext>
            </a:extLst>
          </p:cNvPr>
          <p:cNvPicPr>
            <a:picLocks noChangeAspect="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9051" y="4753847"/>
            <a:ext cx="1015315" cy="1032638"/>
          </a:xfrm>
          <a:prstGeom prst="rect">
            <a:avLst/>
          </a:prstGeom>
        </p:spPr>
      </p:pic>
      <p:sp>
        <p:nvSpPr>
          <p:cNvPr id="104" name="TextBox 103">
            <a:extLst>
              <a:ext uri="{FF2B5EF4-FFF2-40B4-BE49-F238E27FC236}">
                <a16:creationId xmlns:a16="http://schemas.microsoft.com/office/drawing/2014/main" id="{8A23A460-469F-43B6-9ABA-5A04FFBCC913}"/>
              </a:ext>
            </a:extLst>
          </p:cNvPr>
          <p:cNvSpPr txBox="1"/>
          <p:nvPr/>
        </p:nvSpPr>
        <p:spPr>
          <a:xfrm rot="10800000" flipV="1">
            <a:off x="9309456" y="5621974"/>
            <a:ext cx="24830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E65D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id="{22B04E8F-49F6-4585-B0FE-5476ACB044F8}"/>
              </a:ext>
            </a:extLst>
          </p:cNvPr>
          <p:cNvSpPr txBox="1"/>
          <p:nvPr/>
        </p:nvSpPr>
        <p:spPr>
          <a:xfrm>
            <a:off x="3165543" y="406306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106" name="TextBox 105">
            <a:extLst>
              <a:ext uri="{FF2B5EF4-FFF2-40B4-BE49-F238E27FC236}">
                <a16:creationId xmlns:a16="http://schemas.microsoft.com/office/drawing/2014/main" id="{3C69CFAE-0336-46BE-A416-5D445C592011}"/>
              </a:ext>
            </a:extLst>
          </p:cNvPr>
          <p:cNvSpPr txBox="1"/>
          <p:nvPr/>
        </p:nvSpPr>
        <p:spPr>
          <a:xfrm>
            <a:off x="8952717" y="4643115"/>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sp>
        <p:nvSpPr>
          <p:cNvPr id="107" name="TextBox 106">
            <a:extLst>
              <a:ext uri="{FF2B5EF4-FFF2-40B4-BE49-F238E27FC236}">
                <a16:creationId xmlns:a16="http://schemas.microsoft.com/office/drawing/2014/main" id="{12CBF666-CC01-48D1-9E93-8ECF7B229901}"/>
              </a:ext>
            </a:extLst>
          </p:cNvPr>
          <p:cNvSpPr txBox="1"/>
          <p:nvPr/>
        </p:nvSpPr>
        <p:spPr>
          <a:xfrm>
            <a:off x="8918009" y="3130222"/>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sp>
        <p:nvSpPr>
          <p:cNvPr id="108" name="TextBox 107">
            <a:hlinkClick r:id="" action="ppaction://noaction">
              <a:snd r:embed="rId17" name="33. o like kopf.wav"/>
            </a:hlinkClick>
            <a:extLst>
              <a:ext uri="{FF2B5EF4-FFF2-40B4-BE49-F238E27FC236}">
                <a16:creationId xmlns:a16="http://schemas.microsoft.com/office/drawing/2014/main" id="{83477561-0AB1-4252-80C1-85C70B7900AD}"/>
              </a:ext>
            </a:extLst>
          </p:cNvPr>
          <p:cNvSpPr txBox="1"/>
          <p:nvPr/>
        </p:nvSpPr>
        <p:spPr>
          <a:xfrm>
            <a:off x="8978157" y="1570176"/>
            <a:ext cx="453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Tree>
    <p:extLst>
      <p:ext uri="{BB962C8B-B14F-4D97-AF65-F5344CB8AC3E}">
        <p14:creationId xmlns:p14="http://schemas.microsoft.com/office/powerpoint/2010/main" val="385157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3" name="1. a like sag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subTnLst>
                                    <p:audio>
                                      <p:cMediaNode>
                                        <p:cTn display="0" masterRel="sameClick">
                                          <p:stCondLst>
                                            <p:cond evt="begin" delay="0">
                                              <p:tn val="10"/>
                                            </p:cond>
                                          </p:stCondLst>
                                          <p:endCondLst>
                                            <p:cond evt="onStopAudio" delay="0">
                                              <p:tgtEl>
                                                <p:sldTgt/>
                                              </p:tgtEl>
                                            </p:cond>
                                          </p:endCondLst>
                                        </p:cTn>
                                        <p:tgtEl>
                                          <p:sndTgt r:embed="rId4" name="1. sag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subTnLst>
                                    <p:audio>
                                      <p:cMediaNode>
                                        <p:cTn display="0" masterRel="sameClick">
                                          <p:stCondLst>
                                            <p:cond evt="begin" delay="0">
                                              <p:tn val="15"/>
                                            </p:cond>
                                          </p:stCondLst>
                                          <p:endCondLst>
                                            <p:cond evt="onStopAudio" delay="0">
                                              <p:tgtEl>
                                                <p:sldTgt/>
                                              </p:tgtEl>
                                            </p:cond>
                                          </p:endCondLst>
                                        </p:cTn>
                                        <p:tgtEl>
                                          <p:sndTgt r:embed="rId4" name="1. sage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subTnLst>
                                    <p:audio>
                                      <p:cMediaNode>
                                        <p:cTn display="0" masterRel="sameClick">
                                          <p:stCondLst>
                                            <p:cond evt="begin" delay="0">
                                              <p:tn val="20"/>
                                            </p:cond>
                                          </p:stCondLst>
                                          <p:endCondLst>
                                            <p:cond evt="onStopAudio" delay="0">
                                              <p:tgtEl>
                                                <p:sldTgt/>
                                              </p:tgtEl>
                                            </p:cond>
                                          </p:endCondLst>
                                        </p:cTn>
                                        <p:tgtEl>
                                          <p:sndTgt r:embed="rId5" name="30. a like kal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subTnLst>
                                    <p:audio>
                                      <p:cMediaNode>
                                        <p:cTn display="0" masterRel="sameClick">
                                          <p:stCondLst>
                                            <p:cond evt="begin" delay="0">
                                              <p:tn val="25"/>
                                            </p:cond>
                                          </p:stCondLst>
                                          <p:endCondLst>
                                            <p:cond evt="onStopAudio" delay="0">
                                              <p:tgtEl>
                                                <p:sldTgt/>
                                              </p:tgtEl>
                                            </p:cond>
                                          </p:endCondLst>
                                        </p:cTn>
                                        <p:tgtEl>
                                          <p:sndTgt r:embed="rId6" name="30. kal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subTnLst>
                                    <p:audio>
                                      <p:cMediaNode>
                                        <p:cTn display="0" masterRel="sameClick">
                                          <p:stCondLst>
                                            <p:cond evt="begin" delay="0">
                                              <p:tn val="30"/>
                                            </p:cond>
                                          </p:stCondLst>
                                          <p:endCondLst>
                                            <p:cond evt="onStopAudio" delay="0">
                                              <p:tgtEl>
                                                <p:sldTgt/>
                                              </p:tgtEl>
                                            </p:cond>
                                          </p:endCondLst>
                                        </p:cTn>
                                        <p:tgtEl>
                                          <p:sndTgt r:embed="rId6" name="30. kal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subTnLst>
                                    <p:audio>
                                      <p:cMediaNode>
                                        <p:cTn display="0" masterRel="sameClick">
                                          <p:stCondLst>
                                            <p:cond evt="begin" delay="0">
                                              <p:tn val="35"/>
                                            </p:cond>
                                          </p:stCondLst>
                                          <p:endCondLst>
                                            <p:cond evt="onStopAudio" delay="0">
                                              <p:tgtEl>
                                                <p:sldTgt/>
                                              </p:tgtEl>
                                            </p:cond>
                                          </p:endCondLst>
                                        </p:cTn>
                                        <p:tgtEl>
                                          <p:sndTgt r:embed="rId7" name="2. e like geb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subTnLst>
                                    <p:audio>
                                      <p:cMediaNode>
                                        <p:cTn display="0" masterRel="sameClick">
                                          <p:stCondLst>
                                            <p:cond evt="begin" delay="0">
                                              <p:tn val="40"/>
                                            </p:cond>
                                          </p:stCondLst>
                                          <p:endCondLst>
                                            <p:cond evt="onStopAudio" delay="0">
                                              <p:tgtEl>
                                                <p:sldTgt/>
                                              </p:tgtEl>
                                            </p:cond>
                                          </p:endCondLst>
                                        </p:cTn>
                                        <p:tgtEl>
                                          <p:sndTgt r:embed="rId8" name="2. geben.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subTnLst>
                                    <p:audio>
                                      <p:cMediaNode>
                                        <p:cTn display="0" masterRel="sameClick">
                                          <p:stCondLst>
                                            <p:cond evt="begin" delay="0">
                                              <p:tn val="45"/>
                                            </p:cond>
                                          </p:stCondLst>
                                          <p:endCondLst>
                                            <p:cond evt="onStopAudio" delay="0">
                                              <p:tgtEl>
                                                <p:sldTgt/>
                                              </p:tgtEl>
                                            </p:cond>
                                          </p:endCondLst>
                                        </p:cTn>
                                        <p:tgtEl>
                                          <p:sndTgt r:embed="rId8" name="2. geben.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subTnLst>
                                    <p:audio>
                                      <p:cMediaNode>
                                        <p:cTn display="0" masterRel="sameClick">
                                          <p:stCondLst>
                                            <p:cond evt="begin" delay="0">
                                              <p:tn val="50"/>
                                            </p:cond>
                                          </p:stCondLst>
                                          <p:endCondLst>
                                            <p:cond evt="onStopAudio" delay="0">
                                              <p:tgtEl>
                                                <p:sldTgt/>
                                              </p:tgtEl>
                                            </p:cond>
                                          </p:endCondLst>
                                        </p:cTn>
                                        <p:tgtEl>
                                          <p:sndTgt r:embed="rId9" name="31. e like denken.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subTnLst>
                                    <p:audio>
                                      <p:cMediaNode>
                                        <p:cTn display="0" masterRel="sameClick">
                                          <p:stCondLst>
                                            <p:cond evt="begin" delay="0">
                                              <p:tn val="55"/>
                                            </p:cond>
                                          </p:stCondLst>
                                          <p:endCondLst>
                                            <p:cond evt="onStopAudio" delay="0">
                                              <p:tgtEl>
                                                <p:sldTgt/>
                                              </p:tgtEl>
                                            </p:cond>
                                          </p:endCondLst>
                                        </p:cTn>
                                        <p:tgtEl>
                                          <p:sndTgt r:embed="rId10" name="31. denken.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subTnLst>
                                    <p:audio>
                                      <p:cMediaNode>
                                        <p:cTn display="0" masterRel="sameClick">
                                          <p:stCondLst>
                                            <p:cond evt="begin" delay="0">
                                              <p:tn val="60"/>
                                            </p:cond>
                                          </p:stCondLst>
                                          <p:endCondLst>
                                            <p:cond evt="onStopAudio" delay="0">
                                              <p:tgtEl>
                                                <p:sldTgt/>
                                              </p:tgtEl>
                                            </p:cond>
                                          </p:endCondLst>
                                        </p:cTn>
                                        <p:tgtEl>
                                          <p:sndTgt r:embed="rId10" name="31. denken.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500"/>
                                        <p:tgtEl>
                                          <p:spTgt spid="72"/>
                                        </p:tgtEl>
                                      </p:cBhvr>
                                    </p:animEffect>
                                  </p:childTnLst>
                                  <p:subTnLst>
                                    <p:audio>
                                      <p:cMediaNode>
                                        <p:cTn display="0" masterRel="sameClick">
                                          <p:stCondLst>
                                            <p:cond evt="begin" delay="0">
                                              <p:tn val="65"/>
                                            </p:cond>
                                          </p:stCondLst>
                                          <p:endCondLst>
                                            <p:cond evt="onStopAudio" delay="0">
                                              <p:tgtEl>
                                                <p:sldTgt/>
                                              </p:tgtEl>
                                            </p:cond>
                                          </p:endCondLst>
                                        </p:cTn>
                                        <p:tgtEl>
                                          <p:sndTgt r:embed="rId11" name="6. i like wir.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subTnLst>
                                    <p:audio>
                                      <p:cMediaNode>
                                        <p:cTn display="0" masterRel="sameClick">
                                          <p:stCondLst>
                                            <p:cond evt="begin" delay="0">
                                              <p:tn val="70"/>
                                            </p:cond>
                                          </p:stCondLst>
                                          <p:endCondLst>
                                            <p:cond evt="onStopAudio" delay="0">
                                              <p:tgtEl>
                                                <p:sldTgt/>
                                              </p:tgtEl>
                                            </p:cond>
                                          </p:endCondLst>
                                        </p:cTn>
                                        <p:tgtEl>
                                          <p:sndTgt r:embed="rId12" name="6. wir.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subTnLst>
                                    <p:audio>
                                      <p:cMediaNode>
                                        <p:cTn display="0" masterRel="sameClick">
                                          <p:stCondLst>
                                            <p:cond evt="begin" delay="0">
                                              <p:tn val="75"/>
                                            </p:cond>
                                          </p:stCondLst>
                                          <p:endCondLst>
                                            <p:cond evt="onStopAudio" delay="0">
                                              <p:tgtEl>
                                                <p:sldTgt/>
                                              </p:tgtEl>
                                            </p:cond>
                                          </p:endCondLst>
                                        </p:cTn>
                                        <p:tgtEl>
                                          <p:sndTgt r:embed="rId12" name="6. wir.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fade">
                                      <p:cBhvr>
                                        <p:cTn id="82" dur="500"/>
                                        <p:tgtEl>
                                          <p:spTgt spid="77"/>
                                        </p:tgtEl>
                                      </p:cBhvr>
                                    </p:animEffect>
                                  </p:childTnLst>
                                  <p:subTnLst>
                                    <p:audio>
                                      <p:cMediaNode>
                                        <p:cTn display="0" masterRel="sameClick">
                                          <p:stCondLst>
                                            <p:cond evt="begin" delay="0">
                                              <p:tn val="80"/>
                                            </p:cond>
                                          </p:stCondLst>
                                          <p:endCondLst>
                                            <p:cond evt="onStopAudio" delay="0">
                                              <p:tgtEl>
                                                <p:sldTgt/>
                                              </p:tgtEl>
                                            </p:cond>
                                          </p:endCondLst>
                                        </p:cTn>
                                        <p:tgtEl>
                                          <p:sndTgt r:embed="rId13" name="32. i like finden.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fade">
                                      <p:cBhvr>
                                        <p:cTn id="87" dur="500"/>
                                        <p:tgtEl>
                                          <p:spTgt spid="76"/>
                                        </p:tgtEl>
                                      </p:cBhvr>
                                    </p:animEffect>
                                  </p:childTnLst>
                                  <p:subTnLst>
                                    <p:audio>
                                      <p:cMediaNode>
                                        <p:cTn display="0" masterRel="sameClick">
                                          <p:stCondLst>
                                            <p:cond evt="begin" delay="0">
                                              <p:tn val="85"/>
                                            </p:cond>
                                          </p:stCondLst>
                                          <p:endCondLst>
                                            <p:cond evt="onStopAudio" delay="0">
                                              <p:tgtEl>
                                                <p:sldTgt/>
                                              </p:tgtEl>
                                            </p:cond>
                                          </p:endCondLst>
                                        </p:cTn>
                                        <p:tgtEl>
                                          <p:sndTgt r:embed="rId14" name="32. finden.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fade">
                                      <p:cBhvr>
                                        <p:cTn id="92" dur="500"/>
                                        <p:tgtEl>
                                          <p:spTgt spid="75"/>
                                        </p:tgtEl>
                                      </p:cBhvr>
                                    </p:animEffect>
                                  </p:childTnLst>
                                  <p:subTnLst>
                                    <p:audio>
                                      <p:cMediaNode>
                                        <p:cTn display="0" masterRel="sameClick">
                                          <p:stCondLst>
                                            <p:cond evt="begin" delay="0">
                                              <p:tn val="90"/>
                                            </p:cond>
                                          </p:stCondLst>
                                          <p:endCondLst>
                                            <p:cond evt="onStopAudio" delay="0">
                                              <p:tgtEl>
                                                <p:sldTgt/>
                                              </p:tgtEl>
                                            </p:cond>
                                          </p:endCondLst>
                                        </p:cTn>
                                        <p:tgtEl>
                                          <p:sndTgt r:embed="rId14" name="32. finden.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fade">
                                      <p:cBhvr>
                                        <p:cTn id="97" dur="500"/>
                                        <p:tgtEl>
                                          <p:spTgt spid="78"/>
                                        </p:tgtEl>
                                      </p:cBhvr>
                                    </p:animEffect>
                                  </p:childTnLst>
                                  <p:subTnLst>
                                    <p:audio>
                                      <p:cMediaNode>
                                        <p:cTn display="0" masterRel="sameClick">
                                          <p:stCondLst>
                                            <p:cond evt="begin" delay="0">
                                              <p:tn val="95"/>
                                            </p:cond>
                                          </p:stCondLst>
                                          <p:endCondLst>
                                            <p:cond evt="onStopAudio" delay="0">
                                              <p:tgtEl>
                                                <p:sldTgt/>
                                              </p:tgtEl>
                                            </p:cond>
                                          </p:endCondLst>
                                        </p:cTn>
                                        <p:tgtEl>
                                          <p:sndTgt r:embed="rId15" name="11. o like wo.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500"/>
                                        <p:tgtEl>
                                          <p:spTgt spid="79"/>
                                        </p:tgtEl>
                                      </p:cBhvr>
                                    </p:animEffect>
                                  </p:childTnLst>
                                  <p:subTnLst>
                                    <p:audio>
                                      <p:cMediaNode>
                                        <p:cTn display="0" masterRel="sameClick">
                                          <p:stCondLst>
                                            <p:cond evt="begin" delay="0">
                                              <p:tn val="100"/>
                                            </p:cond>
                                          </p:stCondLst>
                                          <p:endCondLst>
                                            <p:cond evt="onStopAudio" delay="0">
                                              <p:tgtEl>
                                                <p:sldTgt/>
                                              </p:tgtEl>
                                            </p:cond>
                                          </p:endCondLst>
                                        </p:cTn>
                                        <p:tgtEl>
                                          <p:sndTgt r:embed="rId16" name="11. wo.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0"/>
                                        </p:tgtEl>
                                        <p:attrNameLst>
                                          <p:attrName>style.visibility</p:attrName>
                                        </p:attrNameLst>
                                      </p:cBhvr>
                                      <p:to>
                                        <p:strVal val="visible"/>
                                      </p:to>
                                    </p:set>
                                    <p:animEffect transition="in" filter="fade">
                                      <p:cBhvr>
                                        <p:cTn id="107" dur="500"/>
                                        <p:tgtEl>
                                          <p:spTgt spid="80"/>
                                        </p:tgtEl>
                                      </p:cBhvr>
                                    </p:animEffect>
                                  </p:childTnLst>
                                  <p:subTnLst>
                                    <p:audio>
                                      <p:cMediaNode>
                                        <p:cTn display="0" masterRel="sameClick">
                                          <p:stCondLst>
                                            <p:cond evt="begin" delay="0">
                                              <p:tn val="105"/>
                                            </p:cond>
                                          </p:stCondLst>
                                          <p:endCondLst>
                                            <p:cond evt="onStopAudio" delay="0">
                                              <p:tgtEl>
                                                <p:sldTgt/>
                                              </p:tgtEl>
                                            </p:cond>
                                          </p:endCondLst>
                                        </p:cTn>
                                        <p:tgtEl>
                                          <p:sndTgt r:embed="rId16" name="11. wo.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17" name="33. o like kopf.wav"/>
                                        </p:tgtEl>
                                      </p:cMediaNode>
                                    </p:audio>
                                  </p:sub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83"/>
                                        </p:tgtEl>
                                        <p:attrNameLst>
                                          <p:attrName>style.visibility</p:attrName>
                                        </p:attrNameLst>
                                      </p:cBhvr>
                                      <p:to>
                                        <p:strVal val="visible"/>
                                      </p:to>
                                    </p:set>
                                    <p:animEffect transition="in" filter="fade">
                                      <p:cBhvr>
                                        <p:cTn id="116" dur="500"/>
                                        <p:tgtEl>
                                          <p:spTgt spid="83"/>
                                        </p:tgtEl>
                                      </p:cBhvr>
                                    </p:animEffect>
                                  </p:childTnLst>
                                  <p:subTnLst>
                                    <p:audio>
                                      <p:cMediaNode>
                                        <p:cTn display="0" masterRel="sameClick">
                                          <p:stCondLst>
                                            <p:cond evt="begin" delay="0">
                                              <p:tn val="114"/>
                                            </p:cond>
                                          </p:stCondLst>
                                          <p:endCondLst>
                                            <p:cond evt="onStopAudio" delay="0">
                                              <p:tgtEl>
                                                <p:sldTgt/>
                                              </p:tgtEl>
                                            </p:cond>
                                          </p:endCondLst>
                                        </p:cTn>
                                        <p:tgtEl>
                                          <p:sndTgt r:embed="rId18" name="33. kopf.wav"/>
                                        </p:tgtEl>
                                      </p:cMediaNode>
                                    </p:audio>
                                  </p:sub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fade">
                                      <p:cBhvr>
                                        <p:cTn id="121" dur="500"/>
                                        <p:tgtEl>
                                          <p:spTgt spid="81"/>
                                        </p:tgtEl>
                                      </p:cBhvr>
                                    </p:animEffect>
                                  </p:childTnLst>
                                  <p:subTnLst>
                                    <p:audio>
                                      <p:cMediaNode>
                                        <p:cTn display="0" masterRel="sameClick">
                                          <p:stCondLst>
                                            <p:cond evt="begin" delay="0">
                                              <p:tn val="119"/>
                                            </p:cond>
                                          </p:stCondLst>
                                          <p:endCondLst>
                                            <p:cond evt="onStopAudio" delay="0">
                                              <p:tgtEl>
                                                <p:sldTgt/>
                                              </p:tgtEl>
                                            </p:cond>
                                          </p:endCondLst>
                                        </p:cTn>
                                        <p:tgtEl>
                                          <p:sndTgt r:embed="rId18" name="33. kopf.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500"/>
                                        <p:tgtEl>
                                          <p:spTgt spid="84"/>
                                        </p:tgtEl>
                                      </p:cBhvr>
                                    </p:animEffect>
                                  </p:childTnLst>
                                  <p:subTnLst>
                                    <p:audio>
                                      <p:cMediaNode>
                                        <p:cTn display="0" masterRel="sameClick">
                                          <p:stCondLst>
                                            <p:cond evt="begin" delay="0">
                                              <p:tn val="124"/>
                                            </p:cond>
                                          </p:stCondLst>
                                          <p:endCondLst>
                                            <p:cond evt="onStopAudio" delay="0">
                                              <p:tgtEl>
                                                <p:sldTgt/>
                                              </p:tgtEl>
                                            </p:cond>
                                          </p:endCondLst>
                                        </p:cTn>
                                        <p:tgtEl>
                                          <p:sndTgt r:embed="rId19" name="12. u like du.wav"/>
                                        </p:tgtEl>
                                      </p:cMediaNode>
                                    </p:audio>
                                  </p:sub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86"/>
                                        </p:tgtEl>
                                        <p:attrNameLst>
                                          <p:attrName>style.visibility</p:attrName>
                                        </p:attrNameLst>
                                      </p:cBhvr>
                                      <p:to>
                                        <p:strVal val="visible"/>
                                      </p:to>
                                    </p:set>
                                    <p:animEffect transition="in" filter="fade">
                                      <p:cBhvr>
                                        <p:cTn id="131" dur="500"/>
                                        <p:tgtEl>
                                          <p:spTgt spid="86"/>
                                        </p:tgtEl>
                                      </p:cBhvr>
                                    </p:animEffect>
                                  </p:childTnLst>
                                  <p:subTnLst>
                                    <p:audio>
                                      <p:cMediaNode>
                                        <p:cTn display="0" masterRel="sameClick">
                                          <p:stCondLst>
                                            <p:cond evt="begin" delay="0">
                                              <p:tn val="129"/>
                                            </p:cond>
                                          </p:stCondLst>
                                          <p:endCondLst>
                                            <p:cond evt="onStopAudio" delay="0">
                                              <p:tgtEl>
                                                <p:sldTgt/>
                                              </p:tgtEl>
                                            </p:cond>
                                          </p:endCondLst>
                                        </p:cTn>
                                        <p:tgtEl>
                                          <p:sndTgt r:embed="rId20" name="12. du.wav"/>
                                        </p:tgtEl>
                                      </p:cMediaNode>
                                    </p:audio>
                                  </p:sub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500"/>
                                        <p:tgtEl>
                                          <p:spTgt spid="85"/>
                                        </p:tgtEl>
                                      </p:cBhvr>
                                    </p:animEffect>
                                  </p:childTnLst>
                                  <p:subTnLst>
                                    <p:audio>
                                      <p:cMediaNode>
                                        <p:cTn display="0" masterRel="sameClick">
                                          <p:stCondLst>
                                            <p:cond evt="begin" delay="0">
                                              <p:tn val="134"/>
                                            </p:cond>
                                          </p:stCondLst>
                                          <p:endCondLst>
                                            <p:cond evt="onStopAudio" delay="0">
                                              <p:tgtEl>
                                                <p:sldTgt/>
                                              </p:tgtEl>
                                            </p:cond>
                                          </p:endCondLst>
                                        </p:cTn>
                                        <p:tgtEl>
                                          <p:sndTgt r:embed="rId20" name="12. du.wav"/>
                                        </p:tgtEl>
                                      </p:cMediaNode>
                                    </p:audio>
                                  </p:sub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89"/>
                                        </p:tgtEl>
                                        <p:attrNameLst>
                                          <p:attrName>style.visibility</p:attrName>
                                        </p:attrNameLst>
                                      </p:cBhvr>
                                      <p:to>
                                        <p:strVal val="visible"/>
                                      </p:to>
                                    </p:set>
                                    <p:animEffect transition="in" filter="fade">
                                      <p:cBhvr>
                                        <p:cTn id="141" dur="500"/>
                                        <p:tgtEl>
                                          <p:spTgt spid="89"/>
                                        </p:tgtEl>
                                      </p:cBhvr>
                                    </p:animEffect>
                                  </p:childTnLst>
                                  <p:subTnLst>
                                    <p:audio>
                                      <p:cMediaNode>
                                        <p:cTn display="0" masterRel="sameClick">
                                          <p:stCondLst>
                                            <p:cond evt="begin" delay="0">
                                              <p:tn val="139"/>
                                            </p:cond>
                                          </p:stCondLst>
                                          <p:endCondLst>
                                            <p:cond evt="onStopAudio" delay="0">
                                              <p:tgtEl>
                                                <p:sldTgt/>
                                              </p:tgtEl>
                                            </p:cond>
                                          </p:endCondLst>
                                        </p:cTn>
                                        <p:tgtEl>
                                          <p:sndTgt r:embed="rId21" name="34. u like punkt.wav"/>
                                        </p:tgtEl>
                                      </p:cMediaNode>
                                    </p:audio>
                                  </p:sub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88"/>
                                        </p:tgtEl>
                                        <p:attrNameLst>
                                          <p:attrName>style.visibility</p:attrName>
                                        </p:attrNameLst>
                                      </p:cBhvr>
                                      <p:to>
                                        <p:strVal val="visible"/>
                                      </p:to>
                                    </p:set>
                                    <p:animEffect transition="in" filter="fade">
                                      <p:cBhvr>
                                        <p:cTn id="146" dur="500"/>
                                        <p:tgtEl>
                                          <p:spTgt spid="88"/>
                                        </p:tgtEl>
                                      </p:cBhvr>
                                    </p:animEffect>
                                  </p:childTnLst>
                                  <p:subTnLst>
                                    <p:audio>
                                      <p:cMediaNode>
                                        <p:cTn display="0" masterRel="sameClick">
                                          <p:stCondLst>
                                            <p:cond evt="begin" delay="0">
                                              <p:tn val="144"/>
                                            </p:cond>
                                          </p:stCondLst>
                                          <p:endCondLst>
                                            <p:cond evt="onStopAudio" delay="0">
                                              <p:tgtEl>
                                                <p:sldTgt/>
                                              </p:tgtEl>
                                            </p:cond>
                                          </p:endCondLst>
                                        </p:cTn>
                                        <p:tgtEl>
                                          <p:sndTgt r:embed="rId22" name="34. punkt.wav"/>
                                        </p:tgtEl>
                                      </p:cMediaNode>
                                    </p:audio>
                                  </p:sub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87"/>
                                        </p:tgtEl>
                                        <p:attrNameLst>
                                          <p:attrName>style.visibility</p:attrName>
                                        </p:attrNameLst>
                                      </p:cBhvr>
                                      <p:to>
                                        <p:strVal val="visible"/>
                                      </p:to>
                                    </p:set>
                                    <p:animEffect transition="in" filter="fade">
                                      <p:cBhvr>
                                        <p:cTn id="151" dur="500"/>
                                        <p:tgtEl>
                                          <p:spTgt spid="87"/>
                                        </p:tgtEl>
                                      </p:cBhvr>
                                    </p:animEffect>
                                  </p:childTnLst>
                                  <p:subTnLst>
                                    <p:audio>
                                      <p:cMediaNode>
                                        <p:cTn display="0" masterRel="sameClick">
                                          <p:stCondLst>
                                            <p:cond evt="begin" delay="0">
                                              <p:tn val="149"/>
                                            </p:cond>
                                          </p:stCondLst>
                                          <p:endCondLst>
                                            <p:cond evt="onStopAudio" delay="0">
                                              <p:tgtEl>
                                                <p:sldTgt/>
                                              </p:tgtEl>
                                            </p:cond>
                                          </p:endCondLst>
                                        </p:cTn>
                                        <p:tgtEl>
                                          <p:sndTgt r:embed="rId22" name="34. punkt.wav"/>
                                        </p:tgtEl>
                                      </p:cMediaNode>
                                    </p:audio>
                                  </p:sub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90"/>
                                        </p:tgtEl>
                                        <p:attrNameLst>
                                          <p:attrName>style.visibility</p:attrName>
                                        </p:attrNameLst>
                                      </p:cBhvr>
                                      <p:to>
                                        <p:strVal val="visible"/>
                                      </p:to>
                                    </p:set>
                                    <p:animEffect transition="in" filter="fade">
                                      <p:cBhvr>
                                        <p:cTn id="156" dur="500"/>
                                        <p:tgtEl>
                                          <p:spTgt spid="90"/>
                                        </p:tgtEl>
                                      </p:cBhvr>
                                    </p:animEffect>
                                  </p:childTnLst>
                                  <p:subTnLst>
                                    <p:audio>
                                      <p:cMediaNode>
                                        <p:cTn display="0" masterRel="sameClick">
                                          <p:stCondLst>
                                            <p:cond evt="begin" delay="0">
                                              <p:tn val="154"/>
                                            </p:cond>
                                          </p:stCondLst>
                                          <p:endCondLst>
                                            <p:cond evt="onStopAudio" delay="0">
                                              <p:tgtEl>
                                                <p:sldTgt/>
                                              </p:tgtEl>
                                            </p:cond>
                                          </p:endCondLst>
                                        </p:cTn>
                                        <p:tgtEl>
                                          <p:sndTgt r:embed="rId23" name="18. ü like Tür.wav"/>
                                        </p:tgtEl>
                                      </p:cMediaNode>
                                    </p:audio>
                                  </p:sub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92"/>
                                        </p:tgtEl>
                                        <p:attrNameLst>
                                          <p:attrName>style.visibility</p:attrName>
                                        </p:attrNameLst>
                                      </p:cBhvr>
                                      <p:to>
                                        <p:strVal val="visible"/>
                                      </p:to>
                                    </p:set>
                                    <p:animEffect transition="in" filter="fade">
                                      <p:cBhvr>
                                        <p:cTn id="161" dur="500"/>
                                        <p:tgtEl>
                                          <p:spTgt spid="92"/>
                                        </p:tgtEl>
                                      </p:cBhvr>
                                    </p:animEffect>
                                  </p:childTnLst>
                                  <p:subTnLst>
                                    <p:audio>
                                      <p:cMediaNode>
                                        <p:cTn display="0" masterRel="sameClick">
                                          <p:stCondLst>
                                            <p:cond evt="begin" delay="0">
                                              <p:tn val="159"/>
                                            </p:cond>
                                          </p:stCondLst>
                                          <p:endCondLst>
                                            <p:cond evt="onStopAudio" delay="0">
                                              <p:tgtEl>
                                                <p:sldTgt/>
                                              </p:tgtEl>
                                            </p:cond>
                                          </p:endCondLst>
                                        </p:cTn>
                                        <p:tgtEl>
                                          <p:sndTgt r:embed="rId24" name="18. Tür.wav"/>
                                        </p:tgtEl>
                                      </p:cMediaNode>
                                    </p:audio>
                                  </p:sub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91"/>
                                        </p:tgtEl>
                                        <p:attrNameLst>
                                          <p:attrName>style.visibility</p:attrName>
                                        </p:attrNameLst>
                                      </p:cBhvr>
                                      <p:to>
                                        <p:strVal val="visible"/>
                                      </p:to>
                                    </p:set>
                                    <p:animEffect transition="in" filter="fade">
                                      <p:cBhvr>
                                        <p:cTn id="166" dur="500"/>
                                        <p:tgtEl>
                                          <p:spTgt spid="91"/>
                                        </p:tgtEl>
                                      </p:cBhvr>
                                    </p:animEffect>
                                  </p:childTnLst>
                                  <p:subTnLst>
                                    <p:audio>
                                      <p:cMediaNode>
                                        <p:cTn display="0" masterRel="sameClick">
                                          <p:stCondLst>
                                            <p:cond evt="begin" delay="0">
                                              <p:tn val="164"/>
                                            </p:cond>
                                          </p:stCondLst>
                                          <p:endCondLst>
                                            <p:cond evt="onStopAudio" delay="0">
                                              <p:tgtEl>
                                                <p:sldTgt/>
                                              </p:tgtEl>
                                            </p:cond>
                                          </p:endCondLst>
                                        </p:cTn>
                                        <p:tgtEl>
                                          <p:sndTgt r:embed="rId24" name="18. Tür.wav"/>
                                        </p:tgtEl>
                                      </p:cMediaNode>
                                    </p:audio>
                                  </p:sub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07"/>
                                        </p:tgtEl>
                                        <p:attrNameLst>
                                          <p:attrName>style.visibility</p:attrName>
                                        </p:attrNameLst>
                                      </p:cBhvr>
                                      <p:to>
                                        <p:strVal val="visible"/>
                                      </p:to>
                                    </p:set>
                                    <p:animEffect transition="in" filter="fade">
                                      <p:cBhvr>
                                        <p:cTn id="171" dur="500"/>
                                        <p:tgtEl>
                                          <p:spTgt spid="107"/>
                                        </p:tgtEl>
                                      </p:cBhvr>
                                    </p:animEffect>
                                  </p:childTnLst>
                                  <p:subTnLst>
                                    <p:audio>
                                      <p:cMediaNode>
                                        <p:cTn display="0" masterRel="sameClick">
                                          <p:stCondLst>
                                            <p:cond evt="begin" delay="0">
                                              <p:tn val="169"/>
                                            </p:cond>
                                          </p:stCondLst>
                                          <p:endCondLst>
                                            <p:cond evt="onStopAudio" delay="0">
                                              <p:tgtEl>
                                                <p:sldTgt/>
                                              </p:tgtEl>
                                            </p:cond>
                                          </p:endCondLst>
                                        </p:cTn>
                                        <p:tgtEl>
                                          <p:sndTgt r:embed="rId25" name="37. ü like fünf.wav"/>
                                        </p:tgtEl>
                                      </p:cMediaNode>
                                    </p:audio>
                                  </p:sub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94"/>
                                        </p:tgtEl>
                                        <p:attrNameLst>
                                          <p:attrName>style.visibility</p:attrName>
                                        </p:attrNameLst>
                                      </p:cBhvr>
                                      <p:to>
                                        <p:strVal val="visible"/>
                                      </p:to>
                                    </p:set>
                                    <p:animEffect transition="in" filter="fade">
                                      <p:cBhvr>
                                        <p:cTn id="176" dur="500"/>
                                        <p:tgtEl>
                                          <p:spTgt spid="94"/>
                                        </p:tgtEl>
                                      </p:cBhvr>
                                    </p:animEffect>
                                  </p:childTnLst>
                                  <p:subTnLst>
                                    <p:audio>
                                      <p:cMediaNode>
                                        <p:cTn display="0" masterRel="sameClick">
                                          <p:stCondLst>
                                            <p:cond evt="begin" delay="0">
                                              <p:tn val="174"/>
                                            </p:cond>
                                          </p:stCondLst>
                                          <p:endCondLst>
                                            <p:cond evt="onStopAudio" delay="0">
                                              <p:tgtEl>
                                                <p:sldTgt/>
                                              </p:tgtEl>
                                            </p:cond>
                                          </p:endCondLst>
                                        </p:cTn>
                                        <p:tgtEl>
                                          <p:sndTgt r:embed="rId26" name="37. fünf.wav"/>
                                        </p:tgtEl>
                                      </p:cMediaNode>
                                    </p:audio>
                                  </p:sub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93"/>
                                        </p:tgtEl>
                                        <p:attrNameLst>
                                          <p:attrName>style.visibility</p:attrName>
                                        </p:attrNameLst>
                                      </p:cBhvr>
                                      <p:to>
                                        <p:strVal val="visible"/>
                                      </p:to>
                                    </p:set>
                                    <p:animEffect transition="in" filter="fade">
                                      <p:cBhvr>
                                        <p:cTn id="181" dur="500"/>
                                        <p:tgtEl>
                                          <p:spTgt spid="93"/>
                                        </p:tgtEl>
                                      </p:cBhvr>
                                    </p:animEffect>
                                  </p:childTnLst>
                                  <p:subTnLst>
                                    <p:audio>
                                      <p:cMediaNode>
                                        <p:cTn display="0" masterRel="sameClick">
                                          <p:stCondLst>
                                            <p:cond evt="begin" delay="0">
                                              <p:tn val="179"/>
                                            </p:cond>
                                          </p:stCondLst>
                                          <p:endCondLst>
                                            <p:cond evt="onStopAudio" delay="0">
                                              <p:tgtEl>
                                                <p:sldTgt/>
                                              </p:tgtEl>
                                            </p:cond>
                                          </p:endCondLst>
                                        </p:cTn>
                                        <p:tgtEl>
                                          <p:sndTgt r:embed="rId26" name="37. fünf.wav"/>
                                        </p:tgtEl>
                                      </p:cMediaNode>
                                    </p:audio>
                                  </p:sub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95"/>
                                        </p:tgtEl>
                                        <p:attrNameLst>
                                          <p:attrName>style.visibility</p:attrName>
                                        </p:attrNameLst>
                                      </p:cBhvr>
                                      <p:to>
                                        <p:strVal val="visible"/>
                                      </p:to>
                                    </p:set>
                                    <p:animEffect transition="in" filter="fade">
                                      <p:cBhvr>
                                        <p:cTn id="186" dur="500"/>
                                        <p:tgtEl>
                                          <p:spTgt spid="95"/>
                                        </p:tgtEl>
                                      </p:cBhvr>
                                    </p:animEffect>
                                  </p:childTnLst>
                                  <p:subTnLst>
                                    <p:audio>
                                      <p:cMediaNode>
                                        <p:cTn display="0" masterRel="sameClick">
                                          <p:stCondLst>
                                            <p:cond evt="begin" delay="0">
                                              <p:tn val="184"/>
                                            </p:cond>
                                          </p:stCondLst>
                                          <p:endCondLst>
                                            <p:cond evt="onStopAudio" delay="0">
                                              <p:tgtEl>
                                                <p:sldTgt/>
                                              </p:tgtEl>
                                            </p:cond>
                                          </p:endCondLst>
                                        </p:cTn>
                                        <p:tgtEl>
                                          <p:sndTgt r:embed="rId27" name="19. ö like schön3.wav"/>
                                        </p:tgtEl>
                                      </p:cMediaNode>
                                    </p:audio>
                                  </p:sub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98"/>
                                        </p:tgtEl>
                                        <p:attrNameLst>
                                          <p:attrName>style.visibility</p:attrName>
                                        </p:attrNameLst>
                                      </p:cBhvr>
                                      <p:to>
                                        <p:strVal val="visible"/>
                                      </p:to>
                                    </p:set>
                                    <p:animEffect transition="in" filter="fade">
                                      <p:cBhvr>
                                        <p:cTn id="191" dur="500"/>
                                        <p:tgtEl>
                                          <p:spTgt spid="98"/>
                                        </p:tgtEl>
                                      </p:cBhvr>
                                    </p:animEffect>
                                  </p:childTnLst>
                                  <p:subTnLst>
                                    <p:audio>
                                      <p:cMediaNode>
                                        <p:cTn display="0" masterRel="sameClick">
                                          <p:stCondLst>
                                            <p:cond evt="begin" delay="0">
                                              <p:tn val="189"/>
                                            </p:cond>
                                          </p:stCondLst>
                                          <p:endCondLst>
                                            <p:cond evt="onStopAudio" delay="0">
                                              <p:tgtEl>
                                                <p:sldTgt/>
                                              </p:tgtEl>
                                            </p:cond>
                                          </p:endCondLst>
                                        </p:cTn>
                                        <p:tgtEl>
                                          <p:sndTgt r:embed="rId28" name="19. schön.wav"/>
                                        </p:tgtEl>
                                      </p:cMediaNode>
                                    </p:audio>
                                  </p:sub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97"/>
                                        </p:tgtEl>
                                        <p:attrNameLst>
                                          <p:attrName>style.visibility</p:attrName>
                                        </p:attrNameLst>
                                      </p:cBhvr>
                                      <p:to>
                                        <p:strVal val="visible"/>
                                      </p:to>
                                    </p:set>
                                    <p:animEffect transition="in" filter="fade">
                                      <p:cBhvr>
                                        <p:cTn id="196" dur="500"/>
                                        <p:tgtEl>
                                          <p:spTgt spid="97"/>
                                        </p:tgtEl>
                                      </p:cBhvr>
                                    </p:animEffect>
                                  </p:childTnLst>
                                  <p:subTnLst>
                                    <p:audio>
                                      <p:cMediaNode>
                                        <p:cTn display="0" masterRel="sameClick">
                                          <p:stCondLst>
                                            <p:cond evt="begin" delay="0">
                                              <p:tn val="194"/>
                                            </p:cond>
                                          </p:stCondLst>
                                          <p:endCondLst>
                                            <p:cond evt="onStopAudio" delay="0">
                                              <p:tgtEl>
                                                <p:sldTgt/>
                                              </p:tgtEl>
                                            </p:cond>
                                          </p:endCondLst>
                                        </p:cTn>
                                        <p:tgtEl>
                                          <p:sndTgt r:embed="rId28" name="19. schön.wav"/>
                                        </p:tgtEl>
                                      </p:cMediaNode>
                                    </p:audio>
                                  </p:sub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105"/>
                                        </p:tgtEl>
                                        <p:attrNameLst>
                                          <p:attrName>style.visibility</p:attrName>
                                        </p:attrNameLst>
                                      </p:cBhvr>
                                      <p:to>
                                        <p:strVal val="visible"/>
                                      </p:to>
                                    </p:set>
                                    <p:animEffect transition="in" filter="fade">
                                      <p:cBhvr>
                                        <p:cTn id="201" dur="500"/>
                                        <p:tgtEl>
                                          <p:spTgt spid="105"/>
                                        </p:tgtEl>
                                      </p:cBhvr>
                                    </p:animEffect>
                                  </p:childTnLst>
                                  <p:subTnLst>
                                    <p:audio>
                                      <p:cMediaNode>
                                        <p:cTn display="0" masterRel="sameClick">
                                          <p:stCondLst>
                                            <p:cond evt="begin" delay="0">
                                              <p:tn val="199"/>
                                            </p:cond>
                                          </p:stCondLst>
                                          <p:endCondLst>
                                            <p:cond evt="onStopAudio" delay="0">
                                              <p:tgtEl>
                                                <p:sldTgt/>
                                              </p:tgtEl>
                                            </p:cond>
                                          </p:endCondLst>
                                        </p:cTn>
                                        <p:tgtEl>
                                          <p:sndTgt r:embed="rId29" name="38. ö like plötzlich.wav"/>
                                        </p:tgtEl>
                                      </p:cMediaNode>
                                    </p:audio>
                                  </p:sub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grpId="0" nodeType="click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fade">
                                      <p:cBhvr>
                                        <p:cTn id="206" dur="500"/>
                                        <p:tgtEl>
                                          <p:spTgt spid="102"/>
                                        </p:tgtEl>
                                      </p:cBhvr>
                                    </p:animEffect>
                                  </p:childTnLst>
                                  <p:subTnLst>
                                    <p:audio>
                                      <p:cMediaNode>
                                        <p:cTn display="0" masterRel="sameClick">
                                          <p:stCondLst>
                                            <p:cond evt="begin" delay="0">
                                              <p:tn val="204"/>
                                            </p:cond>
                                          </p:stCondLst>
                                          <p:endCondLst>
                                            <p:cond evt="onStopAudio" delay="0">
                                              <p:tgtEl>
                                                <p:sldTgt/>
                                              </p:tgtEl>
                                            </p:cond>
                                          </p:endCondLst>
                                        </p:cTn>
                                        <p:tgtEl>
                                          <p:sndTgt r:embed="rId30" name="38. plötzlich.wav"/>
                                        </p:tgtEl>
                                      </p:cMediaNode>
                                    </p:audio>
                                  </p:sub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101"/>
                                        </p:tgtEl>
                                        <p:attrNameLst>
                                          <p:attrName>style.visibility</p:attrName>
                                        </p:attrNameLst>
                                      </p:cBhvr>
                                      <p:to>
                                        <p:strVal val="visible"/>
                                      </p:to>
                                    </p:set>
                                    <p:animEffect transition="in" filter="fade">
                                      <p:cBhvr>
                                        <p:cTn id="211" dur="500"/>
                                        <p:tgtEl>
                                          <p:spTgt spid="101"/>
                                        </p:tgtEl>
                                      </p:cBhvr>
                                    </p:animEffect>
                                  </p:childTnLst>
                                  <p:subTnLst>
                                    <p:audio>
                                      <p:cMediaNode>
                                        <p:cTn display="0" masterRel="sameClick">
                                          <p:stCondLst>
                                            <p:cond evt="begin" delay="0">
                                              <p:tn val="209"/>
                                            </p:cond>
                                          </p:stCondLst>
                                          <p:endCondLst>
                                            <p:cond evt="onStopAudio" delay="0">
                                              <p:tgtEl>
                                                <p:sldTgt/>
                                              </p:tgtEl>
                                            </p:cond>
                                          </p:endCondLst>
                                        </p:cTn>
                                        <p:tgtEl>
                                          <p:sndTgt r:embed="rId30" name="38. plötzlich.wav"/>
                                        </p:tgtEl>
                                      </p:cMediaNode>
                                    </p:audio>
                                  </p:sub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96"/>
                                        </p:tgtEl>
                                        <p:attrNameLst>
                                          <p:attrName>style.visibility</p:attrName>
                                        </p:attrNameLst>
                                      </p:cBhvr>
                                      <p:to>
                                        <p:strVal val="visible"/>
                                      </p:to>
                                    </p:set>
                                    <p:animEffect transition="in" filter="fade">
                                      <p:cBhvr>
                                        <p:cTn id="216" dur="500"/>
                                        <p:tgtEl>
                                          <p:spTgt spid="96"/>
                                        </p:tgtEl>
                                      </p:cBhvr>
                                    </p:animEffect>
                                  </p:childTnLst>
                                  <p:subTnLst>
                                    <p:audio>
                                      <p:cMediaNode>
                                        <p:cTn display="0" masterRel="sameClick">
                                          <p:stCondLst>
                                            <p:cond evt="begin" delay="0">
                                              <p:tn val="214"/>
                                            </p:cond>
                                          </p:stCondLst>
                                          <p:endCondLst>
                                            <p:cond evt="onStopAudio" delay="0">
                                              <p:tgtEl>
                                                <p:sldTgt/>
                                              </p:tgtEl>
                                            </p:cond>
                                          </p:endCondLst>
                                        </p:cTn>
                                        <p:tgtEl>
                                          <p:sndTgt r:embed="rId31" name="20. ä like spät2.wav"/>
                                        </p:tgtEl>
                                      </p:cMediaNode>
                                    </p:audio>
                                  </p:sub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00"/>
                                        </p:tgtEl>
                                        <p:attrNameLst>
                                          <p:attrName>style.visibility</p:attrName>
                                        </p:attrNameLst>
                                      </p:cBhvr>
                                      <p:to>
                                        <p:strVal val="visible"/>
                                      </p:to>
                                    </p:set>
                                    <p:animEffect transition="in" filter="fade">
                                      <p:cBhvr>
                                        <p:cTn id="221" dur="500"/>
                                        <p:tgtEl>
                                          <p:spTgt spid="100"/>
                                        </p:tgtEl>
                                      </p:cBhvr>
                                    </p:animEffect>
                                  </p:childTnLst>
                                  <p:subTnLst>
                                    <p:audio>
                                      <p:cMediaNode>
                                        <p:cTn display="0" masterRel="sameClick">
                                          <p:stCondLst>
                                            <p:cond evt="begin" delay="0">
                                              <p:tn val="219"/>
                                            </p:cond>
                                          </p:stCondLst>
                                          <p:endCondLst>
                                            <p:cond evt="onStopAudio" delay="0">
                                              <p:tgtEl>
                                                <p:sldTgt/>
                                              </p:tgtEl>
                                            </p:cond>
                                          </p:endCondLst>
                                        </p:cTn>
                                        <p:tgtEl>
                                          <p:sndTgt r:embed="rId32" name="20. spät.wav"/>
                                        </p:tgtEl>
                                      </p:cMediaNode>
                                    </p:audio>
                                  </p:sub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nodeType="clickEffect">
                                  <p:stCondLst>
                                    <p:cond delay="0"/>
                                  </p:stCondLst>
                                  <p:childTnLst>
                                    <p:set>
                                      <p:cBhvr>
                                        <p:cTn id="225" dur="1" fill="hold">
                                          <p:stCondLst>
                                            <p:cond delay="0"/>
                                          </p:stCondLst>
                                        </p:cTn>
                                        <p:tgtEl>
                                          <p:spTgt spid="99"/>
                                        </p:tgtEl>
                                        <p:attrNameLst>
                                          <p:attrName>style.visibility</p:attrName>
                                        </p:attrNameLst>
                                      </p:cBhvr>
                                      <p:to>
                                        <p:strVal val="visible"/>
                                      </p:to>
                                    </p:set>
                                    <p:animEffect transition="in" filter="fade">
                                      <p:cBhvr>
                                        <p:cTn id="226" dur="500"/>
                                        <p:tgtEl>
                                          <p:spTgt spid="99"/>
                                        </p:tgtEl>
                                      </p:cBhvr>
                                    </p:animEffect>
                                  </p:childTnLst>
                                  <p:subTnLst>
                                    <p:audio>
                                      <p:cMediaNode>
                                        <p:cTn display="0" masterRel="sameClick">
                                          <p:stCondLst>
                                            <p:cond evt="begin" delay="0">
                                              <p:tn val="224"/>
                                            </p:cond>
                                          </p:stCondLst>
                                          <p:endCondLst>
                                            <p:cond evt="onStopAudio" delay="0">
                                              <p:tgtEl>
                                                <p:sldTgt/>
                                              </p:tgtEl>
                                            </p:cond>
                                          </p:endCondLst>
                                        </p:cTn>
                                        <p:tgtEl>
                                          <p:sndTgt r:embed="rId32" name="20. spät.wav"/>
                                        </p:tgtEl>
                                      </p:cMediaNode>
                                    </p:audio>
                                  </p:sub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106"/>
                                        </p:tgtEl>
                                        <p:attrNameLst>
                                          <p:attrName>style.visibility</p:attrName>
                                        </p:attrNameLst>
                                      </p:cBhvr>
                                      <p:to>
                                        <p:strVal val="visible"/>
                                      </p:to>
                                    </p:set>
                                    <p:animEffect transition="in" filter="fade">
                                      <p:cBhvr>
                                        <p:cTn id="231" dur="500"/>
                                        <p:tgtEl>
                                          <p:spTgt spid="106"/>
                                        </p:tgtEl>
                                      </p:cBhvr>
                                    </p:animEffect>
                                  </p:childTnLst>
                                  <p:subTnLst>
                                    <p:audio>
                                      <p:cMediaNode>
                                        <p:cTn display="0" masterRel="sameClick">
                                          <p:stCondLst>
                                            <p:cond evt="begin" delay="0">
                                              <p:tn val="229"/>
                                            </p:cond>
                                          </p:stCondLst>
                                          <p:endCondLst>
                                            <p:cond evt="onStopAudio" delay="0">
                                              <p:tgtEl>
                                                <p:sldTgt/>
                                              </p:tgtEl>
                                            </p:cond>
                                          </p:endCondLst>
                                        </p:cTn>
                                        <p:tgtEl>
                                          <p:sndTgt r:embed="rId33" name="39. ä like lächeln.wav"/>
                                        </p:tgtEl>
                                      </p:cMediaNode>
                                    </p:audio>
                                  </p:sub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grpId="0" nodeType="clickEffect">
                                  <p:stCondLst>
                                    <p:cond delay="0"/>
                                  </p:stCondLst>
                                  <p:childTnLst>
                                    <p:set>
                                      <p:cBhvr>
                                        <p:cTn id="235" dur="1" fill="hold">
                                          <p:stCondLst>
                                            <p:cond delay="0"/>
                                          </p:stCondLst>
                                        </p:cTn>
                                        <p:tgtEl>
                                          <p:spTgt spid="104"/>
                                        </p:tgtEl>
                                        <p:attrNameLst>
                                          <p:attrName>style.visibility</p:attrName>
                                        </p:attrNameLst>
                                      </p:cBhvr>
                                      <p:to>
                                        <p:strVal val="visible"/>
                                      </p:to>
                                    </p:set>
                                    <p:animEffect transition="in" filter="fade">
                                      <p:cBhvr>
                                        <p:cTn id="236" dur="500"/>
                                        <p:tgtEl>
                                          <p:spTgt spid="104"/>
                                        </p:tgtEl>
                                      </p:cBhvr>
                                    </p:animEffect>
                                  </p:childTnLst>
                                  <p:subTnLst>
                                    <p:audio>
                                      <p:cMediaNode>
                                        <p:cTn display="0" masterRel="sameClick">
                                          <p:stCondLst>
                                            <p:cond evt="begin" delay="0">
                                              <p:tn val="234"/>
                                            </p:cond>
                                          </p:stCondLst>
                                          <p:endCondLst>
                                            <p:cond evt="onStopAudio" delay="0">
                                              <p:tgtEl>
                                                <p:sldTgt/>
                                              </p:tgtEl>
                                            </p:cond>
                                          </p:endCondLst>
                                        </p:cTn>
                                        <p:tgtEl>
                                          <p:sndTgt r:embed="rId34" name="39. lächeln.wav"/>
                                        </p:tgtEl>
                                      </p:cMediaNode>
                                    </p:audio>
                                  </p:sub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nodeType="clickEffect">
                                  <p:stCondLst>
                                    <p:cond delay="0"/>
                                  </p:stCondLst>
                                  <p:childTnLst>
                                    <p:set>
                                      <p:cBhvr>
                                        <p:cTn id="240" dur="1" fill="hold">
                                          <p:stCondLst>
                                            <p:cond delay="0"/>
                                          </p:stCondLst>
                                        </p:cTn>
                                        <p:tgtEl>
                                          <p:spTgt spid="103"/>
                                        </p:tgtEl>
                                        <p:attrNameLst>
                                          <p:attrName>style.visibility</p:attrName>
                                        </p:attrNameLst>
                                      </p:cBhvr>
                                      <p:to>
                                        <p:strVal val="visible"/>
                                      </p:to>
                                    </p:set>
                                    <p:animEffect transition="in" filter="fade">
                                      <p:cBhvr>
                                        <p:cTn id="241" dur="500"/>
                                        <p:tgtEl>
                                          <p:spTgt spid="103"/>
                                        </p:tgtEl>
                                      </p:cBhvr>
                                    </p:animEffect>
                                  </p:childTnLst>
                                  <p:subTnLst>
                                    <p:audio>
                                      <p:cMediaNode>
                                        <p:cTn display="0" masterRel="sameClick">
                                          <p:stCondLst>
                                            <p:cond evt="begin" delay="0">
                                              <p:tn val="239"/>
                                            </p:cond>
                                          </p:stCondLst>
                                          <p:endCondLst>
                                            <p:cond evt="onStopAudio" delay="0">
                                              <p:tgtEl>
                                                <p:sldTgt/>
                                              </p:tgtEl>
                                            </p:cond>
                                          </p:endCondLst>
                                        </p:cTn>
                                        <p:tgtEl>
                                          <p:sndTgt r:embed="rId34" name="39. lächel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2" grpId="0"/>
      <p:bldP spid="63" grpId="0"/>
      <p:bldP spid="64" grpId="0"/>
      <p:bldP spid="65" grpId="0"/>
      <p:bldP spid="70" grpId="0"/>
      <p:bldP spid="71" grpId="0"/>
      <p:bldP spid="72" grpId="0"/>
      <p:bldP spid="74" grpId="0"/>
      <p:bldP spid="76" grpId="0"/>
      <p:bldP spid="77" grpId="0"/>
      <p:bldP spid="78" grpId="0"/>
      <p:bldP spid="79" grpId="0"/>
      <p:bldP spid="83" grpId="0"/>
      <p:bldP spid="84" grpId="0"/>
      <p:bldP spid="86" grpId="0"/>
      <p:bldP spid="88" grpId="0"/>
      <p:bldP spid="89" grpId="0"/>
      <p:bldP spid="90" grpId="0"/>
      <p:bldP spid="92" grpId="0"/>
      <p:bldP spid="94" grpId="0"/>
      <p:bldP spid="95" grpId="0"/>
      <p:bldP spid="96" grpId="0"/>
      <p:bldP spid="98" grpId="0"/>
      <p:bldP spid="100" grpId="0"/>
      <p:bldP spid="102" grpId="0"/>
      <p:bldP spid="104" grpId="0"/>
      <p:bldP spid="105" grpId="0"/>
      <p:bldP spid="106" grpId="0"/>
      <p:bldP spid="107" grpId="0"/>
      <p:bldP spid="10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805" y="884952"/>
            <a:ext cx="195952" cy="125386"/>
          </a:xfrm>
        </p:spPr>
        <p:txBody>
          <a:bodyPr>
            <a:normAutofit fontScale="90000"/>
          </a:bodyPr>
          <a:lstStyle/>
          <a:p>
            <a:r>
              <a:rPr lang="en-GB" sz="100" dirty="0" err="1">
                <a:solidFill>
                  <a:schemeClr val="bg1"/>
                </a:solidFill>
              </a:rPr>
              <a:t>Phonetik</a:t>
            </a:r>
            <a:endParaRPr lang="en-GB" sz="100" dirty="0">
              <a:solidFill>
                <a:schemeClr val="bg1"/>
              </a:solidFill>
            </a:endParaRPr>
          </a:p>
        </p:txBody>
      </p:sp>
      <p:graphicFrame>
        <p:nvGraphicFramePr>
          <p:cNvPr id="4" name="Table 3"/>
          <p:cNvGraphicFramePr>
            <a:graphicFrameLocks noGrp="1"/>
          </p:cNvGraphicFramePr>
          <p:nvPr/>
        </p:nvGraphicFramePr>
        <p:xfrm>
          <a:off x="331989" y="283334"/>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rot="10800000" flipV="1">
            <a:off x="609248" y="1151657"/>
            <a:ext cx="255314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FFC0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6" name="TextBox 5">
            <a:extLst>
              <a:ext uri="{FF2B5EF4-FFF2-40B4-BE49-F238E27FC236}">
                <a16:creationId xmlns:a16="http://schemas.microsoft.com/office/drawing/2014/main" id="{27545A5E-73DA-49E9-BB52-FBAA40BA9B21}"/>
              </a:ext>
            </a:extLst>
          </p:cNvPr>
          <p:cNvSpPr txBox="1"/>
          <p:nvPr/>
        </p:nvSpPr>
        <p:spPr>
          <a:xfrm>
            <a:off x="325563" y="147953"/>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7" name="TextBox 6">
            <a:extLst>
              <a:ext uri="{FF2B5EF4-FFF2-40B4-BE49-F238E27FC236}">
                <a16:creationId xmlns:a16="http://schemas.microsoft.com/office/drawing/2014/main" id="{39F0888F-A463-4264-913D-6587DF2B0911}"/>
              </a:ext>
            </a:extLst>
          </p:cNvPr>
          <p:cNvSpPr txBox="1"/>
          <p:nvPr/>
        </p:nvSpPr>
        <p:spPr>
          <a:xfrm>
            <a:off x="6063050" y="-489431"/>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8" name="TextBox 7">
            <a:extLst>
              <a:ext uri="{FF2B5EF4-FFF2-40B4-BE49-F238E27FC236}">
                <a16:creationId xmlns:a16="http://schemas.microsoft.com/office/drawing/2014/main" id="{996F03CA-4393-4B59-82AE-47D2DDCE7FC2}"/>
              </a:ext>
            </a:extLst>
          </p:cNvPr>
          <p:cNvSpPr txBox="1"/>
          <p:nvPr/>
        </p:nvSpPr>
        <p:spPr>
          <a:xfrm rot="10800000" flipV="1">
            <a:off x="5852506" y="1133954"/>
            <a:ext cx="334216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6429" y="424267"/>
            <a:ext cx="1513838" cy="905818"/>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9708" y="313756"/>
            <a:ext cx="598620" cy="954922"/>
          </a:xfrm>
          <a:prstGeom prst="rect">
            <a:avLst/>
          </a:prstGeom>
        </p:spPr>
      </p:pic>
      <p:sp>
        <p:nvSpPr>
          <p:cNvPr id="11" name="TextBox 10"/>
          <p:cNvSpPr txBox="1"/>
          <p:nvPr/>
        </p:nvSpPr>
        <p:spPr>
          <a:xfrm rot="10800000" flipV="1">
            <a:off x="3694834" y="1147422"/>
            <a:ext cx="20229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FFC0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12" name="Pictur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14020" y="255778"/>
            <a:ext cx="985157" cy="992856"/>
          </a:xfrm>
          <a:prstGeom prst="rect">
            <a:avLst/>
          </a:prstGeom>
        </p:spPr>
      </p:pic>
      <p:pic>
        <p:nvPicPr>
          <p:cNvPr id="13" name="Picture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5558" y="275812"/>
            <a:ext cx="801705" cy="1082918"/>
          </a:xfrm>
          <a:prstGeom prst="rect">
            <a:avLst/>
          </a:prstGeom>
        </p:spPr>
      </p:pic>
      <p:sp>
        <p:nvSpPr>
          <p:cNvPr id="14" name="TextBox 13">
            <a:extLst>
              <a:ext uri="{FF2B5EF4-FFF2-40B4-BE49-F238E27FC236}">
                <a16:creationId xmlns:a16="http://schemas.microsoft.com/office/drawing/2014/main" id="{996F03CA-4393-4B59-82AE-47D2DDCE7FC2}"/>
              </a:ext>
            </a:extLst>
          </p:cNvPr>
          <p:cNvSpPr txBox="1"/>
          <p:nvPr/>
        </p:nvSpPr>
        <p:spPr>
          <a:xfrm rot="10800000" flipV="1">
            <a:off x="9310753" y="1117931"/>
            <a:ext cx="229729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7545A5E-73DA-49E9-BB52-FBAA40BA9B21}"/>
              </a:ext>
            </a:extLst>
          </p:cNvPr>
          <p:cNvSpPr txBox="1"/>
          <p:nvPr/>
        </p:nvSpPr>
        <p:spPr>
          <a:xfrm>
            <a:off x="3190533" y="154908"/>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16" name="TextBox 15">
            <a:extLst>
              <a:ext uri="{FF2B5EF4-FFF2-40B4-BE49-F238E27FC236}">
                <a16:creationId xmlns:a16="http://schemas.microsoft.com/office/drawing/2014/main" id="{39F0888F-A463-4264-913D-6587DF2B0911}"/>
              </a:ext>
            </a:extLst>
          </p:cNvPr>
          <p:cNvSpPr txBox="1"/>
          <p:nvPr/>
        </p:nvSpPr>
        <p:spPr>
          <a:xfrm>
            <a:off x="8956371" y="-501327"/>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17" name="TextBox 16">
            <a:extLst>
              <a:ext uri="{FF2B5EF4-FFF2-40B4-BE49-F238E27FC236}">
                <a16:creationId xmlns:a16="http://schemas.microsoft.com/office/drawing/2014/main" id="{27545A5E-73DA-49E9-BB52-FBAA40BA9B21}"/>
              </a:ext>
            </a:extLst>
          </p:cNvPr>
          <p:cNvSpPr txBox="1"/>
          <p:nvPr/>
        </p:nvSpPr>
        <p:spPr>
          <a:xfrm>
            <a:off x="340652" y="1673299"/>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pic>
        <p:nvPicPr>
          <p:cNvPr id="18" name="Picture 1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4640" y="1955242"/>
            <a:ext cx="1357453" cy="947784"/>
          </a:xfrm>
          <a:prstGeom prst="rect">
            <a:avLst/>
          </a:prstGeom>
        </p:spPr>
      </p:pic>
      <p:sp>
        <p:nvSpPr>
          <p:cNvPr id="19" name="TextBox 18">
            <a:extLst>
              <a:ext uri="{FF2B5EF4-FFF2-40B4-BE49-F238E27FC236}">
                <a16:creationId xmlns:a16="http://schemas.microsoft.com/office/drawing/2014/main" id="{21E497C2-6813-45CF-9B5F-EA40A2480F0D}"/>
              </a:ext>
            </a:extLst>
          </p:cNvPr>
          <p:cNvSpPr txBox="1"/>
          <p:nvPr/>
        </p:nvSpPr>
        <p:spPr>
          <a:xfrm rot="10800000" flipV="1">
            <a:off x="1213462" y="2638909"/>
            <a:ext cx="10890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0" name="Picture 1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07990" y="1845021"/>
            <a:ext cx="683176" cy="924040"/>
          </a:xfrm>
          <a:prstGeom prst="rect">
            <a:avLst/>
          </a:prstGeom>
        </p:spPr>
      </p:pic>
      <p:sp>
        <p:nvSpPr>
          <p:cNvPr id="21" name="TextBox 20">
            <a:extLst>
              <a:ext uri="{FF2B5EF4-FFF2-40B4-BE49-F238E27FC236}">
                <a16:creationId xmlns:a16="http://schemas.microsoft.com/office/drawing/2014/main" id="{996F03CA-4393-4B59-82AE-47D2DDCE7FC2}"/>
              </a:ext>
            </a:extLst>
          </p:cNvPr>
          <p:cNvSpPr txBox="1"/>
          <p:nvPr/>
        </p:nvSpPr>
        <p:spPr>
          <a:xfrm rot="10800000" flipV="1">
            <a:off x="3706205" y="2658665"/>
            <a:ext cx="1897635"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7545A5E-73DA-49E9-BB52-FBAA40BA9B21}"/>
              </a:ext>
            </a:extLst>
          </p:cNvPr>
          <p:cNvSpPr txBox="1"/>
          <p:nvPr/>
        </p:nvSpPr>
        <p:spPr>
          <a:xfrm>
            <a:off x="3254137" y="1708274"/>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sp>
        <p:nvSpPr>
          <p:cNvPr id="23" name="TextBox 22">
            <a:extLst>
              <a:ext uri="{FF2B5EF4-FFF2-40B4-BE49-F238E27FC236}">
                <a16:creationId xmlns:a16="http://schemas.microsoft.com/office/drawing/2014/main" id="{27545A5E-73DA-49E9-BB52-FBAA40BA9B21}"/>
              </a:ext>
            </a:extLst>
          </p:cNvPr>
          <p:cNvSpPr txBox="1"/>
          <p:nvPr/>
        </p:nvSpPr>
        <p:spPr>
          <a:xfrm>
            <a:off x="6085122" y="1590269"/>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sp>
        <p:nvSpPr>
          <p:cNvPr id="24" name="TextBox 23">
            <a:extLst>
              <a:ext uri="{FF2B5EF4-FFF2-40B4-BE49-F238E27FC236}">
                <a16:creationId xmlns:a16="http://schemas.microsoft.com/office/drawing/2014/main" id="{21E497C2-6813-45CF-9B5F-EA40A2480F0D}"/>
              </a:ext>
            </a:extLst>
          </p:cNvPr>
          <p:cNvSpPr txBox="1"/>
          <p:nvPr/>
        </p:nvSpPr>
        <p:spPr>
          <a:xfrm rot="10800000" flipV="1">
            <a:off x="7045830" y="2675156"/>
            <a:ext cx="118490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5" name="Picture 24"/>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2155" y="1781771"/>
            <a:ext cx="913227" cy="1032769"/>
          </a:xfrm>
          <a:prstGeom prst="rect">
            <a:avLst/>
          </a:prstGeom>
        </p:spPr>
      </p:pic>
      <p:sp>
        <p:nvSpPr>
          <p:cNvPr id="26" name="TextBox 25">
            <a:extLst>
              <a:ext uri="{FF2B5EF4-FFF2-40B4-BE49-F238E27FC236}">
                <a16:creationId xmlns:a16="http://schemas.microsoft.com/office/drawing/2014/main" id="{27545A5E-73DA-49E9-BB52-FBAA40BA9B21}"/>
              </a:ext>
            </a:extLst>
          </p:cNvPr>
          <p:cNvSpPr txBox="1"/>
          <p:nvPr/>
        </p:nvSpPr>
        <p:spPr>
          <a:xfrm>
            <a:off x="9011260" y="1603625"/>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pic>
        <p:nvPicPr>
          <p:cNvPr id="27" name="Picture 2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045830" y="1944495"/>
            <a:ext cx="1119715" cy="951719"/>
          </a:xfrm>
          <a:prstGeom prst="rect">
            <a:avLst/>
          </a:prstGeom>
        </p:spPr>
      </p:pic>
      <p:sp>
        <p:nvSpPr>
          <p:cNvPr id="28" name="TextBox 27">
            <a:extLst>
              <a:ext uri="{FF2B5EF4-FFF2-40B4-BE49-F238E27FC236}">
                <a16:creationId xmlns:a16="http://schemas.microsoft.com/office/drawing/2014/main" id="{21E497C2-6813-45CF-9B5F-EA40A2480F0D}"/>
              </a:ext>
            </a:extLst>
          </p:cNvPr>
          <p:cNvSpPr txBox="1"/>
          <p:nvPr/>
        </p:nvSpPr>
        <p:spPr>
          <a:xfrm rot="10800000" flipV="1">
            <a:off x="9607535" y="2649852"/>
            <a:ext cx="1703734"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39F0888F-A463-4264-913D-6587DF2B0911}"/>
              </a:ext>
            </a:extLst>
          </p:cNvPr>
          <p:cNvSpPr txBox="1"/>
          <p:nvPr/>
        </p:nvSpPr>
        <p:spPr>
          <a:xfrm>
            <a:off x="302996" y="2503093"/>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pic>
        <p:nvPicPr>
          <p:cNvPr id="31" name="Picture 30"/>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3537" y="3324055"/>
            <a:ext cx="1465272" cy="1023064"/>
          </a:xfrm>
          <a:prstGeom prst="rect">
            <a:avLst/>
          </a:prstGeom>
        </p:spPr>
      </p:pic>
      <p:sp>
        <p:nvSpPr>
          <p:cNvPr id="32" name="TextBox 31">
            <a:extLst>
              <a:ext uri="{FF2B5EF4-FFF2-40B4-BE49-F238E27FC236}">
                <a16:creationId xmlns:a16="http://schemas.microsoft.com/office/drawing/2014/main" id="{21E497C2-6813-45CF-9B5F-EA40A2480F0D}"/>
              </a:ext>
            </a:extLst>
          </p:cNvPr>
          <p:cNvSpPr txBox="1"/>
          <p:nvPr/>
        </p:nvSpPr>
        <p:spPr>
          <a:xfrm rot="10800000" flipV="1">
            <a:off x="1348890" y="4152379"/>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FFC000"/>
                </a:solidFill>
                <a:latin typeface="Century Gothic" panose="020B0502020202020204" pitchFamily="34" charset="0"/>
                <a:cs typeface="Calibri" panose="020F0502020204030204" pitchFamily="34" charset="0"/>
              </a:rPr>
              <a:t>u</a:t>
            </a:r>
          </a:p>
        </p:txBody>
      </p:sp>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9640" y="3904706"/>
            <a:ext cx="233428" cy="238210"/>
          </a:xfrm>
          <a:prstGeom prst="rect">
            <a:avLst/>
          </a:prstGeom>
        </p:spPr>
      </p:pic>
      <p:sp>
        <p:nvSpPr>
          <p:cNvPr id="34" name="TextBox 33">
            <a:extLst>
              <a:ext uri="{FF2B5EF4-FFF2-40B4-BE49-F238E27FC236}">
                <a16:creationId xmlns:a16="http://schemas.microsoft.com/office/drawing/2014/main" id="{21E497C2-6813-45CF-9B5F-EA40A2480F0D}"/>
              </a:ext>
            </a:extLst>
          </p:cNvPr>
          <p:cNvSpPr txBox="1"/>
          <p:nvPr/>
        </p:nvSpPr>
        <p:spPr>
          <a:xfrm rot="10800000" flipV="1">
            <a:off x="3669998" y="4132054"/>
            <a:ext cx="178408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FFC0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9F0888F-A463-4264-913D-6587DF2B0911}"/>
              </a:ext>
            </a:extLst>
          </p:cNvPr>
          <p:cNvSpPr txBox="1"/>
          <p:nvPr/>
        </p:nvSpPr>
        <p:spPr>
          <a:xfrm>
            <a:off x="3230007" y="2512148"/>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sp>
        <p:nvSpPr>
          <p:cNvPr id="36" name="TextBox 35">
            <a:extLst>
              <a:ext uri="{FF2B5EF4-FFF2-40B4-BE49-F238E27FC236}">
                <a16:creationId xmlns:a16="http://schemas.microsoft.com/office/drawing/2014/main" id="{27545A5E-73DA-49E9-BB52-FBAA40BA9B21}"/>
              </a:ext>
            </a:extLst>
          </p:cNvPr>
          <p:cNvSpPr txBox="1"/>
          <p:nvPr/>
        </p:nvSpPr>
        <p:spPr>
          <a:xfrm>
            <a:off x="6074623" y="314588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37" name="TextBox 36">
            <a:extLst>
              <a:ext uri="{FF2B5EF4-FFF2-40B4-BE49-F238E27FC236}">
                <a16:creationId xmlns:a16="http://schemas.microsoft.com/office/drawing/2014/main" id="{39F0888F-A463-4264-913D-6587DF2B0911}"/>
              </a:ext>
            </a:extLst>
          </p:cNvPr>
          <p:cNvSpPr txBox="1"/>
          <p:nvPr/>
        </p:nvSpPr>
        <p:spPr>
          <a:xfrm>
            <a:off x="303436" y="3984770"/>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38" name="TextBox 37">
            <a:extLst>
              <a:ext uri="{FF2B5EF4-FFF2-40B4-BE49-F238E27FC236}">
                <a16:creationId xmlns:a16="http://schemas.microsoft.com/office/drawing/2014/main" id="{E03C17A7-4D3C-4F7A-A902-2FFD30051486}"/>
              </a:ext>
            </a:extLst>
          </p:cNvPr>
          <p:cNvSpPr txBox="1"/>
          <p:nvPr/>
        </p:nvSpPr>
        <p:spPr>
          <a:xfrm>
            <a:off x="6072852" y="4637994"/>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47101" y="3340100"/>
            <a:ext cx="552975" cy="916244"/>
          </a:xfrm>
          <a:prstGeom prst="rect">
            <a:avLst/>
          </a:prstGeom>
        </p:spPr>
      </p:pic>
      <p:sp>
        <p:nvSpPr>
          <p:cNvPr id="40" name="TextBox 39">
            <a:extLst>
              <a:ext uri="{FF2B5EF4-FFF2-40B4-BE49-F238E27FC236}">
                <a16:creationId xmlns:a16="http://schemas.microsoft.com/office/drawing/2014/main" id="{21E497C2-6813-45CF-9B5F-EA40A2480F0D}"/>
              </a:ext>
            </a:extLst>
          </p:cNvPr>
          <p:cNvSpPr txBox="1"/>
          <p:nvPr/>
        </p:nvSpPr>
        <p:spPr>
          <a:xfrm rot="10800000" flipV="1">
            <a:off x="7084057" y="4162832"/>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FFC0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1" name="Picture 40"/>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155" y="3360480"/>
            <a:ext cx="710098" cy="861957"/>
          </a:xfrm>
          <a:prstGeom prst="rect">
            <a:avLst/>
          </a:prstGeom>
        </p:spPr>
      </p:pic>
      <p:sp>
        <p:nvSpPr>
          <p:cNvPr id="42" name="TextBox 41">
            <a:extLst>
              <a:ext uri="{FF2B5EF4-FFF2-40B4-BE49-F238E27FC236}">
                <a16:creationId xmlns:a16="http://schemas.microsoft.com/office/drawing/2014/main" id="{21E497C2-6813-45CF-9B5F-EA40A2480F0D}"/>
              </a:ext>
            </a:extLst>
          </p:cNvPr>
          <p:cNvSpPr txBox="1"/>
          <p:nvPr/>
        </p:nvSpPr>
        <p:spPr>
          <a:xfrm rot="10800000" flipV="1">
            <a:off x="9668996" y="4107549"/>
            <a:ext cx="156588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FFC0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3" name="Picture 42"/>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2066" y="4747607"/>
            <a:ext cx="682122" cy="1045816"/>
          </a:xfrm>
          <a:prstGeom prst="rect">
            <a:avLst/>
          </a:prstGeom>
        </p:spPr>
      </p:pic>
      <p:sp>
        <p:nvSpPr>
          <p:cNvPr id="44" name="TextBox 43">
            <a:extLst>
              <a:ext uri="{FF2B5EF4-FFF2-40B4-BE49-F238E27FC236}">
                <a16:creationId xmlns:a16="http://schemas.microsoft.com/office/drawing/2014/main" id="{21E497C2-6813-45CF-9B5F-EA40A2480F0D}"/>
              </a:ext>
            </a:extLst>
          </p:cNvPr>
          <p:cNvSpPr txBox="1"/>
          <p:nvPr/>
        </p:nvSpPr>
        <p:spPr>
          <a:xfrm rot="10800000" flipV="1">
            <a:off x="990988" y="5652645"/>
            <a:ext cx="1731543"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FFC0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5" name="Picture 44"/>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70835" y="4723271"/>
            <a:ext cx="796938" cy="1186359"/>
          </a:xfrm>
          <a:prstGeom prst="rect">
            <a:avLst/>
          </a:prstGeom>
        </p:spPr>
      </p:pic>
      <p:sp>
        <p:nvSpPr>
          <p:cNvPr id="46" name="TextBox 45">
            <a:extLst>
              <a:ext uri="{FF2B5EF4-FFF2-40B4-BE49-F238E27FC236}">
                <a16:creationId xmlns:a16="http://schemas.microsoft.com/office/drawing/2014/main" id="{21E497C2-6813-45CF-9B5F-EA40A2480F0D}"/>
              </a:ext>
            </a:extLst>
          </p:cNvPr>
          <p:cNvSpPr txBox="1"/>
          <p:nvPr/>
        </p:nvSpPr>
        <p:spPr>
          <a:xfrm rot="10800000" flipV="1">
            <a:off x="3418006" y="5690072"/>
            <a:ext cx="2431741" cy="584775"/>
          </a:xfrm>
          <a:prstGeom prst="rect">
            <a:avLst/>
          </a:prstGeom>
          <a:noFill/>
        </p:spPr>
        <p:txBody>
          <a:bodyPr wrap="square" rtlCol="0">
            <a:spAutoFit/>
          </a:bodyPr>
          <a:lstStyle/>
          <a:p>
            <a:pPr lvl="0"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pl</a:t>
            </a:r>
            <a:r>
              <a:rPr lang="en-GB" sz="3200" dirty="0" err="1">
                <a:solidFill>
                  <a:srgbClr val="FFC000"/>
                </a:solidFill>
                <a:latin typeface="Century Gothic" panose="020B0502020202020204" pitchFamily="34" charset="0"/>
                <a:cs typeface="Calibri" panose="020F0502020204030204" pitchFamily="34" charset="0"/>
              </a:rPr>
              <a:t>ö</a:t>
            </a:r>
            <a:r>
              <a:rPr lang="en-GB" sz="3200" dirty="0" err="1">
                <a:solidFill>
                  <a:srgbClr val="5B9BD5">
                    <a:lumMod val="50000"/>
                  </a:srgbClr>
                </a:solidFill>
                <a:latin typeface="Century Gothic" panose="020B0502020202020204" pitchFamily="34" charset="0"/>
                <a:cs typeface="Arial" panose="020B0604020202020204" pitchFamily="34" charset="0"/>
              </a:rPr>
              <a:t>tzlich</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47" name="Picture 4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35704" y="4856350"/>
            <a:ext cx="963473" cy="1053280"/>
          </a:xfrm>
          <a:prstGeom prst="rect">
            <a:avLst/>
          </a:prstGeom>
        </p:spPr>
      </p:pic>
      <p:sp>
        <p:nvSpPr>
          <p:cNvPr id="48" name="TextBox 47">
            <a:extLst>
              <a:ext uri="{FF2B5EF4-FFF2-40B4-BE49-F238E27FC236}">
                <a16:creationId xmlns:a16="http://schemas.microsoft.com/office/drawing/2014/main" id="{21E497C2-6813-45CF-9B5F-EA40A2480F0D}"/>
              </a:ext>
            </a:extLst>
          </p:cNvPr>
          <p:cNvSpPr txBox="1"/>
          <p:nvPr/>
        </p:nvSpPr>
        <p:spPr>
          <a:xfrm rot="10800000" flipV="1">
            <a:off x="6834986" y="5626946"/>
            <a:ext cx="143407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FFC0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9" name="Picture 48"/>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080" y="4752228"/>
            <a:ext cx="1093308" cy="1111962"/>
          </a:xfrm>
          <a:prstGeom prst="rect">
            <a:avLst/>
          </a:prstGeom>
        </p:spPr>
      </p:pic>
      <p:sp>
        <p:nvSpPr>
          <p:cNvPr id="50" name="TextBox 49">
            <a:extLst>
              <a:ext uri="{FF2B5EF4-FFF2-40B4-BE49-F238E27FC236}">
                <a16:creationId xmlns:a16="http://schemas.microsoft.com/office/drawing/2014/main" id="{21E497C2-6813-45CF-9B5F-EA40A2480F0D}"/>
              </a:ext>
            </a:extLst>
          </p:cNvPr>
          <p:cNvSpPr txBox="1"/>
          <p:nvPr/>
        </p:nvSpPr>
        <p:spPr>
          <a:xfrm rot="10800000" flipV="1">
            <a:off x="9151035" y="5635581"/>
            <a:ext cx="2739399"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FFC0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27545A5E-73DA-49E9-BB52-FBAA40BA9B21}"/>
              </a:ext>
            </a:extLst>
          </p:cNvPr>
          <p:cNvSpPr txBox="1"/>
          <p:nvPr/>
        </p:nvSpPr>
        <p:spPr>
          <a:xfrm>
            <a:off x="9025534" y="3159501"/>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52" name="TextBox 51">
            <a:extLst>
              <a:ext uri="{FF2B5EF4-FFF2-40B4-BE49-F238E27FC236}">
                <a16:creationId xmlns:a16="http://schemas.microsoft.com/office/drawing/2014/main" id="{39F0888F-A463-4264-913D-6587DF2B0911}"/>
              </a:ext>
            </a:extLst>
          </p:cNvPr>
          <p:cNvSpPr txBox="1"/>
          <p:nvPr/>
        </p:nvSpPr>
        <p:spPr>
          <a:xfrm>
            <a:off x="3190532" y="4017914"/>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53" name="TextBox 52">
            <a:extLst>
              <a:ext uri="{FF2B5EF4-FFF2-40B4-BE49-F238E27FC236}">
                <a16:creationId xmlns:a16="http://schemas.microsoft.com/office/drawing/2014/main" id="{E03C17A7-4D3C-4F7A-A902-2FFD30051486}"/>
              </a:ext>
            </a:extLst>
          </p:cNvPr>
          <p:cNvSpPr txBox="1"/>
          <p:nvPr/>
        </p:nvSpPr>
        <p:spPr>
          <a:xfrm>
            <a:off x="8976387" y="463346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spTree>
    <p:extLst>
      <p:ext uri="{BB962C8B-B14F-4D97-AF65-F5344CB8AC3E}">
        <p14:creationId xmlns:p14="http://schemas.microsoft.com/office/powerpoint/2010/main" val="16903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5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subTnLst>
                                    <p:audio>
                                      <p:cMediaNode>
                                        <p:cTn display="0" masterRel="sameClick">
                                          <p:stCondLst>
                                            <p:cond evt="begin" delay="0">
                                              <p:tn val="115"/>
                                            </p:cond>
                                          </p:stCondLst>
                                          <p:endCondLst>
                                            <p:cond evt="onStopAudio" delay="0">
                                              <p:tgtEl>
                                                <p:sldTgt/>
                                              </p:tgtEl>
                                            </p:cond>
                                          </p:endCondLst>
                                        </p:cTn>
                                        <p:tgtEl>
                                          <p:sndTgt r:embed="rId3" name="Kopf_source.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500"/>
                                        <p:tgtEl>
                                          <p:spTgt spid="2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500"/>
                                        <p:tgtEl>
                                          <p:spTgt spid="3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fade">
                                      <p:cBhvr>
                                        <p:cTn id="132" dur="500"/>
                                        <p:tgtEl>
                                          <p:spTgt spid="3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31"/>
                                        </p:tgtEl>
                                        <p:attrNameLst>
                                          <p:attrName>style.visibility</p:attrName>
                                        </p:attrNameLst>
                                      </p:cBhvr>
                                      <p:to>
                                        <p:strVal val="visible"/>
                                      </p:to>
                                    </p:set>
                                    <p:animEffect transition="in" filter="fade">
                                      <p:cBhvr>
                                        <p:cTn id="137" dur="500"/>
                                        <p:tgtEl>
                                          <p:spTgt spid="31"/>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500"/>
                                        <p:tgtEl>
                                          <p:spTgt spid="35"/>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fade">
                                      <p:cBhvr>
                                        <p:cTn id="147" dur="500"/>
                                        <p:tgtEl>
                                          <p:spTgt spid="34"/>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33"/>
                                        </p:tgtEl>
                                        <p:attrNameLst>
                                          <p:attrName>style.visibility</p:attrName>
                                        </p:attrNameLst>
                                      </p:cBhvr>
                                      <p:to>
                                        <p:strVal val="visible"/>
                                      </p:to>
                                    </p:set>
                                    <p:animEffect transition="in" filter="fade">
                                      <p:cBhvr>
                                        <p:cTn id="152" dur="500"/>
                                        <p:tgtEl>
                                          <p:spTgt spid="33"/>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fade">
                                      <p:cBhvr>
                                        <p:cTn id="157" dur="500"/>
                                        <p:tgtEl>
                                          <p:spTgt spid="36"/>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fade">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39"/>
                                        </p:tgtEl>
                                        <p:attrNameLst>
                                          <p:attrName>style.visibility</p:attrName>
                                        </p:attrNameLst>
                                      </p:cBhvr>
                                      <p:to>
                                        <p:strVal val="visible"/>
                                      </p:to>
                                    </p:set>
                                    <p:animEffect transition="in" filter="fade">
                                      <p:cBhvr>
                                        <p:cTn id="167" dur="500"/>
                                        <p:tgtEl>
                                          <p:spTgt spid="39"/>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51"/>
                                        </p:tgtEl>
                                        <p:attrNameLst>
                                          <p:attrName>style.visibility</p:attrName>
                                        </p:attrNameLst>
                                      </p:cBhvr>
                                      <p:to>
                                        <p:strVal val="visible"/>
                                      </p:to>
                                    </p:set>
                                    <p:animEffect transition="in" filter="fade">
                                      <p:cBhvr>
                                        <p:cTn id="172" dur="500"/>
                                        <p:tgtEl>
                                          <p:spTgt spid="51"/>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42"/>
                                        </p:tgtEl>
                                        <p:attrNameLst>
                                          <p:attrName>style.visibility</p:attrName>
                                        </p:attrNameLst>
                                      </p:cBhvr>
                                      <p:to>
                                        <p:strVal val="visible"/>
                                      </p:to>
                                    </p:set>
                                    <p:animEffect transition="in" filter="fade">
                                      <p:cBhvr>
                                        <p:cTn id="177" dur="500"/>
                                        <p:tgtEl>
                                          <p:spTgt spid="42"/>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500"/>
                                        <p:tgtEl>
                                          <p:spTgt spid="41"/>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37"/>
                                        </p:tgtEl>
                                        <p:attrNameLst>
                                          <p:attrName>style.visibility</p:attrName>
                                        </p:attrNameLst>
                                      </p:cBhvr>
                                      <p:to>
                                        <p:strVal val="visible"/>
                                      </p:to>
                                    </p:set>
                                    <p:animEffect transition="in" filter="fade">
                                      <p:cBhvr>
                                        <p:cTn id="187" dur="500"/>
                                        <p:tgtEl>
                                          <p:spTgt spid="37"/>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44"/>
                                        </p:tgtEl>
                                        <p:attrNameLst>
                                          <p:attrName>style.visibility</p:attrName>
                                        </p:attrNameLst>
                                      </p:cBhvr>
                                      <p:to>
                                        <p:strVal val="visible"/>
                                      </p:to>
                                    </p:set>
                                    <p:animEffect transition="in" filter="fade">
                                      <p:cBhvr>
                                        <p:cTn id="192" dur="500"/>
                                        <p:tgtEl>
                                          <p:spTgt spid="4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43"/>
                                        </p:tgtEl>
                                        <p:attrNameLst>
                                          <p:attrName>style.visibility</p:attrName>
                                        </p:attrNameLst>
                                      </p:cBhvr>
                                      <p:to>
                                        <p:strVal val="visible"/>
                                      </p:to>
                                    </p:set>
                                    <p:animEffect transition="in" filter="fade">
                                      <p:cBhvr>
                                        <p:cTn id="197" dur="500"/>
                                        <p:tgtEl>
                                          <p:spTgt spid="43"/>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52"/>
                                        </p:tgtEl>
                                        <p:attrNameLst>
                                          <p:attrName>style.visibility</p:attrName>
                                        </p:attrNameLst>
                                      </p:cBhvr>
                                      <p:to>
                                        <p:strVal val="visible"/>
                                      </p:to>
                                    </p:set>
                                    <p:animEffect transition="in" filter="fade">
                                      <p:cBhvr>
                                        <p:cTn id="202" dur="500"/>
                                        <p:tgtEl>
                                          <p:spTgt spid="5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46"/>
                                        </p:tgtEl>
                                        <p:attrNameLst>
                                          <p:attrName>style.visibility</p:attrName>
                                        </p:attrNameLst>
                                      </p:cBhvr>
                                      <p:to>
                                        <p:strVal val="visible"/>
                                      </p:to>
                                    </p:set>
                                    <p:animEffect transition="in" filter="fade">
                                      <p:cBhvr>
                                        <p:cTn id="207" dur="500"/>
                                        <p:tgtEl>
                                          <p:spTgt spid="46"/>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45"/>
                                        </p:tgtEl>
                                        <p:attrNameLst>
                                          <p:attrName>style.visibility</p:attrName>
                                        </p:attrNameLst>
                                      </p:cBhvr>
                                      <p:to>
                                        <p:strVal val="visible"/>
                                      </p:to>
                                    </p:set>
                                    <p:animEffect transition="in" filter="fade">
                                      <p:cBhvr>
                                        <p:cTn id="212" dur="500"/>
                                        <p:tgtEl>
                                          <p:spTgt spid="45"/>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38"/>
                                        </p:tgtEl>
                                        <p:attrNameLst>
                                          <p:attrName>style.visibility</p:attrName>
                                        </p:attrNameLst>
                                      </p:cBhvr>
                                      <p:to>
                                        <p:strVal val="visible"/>
                                      </p:to>
                                    </p:set>
                                    <p:animEffect transition="in" filter="fade">
                                      <p:cBhvr>
                                        <p:cTn id="217" dur="500"/>
                                        <p:tgtEl>
                                          <p:spTgt spid="38"/>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48"/>
                                        </p:tgtEl>
                                        <p:attrNameLst>
                                          <p:attrName>style.visibility</p:attrName>
                                        </p:attrNameLst>
                                      </p:cBhvr>
                                      <p:to>
                                        <p:strVal val="visible"/>
                                      </p:to>
                                    </p:set>
                                    <p:animEffect transition="in" filter="fade">
                                      <p:cBhvr>
                                        <p:cTn id="222" dur="500"/>
                                        <p:tgtEl>
                                          <p:spTgt spid="48"/>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47"/>
                                        </p:tgtEl>
                                        <p:attrNameLst>
                                          <p:attrName>style.visibility</p:attrName>
                                        </p:attrNameLst>
                                      </p:cBhvr>
                                      <p:to>
                                        <p:strVal val="visible"/>
                                      </p:to>
                                    </p:set>
                                    <p:animEffect transition="in" filter="fade">
                                      <p:cBhvr>
                                        <p:cTn id="227" dur="500"/>
                                        <p:tgtEl>
                                          <p:spTgt spid="4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53"/>
                                        </p:tgtEl>
                                        <p:attrNameLst>
                                          <p:attrName>style.visibility</p:attrName>
                                        </p:attrNameLst>
                                      </p:cBhvr>
                                      <p:to>
                                        <p:strVal val="visible"/>
                                      </p:to>
                                    </p:set>
                                    <p:animEffect transition="in" filter="fade">
                                      <p:cBhvr>
                                        <p:cTn id="232" dur="500"/>
                                        <p:tgtEl>
                                          <p:spTgt spid="53"/>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50"/>
                                        </p:tgtEl>
                                        <p:attrNameLst>
                                          <p:attrName>style.visibility</p:attrName>
                                        </p:attrNameLst>
                                      </p:cBhvr>
                                      <p:to>
                                        <p:strVal val="visible"/>
                                      </p:to>
                                    </p:set>
                                    <p:animEffect transition="in" filter="fade">
                                      <p:cBhvr>
                                        <p:cTn id="237" dur="500"/>
                                        <p:tgtEl>
                                          <p:spTgt spid="50"/>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49"/>
                                        </p:tgtEl>
                                        <p:attrNameLst>
                                          <p:attrName>style.visibility</p:attrName>
                                        </p:attrNameLst>
                                      </p:cBhvr>
                                      <p:to>
                                        <p:strVal val="visible"/>
                                      </p:to>
                                    </p:set>
                                    <p:animEffect transition="in" filter="fade">
                                      <p:cBhvr>
                                        <p:cTn id="2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4" grpId="0"/>
      <p:bldP spid="15" grpId="0"/>
      <p:bldP spid="16" grpId="0"/>
      <p:bldP spid="17" grpId="0"/>
      <p:bldP spid="19" grpId="0"/>
      <p:bldP spid="21" grpId="0"/>
      <p:bldP spid="22" grpId="0"/>
      <p:bldP spid="23" grpId="0"/>
      <p:bldP spid="24" grpId="0"/>
      <p:bldP spid="26" grpId="0"/>
      <p:bldP spid="28" grpId="0"/>
      <p:bldP spid="30" grpId="0"/>
      <p:bldP spid="32" grpId="0"/>
      <p:bldP spid="34" grpId="0"/>
      <p:bldP spid="35" grpId="0"/>
      <p:bldP spid="36" grpId="0"/>
      <p:bldP spid="37" grpId="0"/>
      <p:bldP spid="38" grpId="0"/>
      <p:bldP spid="40" grpId="0"/>
      <p:bldP spid="42" grpId="0"/>
      <p:bldP spid="44" grpId="0"/>
      <p:bldP spid="46" grpId="0"/>
      <p:bldP spid="48" grpId="0"/>
      <p:bldP spid="50" grpId="0"/>
      <p:bldP spid="51" grpId="0"/>
      <p:bldP spid="52"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a:t>
            </a:r>
            <a:r>
              <a:rPr lang="en-GB" sz="3600" b="1" dirty="0" err="1">
                <a:solidFill>
                  <a:schemeClr val="bg1"/>
                </a:solidFill>
              </a:rPr>
              <a:t>i</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T1.2 Week 2 Slides 3-14</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91326" cy="869950"/>
          </a:xfrm>
          <a:prstGeom prst="rect">
            <a:avLst/>
          </a:prstGeom>
        </p:spPr>
      </p:pic>
      <p:graphicFrame>
        <p:nvGraphicFramePr>
          <p:cNvPr id="2" name="Table 1"/>
          <p:cNvGraphicFramePr>
            <a:graphicFrameLocks noGrp="1"/>
          </p:cNvGraphicFramePr>
          <p:nvPr/>
        </p:nvGraphicFramePr>
        <p:xfrm>
          <a:off x="6289430" y="1958948"/>
          <a:ext cx="5421924" cy="3938340"/>
        </p:xfrm>
        <a:graphic>
          <a:graphicData uri="http://schemas.openxmlformats.org/drawingml/2006/table">
            <a:tbl>
              <a:tblPr firstRow="1" bandRow="1">
                <a:tableStyleId>{5940675A-B579-460E-94D1-54222C63F5DA}</a:tableStyleId>
              </a:tblPr>
              <a:tblGrid>
                <a:gridCol w="3323493">
                  <a:extLst>
                    <a:ext uri="{9D8B030D-6E8A-4147-A177-3AD203B41FA5}">
                      <a16:colId xmlns:a16="http://schemas.microsoft.com/office/drawing/2014/main" val="20000"/>
                    </a:ext>
                  </a:extLst>
                </a:gridCol>
                <a:gridCol w="1082505">
                  <a:extLst>
                    <a:ext uri="{9D8B030D-6E8A-4147-A177-3AD203B41FA5}">
                      <a16:colId xmlns:a16="http://schemas.microsoft.com/office/drawing/2014/main" val="20001"/>
                    </a:ext>
                  </a:extLst>
                </a:gridCol>
                <a:gridCol w="1015926">
                  <a:extLst>
                    <a:ext uri="{9D8B030D-6E8A-4147-A177-3AD203B41FA5}">
                      <a16:colId xmlns:a16="http://schemas.microsoft.com/office/drawing/2014/main" val="20002"/>
                    </a:ext>
                  </a:extLst>
                </a:gridCol>
              </a:tblGrid>
              <a:tr h="623076">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a:solidFill>
                            <a:schemeClr val="accent1">
                              <a:lumMod val="50000"/>
                            </a:schemeClr>
                          </a:solidFill>
                          <a:latin typeface="Century Gothic" panose="020B0502020202020204" pitchFamily="34" charset="0"/>
                        </a:rPr>
                        <a:t>o</a:t>
                      </a:r>
                      <a:r>
                        <a:rPr lang="en-GB" sz="2400" dirty="0">
                          <a:solidFill>
                            <a:schemeClr val="accent1">
                              <a:lumMod val="50000"/>
                            </a:schemeClr>
                          </a:solidFill>
                          <a:latin typeface="Century Gothic" panose="020B0502020202020204" pitchFamily="34" charset="0"/>
                        </a:rPr>
                        <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lang</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a:solidFill>
                            <a:schemeClr val="accent1">
                              <a:lumMod val="50000"/>
                            </a:schemeClr>
                          </a:solidFill>
                          <a:latin typeface="Century Gothic" panose="020B0502020202020204" pitchFamily="34" charset="0"/>
                        </a:rPr>
                        <a:t>o</a:t>
                      </a:r>
                      <a:r>
                        <a:rPr lang="en-GB" sz="2400" dirty="0">
                          <a:solidFill>
                            <a:schemeClr val="accent1">
                              <a:lumMod val="50000"/>
                            </a:schemeClr>
                          </a:solidFill>
                          <a:latin typeface="Century Gothic" panose="020B0502020202020204" pitchFamily="34" charset="0"/>
                        </a:rPr>
                        <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kurz</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623076">
                <a:tc>
                  <a:txBody>
                    <a:bodyPr/>
                    <a:lstStyle/>
                    <a:p>
                      <a:pPr lvl="1" algn="ctr"/>
                      <a:r>
                        <a:rPr lang="en-GB" sz="2800" b="1" dirty="0">
                          <a:solidFill>
                            <a:schemeClr val="accent1">
                              <a:lumMod val="50000"/>
                            </a:schemeClr>
                          </a:solidFill>
                          <a:latin typeface="Century Gothic" panose="020B0502020202020204" pitchFamily="34" charset="0"/>
                        </a:rPr>
                        <a:t>Iserlohn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623076">
                <a:tc>
                  <a:txBody>
                    <a:bodyPr/>
                    <a:lstStyle/>
                    <a:p>
                      <a:pPr lvl="1" algn="ctr"/>
                      <a:r>
                        <a:rPr lang="en-GB" sz="2800" b="1" dirty="0">
                          <a:solidFill>
                            <a:schemeClr val="accent1">
                              <a:lumMod val="50000"/>
                            </a:schemeClr>
                          </a:solidFill>
                          <a:latin typeface="Century Gothic" panose="020B0502020202020204" pitchFamily="34" charset="0"/>
                        </a:rPr>
                        <a:t>Ingolstadt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623076">
                <a:tc>
                  <a:txBody>
                    <a:bodyPr/>
                    <a:lstStyle/>
                    <a:p>
                      <a:pPr algn="ctr"/>
                      <a:r>
                        <a:rPr lang="en-GB" sz="2400" b="1" dirty="0">
                          <a:solidFill>
                            <a:schemeClr val="accent1">
                              <a:lumMod val="50000"/>
                            </a:schemeClr>
                          </a:solidFill>
                          <a:latin typeface="Century Gothic" panose="020B0502020202020204" pitchFamily="34" charset="0"/>
                        </a:rPr>
                        <a:t>      Oberammergau</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623076">
                <a:tc>
                  <a:txBody>
                    <a:bodyPr/>
                    <a:lstStyle/>
                    <a:p>
                      <a:pPr lvl="1" algn="ctr"/>
                      <a:r>
                        <a:rPr lang="en-GB" sz="2800" b="1" dirty="0">
                          <a:solidFill>
                            <a:schemeClr val="accent1">
                              <a:lumMod val="50000"/>
                            </a:schemeClr>
                          </a:solidFill>
                          <a:latin typeface="Century Gothic" panose="020B0502020202020204" pitchFamily="34" charset="0"/>
                        </a:rPr>
                        <a:t>Oldenburg</a:t>
                      </a: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623076">
                <a:tc>
                  <a:txBody>
                    <a:bodyPr/>
                    <a:lstStyle/>
                    <a:p>
                      <a:pPr lvl="1" algn="ctr"/>
                      <a:r>
                        <a:rPr lang="en-GB" sz="2800" b="1" dirty="0" err="1">
                          <a:solidFill>
                            <a:schemeClr val="accent1">
                              <a:lumMod val="50000"/>
                            </a:schemeClr>
                          </a:solidFill>
                          <a:latin typeface="Century Gothic" panose="020B0502020202020204" pitchFamily="34" charset="0"/>
                        </a:rPr>
                        <a:t>Ottendorf</a:t>
                      </a:r>
                      <a:endParaRPr lang="en-GB" sz="2800" b="1" dirty="0">
                        <a:solidFill>
                          <a:schemeClr val="accent1">
                            <a:lumMod val="50000"/>
                          </a:schemeClr>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itle 3"/>
          <p:cNvSpPr>
            <a:spLocks noGrp="1"/>
          </p:cNvSpPr>
          <p:nvPr>
            <p:ph type="title"/>
          </p:nvPr>
        </p:nvSpPr>
        <p:spPr>
          <a:xfrm>
            <a:off x="62744" y="314728"/>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6" name="TextBox 5">
            <a:extLst>
              <a:ext uri="{FF2B5EF4-FFF2-40B4-BE49-F238E27FC236}">
                <a16:creationId xmlns:a16="http://schemas.microsoft.com/office/drawing/2014/main" id="{F5DF30DE-5E35-4CDE-8452-25B1D5B754B1}"/>
              </a:ext>
            </a:extLst>
          </p:cNvPr>
          <p:cNvSpPr txBox="1"/>
          <p:nvPr/>
        </p:nvSpPr>
        <p:spPr>
          <a:xfrm>
            <a:off x="62744" y="1142478"/>
            <a:ext cx="11807883"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cs typeface="Calibri" panose="020F0502020204030204" pitchFamily="34" charset="0"/>
              </a:rPr>
              <a:t>Wie </a:t>
            </a:r>
            <a:r>
              <a:rPr lang="en-GB" sz="2400" dirty="0" err="1">
                <a:solidFill>
                  <a:schemeClr val="accent1">
                    <a:lumMod val="50000"/>
                  </a:schemeClr>
                </a:solidFill>
                <a:latin typeface="Century Gothic" panose="020B0502020202020204" pitchFamily="34" charset="0"/>
                <a:cs typeface="Calibri" panose="020F0502020204030204" pitchFamily="34" charset="0"/>
              </a:rPr>
              <a:t>sagt</a:t>
            </a:r>
            <a:r>
              <a:rPr lang="en-GB" sz="2400" dirty="0">
                <a:solidFill>
                  <a:schemeClr val="accent1">
                    <a:lumMod val="50000"/>
                  </a:schemeClr>
                </a:solidFill>
                <a:latin typeface="Century Gothic" panose="020B0502020202020204" pitchFamily="34" charset="0"/>
                <a:cs typeface="Calibri" panose="020F0502020204030204" pitchFamily="34" charset="0"/>
              </a:rPr>
              <a:t> man das?</a:t>
            </a:r>
          </a:p>
        </p:txBody>
      </p:sp>
      <p:graphicFrame>
        <p:nvGraphicFramePr>
          <p:cNvPr id="9" name="Table 8">
            <a:extLst>
              <a:ext uri="{FF2B5EF4-FFF2-40B4-BE49-F238E27FC236}">
                <a16:creationId xmlns:a16="http://schemas.microsoft.com/office/drawing/2014/main" id="{10B1951E-BED6-4D12-8DF1-53678B5BFD70}"/>
              </a:ext>
            </a:extLst>
          </p:cNvPr>
          <p:cNvGraphicFramePr>
            <a:graphicFrameLocks noGrp="1"/>
          </p:cNvGraphicFramePr>
          <p:nvPr/>
        </p:nvGraphicFramePr>
        <p:xfrm>
          <a:off x="851059" y="1958948"/>
          <a:ext cx="5127710" cy="3938340"/>
        </p:xfrm>
        <a:graphic>
          <a:graphicData uri="http://schemas.openxmlformats.org/drawingml/2006/table">
            <a:tbl>
              <a:tblPr firstRow="1" bandRow="1">
                <a:tableStyleId>{5940675A-B579-460E-94D1-54222C63F5DA}</a:tableStyleId>
              </a:tblPr>
              <a:tblGrid>
                <a:gridCol w="2923772">
                  <a:extLst>
                    <a:ext uri="{9D8B030D-6E8A-4147-A177-3AD203B41FA5}">
                      <a16:colId xmlns:a16="http://schemas.microsoft.com/office/drawing/2014/main" val="1629276789"/>
                    </a:ext>
                  </a:extLst>
                </a:gridCol>
                <a:gridCol w="1163088">
                  <a:extLst>
                    <a:ext uri="{9D8B030D-6E8A-4147-A177-3AD203B41FA5}">
                      <a16:colId xmlns:a16="http://schemas.microsoft.com/office/drawing/2014/main" val="2643117389"/>
                    </a:ext>
                  </a:extLst>
                </a:gridCol>
                <a:gridCol w="1040850">
                  <a:extLst>
                    <a:ext uri="{9D8B030D-6E8A-4147-A177-3AD203B41FA5}">
                      <a16:colId xmlns:a16="http://schemas.microsoft.com/office/drawing/2014/main" val="1718001950"/>
                    </a:ext>
                  </a:extLst>
                </a:gridCol>
              </a:tblGrid>
              <a:tr h="623076">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err="1">
                          <a:solidFill>
                            <a:schemeClr val="accent1">
                              <a:lumMod val="50000"/>
                            </a:schemeClr>
                          </a:solidFill>
                          <a:latin typeface="Century Gothic" panose="020B0502020202020204" pitchFamily="34" charset="0"/>
                        </a:rPr>
                        <a:t>i</a:t>
                      </a:r>
                      <a:r>
                        <a:rPr lang="en-GB" sz="2400" dirty="0">
                          <a:solidFill>
                            <a:schemeClr val="accent1">
                              <a:lumMod val="50000"/>
                            </a:schemeClr>
                          </a:solidFill>
                          <a:latin typeface="Century Gothic" panose="020B0502020202020204" pitchFamily="34" charset="0"/>
                        </a:rPr>
                        <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lang</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err="1">
                          <a:solidFill>
                            <a:schemeClr val="accent1">
                              <a:lumMod val="50000"/>
                            </a:schemeClr>
                          </a:solidFill>
                          <a:latin typeface="Century Gothic" panose="020B0502020202020204" pitchFamily="34" charset="0"/>
                        </a:rPr>
                        <a:t>i</a:t>
                      </a:r>
                      <a:r>
                        <a:rPr lang="en-GB" sz="2400" dirty="0">
                          <a:solidFill>
                            <a:schemeClr val="accent1">
                              <a:lumMod val="50000"/>
                            </a:schemeClr>
                          </a:solidFill>
                          <a:latin typeface="Century Gothic" panose="020B0502020202020204" pitchFamily="34" charset="0"/>
                        </a:rPr>
                        <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kurz</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55885382"/>
                  </a:ext>
                </a:extLst>
              </a:tr>
              <a:tr h="623076">
                <a:tc>
                  <a:txBody>
                    <a:bodyPr/>
                    <a:lstStyle/>
                    <a:p>
                      <a:pPr lvl="1" algn="ctr"/>
                      <a:r>
                        <a:rPr lang="en-GB" sz="2800" b="1" dirty="0">
                          <a:solidFill>
                            <a:schemeClr val="accent1">
                              <a:lumMod val="50000"/>
                            </a:schemeClr>
                          </a:solidFill>
                          <a:latin typeface="Century Gothic" panose="020B0502020202020204" pitchFamily="34" charset="0"/>
                        </a:rPr>
                        <a:t>Linz</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75912308"/>
                  </a:ext>
                </a:extLst>
              </a:tr>
              <a:tr h="623076">
                <a:tc>
                  <a:txBody>
                    <a:bodyPr/>
                    <a:lstStyle/>
                    <a:p>
                      <a:pPr lvl="1" algn="ctr"/>
                      <a:r>
                        <a:rPr lang="en-GB" sz="2800" b="1" dirty="0">
                          <a:solidFill>
                            <a:schemeClr val="accent1">
                              <a:lumMod val="50000"/>
                            </a:schemeClr>
                          </a:solidFill>
                          <a:latin typeface="Century Gothic" panose="020B0502020202020204" pitchFamily="34" charset="0"/>
                        </a:rPr>
                        <a:t>Ingolstadt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90717376"/>
                  </a:ext>
                </a:extLst>
              </a:tr>
              <a:tr h="623076">
                <a:tc>
                  <a:txBody>
                    <a:bodyPr/>
                    <a:lstStyle/>
                    <a:p>
                      <a:pPr lvl="1" algn="ctr"/>
                      <a:r>
                        <a:rPr lang="en-GB" sz="2800" b="1" dirty="0">
                          <a:solidFill>
                            <a:schemeClr val="accent1">
                              <a:lumMod val="50000"/>
                            </a:schemeClr>
                          </a:solidFill>
                          <a:latin typeface="Century Gothic" panose="020B0502020202020204" pitchFamily="34" charset="0"/>
                        </a:rPr>
                        <a:t>Iserlohn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51126638"/>
                  </a:ext>
                </a:extLst>
              </a:tr>
              <a:tr h="623076">
                <a:tc>
                  <a:txBody>
                    <a:bodyPr/>
                    <a:lstStyle/>
                    <a:p>
                      <a:pPr lvl="1" algn="ctr"/>
                      <a:r>
                        <a:rPr lang="en-GB" sz="2800" b="1" dirty="0">
                          <a:solidFill>
                            <a:schemeClr val="accent1">
                              <a:lumMod val="50000"/>
                            </a:schemeClr>
                          </a:solidFill>
                          <a:latin typeface="Century Gothic" panose="020B0502020202020204" pitchFamily="34" charset="0"/>
                        </a:rPr>
                        <a:t>Interlaken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66856437"/>
                  </a:ext>
                </a:extLst>
              </a:tr>
              <a:tr h="623076">
                <a:tc>
                  <a:txBody>
                    <a:bodyPr/>
                    <a:lstStyle/>
                    <a:p>
                      <a:pPr lvl="1" algn="ctr"/>
                      <a:r>
                        <a:rPr lang="en-GB" sz="2800" b="1" dirty="0">
                          <a:solidFill>
                            <a:schemeClr val="accent1">
                              <a:lumMod val="50000"/>
                            </a:schemeClr>
                          </a:solidFill>
                          <a:latin typeface="Century Gothic" panose="020B0502020202020204" pitchFamily="34" charset="0"/>
                        </a:rPr>
                        <a:t>Innsbruck</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48060825"/>
                  </a:ext>
                </a:extLst>
              </a:tr>
            </a:tbl>
          </a:graphicData>
        </a:graphic>
      </p:graphicFrame>
      <p:pic>
        <p:nvPicPr>
          <p:cNvPr id="22" name="Picture 21">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119" y="2852881"/>
            <a:ext cx="435280" cy="453417"/>
          </a:xfrm>
          <a:prstGeom prst="rect">
            <a:avLst/>
          </a:prstGeom>
        </p:spPr>
      </p:pic>
      <p:pic>
        <p:nvPicPr>
          <p:cNvPr id="24" name="Picture 23">
            <a:extLst>
              <a:ext uri="{FF2B5EF4-FFF2-40B4-BE49-F238E27FC236}">
                <a16:creationId xmlns:a16="http://schemas.microsoft.com/office/drawing/2014/main" id="{A1BC389F-87C1-4BB9-BBBE-2C1EFB687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7532" y="3497292"/>
            <a:ext cx="435280" cy="453417"/>
          </a:xfrm>
          <a:prstGeom prst="rect">
            <a:avLst/>
          </a:prstGeom>
        </p:spPr>
      </p:pic>
      <p:pic>
        <p:nvPicPr>
          <p:cNvPr id="25" name="Picture 24">
            <a:extLst>
              <a:ext uri="{FF2B5EF4-FFF2-40B4-BE49-F238E27FC236}">
                <a16:creationId xmlns:a16="http://schemas.microsoft.com/office/drawing/2014/main" id="{2CDAC8A0-9794-42FD-AD81-F8A203876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376" y="4088577"/>
            <a:ext cx="435280" cy="453417"/>
          </a:xfrm>
          <a:prstGeom prst="rect">
            <a:avLst/>
          </a:prstGeom>
        </p:spPr>
      </p:pic>
      <p:pic>
        <p:nvPicPr>
          <p:cNvPr id="26" name="Picture 25">
            <a:extLst>
              <a:ext uri="{FF2B5EF4-FFF2-40B4-BE49-F238E27FC236}">
                <a16:creationId xmlns:a16="http://schemas.microsoft.com/office/drawing/2014/main" id="{82E05FE1-D82D-4C04-BB37-349DBFCC26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3018" y="4732843"/>
            <a:ext cx="435280" cy="453417"/>
          </a:xfrm>
          <a:prstGeom prst="rect">
            <a:avLst/>
          </a:prstGeom>
        </p:spPr>
      </p:pic>
      <p:pic>
        <p:nvPicPr>
          <p:cNvPr id="27" name="Picture 26">
            <a:extLst>
              <a:ext uri="{FF2B5EF4-FFF2-40B4-BE49-F238E27FC236}">
                <a16:creationId xmlns:a16="http://schemas.microsoft.com/office/drawing/2014/main" id="{FB214944-67E0-4ADC-AD91-E681ACA4F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119" y="5325706"/>
            <a:ext cx="435280" cy="453417"/>
          </a:xfrm>
          <a:prstGeom prst="rect">
            <a:avLst/>
          </a:prstGeom>
        </p:spPr>
      </p:pic>
      <p:pic>
        <p:nvPicPr>
          <p:cNvPr id="30" name="Picture 29">
            <a:extLst>
              <a:ext uri="{FF2B5EF4-FFF2-40B4-BE49-F238E27FC236}">
                <a16:creationId xmlns:a16="http://schemas.microsoft.com/office/drawing/2014/main" id="{DDC8A175-E5DD-4786-A4AF-AFACDB05C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2678" y="2867472"/>
            <a:ext cx="445031" cy="463574"/>
          </a:xfrm>
          <a:prstGeom prst="rect">
            <a:avLst/>
          </a:prstGeom>
        </p:spPr>
      </p:pic>
      <p:pic>
        <p:nvPicPr>
          <p:cNvPr id="32" name="Picture 31">
            <a:extLst>
              <a:ext uri="{FF2B5EF4-FFF2-40B4-BE49-F238E27FC236}">
                <a16:creationId xmlns:a16="http://schemas.microsoft.com/office/drawing/2014/main" id="{F1E3164E-05B2-41F7-8CB2-86FE2F71F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4106" y="4133151"/>
            <a:ext cx="402174" cy="418931"/>
          </a:xfrm>
          <a:prstGeom prst="rect">
            <a:avLst/>
          </a:prstGeom>
        </p:spPr>
      </p:pic>
      <p:pic>
        <p:nvPicPr>
          <p:cNvPr id="33" name="Picture 32">
            <a:extLst>
              <a:ext uri="{FF2B5EF4-FFF2-40B4-BE49-F238E27FC236}">
                <a16:creationId xmlns:a16="http://schemas.microsoft.com/office/drawing/2014/main" id="{4BA5EEE4-84C5-4F5E-A489-A5258D4E11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347" y="4698667"/>
            <a:ext cx="402174" cy="418931"/>
          </a:xfrm>
          <a:prstGeom prst="rect">
            <a:avLst/>
          </a:prstGeom>
        </p:spPr>
      </p:pic>
      <p:pic>
        <p:nvPicPr>
          <p:cNvPr id="21" name="Picture 20">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036" y="3475176"/>
            <a:ext cx="402174" cy="418931"/>
          </a:xfrm>
          <a:prstGeom prst="rect">
            <a:avLst/>
          </a:prstGeom>
        </p:spPr>
      </p:pic>
      <p:pic>
        <p:nvPicPr>
          <p:cNvPr id="23" name="Picture 22">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347" y="5325706"/>
            <a:ext cx="402174" cy="418931"/>
          </a:xfrm>
          <a:prstGeom prst="rect">
            <a:avLst/>
          </a:prstGeom>
        </p:spPr>
      </p:pic>
      <p:sp>
        <p:nvSpPr>
          <p:cNvPr id="38" name="Action Button: Custom 37" descr="number 1">
            <a:hlinkClick r:id="" action="ppaction://noaction" highlightClick="1">
              <a:snd r:embed="rId5" name="Iselohn.wav"/>
            </a:hlinkClick>
            <a:extLst>
              <a:ext uri="{FF2B5EF4-FFF2-40B4-BE49-F238E27FC236}">
                <a16:creationId xmlns:a16="http://schemas.microsoft.com/office/drawing/2014/main" id="{8DA2BEE1-4D56-5441-A74C-9AFEEA1136B0}"/>
              </a:ext>
            </a:extLst>
          </p:cNvPr>
          <p:cNvSpPr/>
          <p:nvPr/>
        </p:nvSpPr>
        <p:spPr>
          <a:xfrm>
            <a:off x="907999" y="4089807"/>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39" name="Action Button: Custom 38" descr="number 1">
            <a:hlinkClick r:id="" action="ppaction://noaction" highlightClick="1">
              <a:snd r:embed="rId6" name="Ingolstadt.wav"/>
            </a:hlinkClick>
            <a:extLst>
              <a:ext uri="{FF2B5EF4-FFF2-40B4-BE49-F238E27FC236}">
                <a16:creationId xmlns:a16="http://schemas.microsoft.com/office/drawing/2014/main" id="{8DA2BEE1-4D56-5441-A74C-9AFEEA1136B0}"/>
              </a:ext>
            </a:extLst>
          </p:cNvPr>
          <p:cNvSpPr/>
          <p:nvPr/>
        </p:nvSpPr>
        <p:spPr>
          <a:xfrm>
            <a:off x="908000" y="349326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40" name="Action Button: Custom 39" descr="number 1">
            <a:hlinkClick r:id="" action="ppaction://noaction" highlightClick="1">
              <a:snd r:embed="rId7" name="Linz.wav"/>
            </a:hlinkClick>
            <a:extLst>
              <a:ext uri="{FF2B5EF4-FFF2-40B4-BE49-F238E27FC236}">
                <a16:creationId xmlns:a16="http://schemas.microsoft.com/office/drawing/2014/main" id="{8DA2BEE1-4D56-5441-A74C-9AFEEA1136B0}"/>
              </a:ext>
            </a:extLst>
          </p:cNvPr>
          <p:cNvSpPr/>
          <p:nvPr/>
        </p:nvSpPr>
        <p:spPr>
          <a:xfrm>
            <a:off x="907163" y="286747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1" name="Action Button: Custom 40" descr="number 1">
            <a:hlinkClick r:id="" action="ppaction://noaction" highlightClick="1">
              <a:snd r:embed="rId8" name="Interlaken.wav"/>
            </a:hlinkClick>
            <a:extLst>
              <a:ext uri="{FF2B5EF4-FFF2-40B4-BE49-F238E27FC236}">
                <a16:creationId xmlns:a16="http://schemas.microsoft.com/office/drawing/2014/main" id="{8DA2BEE1-4D56-5441-A74C-9AFEEA1136B0}"/>
              </a:ext>
            </a:extLst>
          </p:cNvPr>
          <p:cNvSpPr/>
          <p:nvPr/>
        </p:nvSpPr>
        <p:spPr>
          <a:xfrm>
            <a:off x="908000" y="471745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42" name="Action Button: Custom 41" descr="number 1">
            <a:hlinkClick r:id="" action="ppaction://noaction" highlightClick="1">
              <a:snd r:embed="rId9" name="Innsbruck.wav"/>
            </a:hlinkClick>
            <a:extLst>
              <a:ext uri="{FF2B5EF4-FFF2-40B4-BE49-F238E27FC236}">
                <a16:creationId xmlns:a16="http://schemas.microsoft.com/office/drawing/2014/main" id="{8DA2BEE1-4D56-5441-A74C-9AFEEA1136B0}"/>
              </a:ext>
            </a:extLst>
          </p:cNvPr>
          <p:cNvSpPr/>
          <p:nvPr/>
        </p:nvSpPr>
        <p:spPr>
          <a:xfrm>
            <a:off x="908000" y="533704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43" name="Action Button: Custom 42" descr="number 1">
            <a:hlinkClick r:id="" action="ppaction://noaction" highlightClick="1">
              <a:snd r:embed="rId5" name="Iselohn.wav"/>
            </a:hlinkClick>
            <a:extLst>
              <a:ext uri="{FF2B5EF4-FFF2-40B4-BE49-F238E27FC236}">
                <a16:creationId xmlns:a16="http://schemas.microsoft.com/office/drawing/2014/main" id="{8DA2BEE1-4D56-5441-A74C-9AFEEA1136B0}"/>
              </a:ext>
            </a:extLst>
          </p:cNvPr>
          <p:cNvSpPr/>
          <p:nvPr/>
        </p:nvSpPr>
        <p:spPr>
          <a:xfrm>
            <a:off x="6370334" y="2887141"/>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4" name="Action Button: Custom 43" descr="number 1">
            <a:hlinkClick r:id="" action="ppaction://noaction" highlightClick="1">
              <a:snd r:embed="rId6" name="Ingolstadt.wav"/>
            </a:hlinkClick>
            <a:extLst>
              <a:ext uri="{FF2B5EF4-FFF2-40B4-BE49-F238E27FC236}">
                <a16:creationId xmlns:a16="http://schemas.microsoft.com/office/drawing/2014/main" id="{8DA2BEE1-4D56-5441-A74C-9AFEEA1136B0}"/>
              </a:ext>
            </a:extLst>
          </p:cNvPr>
          <p:cNvSpPr/>
          <p:nvPr/>
        </p:nvSpPr>
        <p:spPr>
          <a:xfrm>
            <a:off x="6370334" y="350825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45" name="Action Button: Custom 44" descr="number 1">
            <a:hlinkClick r:id="" action="ppaction://noaction" highlightClick="1">
              <a:snd r:embed="rId10" name="Oberammergau.wav"/>
            </a:hlinkClick>
            <a:extLst>
              <a:ext uri="{FF2B5EF4-FFF2-40B4-BE49-F238E27FC236}">
                <a16:creationId xmlns:a16="http://schemas.microsoft.com/office/drawing/2014/main" id="{8DA2BEE1-4D56-5441-A74C-9AFEEA1136B0}"/>
              </a:ext>
            </a:extLst>
          </p:cNvPr>
          <p:cNvSpPr/>
          <p:nvPr/>
        </p:nvSpPr>
        <p:spPr>
          <a:xfrm>
            <a:off x="6370334" y="4127846"/>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46" name="Action Button: Custom 45" descr="number 1">
            <a:hlinkClick r:id="" action="ppaction://noaction" highlightClick="1">
              <a:snd r:embed="rId11" name="Oldenburg.wav"/>
            </a:hlinkClick>
            <a:extLst>
              <a:ext uri="{FF2B5EF4-FFF2-40B4-BE49-F238E27FC236}">
                <a16:creationId xmlns:a16="http://schemas.microsoft.com/office/drawing/2014/main" id="{8DA2BEE1-4D56-5441-A74C-9AFEEA1136B0}"/>
              </a:ext>
            </a:extLst>
          </p:cNvPr>
          <p:cNvSpPr/>
          <p:nvPr/>
        </p:nvSpPr>
        <p:spPr>
          <a:xfrm>
            <a:off x="6370334" y="474743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47" name="Action Button: Custom 46" descr="number 1">
            <a:hlinkClick r:id="" action="ppaction://noaction" highlightClick="1">
              <a:snd r:embed="rId12" name="Ottendorf.wav"/>
            </a:hlinkClick>
            <a:extLst>
              <a:ext uri="{FF2B5EF4-FFF2-40B4-BE49-F238E27FC236}">
                <a16:creationId xmlns:a16="http://schemas.microsoft.com/office/drawing/2014/main" id="{8DA2BEE1-4D56-5441-A74C-9AFEEA1136B0}"/>
              </a:ext>
            </a:extLst>
          </p:cNvPr>
          <p:cNvSpPr/>
          <p:nvPr/>
        </p:nvSpPr>
        <p:spPr>
          <a:xfrm>
            <a:off x="6370334" y="5365243"/>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76812" y="-152376"/>
            <a:ext cx="2277458" cy="2277458"/>
          </a:xfrm>
          <a:prstGeom prst="rect">
            <a:avLst/>
          </a:prstGeom>
        </p:spPr>
      </p:pic>
      <p:sp>
        <p:nvSpPr>
          <p:cNvPr id="5" name="Rectangle 4"/>
          <p:cNvSpPr/>
          <p:nvPr/>
        </p:nvSpPr>
        <p:spPr>
          <a:xfrm>
            <a:off x="1405143" y="2836008"/>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1406708" y="3454000"/>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1438257" y="4057002"/>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1423267" y="4698667"/>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1422822" y="5325131"/>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7117375" y="2836398"/>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7148995" y="3442052"/>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6957379" y="4065787"/>
            <a:ext cx="2495616"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7002038" y="4689522"/>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6982162" y="5312530"/>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1513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xit"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83281" cy="869950"/>
          </a:xfrm>
          <a:prstGeom prst="rect">
            <a:avLst/>
          </a:prstGeom>
        </p:spPr>
      </p:pic>
      <p:sp>
        <p:nvSpPr>
          <p:cNvPr id="4" name="Rectangle 3"/>
          <p:cNvSpPr/>
          <p:nvPr/>
        </p:nvSpPr>
        <p:spPr>
          <a:xfrm>
            <a:off x="76201" y="1378069"/>
            <a:ext cx="7254241" cy="4366965"/>
          </a:xfrm>
          <a:prstGeom prst="rect">
            <a:avLst/>
          </a:prstGeom>
        </p:spPr>
        <p:txBody>
          <a:bodyPr wrap="square">
            <a:spAutoFit/>
          </a:bodyPr>
          <a:lstStyle/>
          <a:p>
            <a:pPr>
              <a:lnSpc>
                <a:spcPct val="150000"/>
              </a:lnSpc>
            </a:pPr>
            <a:r>
              <a:rPr lang="de-DE" sz="3800" dirty="0">
                <a:solidFill>
                  <a:srgbClr val="115076"/>
                </a:solidFill>
                <a:latin typeface="Century Gothic" panose="020B0502020202020204" pitchFamily="34" charset="0"/>
              </a:rPr>
              <a:t>Fromme Frösche fressen </a:t>
            </a:r>
          </a:p>
          <a:p>
            <a:pPr>
              <a:lnSpc>
                <a:spcPct val="150000"/>
              </a:lnSpc>
            </a:pPr>
            <a:r>
              <a:rPr lang="de-DE" sz="3800" dirty="0">
                <a:solidFill>
                  <a:srgbClr val="115076"/>
                </a:solidFill>
                <a:latin typeface="Century Gothic" panose="020B0502020202020204" pitchFamily="34" charset="0"/>
              </a:rPr>
              <a:t>frische Frühlingszwiebeln, </a:t>
            </a:r>
          </a:p>
          <a:p>
            <a:pPr>
              <a:lnSpc>
                <a:spcPct val="150000"/>
              </a:lnSpc>
            </a:pPr>
            <a:r>
              <a:rPr lang="de-DE" sz="3800" dirty="0">
                <a:solidFill>
                  <a:srgbClr val="115076"/>
                </a:solidFill>
                <a:latin typeface="Century Gothic" panose="020B0502020202020204" pitchFamily="34" charset="0"/>
              </a:rPr>
              <a:t>aber freche Frösche fressen </a:t>
            </a:r>
          </a:p>
          <a:p>
            <a:pPr>
              <a:lnSpc>
                <a:spcPct val="150000"/>
              </a:lnSpc>
            </a:pPr>
            <a:r>
              <a:rPr lang="de-DE" sz="3800" dirty="0">
                <a:solidFill>
                  <a:srgbClr val="115076"/>
                </a:solidFill>
                <a:latin typeface="Century Gothic" panose="020B0502020202020204" pitchFamily="34" charset="0"/>
              </a:rPr>
              <a:t>frische Früchte.</a:t>
            </a:r>
            <a:endParaRPr lang="en-US" sz="3800" dirty="0">
              <a:solidFill>
                <a:srgbClr val="115076"/>
              </a:solidFill>
              <a:latin typeface="Century Gothic" panose="020B0502020202020204" pitchFamily="34" charset="0"/>
            </a:endParaRPr>
          </a:p>
          <a:p>
            <a:pPr>
              <a:lnSpc>
                <a:spcPct val="150000"/>
              </a:lnSpc>
            </a:pPr>
            <a:endParaRPr lang="en-GB" sz="3800" dirty="0">
              <a:solidFill>
                <a:srgbClr val="115076"/>
              </a:solidFill>
              <a:latin typeface="Century Gothic" panose="020B0502020202020204" pitchFamily="34" charset="0"/>
            </a:endParaRPr>
          </a:p>
        </p:txBody>
      </p:sp>
      <p:sp>
        <p:nvSpPr>
          <p:cNvPr id="5" name="Title 1"/>
          <p:cNvSpPr>
            <a:spLocks noGrp="1"/>
          </p:cNvSpPr>
          <p:nvPr>
            <p:ph type="title"/>
          </p:nvPr>
        </p:nvSpPr>
        <p:spPr>
          <a:xfrm>
            <a:off x="100567" y="4871"/>
            <a:ext cx="10515600" cy="1325563"/>
          </a:xfrm>
        </p:spPr>
        <p:txBody>
          <a:bodyPr>
            <a:normAutofit/>
          </a:bodyPr>
          <a:lstStyle/>
          <a:p>
            <a:r>
              <a:rPr lang="en-GB" sz="4000" b="1">
                <a:solidFill>
                  <a:schemeClr val="bg1"/>
                </a:solidFill>
              </a:rPr>
              <a:t>Zungenbrecher [2] </a:t>
            </a:r>
            <a:endParaRPr lang="en-GB" sz="2800" b="1" i="1" dirty="0">
              <a:solidFill>
                <a:schemeClr val="bg1"/>
              </a:solidFill>
            </a:endParaRPr>
          </a:p>
        </p:txBody>
      </p:sp>
      <p:pic>
        <p:nvPicPr>
          <p:cNvPr id="2050" name="Picture 2" descr="Frog, Screen, Laugh, Green, Friendly, Metal, Plant">
            <a:extLst>
              <a:ext uri="{FF2B5EF4-FFF2-40B4-BE49-F238E27FC236}">
                <a16:creationId xmlns:a16="http://schemas.microsoft.com/office/drawing/2014/main" id="{C925A10F-DA63-4E49-8340-0465F27F1E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1745" y="1710410"/>
            <a:ext cx="2259195" cy="169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nion, Spring Onion, Early Onion, Leek Greenhouse">
            <a:extLst>
              <a:ext uri="{FF2B5EF4-FFF2-40B4-BE49-F238E27FC236}">
                <a16:creationId xmlns:a16="http://schemas.microsoft.com/office/drawing/2014/main" id="{BC6DEEB9-5555-4381-9C2A-3866295B38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6240" y="1763550"/>
            <a:ext cx="2299854" cy="15332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og, Figure, Funny, Cheeky, Stick Out Tongue, Cute">
            <a:extLst>
              <a:ext uri="{FF2B5EF4-FFF2-40B4-BE49-F238E27FC236}">
                <a16:creationId xmlns:a16="http://schemas.microsoft.com/office/drawing/2014/main" id="{EF2CC7A4-EE42-4BE6-9307-0A23EF2F69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3300" y="3888076"/>
            <a:ext cx="2261408" cy="14769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ackground, Berries, Berry, Blackberries, Blackberry">
            <a:extLst>
              <a:ext uri="{FF2B5EF4-FFF2-40B4-BE49-F238E27FC236}">
                <a16:creationId xmlns:a16="http://schemas.microsoft.com/office/drawing/2014/main" id="{72B77851-0DED-4637-BAF2-B58BCA1366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466240" y="3831823"/>
            <a:ext cx="2299854" cy="1533235"/>
          </a:xfrm>
          <a:prstGeom prst="rect">
            <a:avLst/>
          </a:prstGeom>
          <a:noFill/>
          <a:extLst>
            <a:ext uri="{909E8E84-426E-40DD-AFC4-6F175D3DCCD1}">
              <a14:hiddenFill xmlns:a14="http://schemas.microsoft.com/office/drawing/2010/main">
                <a:solidFill>
                  <a:srgbClr val="FFFFFF"/>
                </a:solidFill>
              </a14:hiddenFill>
            </a:ext>
          </a:extLst>
        </p:spPr>
      </p:pic>
      <p:sp>
        <p:nvSpPr>
          <p:cNvPr id="12" name="Action Button: Custom 11" descr="number 1">
            <a:hlinkClick r:id="" action="ppaction://noaction" highlightClick="1">
              <a:snd r:embed="rId8" name="Fromme Froesche faster.wav"/>
            </a:hlinkClick>
            <a:extLst>
              <a:ext uri="{FF2B5EF4-FFF2-40B4-BE49-F238E27FC236}">
                <a16:creationId xmlns:a16="http://schemas.microsoft.com/office/drawing/2014/main" id="{8DA2BEE1-4D56-5441-A74C-9AFEEA1136B0}"/>
              </a:ext>
            </a:extLst>
          </p:cNvPr>
          <p:cNvSpPr/>
          <p:nvPr/>
        </p:nvSpPr>
        <p:spPr>
          <a:xfrm>
            <a:off x="8085205" y="887522"/>
            <a:ext cx="612000" cy="57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2</a:t>
            </a:r>
          </a:p>
        </p:txBody>
      </p:sp>
      <p:sp>
        <p:nvSpPr>
          <p:cNvPr id="13" name="Action Button: Custom 12" descr="number 1">
            <a:hlinkClick r:id="" action="ppaction://noaction" highlightClick="1">
              <a:snd r:embed="rId9" name="Frosche_slower.wav"/>
            </a:hlinkClick>
            <a:extLst>
              <a:ext uri="{FF2B5EF4-FFF2-40B4-BE49-F238E27FC236}">
                <a16:creationId xmlns:a16="http://schemas.microsoft.com/office/drawing/2014/main" id="{8DA2BEE1-4D56-5441-A74C-9AFEEA1136B0}"/>
              </a:ext>
            </a:extLst>
          </p:cNvPr>
          <p:cNvSpPr/>
          <p:nvPr/>
        </p:nvSpPr>
        <p:spPr>
          <a:xfrm>
            <a:off x="7024442" y="887522"/>
            <a:ext cx="612000" cy="57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1</a:t>
            </a:r>
          </a:p>
        </p:txBody>
      </p:sp>
      <p:sp>
        <p:nvSpPr>
          <p:cNvPr id="14" name="Rounded Rectangle 11">
            <a:extLst>
              <a:ext uri="{FF2B5EF4-FFF2-40B4-BE49-F238E27FC236}">
                <a16:creationId xmlns:a16="http://schemas.microsoft.com/office/drawing/2014/main" id="{483D7EB9-C2AA-4190-98DE-925F861600E9}"/>
              </a:ext>
            </a:extLst>
          </p:cNvPr>
          <p:cNvSpPr/>
          <p:nvPr/>
        </p:nvSpPr>
        <p:spPr>
          <a:xfrm>
            <a:off x="10587210" y="247046"/>
            <a:ext cx="137011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868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a:t>
            </a:r>
            <a:r>
              <a:rPr lang="en-GB" sz="3600" b="1" dirty="0" err="1">
                <a:solidFill>
                  <a:schemeClr val="bg1"/>
                </a:solidFill>
              </a:rPr>
              <a:t>i</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 Slides 5; 7</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99921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79369"/>
            <a:ext cx="11885212" cy="1130118"/>
          </a:xfrm>
          <a:prstGeom prst="rect">
            <a:avLst/>
          </a:prstGeom>
          <a:noFill/>
        </p:spPr>
        <p:txBody>
          <a:bodyPr wrap="square" rtlCol="0">
            <a:spAutoFit/>
          </a:bodyPr>
          <a:lstStyle/>
          <a:p>
            <a:pPr lvl="0">
              <a:lnSpc>
                <a:spcPct val="150000"/>
              </a:lnSpc>
              <a:defRPr/>
            </a:pP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Heidi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schläft</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nicht</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Am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Wochenende</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ist</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sie</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sehr</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aktiv</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Heidi mag Kunst. Sie malt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eine</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(n) …  </a:t>
            </a:r>
            <a:endParaRPr kumimoji="0" lang="en-US"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28" name="Picture 27">
            <a:extLst>
              <a:ext uri="{FF2B5EF4-FFF2-40B4-BE49-F238E27FC236}">
                <a16:creationId xmlns:a16="http://schemas.microsoft.com/office/drawing/2014/main" id="{3F391FC8-7B4D-415A-AC93-54921505C69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454150" y="2381261"/>
            <a:ext cx="2100918" cy="2969729"/>
          </a:xfrm>
          <a:prstGeom prst="rect">
            <a:avLst/>
          </a:prstGeom>
        </p:spPr>
      </p:pic>
      <p:pic>
        <p:nvPicPr>
          <p:cNvPr id="3082" name="Picture 10" descr="Painter Color Palette With Brush Cartoon Clip Art">
            <a:extLst>
              <a:ext uri="{FF2B5EF4-FFF2-40B4-BE49-F238E27FC236}">
                <a16:creationId xmlns:a16="http://schemas.microsoft.com/office/drawing/2014/main" id="{59963CEB-CDF6-427D-8C6C-628A53E52E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1835" y="4338436"/>
            <a:ext cx="1431864" cy="141277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BFC8B713-8833-4FBD-91AB-F3C39FCB8F02}"/>
              </a:ext>
            </a:extLst>
          </p:cNvPr>
          <p:cNvGrpSpPr/>
          <p:nvPr/>
        </p:nvGrpSpPr>
        <p:grpSpPr>
          <a:xfrm>
            <a:off x="7033359" y="1695023"/>
            <a:ext cx="2659925" cy="3841311"/>
            <a:chOff x="6992135" y="1864517"/>
            <a:chExt cx="2659927" cy="3841311"/>
          </a:xfrm>
        </p:grpSpPr>
        <p:pic>
          <p:nvPicPr>
            <p:cNvPr id="30" name="Picture 29">
              <a:extLst>
                <a:ext uri="{FF2B5EF4-FFF2-40B4-BE49-F238E27FC236}">
                  <a16:creationId xmlns:a16="http://schemas.microsoft.com/office/drawing/2014/main" id="{D9AF5CBB-DF3B-421D-A6B0-26D2FFB05028}"/>
                </a:ext>
              </a:extLst>
            </p:cNvPr>
            <p:cNvPicPr>
              <a:picLocks noChangeAspect="1"/>
            </p:cNvPicPr>
            <p:nvPr/>
          </p:nvPicPr>
          <p:blipFill>
            <a:blip r:embed="rId6"/>
            <a:stretch>
              <a:fillRect/>
            </a:stretch>
          </p:blipFill>
          <p:spPr>
            <a:xfrm>
              <a:off x="6992135" y="1864517"/>
              <a:ext cx="2659927" cy="3841311"/>
            </a:xfrm>
            <a:prstGeom prst="rect">
              <a:avLst/>
            </a:prstGeom>
          </p:spPr>
        </p:pic>
        <p:pic>
          <p:nvPicPr>
            <p:cNvPr id="3086" name="Picture 14" descr="Yellow Star Clip Art">
              <a:extLst>
                <a:ext uri="{FF2B5EF4-FFF2-40B4-BE49-F238E27FC236}">
                  <a16:creationId xmlns:a16="http://schemas.microsoft.com/office/drawing/2014/main" id="{BFE1FEEF-7C23-4654-A744-169F91FE5C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8886" y="2806046"/>
              <a:ext cx="1306895" cy="124590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24DE4C35-3379-4897-A7DD-1CDA83543417}"/>
              </a:ext>
            </a:extLst>
          </p:cNvPr>
          <p:cNvSpPr txBox="1"/>
          <p:nvPr/>
        </p:nvSpPr>
        <p:spPr>
          <a:xfrm>
            <a:off x="4877119" y="5537187"/>
            <a:ext cx="1652554" cy="584775"/>
          </a:xfrm>
          <a:prstGeom prst="rect">
            <a:avLst/>
          </a:prstGeom>
          <a:noFill/>
        </p:spPr>
        <p:txBody>
          <a:bodyPr wrap="square" rtlCol="0">
            <a:spAutoFit/>
          </a:bodyPr>
          <a:lstStyle/>
          <a:p>
            <a:r>
              <a:rPr lang="en-GB" sz="3200" dirty="0">
                <a:solidFill>
                  <a:schemeClr val="accent1">
                    <a:lumMod val="50000"/>
                  </a:schemeClr>
                </a:solidFill>
              </a:rPr>
              <a:t>a) </a:t>
            </a:r>
            <a:r>
              <a:rPr lang="en-GB" sz="3200" dirty="0" err="1">
                <a:solidFill>
                  <a:schemeClr val="accent1">
                    <a:lumMod val="50000"/>
                  </a:schemeClr>
                </a:solidFill>
              </a:rPr>
              <a:t>St</a:t>
            </a:r>
            <a:r>
              <a:rPr lang="en-GB" sz="3200" b="1" dirty="0" err="1">
                <a:solidFill>
                  <a:schemeClr val="accent1">
                    <a:lumMod val="50000"/>
                  </a:schemeClr>
                </a:solidFill>
              </a:rPr>
              <a:t>i</a:t>
            </a:r>
            <a:r>
              <a:rPr lang="en-GB" sz="3200" dirty="0" err="1">
                <a:solidFill>
                  <a:schemeClr val="accent1">
                    <a:lumMod val="50000"/>
                  </a:schemeClr>
                </a:solidFill>
              </a:rPr>
              <a:t>rn</a:t>
            </a:r>
            <a:endParaRPr lang="en-GB" sz="3200" dirty="0">
              <a:solidFill>
                <a:schemeClr val="accent1">
                  <a:lumMod val="50000"/>
                </a:schemeClr>
              </a:solidFill>
            </a:endParaRPr>
          </a:p>
        </p:txBody>
      </p:sp>
      <p:grpSp>
        <p:nvGrpSpPr>
          <p:cNvPr id="20" name="Group 19">
            <a:extLst>
              <a:ext uri="{FF2B5EF4-FFF2-40B4-BE49-F238E27FC236}">
                <a16:creationId xmlns:a16="http://schemas.microsoft.com/office/drawing/2014/main" id="{64C7B571-AF1E-4C54-B66D-ABDD9B4E8126}"/>
              </a:ext>
            </a:extLst>
          </p:cNvPr>
          <p:cNvGrpSpPr/>
          <p:nvPr/>
        </p:nvGrpSpPr>
        <p:grpSpPr>
          <a:xfrm>
            <a:off x="4373433" y="1768196"/>
            <a:ext cx="2659925" cy="3788891"/>
            <a:chOff x="4372678" y="1888552"/>
            <a:chExt cx="2659927" cy="3841311"/>
          </a:xfrm>
        </p:grpSpPr>
        <p:pic>
          <p:nvPicPr>
            <p:cNvPr id="14" name="Picture 13">
              <a:extLst>
                <a:ext uri="{FF2B5EF4-FFF2-40B4-BE49-F238E27FC236}">
                  <a16:creationId xmlns:a16="http://schemas.microsoft.com/office/drawing/2014/main" id="{F62C152E-E995-4ADD-BAFA-692E4D3B42DE}"/>
                </a:ext>
              </a:extLst>
            </p:cNvPr>
            <p:cNvPicPr>
              <a:picLocks noChangeAspect="1"/>
            </p:cNvPicPr>
            <p:nvPr/>
          </p:nvPicPr>
          <p:blipFill>
            <a:blip r:embed="rId6"/>
            <a:stretch>
              <a:fillRect/>
            </a:stretch>
          </p:blipFill>
          <p:spPr>
            <a:xfrm>
              <a:off x="4372678" y="1888552"/>
              <a:ext cx="2659927" cy="3841311"/>
            </a:xfrm>
            <a:prstGeom prst="rect">
              <a:avLst/>
            </a:prstGeom>
          </p:spPr>
        </p:pic>
        <p:pic>
          <p:nvPicPr>
            <p:cNvPr id="3084" name="Picture 12" descr="Man Clip Art">
              <a:extLst>
                <a:ext uri="{FF2B5EF4-FFF2-40B4-BE49-F238E27FC236}">
                  <a16:creationId xmlns:a16="http://schemas.microsoft.com/office/drawing/2014/main" id="{CBDFC8C1-530E-4BC2-80AC-1CD09A7994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9562" y="2667430"/>
              <a:ext cx="1009333" cy="1671006"/>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D0525AE6-2AE4-4971-9B16-AA9ED01C8BDC}"/>
                </a:ext>
              </a:extLst>
            </p:cNvPr>
            <p:cNvSpPr/>
            <p:nvPr/>
          </p:nvSpPr>
          <p:spPr>
            <a:xfrm rot="1000354">
              <a:off x="4579784" y="2902399"/>
              <a:ext cx="971107" cy="30571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TextBox 40">
            <a:extLst>
              <a:ext uri="{FF2B5EF4-FFF2-40B4-BE49-F238E27FC236}">
                <a16:creationId xmlns:a16="http://schemas.microsoft.com/office/drawing/2014/main" id="{D31685EC-B4CB-489D-AF60-0A64F70AF7B5}"/>
              </a:ext>
            </a:extLst>
          </p:cNvPr>
          <p:cNvSpPr txBox="1"/>
          <p:nvPr/>
        </p:nvSpPr>
        <p:spPr>
          <a:xfrm>
            <a:off x="7438659" y="5536334"/>
            <a:ext cx="1849326" cy="584775"/>
          </a:xfrm>
          <a:prstGeom prst="rect">
            <a:avLst/>
          </a:prstGeom>
          <a:noFill/>
        </p:spPr>
        <p:txBody>
          <a:bodyPr wrap="square" rtlCol="0">
            <a:spAutoFit/>
          </a:bodyPr>
          <a:lstStyle/>
          <a:p>
            <a:r>
              <a:rPr lang="en-GB" sz="3200" dirty="0">
                <a:solidFill>
                  <a:schemeClr val="accent1">
                    <a:lumMod val="50000"/>
                  </a:schemeClr>
                </a:solidFill>
              </a:rPr>
              <a:t>b) St</a:t>
            </a:r>
            <a:r>
              <a:rPr lang="en-GB" sz="3200" b="1" dirty="0">
                <a:solidFill>
                  <a:schemeClr val="accent1">
                    <a:lumMod val="50000"/>
                  </a:schemeClr>
                </a:solidFill>
              </a:rPr>
              <a:t>e</a:t>
            </a:r>
            <a:r>
              <a:rPr lang="en-GB" sz="3200" dirty="0">
                <a:solidFill>
                  <a:schemeClr val="accent1">
                    <a:lumMod val="50000"/>
                  </a:schemeClr>
                </a:solidFill>
              </a:rPr>
              <a:t>rn</a:t>
            </a:r>
          </a:p>
        </p:txBody>
      </p:sp>
      <p:sp>
        <p:nvSpPr>
          <p:cNvPr id="43" name="Oval 42">
            <a:extLst>
              <a:ext uri="{FF2B5EF4-FFF2-40B4-BE49-F238E27FC236}">
                <a16:creationId xmlns:a16="http://schemas.microsoft.com/office/drawing/2014/main" id="{EF9001DA-9CAF-4C2E-BF6A-4351305817C8}"/>
              </a:ext>
            </a:extLst>
          </p:cNvPr>
          <p:cNvSpPr/>
          <p:nvPr/>
        </p:nvSpPr>
        <p:spPr>
          <a:xfrm>
            <a:off x="4616408" y="5464014"/>
            <a:ext cx="2214302"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9F8928A6-F2E4-4EB8-8FCC-482BD917A831}"/>
              </a:ext>
            </a:extLst>
          </p:cNvPr>
          <p:cNvCxnSpPr>
            <a:cxnSpLocks/>
          </p:cNvCxnSpPr>
          <p:nvPr/>
        </p:nvCxnSpPr>
        <p:spPr>
          <a:xfrm>
            <a:off x="904596" y="2130284"/>
            <a:ext cx="285884"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9" name="Action Button: Custom 16">
            <a:hlinkClick r:id="" action="ppaction://noaction" highlightClick="1">
              <a:snd r:embed="rId9" name="stehen.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2</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371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79369"/>
            <a:ext cx="11885212" cy="1200329"/>
          </a:xfrm>
          <a:prstGeom prst="rect">
            <a:avLst/>
          </a:prstGeom>
          <a:noFill/>
        </p:spPr>
        <p:txBody>
          <a:bodyPr wrap="square" rtlCol="0">
            <a:spAutoFit/>
          </a:bodyPr>
          <a:lstStyle/>
          <a:p>
            <a:pPr lvl="0">
              <a:lnSpc>
                <a:spcPct val="150000"/>
              </a:lnSpc>
              <a:defRPr/>
            </a:pP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Heidi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chillt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jetzt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ein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bisschen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Sie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liest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ein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Buch,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aber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es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ist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langweilig</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p>
          <a:p>
            <a:pPr lvl="0">
              <a:lnSpc>
                <a:spcPct val="150000"/>
              </a:lnSpc>
              <a:defRPr/>
            </a:pP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Sie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findet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________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nicht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so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interessant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endParaRPr kumimoji="0" lang="en-US"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7" name="TextBox 16">
            <a:extLst>
              <a:ext uri="{FF2B5EF4-FFF2-40B4-BE49-F238E27FC236}">
                <a16:creationId xmlns:a16="http://schemas.microsoft.com/office/drawing/2014/main" id="{24DE4C35-3379-4897-A7DD-1CDA83543417}"/>
              </a:ext>
            </a:extLst>
          </p:cNvPr>
          <p:cNvSpPr txBox="1"/>
          <p:nvPr/>
        </p:nvSpPr>
        <p:spPr>
          <a:xfrm>
            <a:off x="5397266" y="5408851"/>
            <a:ext cx="2445250" cy="584775"/>
          </a:xfrm>
          <a:prstGeom prst="rect">
            <a:avLst/>
          </a:prstGeom>
          <a:noFill/>
        </p:spPr>
        <p:txBody>
          <a:bodyPr wrap="square" rtlCol="0">
            <a:spAutoFit/>
          </a:bodyPr>
          <a:lstStyle/>
          <a:p>
            <a:r>
              <a:rPr lang="en-GB" sz="3200" dirty="0">
                <a:solidFill>
                  <a:schemeClr val="accent1">
                    <a:lumMod val="50000"/>
                  </a:schemeClr>
                </a:solidFill>
              </a:rPr>
              <a:t>a) </a:t>
            </a:r>
            <a:r>
              <a:rPr lang="en-GB" sz="3200" dirty="0" err="1">
                <a:solidFill>
                  <a:schemeClr val="accent1">
                    <a:lumMod val="50000"/>
                  </a:schemeClr>
                </a:solidFill>
              </a:rPr>
              <a:t>K</a:t>
            </a:r>
            <a:r>
              <a:rPr lang="en-GB" sz="3200" b="1" dirty="0" err="1">
                <a:solidFill>
                  <a:schemeClr val="accent1">
                    <a:lumMod val="50000"/>
                  </a:schemeClr>
                </a:solidFill>
              </a:rPr>
              <a:t>i</a:t>
            </a:r>
            <a:r>
              <a:rPr lang="en-GB" sz="3200" dirty="0" err="1">
                <a:solidFill>
                  <a:schemeClr val="accent1">
                    <a:lumMod val="50000"/>
                  </a:schemeClr>
                </a:solidFill>
              </a:rPr>
              <a:t>sten</a:t>
            </a:r>
            <a:endParaRPr lang="en-GB" sz="3200" dirty="0">
              <a:solidFill>
                <a:schemeClr val="accent1">
                  <a:lumMod val="50000"/>
                </a:schemeClr>
              </a:solidFill>
            </a:endParaRPr>
          </a:p>
        </p:txBody>
      </p:sp>
      <p:sp>
        <p:nvSpPr>
          <p:cNvPr id="41" name="TextBox 40">
            <a:extLst>
              <a:ext uri="{FF2B5EF4-FFF2-40B4-BE49-F238E27FC236}">
                <a16:creationId xmlns:a16="http://schemas.microsoft.com/office/drawing/2014/main" id="{D31685EC-B4CB-489D-AF60-0A64F70AF7B5}"/>
              </a:ext>
            </a:extLst>
          </p:cNvPr>
          <p:cNvSpPr txBox="1"/>
          <p:nvPr/>
        </p:nvSpPr>
        <p:spPr>
          <a:xfrm>
            <a:off x="8084182" y="5399953"/>
            <a:ext cx="2354339" cy="584775"/>
          </a:xfrm>
          <a:prstGeom prst="rect">
            <a:avLst/>
          </a:prstGeom>
          <a:noFill/>
        </p:spPr>
        <p:txBody>
          <a:bodyPr wrap="square" rtlCol="0">
            <a:spAutoFit/>
          </a:bodyPr>
          <a:lstStyle/>
          <a:p>
            <a:r>
              <a:rPr lang="en-GB" sz="3200" dirty="0">
                <a:solidFill>
                  <a:schemeClr val="accent1">
                    <a:lumMod val="50000"/>
                  </a:schemeClr>
                </a:solidFill>
              </a:rPr>
              <a:t>b) </a:t>
            </a:r>
            <a:r>
              <a:rPr lang="en-GB" sz="3200" dirty="0" err="1">
                <a:solidFill>
                  <a:schemeClr val="accent1">
                    <a:lumMod val="50000"/>
                  </a:schemeClr>
                </a:solidFill>
              </a:rPr>
              <a:t>K</a:t>
            </a:r>
            <a:r>
              <a:rPr lang="en-GB" sz="3200" b="1" dirty="0" err="1">
                <a:solidFill>
                  <a:schemeClr val="accent1">
                    <a:lumMod val="50000"/>
                  </a:schemeClr>
                </a:solidFill>
              </a:rPr>
              <a:t>ü</a:t>
            </a:r>
            <a:r>
              <a:rPr lang="en-GB" sz="3200" dirty="0" err="1">
                <a:solidFill>
                  <a:schemeClr val="accent1">
                    <a:lumMod val="50000"/>
                  </a:schemeClr>
                </a:solidFill>
              </a:rPr>
              <a:t>sten</a:t>
            </a:r>
            <a:endParaRPr lang="en-GB" sz="3200" dirty="0">
              <a:solidFill>
                <a:schemeClr val="accent1">
                  <a:lumMod val="50000"/>
                </a:schemeClr>
              </a:solidFill>
            </a:endParaRPr>
          </a:p>
        </p:txBody>
      </p:sp>
      <p:sp>
        <p:nvSpPr>
          <p:cNvPr id="43" name="Oval 42">
            <a:extLst>
              <a:ext uri="{FF2B5EF4-FFF2-40B4-BE49-F238E27FC236}">
                <a16:creationId xmlns:a16="http://schemas.microsoft.com/office/drawing/2014/main" id="{EF9001DA-9CAF-4C2E-BF6A-4351305817C8}"/>
              </a:ext>
            </a:extLst>
          </p:cNvPr>
          <p:cNvSpPr/>
          <p:nvPr/>
        </p:nvSpPr>
        <p:spPr>
          <a:xfrm>
            <a:off x="8084182" y="5311821"/>
            <a:ext cx="2214302"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625940DA-D514-4751-B535-172A74646519}"/>
              </a:ext>
            </a:extLst>
          </p:cNvPr>
          <p:cNvPicPr>
            <a:picLocks noChangeAspect="1"/>
          </p:cNvPicPr>
          <p:nvPr/>
        </p:nvPicPr>
        <p:blipFill>
          <a:blip r:embed="rId4"/>
          <a:stretch>
            <a:fillRect/>
          </a:stretch>
        </p:blipFill>
        <p:spPr>
          <a:xfrm flipH="1">
            <a:off x="300038" y="3602460"/>
            <a:ext cx="1671531" cy="2335376"/>
          </a:xfrm>
          <a:prstGeom prst="rect">
            <a:avLst/>
          </a:prstGeom>
        </p:spPr>
      </p:pic>
      <p:pic>
        <p:nvPicPr>
          <p:cNvPr id="24" name="Picture 2" descr="Book, Cover, Education, Layout, Page, School, Office">
            <a:extLst>
              <a:ext uri="{FF2B5EF4-FFF2-40B4-BE49-F238E27FC236}">
                <a16:creationId xmlns:a16="http://schemas.microsoft.com/office/drawing/2014/main" id="{52D5CA90-1B77-4C4B-94CB-FD45A0A3EE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9946" y="1985735"/>
            <a:ext cx="1952416" cy="288652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A9511AD-6B73-4B65-B456-DD9BD4705F53}"/>
              </a:ext>
            </a:extLst>
          </p:cNvPr>
          <p:cNvGrpSpPr/>
          <p:nvPr/>
        </p:nvGrpSpPr>
        <p:grpSpPr>
          <a:xfrm>
            <a:off x="8578971" y="2669626"/>
            <a:ext cx="1237909" cy="1759175"/>
            <a:chOff x="3307940" y="2737408"/>
            <a:chExt cx="1578796" cy="1973495"/>
          </a:xfrm>
        </p:grpSpPr>
        <p:pic>
          <p:nvPicPr>
            <p:cNvPr id="2060" name="Picture 12" descr="Travel, Destination, Landscape, Nature, Vacation, Beach">
              <a:extLst>
                <a:ext uri="{FF2B5EF4-FFF2-40B4-BE49-F238E27FC236}">
                  <a16:creationId xmlns:a16="http://schemas.microsoft.com/office/drawing/2014/main" id="{4D867541-67B9-4128-B941-860378581B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7940" y="2737408"/>
              <a:ext cx="1578796" cy="19734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ighthouse Clip Art">
              <a:extLst>
                <a:ext uri="{FF2B5EF4-FFF2-40B4-BE49-F238E27FC236}">
                  <a16:creationId xmlns:a16="http://schemas.microsoft.com/office/drawing/2014/main" id="{709D77FD-E3A2-4609-A526-70DA025AD6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4927" y="2885456"/>
              <a:ext cx="403693" cy="16203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0FBDCD1D-1448-40A3-8E4B-A0EF0F9E1533}"/>
              </a:ext>
            </a:extLst>
          </p:cNvPr>
          <p:cNvGrpSpPr/>
          <p:nvPr/>
        </p:nvGrpSpPr>
        <p:grpSpPr>
          <a:xfrm>
            <a:off x="5358732" y="2066892"/>
            <a:ext cx="1952416" cy="2886529"/>
            <a:chOff x="5358732" y="2066892"/>
            <a:chExt cx="1952416" cy="2886529"/>
          </a:xfrm>
        </p:grpSpPr>
        <p:pic>
          <p:nvPicPr>
            <p:cNvPr id="2050" name="Picture 2" descr="Book, Cover, Education, Layout, Page, School, Office">
              <a:extLst>
                <a:ext uri="{FF2B5EF4-FFF2-40B4-BE49-F238E27FC236}">
                  <a16:creationId xmlns:a16="http://schemas.microsoft.com/office/drawing/2014/main" id="{971C6E0F-9E02-4CE6-8654-83489DC727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8732" y="2066892"/>
              <a:ext cx="1952416" cy="288652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Open Box Clip Art">
              <a:extLst>
                <a:ext uri="{FF2B5EF4-FFF2-40B4-BE49-F238E27FC236}">
                  <a16:creationId xmlns:a16="http://schemas.microsoft.com/office/drawing/2014/main" id="{7B4EFC1F-3F67-48B2-A979-8566694504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6319" y="2742332"/>
              <a:ext cx="1382850" cy="98182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ox Clip Art">
              <a:extLst>
                <a:ext uri="{FF2B5EF4-FFF2-40B4-BE49-F238E27FC236}">
                  <a16:creationId xmlns:a16="http://schemas.microsoft.com/office/drawing/2014/main" id="{9E3C6E67-1889-4E4F-B152-D6911F8E5B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43218" y="3614803"/>
              <a:ext cx="939056" cy="1003006"/>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Action Button: Custom 16">
            <a:hlinkClick r:id="" action="ppaction://noaction" highlightClick="1">
              <a:snd r:embed="rId10" name="küsten.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4</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799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a:t>
            </a:r>
            <a:r>
              <a:rPr lang="en-GB" sz="3600" b="1" dirty="0" err="1">
                <a:solidFill>
                  <a:schemeClr val="bg1"/>
                </a:solidFill>
              </a:rPr>
              <a:t>i</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T2.1 Week 1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2-14; 32-33</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629705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4519" y="878289"/>
            <a:ext cx="10515600" cy="1325563"/>
          </a:xfrm>
        </p:spPr>
        <p:txBody>
          <a:bodyPr>
            <a:noAutofit/>
          </a:bodyPr>
          <a:lstStyle/>
          <a:p>
            <a:r>
              <a:rPr lang="en-GB" sz="24000" b="1" dirty="0" err="1">
                <a:solidFill>
                  <a:srgbClr val="FFCC00"/>
                </a:solidFill>
              </a:rPr>
              <a:t>i</a:t>
            </a:r>
            <a:endParaRPr lang="en-GB" sz="24000" b="1" dirty="0"/>
          </a:p>
        </p:txBody>
      </p:sp>
      <p:pic>
        <p:nvPicPr>
          <p:cNvPr id="4" name="Picture 3" descr="group of people "/>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538697"/>
            <a:ext cx="5687568" cy="3904488"/>
          </a:xfrm>
          <a:prstGeom prst="rect">
            <a:avLst/>
          </a:prstGeom>
        </p:spPr>
      </p:pic>
      <p:sp>
        <p:nvSpPr>
          <p:cNvPr id="2" name="Rectangle 1"/>
          <p:cNvSpPr/>
          <p:nvPr/>
        </p:nvSpPr>
        <p:spPr>
          <a:xfrm>
            <a:off x="4531308" y="3718255"/>
            <a:ext cx="3129383" cy="2646878"/>
          </a:xfrm>
          <a:prstGeom prst="rect">
            <a:avLst/>
          </a:prstGeom>
        </p:spPr>
        <p:txBody>
          <a:bodyPr wrap="none">
            <a:spAutoFit/>
          </a:bodyPr>
          <a:lstStyle/>
          <a:p>
            <a:pPr lvl="0" algn="ctr"/>
            <a:r>
              <a:rPr lang="en-GB" sz="16600" dirty="0" err="1">
                <a:solidFill>
                  <a:srgbClr val="002060"/>
                </a:solidFill>
                <a:latin typeface="Century Gothic" panose="020B0502020202020204" pitchFamily="34" charset="0"/>
              </a:rPr>
              <a:t>w</a:t>
            </a:r>
            <a:r>
              <a:rPr lang="en-GB" sz="16600" dirty="0" err="1">
                <a:solidFill>
                  <a:srgbClr val="FFC000"/>
                </a:solidFill>
                <a:latin typeface="Century Gothic" panose="020B0502020202020204" pitchFamily="34" charset="0"/>
              </a:rPr>
              <a:t>i</a:t>
            </a:r>
            <a:r>
              <a:rPr lang="en-GB" sz="16600" dirty="0" err="1">
                <a:solidFill>
                  <a:srgbClr val="002060"/>
                </a:solidFill>
                <a:latin typeface="Century Gothic" panose="020B0502020202020204" pitchFamily="34" charset="0"/>
              </a:rPr>
              <a:t>r</a:t>
            </a:r>
            <a:endParaRPr lang="en-GB" sz="166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98535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i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i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i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4519" y="878289"/>
            <a:ext cx="10515600" cy="1325563"/>
          </a:xfrm>
        </p:spPr>
        <p:txBody>
          <a:bodyPr>
            <a:noAutofit/>
          </a:bodyPr>
          <a:lstStyle/>
          <a:p>
            <a:r>
              <a:rPr lang="en-GB" sz="24000" b="1" dirty="0" err="1">
                <a:solidFill>
                  <a:srgbClr val="FFCC00"/>
                </a:solidFill>
              </a:rPr>
              <a:t>i</a:t>
            </a:r>
            <a:endParaRPr lang="en-GB" sz="24000" b="1" dirty="0"/>
          </a:p>
        </p:txBody>
      </p:sp>
      <p:sp>
        <p:nvSpPr>
          <p:cNvPr id="2" name="Rectangle 1"/>
          <p:cNvSpPr/>
          <p:nvPr/>
        </p:nvSpPr>
        <p:spPr>
          <a:xfrm>
            <a:off x="4531308" y="3718255"/>
            <a:ext cx="3129383" cy="2646878"/>
          </a:xfrm>
          <a:prstGeom prst="rect">
            <a:avLst/>
          </a:prstGeom>
        </p:spPr>
        <p:txBody>
          <a:bodyPr wrap="none">
            <a:spAutoFit/>
          </a:bodyPr>
          <a:lstStyle/>
          <a:p>
            <a:pPr lvl="0" algn="ctr"/>
            <a:r>
              <a:rPr lang="en-GB" sz="16600" dirty="0" err="1">
                <a:solidFill>
                  <a:srgbClr val="002060"/>
                </a:solidFill>
                <a:latin typeface="Century Gothic" panose="020B0502020202020204" pitchFamily="34" charset="0"/>
              </a:rPr>
              <a:t>w</a:t>
            </a:r>
            <a:r>
              <a:rPr lang="en-GB" sz="16600" dirty="0" err="1">
                <a:solidFill>
                  <a:srgbClr val="FFC000"/>
                </a:solidFill>
                <a:latin typeface="Century Gothic" panose="020B0502020202020204" pitchFamily="34" charset="0"/>
              </a:rPr>
              <a:t>i</a:t>
            </a:r>
            <a:r>
              <a:rPr lang="en-GB" sz="16600" dirty="0" err="1">
                <a:solidFill>
                  <a:srgbClr val="002060"/>
                </a:solidFill>
                <a:latin typeface="Century Gothic" panose="020B0502020202020204" pitchFamily="34" charset="0"/>
              </a:rPr>
              <a:t>r</a:t>
            </a:r>
            <a:endParaRPr lang="en-GB" sz="166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4611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i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i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4519" y="878289"/>
            <a:ext cx="10515600" cy="1325563"/>
          </a:xfrm>
        </p:spPr>
        <p:txBody>
          <a:bodyPr>
            <a:noAutofit/>
          </a:bodyPr>
          <a:lstStyle/>
          <a:p>
            <a:r>
              <a:rPr lang="en-GB" sz="24000" b="1" dirty="0" err="1">
                <a:solidFill>
                  <a:srgbClr val="FFCC00"/>
                </a:solidFill>
              </a:rPr>
              <a:t>i</a:t>
            </a:r>
            <a:endParaRPr lang="en-GB" sz="24000" b="1" dirty="0"/>
          </a:p>
        </p:txBody>
      </p:sp>
      <p:pic>
        <p:nvPicPr>
          <p:cNvPr id="4" name="Picture 3" descr="back of a man's hea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538697"/>
            <a:ext cx="5687568" cy="3904488"/>
          </a:xfrm>
          <a:prstGeom prst="rect">
            <a:avLst/>
          </a:prstGeom>
        </p:spPr>
      </p:pic>
      <p:sp>
        <p:nvSpPr>
          <p:cNvPr id="2" name="Rectangle 1"/>
          <p:cNvSpPr/>
          <p:nvPr/>
        </p:nvSpPr>
        <p:spPr>
          <a:xfrm>
            <a:off x="4531308" y="3718255"/>
            <a:ext cx="3129383" cy="264687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166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a:t>
            </a:r>
            <a:r>
              <a:rPr kumimoji="0" lang="en-GB" sz="1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endParaRPr kumimoji="0" lang="en-GB" sz="1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412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A79D6C-0332-FC43-AFDB-5ACA17F5420D}"/>
              </a:ext>
            </a:extLst>
          </p:cNvPr>
          <p:cNvSpPr>
            <a:spLocks noGrp="1"/>
          </p:cNvSpPr>
          <p:nvPr>
            <p:ph type="title"/>
          </p:nvPr>
        </p:nvSpPr>
        <p:spPr>
          <a:xfrm>
            <a:off x="5097741" y="167381"/>
            <a:ext cx="1996516" cy="1306401"/>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4194560" y="1560394"/>
            <a:ext cx="3802879" cy="29266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w</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r</a:t>
            </a:r>
            <a:endParaRPr lang="en-GB" sz="8800" dirty="0">
              <a:solidFill>
                <a:srgbClr val="002060"/>
              </a:solidFill>
              <a:latin typeface="Century Gothic" panose="020B0502020202020204" pitchFamily="34" charset="0"/>
            </a:endParaRPr>
          </a:p>
        </p:txBody>
      </p:sp>
      <p:sp>
        <p:nvSpPr>
          <p:cNvPr id="5" name="Rectangle 4"/>
          <p:cNvSpPr/>
          <p:nvPr/>
        </p:nvSpPr>
        <p:spPr>
          <a:xfrm>
            <a:off x="850264" y="515236"/>
            <a:ext cx="225895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rche</a:t>
            </a:r>
            <a:endParaRPr lang="en-GB" sz="5400" dirty="0">
              <a:solidFill>
                <a:srgbClr val="002060"/>
              </a:solidFill>
              <a:latin typeface="Century Gothic" panose="020B0502020202020204" pitchFamily="34" charset="0"/>
            </a:endParaRPr>
          </a:p>
        </p:txBody>
      </p:sp>
      <p:sp>
        <p:nvSpPr>
          <p:cNvPr id="6" name="Rectangle 5"/>
          <p:cNvSpPr/>
          <p:nvPr/>
        </p:nvSpPr>
        <p:spPr>
          <a:xfrm>
            <a:off x="5049078" y="4458340"/>
            <a:ext cx="209384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pr</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vat</a:t>
            </a:r>
            <a:endParaRPr lang="en-GB" sz="5400" dirty="0">
              <a:solidFill>
                <a:srgbClr val="002060"/>
              </a:solidFill>
              <a:latin typeface="Century Gothic" panose="020B0502020202020204" pitchFamily="34" charset="0"/>
            </a:endParaRPr>
          </a:p>
        </p:txBody>
      </p:sp>
      <p:sp>
        <p:nvSpPr>
          <p:cNvPr id="7" name="Rectangle 6"/>
          <p:cNvSpPr/>
          <p:nvPr/>
        </p:nvSpPr>
        <p:spPr>
          <a:xfrm>
            <a:off x="9609724" y="3272531"/>
            <a:ext cx="95250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hr</a:t>
            </a:r>
            <a:endParaRPr lang="en-GB" sz="5400" i="1" dirty="0">
              <a:solidFill>
                <a:srgbClr val="002060"/>
              </a:solidFill>
              <a:latin typeface="Century Gothic" panose="020B0502020202020204" pitchFamily="34" charset="0"/>
            </a:endParaRPr>
          </a:p>
        </p:txBody>
      </p:sp>
      <p:sp>
        <p:nvSpPr>
          <p:cNvPr id="8" name="Rectangle 7"/>
          <p:cNvSpPr/>
          <p:nvPr/>
        </p:nvSpPr>
        <p:spPr>
          <a:xfrm>
            <a:off x="1153231" y="3287898"/>
            <a:ext cx="165301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FFCC00"/>
              </a:solidFill>
              <a:latin typeface="Century Gothic" panose="020B0502020202020204" pitchFamily="34" charset="0"/>
            </a:endParaRPr>
          </a:p>
        </p:txBody>
      </p:sp>
      <p:sp>
        <p:nvSpPr>
          <p:cNvPr id="9" name="Rectangle 8"/>
          <p:cNvSpPr/>
          <p:nvPr/>
        </p:nvSpPr>
        <p:spPr>
          <a:xfrm>
            <a:off x="8882745" y="515236"/>
            <a:ext cx="250581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pic>
        <p:nvPicPr>
          <p:cNvPr id="19" name="Picture 18" descr="back of a man's head"/>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1427" y="1749476"/>
            <a:ext cx="2289144" cy="1571487"/>
          </a:xfrm>
          <a:prstGeom prst="rect">
            <a:avLst/>
          </a:prstGeom>
        </p:spPr>
      </p:pic>
      <p:pic>
        <p:nvPicPr>
          <p:cNvPr id="12" name="Picture 11" descr="church"/>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947" y="1301631"/>
            <a:ext cx="2284202" cy="1587520"/>
          </a:xfrm>
          <a:prstGeom prst="rect">
            <a:avLst/>
          </a:prstGeom>
        </p:spPr>
      </p:pic>
      <p:pic>
        <p:nvPicPr>
          <p:cNvPr id="21" name="Picture 20" descr="security lock"/>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97127" y="5210534"/>
            <a:ext cx="1106452" cy="1110178"/>
          </a:xfrm>
          <a:prstGeom prst="rect">
            <a:avLst/>
          </a:prstGeom>
        </p:spPr>
      </p:pic>
      <p:pic>
        <p:nvPicPr>
          <p:cNvPr id="22" name="Picture 21" descr="famil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09521" y="1674535"/>
            <a:ext cx="1852263" cy="1336716"/>
          </a:xfrm>
          <a:prstGeom prst="rect">
            <a:avLst/>
          </a:prstGeom>
        </p:spPr>
      </p:pic>
      <p:pic>
        <p:nvPicPr>
          <p:cNvPr id="23" name="Picture 2" descr="boy pointing to girl in a grou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61748" y="4265495"/>
            <a:ext cx="1747810" cy="146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descr="arrow pointing to lines on a page"/>
          <p:cNvGrpSpPr/>
          <p:nvPr/>
        </p:nvGrpSpPr>
        <p:grpSpPr>
          <a:xfrm>
            <a:off x="1473864" y="4324636"/>
            <a:ext cx="1365094" cy="1190739"/>
            <a:chOff x="1473864" y="4324636"/>
            <a:chExt cx="1365094" cy="1190739"/>
          </a:xfrm>
        </p:grpSpPr>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73864" y="4324636"/>
              <a:ext cx="904961" cy="1190739"/>
            </a:xfrm>
            <a:prstGeom prst="rect">
              <a:avLst/>
            </a:prstGeom>
          </p:spPr>
        </p:pic>
        <p:cxnSp>
          <p:nvCxnSpPr>
            <p:cNvPr id="24" name="Straight Arrow Connector 23"/>
            <p:cNvCxnSpPr/>
            <p:nvPr/>
          </p:nvCxnSpPr>
          <p:spPr>
            <a:xfrm flipH="1">
              <a:off x="2295633" y="4487051"/>
              <a:ext cx="543325" cy="25767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265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i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wir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Kirch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5" name="Kirch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Famil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6" name="Famili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Lini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7" name="Lini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Priva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subTnLst>
                                    <p:audio>
                                      <p:cMediaNode>
                                        <p:cTn display="0" masterRel="sameClick">
                                          <p:stCondLst>
                                            <p:cond evt="begin" delay="0">
                                              <p:tn val="53"/>
                                            </p:cond>
                                          </p:stCondLst>
                                          <p:endCondLst>
                                            <p:cond evt="onStopAudio" delay="0">
                                              <p:tgtEl>
                                                <p:sldTgt/>
                                              </p:tgtEl>
                                            </p:cond>
                                          </p:endCondLst>
                                        </p:cTn>
                                        <p:tgtEl>
                                          <p:sndTgt r:embed="rId8" name="Priva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ihr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subTnLst>
                                    <p:audio>
                                      <p:cMediaNode>
                                        <p:cTn display="0" masterRel="sameClick">
                                          <p:stCondLst>
                                            <p:cond evt="begin" delay="0">
                                              <p:tn val="63"/>
                                            </p:cond>
                                          </p:stCondLst>
                                          <p:endCondLst>
                                            <p:cond evt="onStopAudio" delay="0">
                                              <p:tgtEl>
                                                <p:sldTgt/>
                                              </p:tgtEl>
                                            </p:cond>
                                          </p:endCondLst>
                                        </p:cTn>
                                        <p:tgtEl>
                                          <p:sndTgt r:embed="rId9" name="ih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4519" y="878289"/>
            <a:ext cx="10515600" cy="1325563"/>
          </a:xfrm>
        </p:spPr>
        <p:txBody>
          <a:bodyPr>
            <a:noAutofit/>
          </a:bodyPr>
          <a:lstStyle/>
          <a:p>
            <a:r>
              <a:rPr lang="en-GB" sz="24000" b="1" dirty="0" err="1">
                <a:solidFill>
                  <a:srgbClr val="FFCC00"/>
                </a:solidFill>
              </a:rPr>
              <a:t>i</a:t>
            </a:r>
            <a:endParaRPr lang="en-GB" sz="24000" b="1" dirty="0"/>
          </a:p>
        </p:txBody>
      </p:sp>
      <p:pic>
        <p:nvPicPr>
          <p:cNvPr id="4" name="Picture 3" descr="group of people "/>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538697"/>
            <a:ext cx="5687568" cy="3904488"/>
          </a:xfrm>
          <a:prstGeom prst="rect">
            <a:avLst/>
          </a:prstGeom>
        </p:spPr>
      </p:pic>
      <p:sp>
        <p:nvSpPr>
          <p:cNvPr id="2" name="Rectangle 1"/>
          <p:cNvSpPr/>
          <p:nvPr/>
        </p:nvSpPr>
        <p:spPr>
          <a:xfrm>
            <a:off x="4531308" y="3718255"/>
            <a:ext cx="3129383" cy="2646878"/>
          </a:xfrm>
          <a:prstGeom prst="rect">
            <a:avLst/>
          </a:prstGeom>
        </p:spPr>
        <p:txBody>
          <a:bodyPr wrap="none">
            <a:spAutoFit/>
          </a:bodyPr>
          <a:lstStyle/>
          <a:p>
            <a:pPr lvl="0" algn="ctr"/>
            <a:r>
              <a:rPr lang="en-GB" sz="16600" dirty="0" err="1">
                <a:solidFill>
                  <a:srgbClr val="002060"/>
                </a:solidFill>
                <a:latin typeface="Century Gothic" panose="020B0502020202020204" pitchFamily="34" charset="0"/>
              </a:rPr>
              <a:t>w</a:t>
            </a:r>
            <a:r>
              <a:rPr lang="en-GB" sz="16600" dirty="0" err="1">
                <a:solidFill>
                  <a:srgbClr val="FFC000"/>
                </a:solidFill>
                <a:latin typeface="Century Gothic" panose="020B0502020202020204" pitchFamily="34" charset="0"/>
              </a:rPr>
              <a:t>i</a:t>
            </a:r>
            <a:r>
              <a:rPr lang="en-GB" sz="16600" dirty="0" err="1">
                <a:solidFill>
                  <a:srgbClr val="002060"/>
                </a:solidFill>
                <a:latin typeface="Century Gothic" panose="020B0502020202020204" pitchFamily="34" charset="0"/>
              </a:rPr>
              <a:t>r</a:t>
            </a:r>
            <a:endParaRPr lang="en-GB" sz="166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40443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i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i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i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4130A-F02B-2949-BAC4-F84D52B5E3F3}"/>
              </a:ext>
            </a:extLst>
          </p:cNvPr>
          <p:cNvSpPr>
            <a:spLocks noGrp="1"/>
          </p:cNvSpPr>
          <p:nvPr>
            <p:ph type="title"/>
          </p:nvPr>
        </p:nvSpPr>
        <p:spPr>
          <a:xfrm>
            <a:off x="4960491" y="-101470"/>
            <a:ext cx="2271016" cy="1850946"/>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4194560" y="1560394"/>
            <a:ext cx="3802879" cy="29266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w</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r</a:t>
            </a:r>
            <a:endParaRPr lang="en-GB" sz="8800" dirty="0">
              <a:solidFill>
                <a:srgbClr val="002060"/>
              </a:solidFill>
              <a:latin typeface="Century Gothic" panose="020B0502020202020204" pitchFamily="34" charset="0"/>
            </a:endParaRPr>
          </a:p>
        </p:txBody>
      </p:sp>
      <p:sp>
        <p:nvSpPr>
          <p:cNvPr id="5" name="Rectangle 4"/>
          <p:cNvSpPr/>
          <p:nvPr/>
        </p:nvSpPr>
        <p:spPr>
          <a:xfrm>
            <a:off x="850264" y="515236"/>
            <a:ext cx="225895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rche</a:t>
            </a:r>
            <a:endParaRPr lang="en-GB" sz="5400" dirty="0">
              <a:solidFill>
                <a:srgbClr val="002060"/>
              </a:solidFill>
              <a:latin typeface="Century Gothic" panose="020B0502020202020204" pitchFamily="34" charset="0"/>
            </a:endParaRPr>
          </a:p>
        </p:txBody>
      </p:sp>
      <p:sp>
        <p:nvSpPr>
          <p:cNvPr id="6" name="Rectangle 5"/>
          <p:cNvSpPr/>
          <p:nvPr/>
        </p:nvSpPr>
        <p:spPr>
          <a:xfrm>
            <a:off x="5049078" y="4458340"/>
            <a:ext cx="209384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pr</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vat</a:t>
            </a:r>
            <a:endParaRPr lang="en-GB" sz="5400" dirty="0">
              <a:solidFill>
                <a:srgbClr val="002060"/>
              </a:solidFill>
              <a:latin typeface="Century Gothic" panose="020B0502020202020204" pitchFamily="34" charset="0"/>
            </a:endParaRPr>
          </a:p>
        </p:txBody>
      </p:sp>
      <p:sp>
        <p:nvSpPr>
          <p:cNvPr id="7" name="Rectangle 6"/>
          <p:cNvSpPr/>
          <p:nvPr/>
        </p:nvSpPr>
        <p:spPr>
          <a:xfrm>
            <a:off x="9609724" y="3272531"/>
            <a:ext cx="95250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hr</a:t>
            </a:r>
            <a:endParaRPr lang="en-GB" sz="5400" i="1" dirty="0">
              <a:solidFill>
                <a:srgbClr val="002060"/>
              </a:solidFill>
              <a:latin typeface="Century Gothic" panose="020B0502020202020204" pitchFamily="34" charset="0"/>
            </a:endParaRPr>
          </a:p>
        </p:txBody>
      </p:sp>
      <p:sp>
        <p:nvSpPr>
          <p:cNvPr id="8" name="Rectangle 7"/>
          <p:cNvSpPr/>
          <p:nvPr/>
        </p:nvSpPr>
        <p:spPr>
          <a:xfrm>
            <a:off x="1153231" y="3287898"/>
            <a:ext cx="165301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FFCC00"/>
              </a:solidFill>
              <a:latin typeface="Century Gothic" panose="020B0502020202020204" pitchFamily="34" charset="0"/>
            </a:endParaRPr>
          </a:p>
        </p:txBody>
      </p:sp>
      <p:sp>
        <p:nvSpPr>
          <p:cNvPr id="9" name="Rectangle 8"/>
          <p:cNvSpPr/>
          <p:nvPr/>
        </p:nvSpPr>
        <p:spPr>
          <a:xfrm>
            <a:off x="8882745" y="515236"/>
            <a:ext cx="250581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pic>
        <p:nvPicPr>
          <p:cNvPr id="19" name="Picture 18" descr="group of peop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1427" y="1749476"/>
            <a:ext cx="2289144" cy="1571487"/>
          </a:xfrm>
          <a:prstGeom prst="rect">
            <a:avLst/>
          </a:prstGeom>
        </p:spPr>
      </p:pic>
    </p:spTree>
    <p:extLst>
      <p:ext uri="{BB962C8B-B14F-4D97-AF65-F5344CB8AC3E}">
        <p14:creationId xmlns:p14="http://schemas.microsoft.com/office/powerpoint/2010/main" val="114952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wir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Kirch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Famili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Lin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Priva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ih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B429-3984-7F4F-AADA-B125096DCD40}"/>
              </a:ext>
            </a:extLst>
          </p:cNvPr>
          <p:cNvSpPr>
            <a:spLocks noGrp="1"/>
          </p:cNvSpPr>
          <p:nvPr>
            <p:ph type="title"/>
          </p:nvPr>
        </p:nvSpPr>
        <p:spPr>
          <a:xfrm>
            <a:off x="5225927" y="-19548"/>
            <a:ext cx="1744075" cy="1674483"/>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4194560" y="1560394"/>
            <a:ext cx="3802879" cy="29266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w</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r</a:t>
            </a:r>
            <a:endParaRPr lang="en-GB" sz="8800" dirty="0">
              <a:solidFill>
                <a:srgbClr val="002060"/>
              </a:solidFill>
              <a:latin typeface="Century Gothic" panose="020B0502020202020204" pitchFamily="34" charset="0"/>
            </a:endParaRPr>
          </a:p>
        </p:txBody>
      </p:sp>
      <p:sp>
        <p:nvSpPr>
          <p:cNvPr id="5" name="Rectangle 4"/>
          <p:cNvSpPr/>
          <p:nvPr/>
        </p:nvSpPr>
        <p:spPr>
          <a:xfrm>
            <a:off x="850264" y="515236"/>
            <a:ext cx="225895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rche</a:t>
            </a:r>
            <a:endParaRPr lang="en-GB" sz="5400" dirty="0">
              <a:solidFill>
                <a:srgbClr val="002060"/>
              </a:solidFill>
              <a:latin typeface="Century Gothic" panose="020B0502020202020204" pitchFamily="34" charset="0"/>
            </a:endParaRPr>
          </a:p>
        </p:txBody>
      </p:sp>
      <p:sp>
        <p:nvSpPr>
          <p:cNvPr id="6" name="Rectangle 5"/>
          <p:cNvSpPr/>
          <p:nvPr/>
        </p:nvSpPr>
        <p:spPr>
          <a:xfrm>
            <a:off x="5049078" y="4458340"/>
            <a:ext cx="209384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pr</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vat</a:t>
            </a:r>
            <a:endParaRPr lang="en-GB" sz="5400" dirty="0">
              <a:solidFill>
                <a:srgbClr val="002060"/>
              </a:solidFill>
              <a:latin typeface="Century Gothic" panose="020B0502020202020204" pitchFamily="34" charset="0"/>
            </a:endParaRPr>
          </a:p>
        </p:txBody>
      </p:sp>
      <p:sp>
        <p:nvSpPr>
          <p:cNvPr id="7" name="Rectangle 6"/>
          <p:cNvSpPr/>
          <p:nvPr/>
        </p:nvSpPr>
        <p:spPr>
          <a:xfrm>
            <a:off x="9609724" y="3272531"/>
            <a:ext cx="952505" cy="923330"/>
          </a:xfrm>
          <a:prstGeom prst="rect">
            <a:avLst/>
          </a:prstGeom>
        </p:spPr>
        <p:txBody>
          <a:bodyPr wrap="none">
            <a:spAutoFit/>
          </a:bodyPr>
          <a:lstStyle/>
          <a:p>
            <a:pPr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hr</a:t>
            </a:r>
            <a:endParaRPr lang="en-GB" sz="5400" i="1" dirty="0">
              <a:solidFill>
                <a:srgbClr val="002060"/>
              </a:solidFill>
              <a:latin typeface="Century Gothic" panose="020B0502020202020204" pitchFamily="34" charset="0"/>
            </a:endParaRPr>
          </a:p>
        </p:txBody>
      </p:sp>
      <p:sp>
        <p:nvSpPr>
          <p:cNvPr id="8" name="Rectangle 7"/>
          <p:cNvSpPr/>
          <p:nvPr/>
        </p:nvSpPr>
        <p:spPr>
          <a:xfrm>
            <a:off x="1153231" y="3287898"/>
            <a:ext cx="16530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FFCC00"/>
              </a:solidFill>
              <a:latin typeface="Century Gothic" panose="020B0502020202020204" pitchFamily="34" charset="0"/>
            </a:endParaRPr>
          </a:p>
        </p:txBody>
      </p:sp>
      <p:sp>
        <p:nvSpPr>
          <p:cNvPr id="9" name="Rectangle 8"/>
          <p:cNvSpPr/>
          <p:nvPr/>
        </p:nvSpPr>
        <p:spPr>
          <a:xfrm>
            <a:off x="8882745" y="515236"/>
            <a:ext cx="250581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pic>
        <p:nvPicPr>
          <p:cNvPr id="19" name="Picture 18" descr="group of peopl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1427" y="1749476"/>
            <a:ext cx="2289144" cy="1571487"/>
          </a:xfrm>
          <a:prstGeom prst="rect">
            <a:avLst/>
          </a:prstGeom>
        </p:spPr>
      </p:pic>
    </p:spTree>
    <p:extLst>
      <p:ext uri="{BB962C8B-B14F-4D97-AF65-F5344CB8AC3E}">
        <p14:creationId xmlns:p14="http://schemas.microsoft.com/office/powerpoint/2010/main" val="32254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0002" y="1134167"/>
            <a:ext cx="10515600" cy="1325563"/>
          </a:xfrm>
        </p:spPr>
        <p:txBody>
          <a:bodyPr>
            <a:normAutofit fontScale="90000"/>
          </a:bodyPr>
          <a:lstStyle/>
          <a:p>
            <a:r>
              <a:rPr lang="en-GB" sz="26700" b="1" dirty="0" err="1">
                <a:solidFill>
                  <a:srgbClr val="FFCC00"/>
                </a:solidFill>
              </a:rPr>
              <a:t>i</a:t>
            </a:r>
            <a:r>
              <a:rPr lang="en-GB" sz="1400" b="1" dirty="0"/>
              <a:t/>
            </a:r>
            <a:br>
              <a:rPr lang="en-GB" sz="1400" b="1" dirty="0"/>
            </a:br>
            <a:endParaRPr lang="en-GB" dirty="0"/>
          </a:p>
        </p:txBody>
      </p:sp>
      <p:pic>
        <p:nvPicPr>
          <p:cNvPr id="4" name="Picture 3" descr="person with a magnifying glass looking through it to see a key"/>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506" y="516675"/>
            <a:ext cx="2922161" cy="3886110"/>
          </a:xfrm>
          <a:prstGeom prst="rect">
            <a:avLst/>
          </a:prstGeom>
        </p:spPr>
      </p:pic>
      <p:sp>
        <p:nvSpPr>
          <p:cNvPr id="2" name="Rectangle 1"/>
          <p:cNvSpPr/>
          <p:nvPr/>
        </p:nvSpPr>
        <p:spPr>
          <a:xfrm>
            <a:off x="3643245" y="4303950"/>
            <a:ext cx="490550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2150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i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find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0002" y="1134167"/>
            <a:ext cx="10515600" cy="1325563"/>
          </a:xfrm>
        </p:spPr>
        <p:txBody>
          <a:bodyPr>
            <a:normAutofit fontScale="90000"/>
          </a:bodyPr>
          <a:lstStyle/>
          <a:p>
            <a:r>
              <a:rPr lang="en-GB" sz="26700" b="1" dirty="0" err="1">
                <a:solidFill>
                  <a:srgbClr val="FFCC00"/>
                </a:solidFill>
              </a:rPr>
              <a:t>i</a:t>
            </a:r>
            <a:r>
              <a:rPr lang="en-GB" sz="1400" b="1" dirty="0"/>
              <a:t/>
            </a:r>
            <a:br>
              <a:rPr lang="en-GB" sz="1400" b="1" dirty="0"/>
            </a:br>
            <a:endParaRPr lang="en-GB" dirty="0"/>
          </a:p>
        </p:txBody>
      </p:sp>
      <p:sp>
        <p:nvSpPr>
          <p:cNvPr id="2" name="Rectangle 1"/>
          <p:cNvSpPr/>
          <p:nvPr/>
        </p:nvSpPr>
        <p:spPr>
          <a:xfrm>
            <a:off x="3643245" y="4303950"/>
            <a:ext cx="490550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927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i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0002" y="1134167"/>
            <a:ext cx="10515600" cy="1325563"/>
          </a:xfrm>
        </p:spPr>
        <p:txBody>
          <a:bodyPr>
            <a:normAutofit fontScale="90000"/>
          </a:bodyPr>
          <a:lstStyle/>
          <a:p>
            <a:r>
              <a:rPr lang="en-GB" sz="26700" b="1" dirty="0" err="1">
                <a:solidFill>
                  <a:srgbClr val="FFCC00"/>
                </a:solidFill>
              </a:rPr>
              <a:t>i</a:t>
            </a:r>
            <a:r>
              <a:rPr lang="en-GB" sz="1400" b="1" dirty="0"/>
              <a:t/>
            </a:r>
            <a:br>
              <a:rPr lang="en-GB" sz="1400" b="1" dirty="0"/>
            </a:br>
            <a:endParaRPr lang="en-GB" dirty="0"/>
          </a:p>
        </p:txBody>
      </p:sp>
      <p:pic>
        <p:nvPicPr>
          <p:cNvPr id="4" name="Picture 3" descr="person with a magnifying glass looking through it to see a key"/>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506" y="516675"/>
            <a:ext cx="2922161" cy="3886110"/>
          </a:xfrm>
          <a:prstGeom prst="rect">
            <a:avLst/>
          </a:prstGeom>
        </p:spPr>
      </p:pic>
      <p:sp>
        <p:nvSpPr>
          <p:cNvPr id="2" name="Rectangle 1"/>
          <p:cNvSpPr/>
          <p:nvPr/>
        </p:nvSpPr>
        <p:spPr>
          <a:xfrm>
            <a:off x="3643245" y="4303950"/>
            <a:ext cx="490550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027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EA15D3-1203-D84D-AAC1-9A1B24B1C038}"/>
              </a:ext>
            </a:extLst>
          </p:cNvPr>
          <p:cNvSpPr>
            <a:spLocks noGrp="1"/>
          </p:cNvSpPr>
          <p:nvPr>
            <p:ph type="title"/>
          </p:nvPr>
        </p:nvSpPr>
        <p:spPr>
          <a:xfrm>
            <a:off x="4894846" y="-26032"/>
            <a:ext cx="2402305" cy="1791915"/>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3711914" y="1684973"/>
            <a:ext cx="4754247" cy="295099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f</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nden</a:t>
            </a:r>
            <a:endParaRPr lang="en-GB" sz="8800" dirty="0">
              <a:solidFill>
                <a:srgbClr val="002060"/>
              </a:solidFill>
              <a:latin typeface="Century Gothic" panose="020B0502020202020204" pitchFamily="34" charset="0"/>
            </a:endParaRPr>
          </a:p>
        </p:txBody>
      </p:sp>
      <p:sp>
        <p:nvSpPr>
          <p:cNvPr id="5" name="Rectangle 4"/>
          <p:cNvSpPr/>
          <p:nvPr/>
        </p:nvSpPr>
        <p:spPr>
          <a:xfrm>
            <a:off x="607673" y="3944486"/>
            <a:ext cx="230864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sp>
        <p:nvSpPr>
          <p:cNvPr id="6" name="Rectangle 5"/>
          <p:cNvSpPr/>
          <p:nvPr/>
        </p:nvSpPr>
        <p:spPr>
          <a:xfrm>
            <a:off x="9582968" y="3559783"/>
            <a:ext cx="160172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lfe</a:t>
            </a:r>
            <a:endParaRPr lang="en-GB" sz="5400" dirty="0">
              <a:solidFill>
                <a:srgbClr val="002060"/>
              </a:solidFill>
              <a:latin typeface="Century Gothic" panose="020B0502020202020204" pitchFamily="34" charset="0"/>
            </a:endParaRPr>
          </a:p>
        </p:txBody>
      </p:sp>
      <p:sp>
        <p:nvSpPr>
          <p:cNvPr id="7" name="Rectangle 6"/>
          <p:cNvSpPr/>
          <p:nvPr/>
        </p:nvSpPr>
        <p:spPr>
          <a:xfrm>
            <a:off x="9526864" y="458578"/>
            <a:ext cx="171393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tte</a:t>
            </a:r>
            <a:endParaRPr lang="en-GB" sz="5400" i="1" dirty="0">
              <a:solidFill>
                <a:srgbClr val="002060"/>
              </a:solidFill>
              <a:latin typeface="Century Gothic" panose="020B0502020202020204" pitchFamily="34" charset="0"/>
            </a:endParaRPr>
          </a:p>
        </p:txBody>
      </p:sp>
      <p:sp>
        <p:nvSpPr>
          <p:cNvPr id="8" name="Rectangle 7"/>
          <p:cNvSpPr/>
          <p:nvPr/>
        </p:nvSpPr>
        <p:spPr>
          <a:xfrm>
            <a:off x="4218723" y="4729602"/>
            <a:ext cx="3754554"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nteressant</a:t>
            </a:r>
            <a:endParaRPr lang="en-GB" sz="5400" dirty="0">
              <a:solidFill>
                <a:srgbClr val="FFCC00"/>
              </a:solidFill>
              <a:latin typeface="Century Gothic" panose="020B0502020202020204" pitchFamily="34" charset="0"/>
            </a:endParaRPr>
          </a:p>
        </p:txBody>
      </p:sp>
      <p:sp>
        <p:nvSpPr>
          <p:cNvPr id="9" name="Rectangle 8"/>
          <p:cNvSpPr/>
          <p:nvPr/>
        </p:nvSpPr>
        <p:spPr>
          <a:xfrm>
            <a:off x="1254728" y="265171"/>
            <a:ext cx="12057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person with a magnifying glass looking through it to see a key"/>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0380" y="1721335"/>
            <a:ext cx="1244920" cy="1655588"/>
          </a:xfrm>
          <a:prstGeom prst="rect">
            <a:avLst/>
          </a:prstGeom>
        </p:spPr>
      </p:pic>
      <p:pic>
        <p:nvPicPr>
          <p:cNvPr id="11" name="Picture 10" descr="please"/>
          <p:cNvPicPr>
            <a:picLocks noChangeAspect="1"/>
          </p:cNvPicPr>
          <p:nvPr/>
        </p:nvPicPr>
        <p:blipFill>
          <a:blip r:embed="rId11">
            <a:clrChange>
              <a:clrFrom>
                <a:srgbClr val="FFFFFF"/>
              </a:clrFrom>
              <a:clrTo>
                <a:srgbClr val="FFFFFF">
                  <a:alpha val="0"/>
                </a:srgbClr>
              </a:clrTo>
            </a:clrChange>
          </a:blip>
          <a:stretch>
            <a:fillRect/>
          </a:stretch>
        </p:blipFill>
        <p:spPr>
          <a:xfrm>
            <a:off x="9455506" y="1350406"/>
            <a:ext cx="1839750" cy="1687417"/>
          </a:xfrm>
          <a:prstGeom prst="rect">
            <a:avLst/>
          </a:prstGeom>
        </p:spPr>
      </p:pic>
      <p:grpSp>
        <p:nvGrpSpPr>
          <p:cNvPr id="2" name="Group 1" descr="fries with ketchup next to a green check mark, fries without ketchip next to a red cross"/>
          <p:cNvGrpSpPr/>
          <p:nvPr/>
        </p:nvGrpSpPr>
        <p:grpSpPr>
          <a:xfrm>
            <a:off x="1201576" y="1282403"/>
            <a:ext cx="1520993" cy="1615594"/>
            <a:chOff x="1201576" y="1282403"/>
            <a:chExt cx="1520993" cy="1615594"/>
          </a:xfrm>
        </p:grpSpPr>
        <p:pic>
          <p:nvPicPr>
            <p:cNvPr id="13" name="Picture 12" descr="http://www.clker.com/cliparts/4/8/a/6/1194984081402633375french_fries_juliane_kr_r.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01576" y="1381908"/>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http://www.clker.com/cliparts/f/f/2/e/11954289431054409758ketchup_bottle_alexandre_01.svg.h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18787" y="1282403"/>
              <a:ext cx="455299" cy="8778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www.clker.com/cliparts/4/8/a/6/1194984081402633375french_fries_juliane_kr_r.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5145" y="2194115"/>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ttp://www.clker.com/cliparts/0/f/7/0/11954234311954389563ok_mark_h_kon_l_vdal_02.svg.me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74083" y="1517297"/>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http://www.clker.com/cliparts/V/S/1/q/m/Q/red-x-small-m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19452" y="2411553"/>
              <a:ext cx="509733" cy="44644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192708" y="4635971"/>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know]</a:t>
            </a:r>
          </a:p>
        </p:txBody>
      </p:sp>
      <p:pic>
        <p:nvPicPr>
          <p:cNvPr id="19" name="Picture 18" descr="the message 'help' in a bottl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94532" y="4508885"/>
            <a:ext cx="1259431" cy="1405657"/>
          </a:xfrm>
          <a:prstGeom prst="rect">
            <a:avLst/>
          </a:prstGeom>
        </p:spPr>
      </p:pic>
      <p:sp>
        <p:nvSpPr>
          <p:cNvPr id="20" name="TextBox 19"/>
          <p:cNvSpPr txBox="1"/>
          <p:nvPr/>
        </p:nvSpPr>
        <p:spPr>
          <a:xfrm>
            <a:off x="4468906" y="5391322"/>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[interesting]</a:t>
            </a:r>
          </a:p>
        </p:txBody>
      </p:sp>
    </p:spTree>
    <p:extLst>
      <p:ext uri="{BB962C8B-B14F-4D97-AF65-F5344CB8AC3E}">
        <p14:creationId xmlns:p14="http://schemas.microsoft.com/office/powerpoint/2010/main" val="91045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i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mi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mit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bitt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6" name="bitt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wiss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7" name="wiss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subTnLst>
                                    <p:audio>
                                      <p:cMediaNode>
                                        <p:cTn display="0" masterRel="sameClick">
                                          <p:stCondLst>
                                            <p:cond evt="begin" delay="0">
                                              <p:tn val="48"/>
                                            </p:cond>
                                          </p:stCondLst>
                                          <p:endCondLst>
                                            <p:cond evt="onStopAudio" delay="0">
                                              <p:tgtEl>
                                                <p:sldTgt/>
                                              </p:tgtEl>
                                            </p:cond>
                                          </p:endCondLst>
                                        </p:cTn>
                                        <p:tgtEl>
                                          <p:sndTgt r:embed="rId8" name="interessan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subTnLst>
                                    <p:audio>
                                      <p:cMediaNode>
                                        <p:cTn display="0" masterRel="sameClick">
                                          <p:stCondLst>
                                            <p:cond evt="begin" delay="0">
                                              <p:tn val="53"/>
                                            </p:cond>
                                          </p:stCondLst>
                                          <p:endCondLst>
                                            <p:cond evt="onStopAudio" delay="0">
                                              <p:tgtEl>
                                                <p:sldTgt/>
                                              </p:tgtEl>
                                            </p:cond>
                                          </p:endCondLst>
                                        </p:cTn>
                                        <p:tgtEl>
                                          <p:sndTgt r:embed="rId8" name="interessan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Hilf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9" name="Hilf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1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56F3F-9BA7-3C45-A83B-CAB7AA24B4BF}"/>
              </a:ext>
            </a:extLst>
          </p:cNvPr>
          <p:cNvSpPr>
            <a:spLocks noGrp="1"/>
          </p:cNvSpPr>
          <p:nvPr>
            <p:ph type="title"/>
          </p:nvPr>
        </p:nvSpPr>
        <p:spPr>
          <a:xfrm>
            <a:off x="5400381" y="200478"/>
            <a:ext cx="1391653" cy="1322808"/>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3711914" y="1684973"/>
            <a:ext cx="4754247" cy="295099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f</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nden</a:t>
            </a:r>
            <a:endParaRPr lang="en-GB" sz="8800" dirty="0">
              <a:solidFill>
                <a:srgbClr val="002060"/>
              </a:solidFill>
              <a:latin typeface="Century Gothic" panose="020B0502020202020204" pitchFamily="34" charset="0"/>
            </a:endParaRPr>
          </a:p>
        </p:txBody>
      </p:sp>
      <p:sp>
        <p:nvSpPr>
          <p:cNvPr id="5" name="Rectangle 4"/>
          <p:cNvSpPr/>
          <p:nvPr/>
        </p:nvSpPr>
        <p:spPr>
          <a:xfrm>
            <a:off x="607673" y="3944486"/>
            <a:ext cx="230864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sp>
        <p:nvSpPr>
          <p:cNvPr id="6" name="Rectangle 5"/>
          <p:cNvSpPr/>
          <p:nvPr/>
        </p:nvSpPr>
        <p:spPr>
          <a:xfrm>
            <a:off x="9582968" y="3559783"/>
            <a:ext cx="160172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lfe</a:t>
            </a:r>
            <a:endParaRPr lang="en-GB" sz="5400" dirty="0">
              <a:solidFill>
                <a:srgbClr val="002060"/>
              </a:solidFill>
              <a:latin typeface="Century Gothic" panose="020B0502020202020204" pitchFamily="34" charset="0"/>
            </a:endParaRPr>
          </a:p>
        </p:txBody>
      </p:sp>
      <p:sp>
        <p:nvSpPr>
          <p:cNvPr id="7" name="Rectangle 6"/>
          <p:cNvSpPr/>
          <p:nvPr/>
        </p:nvSpPr>
        <p:spPr>
          <a:xfrm>
            <a:off x="9526864" y="458578"/>
            <a:ext cx="171393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tte</a:t>
            </a:r>
            <a:endParaRPr lang="en-GB" sz="5400" i="1" dirty="0">
              <a:solidFill>
                <a:srgbClr val="002060"/>
              </a:solidFill>
              <a:latin typeface="Century Gothic" panose="020B0502020202020204" pitchFamily="34" charset="0"/>
            </a:endParaRPr>
          </a:p>
        </p:txBody>
      </p:sp>
      <p:sp>
        <p:nvSpPr>
          <p:cNvPr id="8" name="Rectangle 7"/>
          <p:cNvSpPr/>
          <p:nvPr/>
        </p:nvSpPr>
        <p:spPr>
          <a:xfrm>
            <a:off x="4218723" y="4729602"/>
            <a:ext cx="3754554"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nteressant</a:t>
            </a:r>
            <a:endParaRPr lang="en-GB" sz="5400" dirty="0">
              <a:solidFill>
                <a:srgbClr val="FFCC00"/>
              </a:solidFill>
              <a:latin typeface="Century Gothic" panose="020B0502020202020204" pitchFamily="34" charset="0"/>
            </a:endParaRPr>
          </a:p>
        </p:txBody>
      </p:sp>
      <p:sp>
        <p:nvSpPr>
          <p:cNvPr id="9" name="Rectangle 8"/>
          <p:cNvSpPr/>
          <p:nvPr/>
        </p:nvSpPr>
        <p:spPr>
          <a:xfrm>
            <a:off x="1254728" y="265171"/>
            <a:ext cx="12057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person with a magnifying glass looking through it to see a key"/>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0380" y="1721335"/>
            <a:ext cx="1244920" cy="1655588"/>
          </a:xfrm>
          <a:prstGeom prst="rect">
            <a:avLst/>
          </a:prstGeom>
        </p:spPr>
      </p:pic>
    </p:spTree>
    <p:extLst>
      <p:ext uri="{BB962C8B-B14F-4D97-AF65-F5344CB8AC3E}">
        <p14:creationId xmlns:p14="http://schemas.microsoft.com/office/powerpoint/2010/main" val="34464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mi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bitt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wiss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interessan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Hilf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7A8E-A26E-D84E-BC1D-A987E7DD741A}"/>
              </a:ext>
            </a:extLst>
          </p:cNvPr>
          <p:cNvSpPr>
            <a:spLocks noGrp="1"/>
          </p:cNvSpPr>
          <p:nvPr>
            <p:ph type="title"/>
          </p:nvPr>
        </p:nvSpPr>
        <p:spPr>
          <a:xfrm>
            <a:off x="4652180" y="-70618"/>
            <a:ext cx="2887638" cy="1866988"/>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3711914" y="1684973"/>
            <a:ext cx="4754247" cy="295099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f</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nden</a:t>
            </a:r>
            <a:endParaRPr lang="en-GB" sz="8800" dirty="0">
              <a:solidFill>
                <a:srgbClr val="002060"/>
              </a:solidFill>
              <a:latin typeface="Century Gothic" panose="020B0502020202020204" pitchFamily="34" charset="0"/>
            </a:endParaRPr>
          </a:p>
        </p:txBody>
      </p:sp>
      <p:sp>
        <p:nvSpPr>
          <p:cNvPr id="5" name="Rectangle 4"/>
          <p:cNvSpPr/>
          <p:nvPr/>
        </p:nvSpPr>
        <p:spPr>
          <a:xfrm>
            <a:off x="607673" y="3944486"/>
            <a:ext cx="23086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sp>
        <p:nvSpPr>
          <p:cNvPr id="6" name="Rectangle 5"/>
          <p:cNvSpPr/>
          <p:nvPr/>
        </p:nvSpPr>
        <p:spPr>
          <a:xfrm>
            <a:off x="9582968" y="3559783"/>
            <a:ext cx="160172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lfe</a:t>
            </a:r>
            <a:endParaRPr lang="en-GB" sz="5400" dirty="0">
              <a:solidFill>
                <a:srgbClr val="002060"/>
              </a:solidFill>
              <a:latin typeface="Century Gothic" panose="020B0502020202020204" pitchFamily="34" charset="0"/>
            </a:endParaRPr>
          </a:p>
        </p:txBody>
      </p:sp>
      <p:sp>
        <p:nvSpPr>
          <p:cNvPr id="7" name="Rectangle 6"/>
          <p:cNvSpPr/>
          <p:nvPr/>
        </p:nvSpPr>
        <p:spPr>
          <a:xfrm>
            <a:off x="9526864" y="458578"/>
            <a:ext cx="171393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tte</a:t>
            </a:r>
            <a:endParaRPr lang="en-GB" sz="5400" i="1" dirty="0">
              <a:solidFill>
                <a:srgbClr val="002060"/>
              </a:solidFill>
              <a:latin typeface="Century Gothic" panose="020B0502020202020204" pitchFamily="34" charset="0"/>
            </a:endParaRPr>
          </a:p>
        </p:txBody>
      </p:sp>
      <p:sp>
        <p:nvSpPr>
          <p:cNvPr id="8" name="Rectangle 7"/>
          <p:cNvSpPr/>
          <p:nvPr/>
        </p:nvSpPr>
        <p:spPr>
          <a:xfrm>
            <a:off x="4218723" y="4729602"/>
            <a:ext cx="3754554" cy="923330"/>
          </a:xfrm>
          <a:prstGeom prst="rect">
            <a:avLst/>
          </a:prstGeom>
        </p:spPr>
        <p:txBody>
          <a:bodyPr wrap="none">
            <a:spAutoFit/>
          </a:bodyPr>
          <a:lstStyle/>
          <a:p>
            <a:pPr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nteressant</a:t>
            </a:r>
            <a:endParaRPr lang="en-GB" sz="5400" dirty="0">
              <a:solidFill>
                <a:srgbClr val="FFCC00"/>
              </a:solidFill>
              <a:latin typeface="Century Gothic" panose="020B0502020202020204" pitchFamily="34" charset="0"/>
            </a:endParaRPr>
          </a:p>
        </p:txBody>
      </p:sp>
      <p:sp>
        <p:nvSpPr>
          <p:cNvPr id="9" name="Rectangle 8"/>
          <p:cNvSpPr/>
          <p:nvPr/>
        </p:nvSpPr>
        <p:spPr>
          <a:xfrm>
            <a:off x="1254728" y="265171"/>
            <a:ext cx="12057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person with a magnifying glass looking through it to see a key"/>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0380" y="1721335"/>
            <a:ext cx="1244920" cy="1655588"/>
          </a:xfrm>
          <a:prstGeom prst="rect">
            <a:avLst/>
          </a:prstGeom>
        </p:spPr>
      </p:pic>
    </p:spTree>
    <p:extLst>
      <p:ext uri="{BB962C8B-B14F-4D97-AF65-F5344CB8AC3E}">
        <p14:creationId xmlns:p14="http://schemas.microsoft.com/office/powerpoint/2010/main" val="106226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303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3A062E8-6DB9-46F6-984E-CA8880F3F1DD}"/>
              </a:ext>
            </a:extLst>
          </p:cNvPr>
          <p:cNvSpPr txBox="1"/>
          <p:nvPr/>
        </p:nvSpPr>
        <p:spPr>
          <a:xfrm>
            <a:off x="102726" y="1397400"/>
            <a:ext cx="11883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Sag 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deutschen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Wörter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Englischen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graphicFrame>
        <p:nvGraphicFramePr>
          <p:cNvPr id="7" name="Table 7">
            <a:extLst>
              <a:ext uri="{FF2B5EF4-FFF2-40B4-BE49-F238E27FC236}">
                <a16:creationId xmlns:a16="http://schemas.microsoft.com/office/drawing/2014/main" id="{DED8A97B-1C04-492F-B7B3-F205AFD22CA8}"/>
              </a:ext>
            </a:extLst>
          </p:cNvPr>
          <p:cNvGraphicFramePr>
            <a:graphicFrameLocks noGrp="1"/>
          </p:cNvGraphicFramePr>
          <p:nvPr/>
        </p:nvGraphicFramePr>
        <p:xfrm>
          <a:off x="206062" y="2365806"/>
          <a:ext cx="5756857" cy="3415582"/>
        </p:xfrm>
        <a:graphic>
          <a:graphicData uri="http://schemas.openxmlformats.org/drawingml/2006/table">
            <a:tbl>
              <a:tblPr firstRow="1" bandRow="1">
                <a:tableStyleId>{ED083AE6-46FA-4A59-8FB0-9F97EB10719F}</a:tableStyleId>
              </a:tblPr>
              <a:tblGrid>
                <a:gridCol w="953037">
                  <a:extLst>
                    <a:ext uri="{9D8B030D-6E8A-4147-A177-3AD203B41FA5}">
                      <a16:colId xmlns:a16="http://schemas.microsoft.com/office/drawing/2014/main" val="830909093"/>
                    </a:ext>
                  </a:extLst>
                </a:gridCol>
                <a:gridCol w="2846231">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dirty="0">
                          <a:solidFill>
                            <a:srgbClr val="115076"/>
                          </a:solidFill>
                        </a:rPr>
                        <a:t>F</a:t>
                      </a:r>
                      <a:r>
                        <a:rPr lang="en-GB" sz="2800" b="1" dirty="0">
                          <a:solidFill>
                            <a:srgbClr val="115076"/>
                          </a:solidFill>
                        </a:rPr>
                        <a:t>i</a:t>
                      </a:r>
                      <a:r>
                        <a:rPr lang="en-GB" sz="2800" dirty="0">
                          <a:solidFill>
                            <a:srgbClr val="115076"/>
                          </a:solidFill>
                        </a:rPr>
                        <a:t>nger</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rPr>
                        <a:t>br</a:t>
                      </a:r>
                      <a:r>
                        <a:rPr lang="en-GB" sz="2800" b="1" dirty="0" err="1">
                          <a:solidFill>
                            <a:srgbClr val="115076"/>
                          </a:solidFill>
                        </a:rPr>
                        <a:t>i</a:t>
                      </a:r>
                      <a:r>
                        <a:rPr lang="en-GB" sz="2800" dirty="0" err="1">
                          <a:solidFill>
                            <a:srgbClr val="115076"/>
                          </a:solidFill>
                        </a:rPr>
                        <a:t>tisch</a:t>
                      </a: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K</a:t>
                      </a:r>
                      <a:r>
                        <a:rPr lang="en-GB" sz="2800" b="1" dirty="0" err="1">
                          <a:solidFill>
                            <a:srgbClr val="115076"/>
                          </a:solidFill>
                        </a:rPr>
                        <a:t>i</a:t>
                      </a:r>
                      <a:r>
                        <a:rPr lang="en-GB" sz="2800" dirty="0" err="1">
                          <a:solidFill>
                            <a:srgbClr val="115076"/>
                          </a:solidFill>
                        </a:rPr>
                        <a:t>logramm</a:t>
                      </a: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0" dirty="0">
                          <a:solidFill>
                            <a:srgbClr val="115076"/>
                          </a:solidFill>
                        </a:rPr>
                        <a:t>T</a:t>
                      </a:r>
                      <a:r>
                        <a:rPr lang="en-GB" sz="2800" b="1" dirty="0">
                          <a:solidFill>
                            <a:srgbClr val="115076"/>
                          </a:solidFill>
                        </a:rPr>
                        <a:t>i</a:t>
                      </a:r>
                      <a:r>
                        <a:rPr lang="en-GB" sz="2800" b="0" dirty="0">
                          <a:solidFill>
                            <a:srgbClr val="115076"/>
                          </a:solidFill>
                        </a:rPr>
                        <a:t>cket</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pic>
        <p:nvPicPr>
          <p:cNvPr id="10" name="Picture 9" descr="A close up of a sign&#10;&#10;Description automatically generated">
            <a:extLst>
              <a:ext uri="{FF2B5EF4-FFF2-40B4-BE49-F238E27FC236}">
                <a16:creationId xmlns:a16="http://schemas.microsoft.com/office/drawing/2014/main" id="{975ACACD-8D4D-443D-A026-A71872ECDD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5258" y="1997830"/>
            <a:ext cx="517045" cy="307642"/>
          </a:xfrm>
          <a:prstGeom prst="rect">
            <a:avLst/>
          </a:prstGeom>
        </p:spPr>
      </p:pic>
      <p:graphicFrame>
        <p:nvGraphicFramePr>
          <p:cNvPr id="11" name="Table 7">
            <a:extLst>
              <a:ext uri="{FF2B5EF4-FFF2-40B4-BE49-F238E27FC236}">
                <a16:creationId xmlns:a16="http://schemas.microsoft.com/office/drawing/2014/main" id="{4F563FE5-F9C0-43A8-9F90-8E9640365F75}"/>
              </a:ext>
            </a:extLst>
          </p:cNvPr>
          <p:cNvGraphicFramePr>
            <a:graphicFrameLocks noGrp="1"/>
          </p:cNvGraphicFramePr>
          <p:nvPr/>
        </p:nvGraphicFramePr>
        <p:xfrm>
          <a:off x="6246100" y="2365806"/>
          <a:ext cx="5756857" cy="3415582"/>
        </p:xfrm>
        <a:graphic>
          <a:graphicData uri="http://schemas.openxmlformats.org/drawingml/2006/table">
            <a:tbl>
              <a:tblPr firstRow="1" bandRow="1">
                <a:tableStyleId>{ED083AE6-46FA-4A59-8FB0-9F97EB10719F}</a:tableStyleId>
              </a:tblPr>
              <a:tblGrid>
                <a:gridCol w="1004706">
                  <a:extLst>
                    <a:ext uri="{9D8B030D-6E8A-4147-A177-3AD203B41FA5}">
                      <a16:colId xmlns:a16="http://schemas.microsoft.com/office/drawing/2014/main" val="830909093"/>
                    </a:ext>
                  </a:extLst>
                </a:gridCol>
                <a:gridCol w="2871988">
                  <a:extLst>
                    <a:ext uri="{9D8B030D-6E8A-4147-A177-3AD203B41FA5}">
                      <a16:colId xmlns:a16="http://schemas.microsoft.com/office/drawing/2014/main" val="2538017803"/>
                    </a:ext>
                  </a:extLst>
                </a:gridCol>
                <a:gridCol w="914400">
                  <a:extLst>
                    <a:ext uri="{9D8B030D-6E8A-4147-A177-3AD203B41FA5}">
                      <a16:colId xmlns:a16="http://schemas.microsoft.com/office/drawing/2014/main" val="3087565859"/>
                    </a:ext>
                  </a:extLst>
                </a:gridCol>
                <a:gridCol w="965763">
                  <a:extLst>
                    <a:ext uri="{9D8B030D-6E8A-4147-A177-3AD203B41FA5}">
                      <a16:colId xmlns:a16="http://schemas.microsoft.com/office/drawing/2014/main" val="3609695107"/>
                    </a:ext>
                  </a:extLst>
                </a:gridCol>
              </a:tblGrid>
              <a:tr h="64763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Fam</a:t>
                      </a:r>
                      <a:r>
                        <a:rPr lang="en-GB" sz="2800" b="1" dirty="0" err="1">
                          <a:solidFill>
                            <a:srgbClr val="115076"/>
                          </a:solidFill>
                        </a:rPr>
                        <a:t>i</a:t>
                      </a:r>
                      <a:r>
                        <a:rPr lang="en-GB" sz="2800" dirty="0" err="1">
                          <a:solidFill>
                            <a:srgbClr val="115076"/>
                          </a:solidFill>
                        </a:rPr>
                        <a:t>lie</a:t>
                      </a: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115076"/>
                          </a:solidFill>
                        </a:rPr>
                        <a:t>I</a:t>
                      </a:r>
                      <a:r>
                        <a:rPr lang="en-GB" sz="2800" b="0" dirty="0">
                          <a:solidFill>
                            <a:srgbClr val="115076"/>
                          </a:solidFill>
                        </a:rPr>
                        <a:t>nstrument</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Mus</a:t>
                      </a:r>
                      <a:r>
                        <a:rPr lang="en-GB" sz="2800" b="1" dirty="0" err="1">
                          <a:solidFill>
                            <a:srgbClr val="115076"/>
                          </a:solidFill>
                        </a:rPr>
                        <a:t>i</a:t>
                      </a:r>
                      <a:r>
                        <a:rPr lang="en-GB" sz="2800" dirty="0" err="1">
                          <a:solidFill>
                            <a:srgbClr val="115076"/>
                          </a:solidFill>
                        </a:rPr>
                        <a:t>k</a:t>
                      </a: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rgbClr val="115076"/>
                          </a:solidFill>
                        </a:rPr>
                        <a:t>Masch</a:t>
                      </a:r>
                      <a:r>
                        <a:rPr lang="en-GB" sz="2800" b="1" i="0" dirty="0" err="1">
                          <a:solidFill>
                            <a:srgbClr val="115076"/>
                          </a:solidFill>
                        </a:rPr>
                        <a:t>i</a:t>
                      </a:r>
                      <a:r>
                        <a:rPr lang="en-GB" sz="2800" b="0" dirty="0" err="1">
                          <a:solidFill>
                            <a:srgbClr val="115076"/>
                          </a:solidFill>
                        </a:rPr>
                        <a:t>ne</a:t>
                      </a:r>
                      <a:endParaRPr lang="en-GB" sz="2800" b="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sp>
        <p:nvSpPr>
          <p:cNvPr id="12" name="Rectangle 11">
            <a:extLst>
              <a:ext uri="{FF2B5EF4-FFF2-40B4-BE49-F238E27FC236}">
                <a16:creationId xmlns:a16="http://schemas.microsoft.com/office/drawing/2014/main" id="{5E5DA81E-92C0-45D3-A87D-960784487242}"/>
              </a:ext>
            </a:extLst>
          </p:cNvPr>
          <p:cNvSpPr/>
          <p:nvPr/>
        </p:nvSpPr>
        <p:spPr>
          <a:xfrm>
            <a:off x="5008471" y="1981763"/>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27261872-B428-4F11-B9C3-80076FCC594B}"/>
              </a:ext>
            </a:extLst>
          </p:cNvPr>
          <p:cNvSpPr/>
          <p:nvPr/>
        </p:nvSpPr>
        <p:spPr>
          <a:xfrm>
            <a:off x="11050961" y="1981763"/>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4" name="Picture 13" descr="A close up of a sign&#10;&#10;Description automatically generated">
            <a:extLst>
              <a:ext uri="{FF2B5EF4-FFF2-40B4-BE49-F238E27FC236}">
                <a16:creationId xmlns:a16="http://schemas.microsoft.com/office/drawing/2014/main" id="{B33B48AA-88A3-4896-8E70-A7D7015965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65" y="2004904"/>
            <a:ext cx="517045" cy="307642"/>
          </a:xfrm>
          <a:prstGeom prst="rect">
            <a:avLst/>
          </a:prstGeom>
        </p:spPr>
      </p:pic>
      <p:sp>
        <p:nvSpPr>
          <p:cNvPr id="15" name="Action Button: Custom 16">
            <a:hlinkClick r:id="" action="ppaction://noaction" highlightClick="1">
              <a:snd r:embed="rId5" name="14. 1. finger.wav"/>
            </a:hlinkClick>
            <a:extLst>
              <a:ext uri="{FF2B5EF4-FFF2-40B4-BE49-F238E27FC236}">
                <a16:creationId xmlns:a16="http://schemas.microsoft.com/office/drawing/2014/main" id="{C648CC6D-222B-4705-9484-938C15700194}"/>
              </a:ext>
            </a:extLst>
          </p:cNvPr>
          <p:cNvSpPr/>
          <p:nvPr/>
        </p:nvSpPr>
        <p:spPr>
          <a:xfrm>
            <a:off x="493109" y="314931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6" name="14. 2. britisch.wav"/>
            </a:hlinkClick>
            <a:extLst>
              <a:ext uri="{FF2B5EF4-FFF2-40B4-BE49-F238E27FC236}">
                <a16:creationId xmlns:a16="http://schemas.microsoft.com/office/drawing/2014/main" id="{49D1E242-9E40-4F7E-8722-24C0FA025177}"/>
              </a:ext>
            </a:extLst>
          </p:cNvPr>
          <p:cNvSpPr/>
          <p:nvPr/>
        </p:nvSpPr>
        <p:spPr>
          <a:xfrm>
            <a:off x="491031" y="382583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7" name="14. 3. kilogram.wav"/>
            </a:hlinkClick>
            <a:extLst>
              <a:ext uri="{FF2B5EF4-FFF2-40B4-BE49-F238E27FC236}">
                <a16:creationId xmlns:a16="http://schemas.microsoft.com/office/drawing/2014/main" id="{D76A0062-823B-4866-AEB3-3868D2F16D31}"/>
              </a:ext>
            </a:extLst>
          </p:cNvPr>
          <p:cNvSpPr/>
          <p:nvPr/>
        </p:nvSpPr>
        <p:spPr>
          <a:xfrm>
            <a:off x="491031" y="454040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8" name="Action Button: Custom 16">
            <a:hlinkClick r:id="" action="ppaction://noaction" highlightClick="1">
              <a:snd r:embed="rId8" name="14. 4. ticket.wav"/>
            </a:hlinkClick>
            <a:extLst>
              <a:ext uri="{FF2B5EF4-FFF2-40B4-BE49-F238E27FC236}">
                <a16:creationId xmlns:a16="http://schemas.microsoft.com/office/drawing/2014/main" id="{7D810F59-2C47-457C-9E8A-A507B4B64D9E}"/>
              </a:ext>
            </a:extLst>
          </p:cNvPr>
          <p:cNvSpPr/>
          <p:nvPr/>
        </p:nvSpPr>
        <p:spPr>
          <a:xfrm>
            <a:off x="491031" y="527364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snd r:embed="rId9" name="14. 5. Familie.wav"/>
            </a:hlinkClick>
            <a:extLst>
              <a:ext uri="{FF2B5EF4-FFF2-40B4-BE49-F238E27FC236}">
                <a16:creationId xmlns:a16="http://schemas.microsoft.com/office/drawing/2014/main" id="{69FDF964-76F4-40AB-BDEC-B7A28ACC5200}"/>
              </a:ext>
            </a:extLst>
          </p:cNvPr>
          <p:cNvSpPr/>
          <p:nvPr/>
        </p:nvSpPr>
        <p:spPr>
          <a:xfrm>
            <a:off x="6544101" y="313028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Action Button: Custom 16">
            <a:hlinkClick r:id="" action="ppaction://noaction" highlightClick="1">
              <a:snd r:embed="rId10" name="14. 6. Instrument.wav"/>
            </a:hlinkClick>
            <a:extLst>
              <a:ext uri="{FF2B5EF4-FFF2-40B4-BE49-F238E27FC236}">
                <a16:creationId xmlns:a16="http://schemas.microsoft.com/office/drawing/2014/main" id="{F8CD38A3-F4BF-4826-85E0-47719A32200A}"/>
              </a:ext>
            </a:extLst>
          </p:cNvPr>
          <p:cNvSpPr/>
          <p:nvPr/>
        </p:nvSpPr>
        <p:spPr>
          <a:xfrm>
            <a:off x="6544101" y="381403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 name="Action Button: Custom 16">
            <a:hlinkClick r:id="" action="ppaction://noaction" highlightClick="1">
              <a:snd r:embed="rId11" name="14. 7. Musik.wav"/>
            </a:hlinkClick>
            <a:extLst>
              <a:ext uri="{FF2B5EF4-FFF2-40B4-BE49-F238E27FC236}">
                <a16:creationId xmlns:a16="http://schemas.microsoft.com/office/drawing/2014/main" id="{DCE462D0-301B-4300-91C3-A4E0E2B12B83}"/>
              </a:ext>
            </a:extLst>
          </p:cNvPr>
          <p:cNvSpPr/>
          <p:nvPr/>
        </p:nvSpPr>
        <p:spPr>
          <a:xfrm>
            <a:off x="6544101" y="453715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2" name="Action Button: Custom 16">
            <a:hlinkClick r:id="" action="ppaction://noaction" highlightClick="1">
              <a:snd r:embed="rId12" name="14. 8. Maschine.wav"/>
            </a:hlinkClick>
            <a:extLst>
              <a:ext uri="{FF2B5EF4-FFF2-40B4-BE49-F238E27FC236}">
                <a16:creationId xmlns:a16="http://schemas.microsoft.com/office/drawing/2014/main" id="{339D33B3-014E-438D-873F-082477E27812}"/>
              </a:ext>
            </a:extLst>
          </p:cNvPr>
          <p:cNvSpPr/>
          <p:nvPr/>
        </p:nvSpPr>
        <p:spPr>
          <a:xfrm>
            <a:off x="6542489" y="52602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3" name="Picture 22" descr="green checkmark">
            <a:extLst>
              <a:ext uri="{FF2B5EF4-FFF2-40B4-BE49-F238E27FC236}">
                <a16:creationId xmlns:a16="http://schemas.microsoft.com/office/drawing/2014/main" id="{B92FD027-6682-45E0-A1C1-077794B9F7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30172" y="3104659"/>
            <a:ext cx="422131" cy="439720"/>
          </a:xfrm>
          <a:prstGeom prst="rect">
            <a:avLst/>
          </a:prstGeom>
        </p:spPr>
      </p:pic>
      <p:pic>
        <p:nvPicPr>
          <p:cNvPr id="24" name="Picture 23" descr="green checkmark">
            <a:extLst>
              <a:ext uri="{FF2B5EF4-FFF2-40B4-BE49-F238E27FC236}">
                <a16:creationId xmlns:a16="http://schemas.microsoft.com/office/drawing/2014/main" id="{9931499D-CBD1-4001-B51D-1557D7F8222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75749" y="3814037"/>
            <a:ext cx="422131" cy="439720"/>
          </a:xfrm>
          <a:prstGeom prst="rect">
            <a:avLst/>
          </a:prstGeom>
        </p:spPr>
      </p:pic>
      <p:pic>
        <p:nvPicPr>
          <p:cNvPr id="26" name="Picture 25" descr="green checkmark">
            <a:extLst>
              <a:ext uri="{FF2B5EF4-FFF2-40B4-BE49-F238E27FC236}">
                <a16:creationId xmlns:a16="http://schemas.microsoft.com/office/drawing/2014/main" id="{E59611C8-9D51-4140-9837-2776C9E47F9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70428" y="4537151"/>
            <a:ext cx="422131" cy="439720"/>
          </a:xfrm>
          <a:prstGeom prst="rect">
            <a:avLst/>
          </a:prstGeom>
        </p:spPr>
      </p:pic>
      <p:pic>
        <p:nvPicPr>
          <p:cNvPr id="27" name="Picture 26" descr="green checkmark">
            <a:extLst>
              <a:ext uri="{FF2B5EF4-FFF2-40B4-BE49-F238E27FC236}">
                <a16:creationId xmlns:a16="http://schemas.microsoft.com/office/drawing/2014/main" id="{3608CC5B-D51D-42BF-9A90-3FA4800801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97447" y="5238405"/>
            <a:ext cx="422131" cy="439720"/>
          </a:xfrm>
          <a:prstGeom prst="rect">
            <a:avLst/>
          </a:prstGeom>
        </p:spPr>
      </p:pic>
      <p:pic>
        <p:nvPicPr>
          <p:cNvPr id="28" name="Picture 27" descr="green checkmark">
            <a:extLst>
              <a:ext uri="{FF2B5EF4-FFF2-40B4-BE49-F238E27FC236}">
                <a16:creationId xmlns:a16="http://schemas.microsoft.com/office/drawing/2014/main" id="{F6925C5A-B33D-49A7-94A2-E884CF830A9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57825" y="3149317"/>
            <a:ext cx="422131" cy="439720"/>
          </a:xfrm>
          <a:prstGeom prst="rect">
            <a:avLst/>
          </a:prstGeom>
        </p:spPr>
      </p:pic>
      <p:pic>
        <p:nvPicPr>
          <p:cNvPr id="29" name="Picture 28" descr="green checkmark">
            <a:extLst>
              <a:ext uri="{FF2B5EF4-FFF2-40B4-BE49-F238E27FC236}">
                <a16:creationId xmlns:a16="http://schemas.microsoft.com/office/drawing/2014/main" id="{87A97C2E-5846-4A20-B27B-5F6FB7F799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51637" y="3770317"/>
            <a:ext cx="422131" cy="439720"/>
          </a:xfrm>
          <a:prstGeom prst="rect">
            <a:avLst/>
          </a:prstGeom>
        </p:spPr>
      </p:pic>
      <p:pic>
        <p:nvPicPr>
          <p:cNvPr id="30" name="Picture 29" descr="green checkmark">
            <a:extLst>
              <a:ext uri="{FF2B5EF4-FFF2-40B4-BE49-F238E27FC236}">
                <a16:creationId xmlns:a16="http://schemas.microsoft.com/office/drawing/2014/main" id="{7E280914-9076-4DB5-93A5-52F0CB81E9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57825" y="4476128"/>
            <a:ext cx="422131" cy="439720"/>
          </a:xfrm>
          <a:prstGeom prst="rect">
            <a:avLst/>
          </a:prstGeom>
        </p:spPr>
      </p:pic>
      <p:pic>
        <p:nvPicPr>
          <p:cNvPr id="31" name="Picture 30" descr="green checkmark">
            <a:extLst>
              <a:ext uri="{FF2B5EF4-FFF2-40B4-BE49-F238E27FC236}">
                <a16:creationId xmlns:a16="http://schemas.microsoft.com/office/drawing/2014/main" id="{7064B674-F831-41F5-A39E-1E028293A18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67624" y="5186022"/>
            <a:ext cx="422131" cy="439720"/>
          </a:xfrm>
          <a:prstGeom prst="rect">
            <a:avLst/>
          </a:prstGeom>
        </p:spPr>
      </p:pic>
      <p:sp>
        <p:nvSpPr>
          <p:cNvPr id="32" name="TextBox 31">
            <a:extLst>
              <a:ext uri="{FF2B5EF4-FFF2-40B4-BE49-F238E27FC236}">
                <a16:creationId xmlns:a16="http://schemas.microsoft.com/office/drawing/2014/main" id="{FAE35B93-DCFA-4F5B-AD61-40D240E258CB}"/>
              </a:ext>
            </a:extLst>
          </p:cNvPr>
          <p:cNvSpPr txBox="1"/>
          <p:nvPr/>
        </p:nvSpPr>
        <p:spPr>
          <a:xfrm>
            <a:off x="2656833" y="294041"/>
            <a:ext cx="7143750" cy="1015663"/>
          </a:xfrm>
          <a:prstGeom prst="rect">
            <a:avLst/>
          </a:prstGeom>
          <a:noFill/>
        </p:spPr>
        <p:txBody>
          <a:bodyPr wrap="square" rtlCol="0">
            <a:spAutoFit/>
          </a:bodyPr>
          <a:lstStyle/>
          <a:p>
            <a:r>
              <a:rPr lang="en-US" sz="2000" dirty="0">
                <a:solidFill>
                  <a:srgbClr val="115076"/>
                </a:solidFill>
                <a:latin typeface="Century Gothic" panose="020F0302020204030204"/>
              </a:rPr>
              <a:t>As you know, German vowels </a:t>
            </a:r>
            <a:r>
              <a:rPr lang="en-GB" sz="2000" dirty="0">
                <a:solidFill>
                  <a:srgbClr val="115076"/>
                </a:solidFill>
                <a:latin typeface="Century Gothic" panose="020B0502020202020204" pitchFamily="34" charset="0"/>
              </a:rPr>
              <a:t>can be </a:t>
            </a:r>
            <a:r>
              <a:rPr lang="en-GB" sz="2000" b="1" dirty="0">
                <a:solidFill>
                  <a:srgbClr val="115076"/>
                </a:solidFill>
                <a:latin typeface="Century Gothic" panose="020B0502020202020204" pitchFamily="34" charset="0"/>
              </a:rPr>
              <a:t>long </a:t>
            </a:r>
            <a:r>
              <a:rPr lang="en-GB" sz="2000" dirty="0">
                <a:solidFill>
                  <a:srgbClr val="115076"/>
                </a:solidFill>
                <a:latin typeface="Century Gothic" panose="020B0502020202020204" pitchFamily="34" charset="0"/>
              </a:rPr>
              <a:t>or </a:t>
            </a:r>
            <a:r>
              <a:rPr lang="en-GB" sz="2000" b="1" dirty="0">
                <a:solidFill>
                  <a:srgbClr val="115076"/>
                </a:solidFill>
                <a:latin typeface="Century Gothic" panose="020B0502020202020204" pitchFamily="34" charset="0"/>
              </a:rPr>
              <a:t>short.</a:t>
            </a:r>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Vowels followed by </a:t>
            </a:r>
            <a:r>
              <a:rPr lang="en-GB" sz="2000" b="1" dirty="0">
                <a:solidFill>
                  <a:srgbClr val="115076"/>
                </a:solidFill>
                <a:latin typeface="Century Gothic" panose="020B0502020202020204" pitchFamily="34" charset="0"/>
              </a:rPr>
              <a:t>more than one consonant </a:t>
            </a:r>
            <a:r>
              <a:rPr lang="en-GB" sz="2000" dirty="0">
                <a:solidFill>
                  <a:srgbClr val="115076"/>
                </a:solidFill>
                <a:latin typeface="Century Gothic" panose="020B0502020202020204" pitchFamily="34" charset="0"/>
              </a:rPr>
              <a:t>are </a:t>
            </a:r>
            <a:r>
              <a:rPr lang="en-GB" sz="2000" b="1" dirty="0">
                <a:solidFill>
                  <a:srgbClr val="115076"/>
                </a:solidFill>
                <a:latin typeface="Century Gothic" panose="020B0502020202020204" pitchFamily="34" charset="0"/>
              </a:rPr>
              <a:t>short.</a:t>
            </a:r>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Other vowels are </a:t>
            </a:r>
            <a:r>
              <a:rPr lang="en-GB" sz="2000" b="1" dirty="0">
                <a:solidFill>
                  <a:srgbClr val="115076"/>
                </a:solidFill>
                <a:latin typeface="Century Gothic" panose="020B0502020202020204" pitchFamily="34" charset="0"/>
              </a:rPr>
              <a:t>long.</a:t>
            </a:r>
          </a:p>
        </p:txBody>
      </p:sp>
    </p:spTree>
    <p:extLst>
      <p:ext uri="{BB962C8B-B14F-4D97-AF65-F5344CB8AC3E}">
        <p14:creationId xmlns:p14="http://schemas.microsoft.com/office/powerpoint/2010/main" val="234418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5" grpId="0" animBg="1"/>
      <p:bldP spid="16" grpId="0" animBg="1"/>
      <p:bldP spid="17" grpId="0" animBg="1"/>
      <p:bldP spid="18" grpId="0" animBg="1"/>
      <p:bldP spid="19" grpId="0" animBg="1"/>
      <p:bldP spid="20" grpId="0" animBg="1"/>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9961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67968" y="1214072"/>
            <a:ext cx="11935799"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Welches Wort hat das SSC [</a:t>
            </a:r>
            <a:r>
              <a:rPr lang="en-US" sz="2400" b="1" dirty="0" err="1">
                <a:solidFill>
                  <a:schemeClr val="accent5">
                    <a:lumMod val="50000"/>
                  </a:schemeClr>
                </a:solidFill>
              </a:rPr>
              <a:t>ie</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1-4 und a) </a:t>
            </a:r>
            <a:r>
              <a:rPr lang="en-US" sz="2400" dirty="0" err="1">
                <a:solidFill>
                  <a:schemeClr val="accent5">
                    <a:lumMod val="50000"/>
                  </a:schemeClr>
                </a:solidFill>
              </a:rPr>
              <a:t>oder</a:t>
            </a:r>
            <a:r>
              <a:rPr lang="en-US" sz="2400" dirty="0">
                <a:solidFill>
                  <a:schemeClr val="accent5">
                    <a:lumMod val="50000"/>
                  </a:schemeClr>
                </a:solidFill>
              </a:rPr>
              <a:t> b).</a:t>
            </a:r>
          </a:p>
        </p:txBody>
      </p:sp>
      <p:graphicFrame>
        <p:nvGraphicFramePr>
          <p:cNvPr id="6" name="Table 13">
            <a:extLst>
              <a:ext uri="{FF2B5EF4-FFF2-40B4-BE49-F238E27FC236}">
                <a16:creationId xmlns:a16="http://schemas.microsoft.com/office/drawing/2014/main" id="{95A19952-6570-4456-93B6-84FF0F422BF3}"/>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a:solidFill>
                            <a:srgbClr val="115076"/>
                          </a:solidFill>
                        </a:rPr>
                        <a:t> </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b  </a:t>
                      </a:r>
                      <a:r>
                        <a:rPr lang="en-GB" sz="2800" b="1" dirty="0" err="1">
                          <a:solidFill>
                            <a:srgbClr val="E65D00"/>
                          </a:solidFill>
                        </a:rPr>
                        <a:t>i</a:t>
                      </a:r>
                      <a:r>
                        <a:rPr lang="en-GB" sz="2800" b="1" dirty="0">
                          <a:solidFill>
                            <a:srgbClr val="E65D00"/>
                          </a:solidFill>
                        </a:rPr>
                        <a:t>  </a:t>
                      </a:r>
                      <a:r>
                        <a:rPr lang="en-GB" sz="2800" b="1" dirty="0" err="1">
                          <a:solidFill>
                            <a:srgbClr val="115076"/>
                          </a:solidFill>
                        </a:rPr>
                        <a:t>tten</a:t>
                      </a:r>
                      <a:r>
                        <a:rPr lang="en-GB" sz="2800" b="1" dirty="0">
                          <a:solidFill>
                            <a:srgbClr val="115076"/>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 b) b </a:t>
                      </a:r>
                      <a:r>
                        <a:rPr lang="en-GB" sz="2800" b="1" dirty="0" err="1">
                          <a:solidFill>
                            <a:srgbClr val="E65D00"/>
                          </a:solidFill>
                        </a:rPr>
                        <a:t>ie</a:t>
                      </a:r>
                      <a:r>
                        <a:rPr lang="en-GB" sz="2800" b="1" dirty="0">
                          <a:solidFill>
                            <a:srgbClr val="E65D00"/>
                          </a:solidFill>
                        </a:rPr>
                        <a:t> </a:t>
                      </a:r>
                      <a:r>
                        <a:rPr lang="en-GB" sz="2800" b="1" dirty="0">
                          <a:solidFill>
                            <a:srgbClr val="115076"/>
                          </a:solidFill>
                        </a:rPr>
                        <a:t>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8" name="Table 7">
            <a:extLst>
              <a:ext uri="{FF2B5EF4-FFF2-40B4-BE49-F238E27FC236}">
                <a16:creationId xmlns:a16="http://schemas.microsoft.com/office/drawing/2014/main" id="{52B1075F-A60B-4B21-982A-AF00C8A43337}"/>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[crooked]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[ship, boat]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sch</a:t>
                      </a:r>
                      <a:r>
                        <a:rPr lang="en-GB" sz="2800" b="1" dirty="0">
                          <a:solidFill>
                            <a:srgbClr val="115076"/>
                          </a:solidFill>
                        </a:rPr>
                        <a:t> </a:t>
                      </a:r>
                      <a:r>
                        <a:rPr lang="en-GB" sz="2800" b="1" dirty="0" err="1">
                          <a:solidFill>
                            <a:srgbClr val="E87D1E"/>
                          </a:solidFill>
                        </a:rPr>
                        <a:t>ie</a:t>
                      </a:r>
                      <a:r>
                        <a:rPr lang="en-GB" sz="2800" b="1" dirty="0">
                          <a:solidFill>
                            <a:srgbClr val="115076"/>
                          </a:solidFill>
                        </a:rPr>
                        <a:t> 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800" b="1" dirty="0">
                          <a:solidFill>
                            <a:srgbClr val="115076"/>
                          </a:solidFill>
                        </a:rPr>
                        <a:t>     b) </a:t>
                      </a:r>
                      <a:r>
                        <a:rPr lang="en-GB" sz="2800" b="1" dirty="0" err="1">
                          <a:solidFill>
                            <a:srgbClr val="115076"/>
                          </a:solidFill>
                        </a:rPr>
                        <a:t>Sch</a:t>
                      </a:r>
                      <a:r>
                        <a:rPr lang="en-GB" sz="2800" b="1" dirty="0">
                          <a:solidFill>
                            <a:srgbClr val="115076"/>
                          </a:solidFill>
                        </a:rPr>
                        <a:t> </a:t>
                      </a:r>
                      <a:r>
                        <a:rPr lang="en-GB" sz="2800" b="1" dirty="0" err="1">
                          <a:solidFill>
                            <a:srgbClr val="E87D1E"/>
                          </a:solidFill>
                        </a:rPr>
                        <a:t>i</a:t>
                      </a:r>
                      <a:r>
                        <a:rPr lang="en-GB" sz="2800" b="1" dirty="0">
                          <a:solidFill>
                            <a:srgbClr val="E87D1E"/>
                          </a:solidFill>
                        </a:rPr>
                        <a:t>  </a:t>
                      </a:r>
                      <a:r>
                        <a:rPr lang="en-GB" sz="2800" b="1" dirty="0" err="1">
                          <a:solidFill>
                            <a:srgbClr val="115076"/>
                          </a:solidFill>
                        </a:rPr>
                        <a:t>ff</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10" name="Table 13">
            <a:extLst>
              <a:ext uri="{FF2B5EF4-FFF2-40B4-BE49-F238E27FC236}">
                <a16:creationId xmlns:a16="http://schemas.microsoft.com/office/drawing/2014/main" id="{CBD4BAE7-0209-4BC4-A65A-6C965BE54F7D}"/>
              </a:ext>
            </a:extLst>
          </p:cNvPr>
          <p:cNvGraphicFramePr>
            <a:graphicFrameLocks noGrp="1"/>
          </p:cNvGraphicFramePr>
          <p:nvPr/>
        </p:nvGraphicFramePr>
        <p:xfrm>
          <a:off x="6385770"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a:solidFill>
                          <a:srgbClr val="115076"/>
                        </a:solidFill>
                      </a:endParaRPr>
                    </a:p>
                    <a:p>
                      <a:pPr algn="ctr"/>
                      <a:r>
                        <a:rPr lang="en-GB" sz="2000">
                          <a:solidFill>
                            <a:srgbClr val="115076"/>
                          </a:solidFill>
                        </a:rPr>
                        <a:t>[rent]</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a:solidFill>
                          <a:srgbClr val="115076"/>
                        </a:solidFill>
                      </a:endParaRPr>
                    </a:p>
                    <a:p>
                      <a:pPr algn="ctr"/>
                      <a:r>
                        <a:rPr lang="en-GB" sz="2000">
                          <a:solidFill>
                            <a:srgbClr val="115076"/>
                          </a:solidFill>
                        </a:rPr>
                        <a:t>[middle]</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a:solidFill>
                            <a:srgbClr val="115076"/>
                          </a:solidFill>
                        </a:rPr>
                        <a:t>a) M </a:t>
                      </a:r>
                      <a:r>
                        <a:rPr lang="en-GB" sz="2800" b="1">
                          <a:solidFill>
                            <a:srgbClr val="E87D1E"/>
                          </a:solidFill>
                        </a:rPr>
                        <a:t>ie </a:t>
                      </a:r>
                      <a:r>
                        <a:rPr lang="en-GB" sz="2800" b="1">
                          <a:solidFill>
                            <a:srgbClr val="115076"/>
                          </a:solidFill>
                        </a:rPr>
                        <a:t>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M</a:t>
                      </a:r>
                      <a:r>
                        <a:rPr lang="en-GB" sz="2800" b="1" baseline="0" dirty="0">
                          <a:solidFill>
                            <a:srgbClr val="115076"/>
                          </a:solidFill>
                        </a:rPr>
                        <a:t>  </a:t>
                      </a:r>
                      <a:r>
                        <a:rPr lang="en-GB" sz="2800" b="1" baseline="0" dirty="0" err="1">
                          <a:solidFill>
                            <a:srgbClr val="E65D00"/>
                          </a:solidFill>
                        </a:rPr>
                        <a:t>i</a:t>
                      </a:r>
                      <a:r>
                        <a:rPr lang="en-GB" sz="2800" b="1" baseline="0" dirty="0">
                          <a:solidFill>
                            <a:srgbClr val="E65D00"/>
                          </a:solidFill>
                        </a:rPr>
                        <a:t> </a:t>
                      </a:r>
                      <a:r>
                        <a:rPr lang="en-GB" sz="2800" b="1" baseline="0" dirty="0" err="1">
                          <a:solidFill>
                            <a:srgbClr val="115076"/>
                          </a:solidFill>
                        </a:rPr>
                        <a:t>tte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12" name="Table 11">
            <a:extLst>
              <a:ext uri="{FF2B5EF4-FFF2-40B4-BE49-F238E27FC236}">
                <a16:creationId xmlns:a16="http://schemas.microsoft.com/office/drawing/2014/main" id="{07BC175F-C26F-4554-B2D3-9377021ED008}"/>
              </a:ext>
            </a:extLst>
          </p:cNvPr>
          <p:cNvGraphicFramePr>
            <a:graphicFrameLocks noGrp="1"/>
          </p:cNvGraphicFramePr>
          <p:nvPr/>
        </p:nvGraphicFramePr>
        <p:xfrm>
          <a:off x="6348057"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[silence]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a:solidFill>
                          <a:srgbClr val="115076"/>
                        </a:solidFill>
                      </a:endParaRPr>
                    </a:p>
                    <a:p>
                      <a:pPr algn="ctr"/>
                      <a:r>
                        <a:rPr lang="en-GB" sz="2000">
                          <a:solidFill>
                            <a:srgbClr val="115076"/>
                          </a:solidFill>
                        </a:rPr>
                        <a:t>[stems, stalks]</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b) St  </a:t>
                      </a:r>
                      <a:r>
                        <a:rPr lang="en-GB" sz="2800" b="1" dirty="0" err="1">
                          <a:solidFill>
                            <a:srgbClr val="E87D1E"/>
                          </a:solidFill>
                        </a:rPr>
                        <a:t>i</a:t>
                      </a:r>
                      <a:r>
                        <a:rPr lang="en-GB" sz="2800" b="1" dirty="0">
                          <a:solidFill>
                            <a:srgbClr val="115076"/>
                          </a:solidFill>
                        </a:rPr>
                        <a:t> </a:t>
                      </a:r>
                      <a:r>
                        <a:rPr lang="en-GB" sz="2800" b="1" dirty="0" err="1">
                          <a:solidFill>
                            <a:srgbClr val="115076"/>
                          </a:solidFill>
                        </a:rPr>
                        <a:t>lle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St </a:t>
                      </a:r>
                      <a:r>
                        <a:rPr lang="en-GB" sz="2800" b="1" dirty="0" err="1">
                          <a:solidFill>
                            <a:srgbClr val="E87D1E"/>
                          </a:solidFill>
                        </a:rPr>
                        <a:t>ie</a:t>
                      </a:r>
                      <a:r>
                        <a:rPr lang="en-GB" sz="2800" b="1" dirty="0">
                          <a:solidFill>
                            <a:srgbClr val="115076"/>
                          </a:solidFill>
                        </a:rPr>
                        <a:t> 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4" name="TextBox 13">
            <a:extLst>
              <a:ext uri="{FF2B5EF4-FFF2-40B4-BE49-F238E27FC236}">
                <a16:creationId xmlns:a16="http://schemas.microsoft.com/office/drawing/2014/main" id="{B86982A7-4B2D-4232-A4C2-936E9DDCD3A2}"/>
              </a:ext>
            </a:extLst>
          </p:cNvPr>
          <p:cNvSpPr txBox="1"/>
          <p:nvPr/>
        </p:nvSpPr>
        <p:spPr>
          <a:xfrm>
            <a:off x="762961" y="283998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ask for]</a:t>
            </a:r>
          </a:p>
        </p:txBody>
      </p:sp>
      <p:sp>
        <p:nvSpPr>
          <p:cNvPr id="16" name="TextBox 15">
            <a:extLst>
              <a:ext uri="{FF2B5EF4-FFF2-40B4-BE49-F238E27FC236}">
                <a16:creationId xmlns:a16="http://schemas.microsoft.com/office/drawing/2014/main" id="{5D63900C-BD77-450F-961D-5FEA3CD84EE8}"/>
              </a:ext>
            </a:extLst>
          </p:cNvPr>
          <p:cNvSpPr txBox="1"/>
          <p:nvPr/>
        </p:nvSpPr>
        <p:spPr>
          <a:xfrm>
            <a:off x="3592710" y="2828480"/>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offer]</a:t>
            </a:r>
          </a:p>
        </p:txBody>
      </p:sp>
      <p:sp>
        <p:nvSpPr>
          <p:cNvPr id="41" name="Action Button: Custom 16">
            <a:hlinkClick r:id="" action="ppaction://noaction" highlightClick="1">
              <a:snd r:embed="rId4" name="32. 1.wav"/>
            </a:hlinkClick>
            <a:extLst>
              <a:ext uri="{FF2B5EF4-FFF2-40B4-BE49-F238E27FC236}">
                <a16:creationId xmlns:a16="http://schemas.microsoft.com/office/drawing/2014/main" id="{8ECFBEC6-59EB-4A9A-B1D8-364128EB9CD4}"/>
              </a:ext>
            </a:extLst>
          </p:cNvPr>
          <p:cNvSpPr/>
          <p:nvPr/>
        </p:nvSpPr>
        <p:spPr>
          <a:xfrm>
            <a:off x="335083" y="1747303"/>
            <a:ext cx="539523" cy="49024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2" name="Action Button: Custom 16">
            <a:hlinkClick r:id="" action="ppaction://noaction" highlightClick="1">
              <a:snd r:embed="rId5" name="32. 2.wav"/>
            </a:hlinkClick>
            <a:extLst>
              <a:ext uri="{FF2B5EF4-FFF2-40B4-BE49-F238E27FC236}">
                <a16:creationId xmlns:a16="http://schemas.microsoft.com/office/drawing/2014/main" id="{35D05747-7DD0-48EF-A053-51E1915A369C}"/>
              </a:ext>
            </a:extLst>
          </p:cNvPr>
          <p:cNvSpPr/>
          <p:nvPr/>
        </p:nvSpPr>
        <p:spPr>
          <a:xfrm>
            <a:off x="332237" y="4029636"/>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3" name="Action Button: Custom 16">
            <a:hlinkClick r:id="" action="ppaction://noaction" highlightClick="1">
              <a:snd r:embed="rId6" name="32. 3.wav"/>
            </a:hlinkClick>
            <a:extLst>
              <a:ext uri="{FF2B5EF4-FFF2-40B4-BE49-F238E27FC236}">
                <a16:creationId xmlns:a16="http://schemas.microsoft.com/office/drawing/2014/main" id="{E8C037D3-B146-4921-B131-F50D6B50FFA0}"/>
              </a:ext>
            </a:extLst>
          </p:cNvPr>
          <p:cNvSpPr/>
          <p:nvPr/>
        </p:nvSpPr>
        <p:spPr>
          <a:xfrm>
            <a:off x="6076873" y="1751956"/>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4" name="Action Button: Custom 16">
            <a:hlinkClick r:id="" action="ppaction://noaction" highlightClick="1">
              <a:snd r:embed="rId7" name="32. 4.wav"/>
            </a:hlinkClick>
            <a:extLst>
              <a:ext uri="{FF2B5EF4-FFF2-40B4-BE49-F238E27FC236}">
                <a16:creationId xmlns:a16="http://schemas.microsoft.com/office/drawing/2014/main" id="{9B16E4D1-3045-4757-B5C9-E54A096123CA}"/>
              </a:ext>
            </a:extLst>
          </p:cNvPr>
          <p:cNvSpPr/>
          <p:nvPr/>
        </p:nvSpPr>
        <p:spPr>
          <a:xfrm>
            <a:off x="6025293" y="4042351"/>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TextBox 19">
            <a:extLst>
              <a:ext uri="{FF2B5EF4-FFF2-40B4-BE49-F238E27FC236}">
                <a16:creationId xmlns:a16="http://schemas.microsoft.com/office/drawing/2014/main" id="{860C0B31-1335-4406-900F-F0559A3A30B2}"/>
              </a:ext>
            </a:extLst>
          </p:cNvPr>
          <p:cNvSpPr txBox="1"/>
          <p:nvPr/>
        </p:nvSpPr>
        <p:spPr>
          <a:xfrm>
            <a:off x="1721154" y="3438726"/>
            <a:ext cx="55968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1" name="TextBox 20">
            <a:extLst>
              <a:ext uri="{FF2B5EF4-FFF2-40B4-BE49-F238E27FC236}">
                <a16:creationId xmlns:a16="http://schemas.microsoft.com/office/drawing/2014/main" id="{860C0B31-1335-4406-900F-F0559A3A30B2}"/>
              </a:ext>
            </a:extLst>
          </p:cNvPr>
          <p:cNvSpPr txBox="1"/>
          <p:nvPr/>
        </p:nvSpPr>
        <p:spPr>
          <a:xfrm>
            <a:off x="4268574" y="3462147"/>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2" name="TextBox 21">
            <a:extLst>
              <a:ext uri="{FF2B5EF4-FFF2-40B4-BE49-F238E27FC236}">
                <a16:creationId xmlns:a16="http://schemas.microsoft.com/office/drawing/2014/main" id="{860C0B31-1335-4406-900F-F0559A3A30B2}"/>
              </a:ext>
            </a:extLst>
          </p:cNvPr>
          <p:cNvSpPr txBox="1"/>
          <p:nvPr/>
        </p:nvSpPr>
        <p:spPr>
          <a:xfrm>
            <a:off x="2182492" y="5630468"/>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3" name="TextBox 22">
            <a:extLst>
              <a:ext uri="{FF2B5EF4-FFF2-40B4-BE49-F238E27FC236}">
                <a16:creationId xmlns:a16="http://schemas.microsoft.com/office/drawing/2014/main" id="{860C0B31-1335-4406-900F-F0559A3A30B2}"/>
              </a:ext>
            </a:extLst>
          </p:cNvPr>
          <p:cNvSpPr txBox="1"/>
          <p:nvPr/>
        </p:nvSpPr>
        <p:spPr>
          <a:xfrm>
            <a:off x="4853552" y="5630468"/>
            <a:ext cx="43758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4" name="TextBox 23">
            <a:extLst>
              <a:ext uri="{FF2B5EF4-FFF2-40B4-BE49-F238E27FC236}">
                <a16:creationId xmlns:a16="http://schemas.microsoft.com/office/drawing/2014/main" id="{860C0B31-1335-4406-900F-F0559A3A30B2}"/>
              </a:ext>
            </a:extLst>
          </p:cNvPr>
          <p:cNvSpPr txBox="1"/>
          <p:nvPr/>
        </p:nvSpPr>
        <p:spPr>
          <a:xfrm>
            <a:off x="7651797" y="3417355"/>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5" name="TextBox 24">
            <a:extLst>
              <a:ext uri="{FF2B5EF4-FFF2-40B4-BE49-F238E27FC236}">
                <a16:creationId xmlns:a16="http://schemas.microsoft.com/office/drawing/2014/main" id="{860C0B31-1335-4406-900F-F0559A3A30B2}"/>
              </a:ext>
            </a:extLst>
          </p:cNvPr>
          <p:cNvSpPr txBox="1"/>
          <p:nvPr/>
        </p:nvSpPr>
        <p:spPr>
          <a:xfrm>
            <a:off x="10065818" y="3430462"/>
            <a:ext cx="466451"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6" name="TextBox 25">
            <a:extLst>
              <a:ext uri="{FF2B5EF4-FFF2-40B4-BE49-F238E27FC236}">
                <a16:creationId xmlns:a16="http://schemas.microsoft.com/office/drawing/2014/main" id="{860C0B31-1335-4406-900F-F0559A3A30B2}"/>
              </a:ext>
            </a:extLst>
          </p:cNvPr>
          <p:cNvSpPr txBox="1"/>
          <p:nvPr/>
        </p:nvSpPr>
        <p:spPr>
          <a:xfrm>
            <a:off x="7590571" y="5630470"/>
            <a:ext cx="434241"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7" name="TextBox 26">
            <a:extLst>
              <a:ext uri="{FF2B5EF4-FFF2-40B4-BE49-F238E27FC236}">
                <a16:creationId xmlns:a16="http://schemas.microsoft.com/office/drawing/2014/main" id="{860C0B31-1335-4406-900F-F0559A3A30B2}"/>
              </a:ext>
            </a:extLst>
          </p:cNvPr>
          <p:cNvSpPr txBox="1"/>
          <p:nvPr/>
        </p:nvSpPr>
        <p:spPr>
          <a:xfrm>
            <a:off x="10043820" y="5584084"/>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7" name="Oval 6"/>
          <p:cNvSpPr/>
          <p:nvPr/>
        </p:nvSpPr>
        <p:spPr>
          <a:xfrm>
            <a:off x="3328182" y="3390712"/>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877926" y="5573826"/>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6635248" y="3351791"/>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9043353" y="5573826"/>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7" grpId="0" animBg="1"/>
      <p:bldP spid="28" grpId="0" animBg="1"/>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4519" y="878289"/>
            <a:ext cx="10515600" cy="1325563"/>
          </a:xfrm>
        </p:spPr>
        <p:txBody>
          <a:bodyPr>
            <a:noAutofit/>
          </a:bodyPr>
          <a:lstStyle/>
          <a:p>
            <a:r>
              <a:rPr lang="en-GB" sz="24000" b="1" dirty="0" err="1">
                <a:solidFill>
                  <a:srgbClr val="FFCC00"/>
                </a:solidFill>
              </a:rPr>
              <a:t>i</a:t>
            </a:r>
            <a:endParaRPr lang="en-GB" sz="24000" b="1" dirty="0"/>
          </a:p>
        </p:txBody>
      </p:sp>
      <p:sp>
        <p:nvSpPr>
          <p:cNvPr id="2" name="Rectangle 1"/>
          <p:cNvSpPr/>
          <p:nvPr/>
        </p:nvSpPr>
        <p:spPr>
          <a:xfrm>
            <a:off x="4531308" y="3718255"/>
            <a:ext cx="3129383" cy="2646878"/>
          </a:xfrm>
          <a:prstGeom prst="rect">
            <a:avLst/>
          </a:prstGeom>
        </p:spPr>
        <p:txBody>
          <a:bodyPr wrap="none">
            <a:spAutoFit/>
          </a:bodyPr>
          <a:lstStyle/>
          <a:p>
            <a:pPr lvl="0" algn="ctr"/>
            <a:r>
              <a:rPr lang="en-GB" sz="16600" dirty="0" err="1">
                <a:solidFill>
                  <a:srgbClr val="002060"/>
                </a:solidFill>
                <a:latin typeface="Century Gothic" panose="020B0502020202020204" pitchFamily="34" charset="0"/>
              </a:rPr>
              <a:t>w</a:t>
            </a:r>
            <a:r>
              <a:rPr lang="en-GB" sz="16600" dirty="0" err="1">
                <a:solidFill>
                  <a:srgbClr val="FFC000"/>
                </a:solidFill>
                <a:latin typeface="Century Gothic" panose="020B0502020202020204" pitchFamily="34" charset="0"/>
              </a:rPr>
              <a:t>i</a:t>
            </a:r>
            <a:r>
              <a:rPr lang="en-GB" sz="16600" dirty="0" err="1">
                <a:solidFill>
                  <a:srgbClr val="002060"/>
                </a:solidFill>
                <a:latin typeface="Century Gothic" panose="020B0502020202020204" pitchFamily="34" charset="0"/>
              </a:rPr>
              <a:t>r</a:t>
            </a:r>
            <a:endParaRPr lang="en-GB" sz="166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45392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i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i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9961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67968" y="1214072"/>
            <a:ext cx="11935799"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Welches Wort hat das </a:t>
            </a:r>
            <a:r>
              <a:rPr lang="en-US" sz="2400" dirty="0" err="1">
                <a:solidFill>
                  <a:schemeClr val="accent5">
                    <a:lumMod val="50000"/>
                  </a:schemeClr>
                </a:solidFill>
              </a:rPr>
              <a:t>kurze</a:t>
            </a:r>
            <a:r>
              <a:rPr lang="en-US" sz="2400" dirty="0">
                <a:solidFill>
                  <a:schemeClr val="accent5">
                    <a:lumMod val="50000"/>
                  </a:schemeClr>
                </a:solidFill>
              </a:rPr>
              <a:t> [</a:t>
            </a:r>
            <a:r>
              <a:rPr lang="en-US" sz="2400" b="1" dirty="0" err="1">
                <a:solidFill>
                  <a:schemeClr val="accent5">
                    <a:lumMod val="50000"/>
                  </a:schemeClr>
                </a:solidFill>
              </a:rPr>
              <a:t>i</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5-8 und a) </a:t>
            </a:r>
            <a:r>
              <a:rPr lang="en-US" sz="2400" dirty="0" err="1">
                <a:solidFill>
                  <a:schemeClr val="accent5">
                    <a:lumMod val="50000"/>
                  </a:schemeClr>
                </a:solidFill>
              </a:rPr>
              <a:t>oder</a:t>
            </a:r>
            <a:r>
              <a:rPr lang="en-US" sz="2400" dirty="0">
                <a:solidFill>
                  <a:schemeClr val="accent5">
                    <a:lumMod val="50000"/>
                  </a:schemeClr>
                </a:solidFill>
              </a:rPr>
              <a:t> b).</a:t>
            </a:r>
          </a:p>
        </p:txBody>
      </p:sp>
      <p:graphicFrame>
        <p:nvGraphicFramePr>
          <p:cNvPr id="6" name="Table 13">
            <a:extLst>
              <a:ext uri="{FF2B5EF4-FFF2-40B4-BE49-F238E27FC236}">
                <a16:creationId xmlns:a16="http://schemas.microsoft.com/office/drawing/2014/main" id="{95A19952-6570-4456-93B6-84FF0F422BF3}"/>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R </a:t>
                      </a:r>
                      <a:r>
                        <a:rPr lang="en-GB" sz="2800" b="1" dirty="0" err="1">
                          <a:solidFill>
                            <a:srgbClr val="E65D00"/>
                          </a:solidFill>
                        </a:rPr>
                        <a:t>i</a:t>
                      </a:r>
                      <a:r>
                        <a:rPr lang="en-GB" sz="2800" b="1" dirty="0">
                          <a:solidFill>
                            <a:srgbClr val="E65D00"/>
                          </a:solidFill>
                        </a:rPr>
                        <a:t>  </a:t>
                      </a:r>
                      <a:r>
                        <a:rPr lang="en-GB" sz="2800" b="1" dirty="0" err="1">
                          <a:solidFill>
                            <a:srgbClr val="115076"/>
                          </a:solidFill>
                        </a:rPr>
                        <a:t>sse</a:t>
                      </a:r>
                      <a:r>
                        <a:rPr lang="en-GB" sz="2800" b="1" dirty="0">
                          <a:solidFill>
                            <a:srgbClr val="115076"/>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 b) R </a:t>
                      </a:r>
                      <a:r>
                        <a:rPr lang="en-GB" sz="2800" b="1" dirty="0" err="1">
                          <a:solidFill>
                            <a:srgbClr val="E65D00"/>
                          </a:solidFill>
                        </a:rPr>
                        <a:t>ie</a:t>
                      </a:r>
                      <a:r>
                        <a:rPr lang="en-GB" sz="2800" b="1" dirty="0">
                          <a:solidFill>
                            <a:srgbClr val="E65D00"/>
                          </a:solidFill>
                        </a:rPr>
                        <a:t> </a:t>
                      </a:r>
                      <a:r>
                        <a:rPr lang="en-GB" sz="2800" b="1" dirty="0">
                          <a:solidFill>
                            <a:srgbClr val="115076"/>
                          </a:solidFill>
                        </a:rPr>
                        <a:t>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8" name="Table 7">
            <a:extLst>
              <a:ext uri="{FF2B5EF4-FFF2-40B4-BE49-F238E27FC236}">
                <a16:creationId xmlns:a16="http://schemas.microsoft.com/office/drawing/2014/main" id="{52B1075F-A60B-4B21-982A-AF00C8A43337}"/>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[to sit]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r>
                        <a:rPr lang="en-GB" sz="2000">
                          <a:solidFill>
                            <a:srgbClr val="115076"/>
                          </a:solidFill>
                        </a:rPr>
                        <a:t>[to</a:t>
                      </a:r>
                      <a:r>
                        <a:rPr lang="en-GB" sz="2000" baseline="0">
                          <a:solidFill>
                            <a:srgbClr val="115076"/>
                          </a:solidFill>
                        </a:rPr>
                        <a:t> </a:t>
                      </a:r>
                      <a:r>
                        <a:rPr lang="en-GB" sz="2000">
                          <a:solidFill>
                            <a:srgbClr val="115076"/>
                          </a:solidFill>
                        </a:rPr>
                        <a:t>address someone as ‘Sie’]</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s </a:t>
                      </a:r>
                      <a:r>
                        <a:rPr lang="en-GB" sz="2800" b="1" dirty="0" err="1">
                          <a:solidFill>
                            <a:srgbClr val="E87D1E"/>
                          </a:solidFill>
                        </a:rPr>
                        <a:t>i</a:t>
                      </a:r>
                      <a:r>
                        <a:rPr lang="en-GB" sz="2800" b="1" dirty="0">
                          <a:solidFill>
                            <a:srgbClr val="115076"/>
                          </a:solidFill>
                        </a:rPr>
                        <a:t> </a:t>
                      </a:r>
                      <a:r>
                        <a:rPr lang="en-GB" sz="2800" b="1" dirty="0" err="1">
                          <a:solidFill>
                            <a:srgbClr val="115076"/>
                          </a:solidFill>
                        </a:rPr>
                        <a:t>tzen</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800" b="1" dirty="0">
                          <a:solidFill>
                            <a:srgbClr val="115076"/>
                          </a:solidFill>
                        </a:rPr>
                        <a:t>     b) s </a:t>
                      </a:r>
                      <a:r>
                        <a:rPr lang="en-GB" sz="2800" b="1" dirty="0" err="1">
                          <a:solidFill>
                            <a:srgbClr val="E87D1E"/>
                          </a:solidFill>
                        </a:rPr>
                        <a:t>ie</a:t>
                      </a:r>
                      <a:r>
                        <a:rPr lang="en-GB" sz="2800" b="1" dirty="0">
                          <a:solidFill>
                            <a:srgbClr val="E87D1E"/>
                          </a:solidFill>
                        </a:rPr>
                        <a:t> </a:t>
                      </a:r>
                      <a:r>
                        <a:rPr lang="en-GB" sz="2800" b="1" dirty="0">
                          <a:solidFill>
                            <a:srgbClr val="115076"/>
                          </a:solidFill>
                        </a:rPr>
                        <a:t>zen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10" name="Table 13">
            <a:extLst>
              <a:ext uri="{FF2B5EF4-FFF2-40B4-BE49-F238E27FC236}">
                <a16:creationId xmlns:a16="http://schemas.microsoft.com/office/drawing/2014/main" id="{CBD4BAE7-0209-4BC4-A65A-6C965BE54F7D}"/>
              </a:ext>
            </a:extLst>
          </p:cNvPr>
          <p:cNvGraphicFramePr>
            <a:graphicFrameLocks noGrp="1"/>
          </p:cNvGraphicFramePr>
          <p:nvPr/>
        </p:nvGraphicFramePr>
        <p:xfrm>
          <a:off x="6353112"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[within</a:t>
                      </a:r>
                      <a:r>
                        <a:rPr lang="en-GB" sz="2000" baseline="0" dirty="0">
                          <a:solidFill>
                            <a:srgbClr val="115076"/>
                          </a:solidFill>
                        </a:rPr>
                        <a:t>]</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dirty="0">
                        <a:solidFill>
                          <a:srgbClr val="115076"/>
                        </a:solidFill>
                      </a:endParaRPr>
                    </a:p>
                    <a:p>
                      <a:pPr algn="ctr"/>
                      <a:endParaRPr lang="en-GB" sz="2000" dirty="0">
                        <a:solidFill>
                          <a:srgbClr val="115076"/>
                        </a:solidFill>
                      </a:endParaRPr>
                    </a:p>
                    <a:p>
                      <a:pPr algn="ctr"/>
                      <a:r>
                        <a:rPr lang="en-GB" sz="2000" dirty="0">
                          <a:solidFill>
                            <a:srgbClr val="115076"/>
                          </a:solidFill>
                        </a:rPr>
                        <a:t>[bees]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b </a:t>
                      </a:r>
                      <a:r>
                        <a:rPr lang="en-GB" sz="2800" b="1" dirty="0">
                          <a:solidFill>
                            <a:srgbClr val="E65D00"/>
                          </a:solidFill>
                        </a:rPr>
                        <a:t> </a:t>
                      </a:r>
                      <a:r>
                        <a:rPr lang="en-GB" sz="2800" b="1" dirty="0" err="1">
                          <a:solidFill>
                            <a:srgbClr val="E65D00"/>
                          </a:solidFill>
                        </a:rPr>
                        <a:t>i</a:t>
                      </a:r>
                      <a:r>
                        <a:rPr lang="en-GB" sz="2800" b="1" dirty="0">
                          <a:solidFill>
                            <a:srgbClr val="E65D00"/>
                          </a:solidFill>
                        </a:rPr>
                        <a:t>  </a:t>
                      </a:r>
                      <a:r>
                        <a:rPr lang="en-GB" sz="2800" b="1" dirty="0" err="1">
                          <a:solidFill>
                            <a:srgbClr val="115076"/>
                          </a:solidFill>
                        </a:rPr>
                        <a:t>nnen</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B </a:t>
                      </a:r>
                      <a:r>
                        <a:rPr lang="en-GB" sz="2800" b="1" baseline="0" dirty="0">
                          <a:solidFill>
                            <a:srgbClr val="115076"/>
                          </a:solidFill>
                        </a:rPr>
                        <a:t> </a:t>
                      </a:r>
                      <a:r>
                        <a:rPr lang="en-GB" sz="2800" b="1" baseline="0" dirty="0" err="1">
                          <a:solidFill>
                            <a:srgbClr val="E65D00"/>
                          </a:solidFill>
                        </a:rPr>
                        <a:t>ie</a:t>
                      </a:r>
                      <a:r>
                        <a:rPr lang="en-GB" sz="2800" b="1" baseline="0" dirty="0">
                          <a:solidFill>
                            <a:srgbClr val="E65D00"/>
                          </a:solidFill>
                        </a:rPr>
                        <a:t>  </a:t>
                      </a:r>
                      <a:r>
                        <a:rPr lang="en-GB" sz="2800" b="1" baseline="0" dirty="0" err="1">
                          <a:solidFill>
                            <a:srgbClr val="115076"/>
                          </a:solidFill>
                        </a:rPr>
                        <a:t>nen</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12" name="Table 11">
            <a:extLst>
              <a:ext uri="{FF2B5EF4-FFF2-40B4-BE49-F238E27FC236}">
                <a16:creationId xmlns:a16="http://schemas.microsoft.com/office/drawing/2014/main" id="{07BC175F-C26F-4554-B2D3-9377021ED008}"/>
              </a:ext>
            </a:extLst>
          </p:cNvPr>
          <p:cNvGraphicFramePr>
            <a:graphicFrameLocks noGrp="1"/>
          </p:cNvGraphicFramePr>
          <p:nvPr/>
        </p:nvGraphicFramePr>
        <p:xfrm>
          <a:off x="6348057"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[hall]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p>
                      <a:pPr algn="ctr"/>
                      <a:r>
                        <a:rPr lang="en-GB" sz="2000" dirty="0">
                          <a:solidFill>
                            <a:srgbClr val="115076"/>
                          </a:solidFill>
                        </a:rPr>
                        <a:t>[dill]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b) D </a:t>
                      </a:r>
                      <a:r>
                        <a:rPr lang="en-GB" sz="2800" b="1" dirty="0" err="1">
                          <a:solidFill>
                            <a:srgbClr val="E87D1E"/>
                          </a:solidFill>
                        </a:rPr>
                        <a:t>ie</a:t>
                      </a:r>
                      <a:r>
                        <a:rPr lang="en-GB" sz="2800" b="1" dirty="0">
                          <a:solidFill>
                            <a:srgbClr val="115076"/>
                          </a:solidFill>
                        </a:rPr>
                        <a:t> 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D </a:t>
                      </a:r>
                      <a:r>
                        <a:rPr lang="en-GB" sz="2800" b="1" dirty="0" err="1">
                          <a:solidFill>
                            <a:srgbClr val="E87D1E"/>
                          </a:solidFill>
                        </a:rPr>
                        <a:t>i</a:t>
                      </a:r>
                      <a:r>
                        <a:rPr lang="en-GB" sz="2800" b="1" dirty="0">
                          <a:solidFill>
                            <a:srgbClr val="115076"/>
                          </a:solidFill>
                        </a:rPr>
                        <a:t>  </a:t>
                      </a:r>
                      <a:r>
                        <a:rPr lang="en-GB" sz="2800" b="1" dirty="0" err="1">
                          <a:solidFill>
                            <a:srgbClr val="115076"/>
                          </a:solidFill>
                        </a:rPr>
                        <a:t>lle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4" name="TextBox 13">
            <a:extLst>
              <a:ext uri="{FF2B5EF4-FFF2-40B4-BE49-F238E27FC236}">
                <a16:creationId xmlns:a16="http://schemas.microsoft.com/office/drawing/2014/main" id="{B86982A7-4B2D-4232-A4C2-936E9DDCD3A2}"/>
              </a:ext>
            </a:extLst>
          </p:cNvPr>
          <p:cNvSpPr txBox="1"/>
          <p:nvPr/>
        </p:nvSpPr>
        <p:spPr>
          <a:xfrm>
            <a:off x="762961" y="283998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a:solidFill>
                  <a:srgbClr val="4472C4">
                    <a:lumMod val="50000"/>
                  </a:srgbClr>
                </a:solidFill>
                <a:latin typeface="Century Gothic" panose="020F0302020204030204"/>
              </a:rPr>
              <a:t>[cracks]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D63900C-BD77-450F-961D-5FEA3CD84EE8}"/>
              </a:ext>
            </a:extLst>
          </p:cNvPr>
          <p:cNvSpPr txBox="1"/>
          <p:nvPr/>
        </p:nvSpPr>
        <p:spPr>
          <a:xfrm>
            <a:off x="3592710" y="2828480"/>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[giant]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Action Button: Custom 16">
            <a:hlinkClick r:id="" action="ppaction://noaction" highlightClick="1">
              <a:snd r:embed="rId4" name="32.G.5. risse.wav"/>
            </a:hlinkClick>
            <a:extLst>
              <a:ext uri="{FF2B5EF4-FFF2-40B4-BE49-F238E27FC236}">
                <a16:creationId xmlns:a16="http://schemas.microsoft.com/office/drawing/2014/main" id="{8ECFBEC6-59EB-4A9A-B1D8-364128EB9CD4}"/>
              </a:ext>
            </a:extLst>
          </p:cNvPr>
          <p:cNvSpPr/>
          <p:nvPr/>
        </p:nvSpPr>
        <p:spPr>
          <a:xfrm>
            <a:off x="335083" y="1747303"/>
            <a:ext cx="539523" cy="49024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5</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Action Button: Custom 16">
            <a:hlinkClick r:id="" action="ppaction://noaction" highlightClick="1">
              <a:snd r:embed="rId5" name="32.G.6. sitzen.wav"/>
            </a:hlinkClick>
            <a:extLst>
              <a:ext uri="{FF2B5EF4-FFF2-40B4-BE49-F238E27FC236}">
                <a16:creationId xmlns:a16="http://schemas.microsoft.com/office/drawing/2014/main" id="{35D05747-7DD0-48EF-A053-51E1915A369C}"/>
              </a:ext>
            </a:extLst>
          </p:cNvPr>
          <p:cNvSpPr/>
          <p:nvPr/>
        </p:nvSpPr>
        <p:spPr>
          <a:xfrm>
            <a:off x="332237" y="4029636"/>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6</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Action Button: Custom 16">
            <a:hlinkClick r:id="" action="ppaction://noaction" highlightClick="1">
              <a:snd r:embed="rId6" name="32.G.7. bibbern.wav"/>
            </a:hlinkClick>
            <a:extLst>
              <a:ext uri="{FF2B5EF4-FFF2-40B4-BE49-F238E27FC236}">
                <a16:creationId xmlns:a16="http://schemas.microsoft.com/office/drawing/2014/main" id="{E8C037D3-B146-4921-B131-F50D6B50FFA0}"/>
              </a:ext>
            </a:extLst>
          </p:cNvPr>
          <p:cNvSpPr/>
          <p:nvPr/>
        </p:nvSpPr>
        <p:spPr>
          <a:xfrm>
            <a:off x="6076873" y="1751956"/>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7</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Action Button: Custom 16">
            <a:hlinkClick r:id="" action="ppaction://noaction" highlightClick="1">
              <a:snd r:embed="rId7" name="32.G.8. diele.wav"/>
            </a:hlinkClick>
            <a:extLst>
              <a:ext uri="{FF2B5EF4-FFF2-40B4-BE49-F238E27FC236}">
                <a16:creationId xmlns:a16="http://schemas.microsoft.com/office/drawing/2014/main" id="{9B16E4D1-3045-4757-B5C9-E54A096123CA}"/>
              </a:ext>
            </a:extLst>
          </p:cNvPr>
          <p:cNvSpPr/>
          <p:nvPr/>
        </p:nvSpPr>
        <p:spPr>
          <a:xfrm>
            <a:off x="6025293" y="4042351"/>
            <a:ext cx="542369" cy="5423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8</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860C0B31-1335-4406-900F-F0559A3A30B2}"/>
              </a:ext>
            </a:extLst>
          </p:cNvPr>
          <p:cNvSpPr txBox="1"/>
          <p:nvPr/>
        </p:nvSpPr>
        <p:spPr>
          <a:xfrm>
            <a:off x="1828800" y="3475276"/>
            <a:ext cx="47625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9" name="TextBox 18">
            <a:extLst>
              <a:ext uri="{FF2B5EF4-FFF2-40B4-BE49-F238E27FC236}">
                <a16:creationId xmlns:a16="http://schemas.microsoft.com/office/drawing/2014/main" id="{860C0B31-1335-4406-900F-F0559A3A30B2}"/>
              </a:ext>
            </a:extLst>
          </p:cNvPr>
          <p:cNvSpPr txBox="1"/>
          <p:nvPr/>
        </p:nvSpPr>
        <p:spPr>
          <a:xfrm>
            <a:off x="4351586" y="3437650"/>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0" name="TextBox 19">
            <a:extLst>
              <a:ext uri="{FF2B5EF4-FFF2-40B4-BE49-F238E27FC236}">
                <a16:creationId xmlns:a16="http://schemas.microsoft.com/office/drawing/2014/main" id="{860C0B31-1335-4406-900F-F0559A3A30B2}"/>
              </a:ext>
            </a:extLst>
          </p:cNvPr>
          <p:cNvSpPr txBox="1"/>
          <p:nvPr/>
        </p:nvSpPr>
        <p:spPr>
          <a:xfrm>
            <a:off x="1708339" y="5674339"/>
            <a:ext cx="400639"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1" name="TextBox 20">
            <a:extLst>
              <a:ext uri="{FF2B5EF4-FFF2-40B4-BE49-F238E27FC236}">
                <a16:creationId xmlns:a16="http://schemas.microsoft.com/office/drawing/2014/main" id="{860C0B31-1335-4406-900F-F0559A3A30B2}"/>
              </a:ext>
            </a:extLst>
          </p:cNvPr>
          <p:cNvSpPr txBox="1"/>
          <p:nvPr/>
        </p:nvSpPr>
        <p:spPr>
          <a:xfrm>
            <a:off x="4391408" y="5651542"/>
            <a:ext cx="401413"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2" name="TextBox 21">
            <a:extLst>
              <a:ext uri="{FF2B5EF4-FFF2-40B4-BE49-F238E27FC236}">
                <a16:creationId xmlns:a16="http://schemas.microsoft.com/office/drawing/2014/main" id="{860C0B31-1335-4406-900F-F0559A3A30B2}"/>
              </a:ext>
            </a:extLst>
          </p:cNvPr>
          <p:cNvSpPr txBox="1"/>
          <p:nvPr/>
        </p:nvSpPr>
        <p:spPr>
          <a:xfrm>
            <a:off x="7311836" y="3465841"/>
            <a:ext cx="62439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3" name="TextBox 22">
            <a:extLst>
              <a:ext uri="{FF2B5EF4-FFF2-40B4-BE49-F238E27FC236}">
                <a16:creationId xmlns:a16="http://schemas.microsoft.com/office/drawing/2014/main" id="{860C0B31-1335-4406-900F-F0559A3A30B2}"/>
              </a:ext>
            </a:extLst>
          </p:cNvPr>
          <p:cNvSpPr txBox="1"/>
          <p:nvPr/>
        </p:nvSpPr>
        <p:spPr>
          <a:xfrm>
            <a:off x="9859694" y="3429000"/>
            <a:ext cx="36497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4" name="TextBox 23">
            <a:extLst>
              <a:ext uri="{FF2B5EF4-FFF2-40B4-BE49-F238E27FC236}">
                <a16:creationId xmlns:a16="http://schemas.microsoft.com/office/drawing/2014/main" id="{860C0B31-1335-4406-900F-F0559A3A30B2}"/>
              </a:ext>
            </a:extLst>
          </p:cNvPr>
          <p:cNvSpPr txBox="1"/>
          <p:nvPr/>
        </p:nvSpPr>
        <p:spPr>
          <a:xfrm>
            <a:off x="7603783" y="5633260"/>
            <a:ext cx="31508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5" name="TextBox 24">
            <a:extLst>
              <a:ext uri="{FF2B5EF4-FFF2-40B4-BE49-F238E27FC236}">
                <a16:creationId xmlns:a16="http://schemas.microsoft.com/office/drawing/2014/main" id="{860C0B31-1335-4406-900F-F0559A3A30B2}"/>
              </a:ext>
            </a:extLst>
          </p:cNvPr>
          <p:cNvSpPr txBox="1"/>
          <p:nvPr/>
        </p:nvSpPr>
        <p:spPr>
          <a:xfrm>
            <a:off x="10042182" y="5675414"/>
            <a:ext cx="408467"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6" name="Oval 25"/>
          <p:cNvSpPr/>
          <p:nvPr/>
        </p:nvSpPr>
        <p:spPr>
          <a:xfrm>
            <a:off x="1708339" y="3381008"/>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568445" y="5561056"/>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7190980" y="3381008"/>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9875463" y="5598707"/>
            <a:ext cx="608198" cy="57494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887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4519" y="878289"/>
            <a:ext cx="10515600" cy="1325563"/>
          </a:xfrm>
        </p:spPr>
        <p:txBody>
          <a:bodyPr>
            <a:noAutofit/>
          </a:bodyPr>
          <a:lstStyle/>
          <a:p>
            <a:r>
              <a:rPr lang="en-GB" sz="24000" b="1" dirty="0" err="1">
                <a:solidFill>
                  <a:srgbClr val="FFCC00"/>
                </a:solidFill>
              </a:rPr>
              <a:t>i</a:t>
            </a:r>
            <a:endParaRPr lang="en-GB" sz="24000" b="1" dirty="0"/>
          </a:p>
        </p:txBody>
      </p:sp>
      <p:pic>
        <p:nvPicPr>
          <p:cNvPr id="4" name="Picture 3" descr="back of a man's hea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538697"/>
            <a:ext cx="5687568" cy="3904488"/>
          </a:xfrm>
          <a:prstGeom prst="rect">
            <a:avLst/>
          </a:prstGeom>
        </p:spPr>
      </p:pic>
      <p:sp>
        <p:nvSpPr>
          <p:cNvPr id="2" name="Rectangle 1"/>
          <p:cNvSpPr/>
          <p:nvPr/>
        </p:nvSpPr>
        <p:spPr>
          <a:xfrm>
            <a:off x="4531308" y="3718255"/>
            <a:ext cx="3129383" cy="264687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166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a:t>
            </a:r>
            <a:r>
              <a:rPr kumimoji="0" lang="en-GB" sz="1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endParaRPr kumimoji="0" lang="en-GB" sz="1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116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A79D6C-0332-FC43-AFDB-5ACA17F5420D}"/>
              </a:ext>
            </a:extLst>
          </p:cNvPr>
          <p:cNvSpPr>
            <a:spLocks noGrp="1"/>
          </p:cNvSpPr>
          <p:nvPr>
            <p:ph type="title"/>
          </p:nvPr>
        </p:nvSpPr>
        <p:spPr>
          <a:xfrm>
            <a:off x="5097741" y="167381"/>
            <a:ext cx="1996516" cy="1306401"/>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4194560" y="1560394"/>
            <a:ext cx="3802879" cy="29266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w</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r</a:t>
            </a:r>
            <a:endParaRPr lang="en-GB" sz="8800" dirty="0">
              <a:solidFill>
                <a:srgbClr val="002060"/>
              </a:solidFill>
              <a:latin typeface="Century Gothic" panose="020B0502020202020204" pitchFamily="34" charset="0"/>
            </a:endParaRPr>
          </a:p>
        </p:txBody>
      </p:sp>
      <p:sp>
        <p:nvSpPr>
          <p:cNvPr id="5" name="Rectangle 4"/>
          <p:cNvSpPr/>
          <p:nvPr/>
        </p:nvSpPr>
        <p:spPr>
          <a:xfrm>
            <a:off x="850264" y="515236"/>
            <a:ext cx="225895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rche</a:t>
            </a:r>
            <a:endParaRPr lang="en-GB" sz="5400" dirty="0">
              <a:solidFill>
                <a:srgbClr val="002060"/>
              </a:solidFill>
              <a:latin typeface="Century Gothic" panose="020B0502020202020204" pitchFamily="34" charset="0"/>
            </a:endParaRPr>
          </a:p>
        </p:txBody>
      </p:sp>
      <p:sp>
        <p:nvSpPr>
          <p:cNvPr id="6" name="Rectangle 5"/>
          <p:cNvSpPr/>
          <p:nvPr/>
        </p:nvSpPr>
        <p:spPr>
          <a:xfrm>
            <a:off x="5049078" y="4458340"/>
            <a:ext cx="209384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pr</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vat</a:t>
            </a:r>
            <a:endParaRPr lang="en-GB" sz="5400" dirty="0">
              <a:solidFill>
                <a:srgbClr val="002060"/>
              </a:solidFill>
              <a:latin typeface="Century Gothic" panose="020B0502020202020204" pitchFamily="34" charset="0"/>
            </a:endParaRPr>
          </a:p>
        </p:txBody>
      </p:sp>
      <p:sp>
        <p:nvSpPr>
          <p:cNvPr id="7" name="Rectangle 6"/>
          <p:cNvSpPr/>
          <p:nvPr/>
        </p:nvSpPr>
        <p:spPr>
          <a:xfrm>
            <a:off x="9609724" y="3272531"/>
            <a:ext cx="95250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hr</a:t>
            </a:r>
            <a:endParaRPr lang="en-GB" sz="5400" i="1" dirty="0">
              <a:solidFill>
                <a:srgbClr val="002060"/>
              </a:solidFill>
              <a:latin typeface="Century Gothic" panose="020B0502020202020204" pitchFamily="34" charset="0"/>
            </a:endParaRPr>
          </a:p>
        </p:txBody>
      </p:sp>
      <p:sp>
        <p:nvSpPr>
          <p:cNvPr id="8" name="Rectangle 7"/>
          <p:cNvSpPr/>
          <p:nvPr/>
        </p:nvSpPr>
        <p:spPr>
          <a:xfrm>
            <a:off x="1153231" y="3287898"/>
            <a:ext cx="165301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FFCC00"/>
              </a:solidFill>
              <a:latin typeface="Century Gothic" panose="020B0502020202020204" pitchFamily="34" charset="0"/>
            </a:endParaRPr>
          </a:p>
        </p:txBody>
      </p:sp>
      <p:sp>
        <p:nvSpPr>
          <p:cNvPr id="9" name="Rectangle 8"/>
          <p:cNvSpPr/>
          <p:nvPr/>
        </p:nvSpPr>
        <p:spPr>
          <a:xfrm>
            <a:off x="8882745" y="515236"/>
            <a:ext cx="250581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pic>
        <p:nvPicPr>
          <p:cNvPr id="19" name="Picture 18" descr="back of a man's head"/>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1427" y="1749476"/>
            <a:ext cx="2289144" cy="1571487"/>
          </a:xfrm>
          <a:prstGeom prst="rect">
            <a:avLst/>
          </a:prstGeom>
        </p:spPr>
      </p:pic>
      <p:pic>
        <p:nvPicPr>
          <p:cNvPr id="12" name="Picture 11" descr="church"/>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947" y="1301631"/>
            <a:ext cx="2284202" cy="1587520"/>
          </a:xfrm>
          <a:prstGeom prst="rect">
            <a:avLst/>
          </a:prstGeom>
        </p:spPr>
      </p:pic>
      <p:pic>
        <p:nvPicPr>
          <p:cNvPr id="21" name="Picture 20" descr="security lock"/>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97127" y="5210534"/>
            <a:ext cx="1106452" cy="1110178"/>
          </a:xfrm>
          <a:prstGeom prst="rect">
            <a:avLst/>
          </a:prstGeom>
        </p:spPr>
      </p:pic>
      <p:pic>
        <p:nvPicPr>
          <p:cNvPr id="22" name="Picture 21" descr="famil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09521" y="1674535"/>
            <a:ext cx="1852263" cy="1336716"/>
          </a:xfrm>
          <a:prstGeom prst="rect">
            <a:avLst/>
          </a:prstGeom>
        </p:spPr>
      </p:pic>
      <p:pic>
        <p:nvPicPr>
          <p:cNvPr id="23" name="Picture 2" descr="boy pointing to girl in a grou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61748" y="4265495"/>
            <a:ext cx="1747810" cy="146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descr="arrow pointing to lines on a page"/>
          <p:cNvGrpSpPr/>
          <p:nvPr/>
        </p:nvGrpSpPr>
        <p:grpSpPr>
          <a:xfrm>
            <a:off x="1473864" y="4324636"/>
            <a:ext cx="1365094" cy="1190739"/>
            <a:chOff x="1473864" y="4324636"/>
            <a:chExt cx="1365094" cy="1190739"/>
          </a:xfrm>
        </p:grpSpPr>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73864" y="4324636"/>
              <a:ext cx="904961" cy="1190739"/>
            </a:xfrm>
            <a:prstGeom prst="rect">
              <a:avLst/>
            </a:prstGeom>
          </p:spPr>
        </p:pic>
        <p:cxnSp>
          <p:nvCxnSpPr>
            <p:cNvPr id="24" name="Straight Arrow Connector 23"/>
            <p:cNvCxnSpPr/>
            <p:nvPr/>
          </p:nvCxnSpPr>
          <p:spPr>
            <a:xfrm flipH="1">
              <a:off x="2295633" y="4487051"/>
              <a:ext cx="543325" cy="25767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40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i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wir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Kirch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5" name="Kirch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Famil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6" name="Famili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Lini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7" name="Lini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Priva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subTnLst>
                                    <p:audio>
                                      <p:cMediaNode>
                                        <p:cTn display="0" masterRel="sameClick">
                                          <p:stCondLst>
                                            <p:cond evt="begin" delay="0">
                                              <p:tn val="53"/>
                                            </p:cond>
                                          </p:stCondLst>
                                          <p:endCondLst>
                                            <p:cond evt="onStopAudio" delay="0">
                                              <p:tgtEl>
                                                <p:sldTgt/>
                                              </p:tgtEl>
                                            </p:cond>
                                          </p:endCondLst>
                                        </p:cTn>
                                        <p:tgtEl>
                                          <p:sndTgt r:embed="rId8" name="Priva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ihr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subTnLst>
                                    <p:audio>
                                      <p:cMediaNode>
                                        <p:cTn display="0" masterRel="sameClick">
                                          <p:stCondLst>
                                            <p:cond evt="begin" delay="0">
                                              <p:tn val="63"/>
                                            </p:cond>
                                          </p:stCondLst>
                                          <p:endCondLst>
                                            <p:cond evt="onStopAudio" delay="0">
                                              <p:tgtEl>
                                                <p:sldTgt/>
                                              </p:tgtEl>
                                            </p:cond>
                                          </p:endCondLst>
                                        </p:cTn>
                                        <p:tgtEl>
                                          <p:sndTgt r:embed="rId9" name="ih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4130A-F02B-2949-BAC4-F84D52B5E3F3}"/>
              </a:ext>
            </a:extLst>
          </p:cNvPr>
          <p:cNvSpPr>
            <a:spLocks noGrp="1"/>
          </p:cNvSpPr>
          <p:nvPr>
            <p:ph type="title"/>
          </p:nvPr>
        </p:nvSpPr>
        <p:spPr>
          <a:xfrm>
            <a:off x="4960491" y="-101470"/>
            <a:ext cx="2271016" cy="1850946"/>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4194560" y="1560394"/>
            <a:ext cx="3802879" cy="29266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w</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r</a:t>
            </a:r>
            <a:endParaRPr lang="en-GB" sz="8800" dirty="0">
              <a:solidFill>
                <a:srgbClr val="002060"/>
              </a:solidFill>
              <a:latin typeface="Century Gothic" panose="020B0502020202020204" pitchFamily="34" charset="0"/>
            </a:endParaRPr>
          </a:p>
        </p:txBody>
      </p:sp>
      <p:sp>
        <p:nvSpPr>
          <p:cNvPr id="5" name="Rectangle 4"/>
          <p:cNvSpPr/>
          <p:nvPr/>
        </p:nvSpPr>
        <p:spPr>
          <a:xfrm>
            <a:off x="850264" y="515236"/>
            <a:ext cx="225895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rche</a:t>
            </a:r>
            <a:endParaRPr lang="en-GB" sz="5400" dirty="0">
              <a:solidFill>
                <a:srgbClr val="002060"/>
              </a:solidFill>
              <a:latin typeface="Century Gothic" panose="020B0502020202020204" pitchFamily="34" charset="0"/>
            </a:endParaRPr>
          </a:p>
        </p:txBody>
      </p:sp>
      <p:sp>
        <p:nvSpPr>
          <p:cNvPr id="6" name="Rectangle 5"/>
          <p:cNvSpPr/>
          <p:nvPr/>
        </p:nvSpPr>
        <p:spPr>
          <a:xfrm>
            <a:off x="5049078" y="4458340"/>
            <a:ext cx="209384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pr</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vat</a:t>
            </a:r>
            <a:endParaRPr lang="en-GB" sz="5400" dirty="0">
              <a:solidFill>
                <a:srgbClr val="002060"/>
              </a:solidFill>
              <a:latin typeface="Century Gothic" panose="020B0502020202020204" pitchFamily="34" charset="0"/>
            </a:endParaRPr>
          </a:p>
        </p:txBody>
      </p:sp>
      <p:sp>
        <p:nvSpPr>
          <p:cNvPr id="7" name="Rectangle 6"/>
          <p:cNvSpPr/>
          <p:nvPr/>
        </p:nvSpPr>
        <p:spPr>
          <a:xfrm>
            <a:off x="9609724" y="3272531"/>
            <a:ext cx="95250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hr</a:t>
            </a:r>
            <a:endParaRPr lang="en-GB" sz="5400" i="1" dirty="0">
              <a:solidFill>
                <a:srgbClr val="002060"/>
              </a:solidFill>
              <a:latin typeface="Century Gothic" panose="020B0502020202020204" pitchFamily="34" charset="0"/>
            </a:endParaRPr>
          </a:p>
        </p:txBody>
      </p:sp>
      <p:sp>
        <p:nvSpPr>
          <p:cNvPr id="8" name="Rectangle 7"/>
          <p:cNvSpPr/>
          <p:nvPr/>
        </p:nvSpPr>
        <p:spPr>
          <a:xfrm>
            <a:off x="1153231" y="3287898"/>
            <a:ext cx="165301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FFCC00"/>
              </a:solidFill>
              <a:latin typeface="Century Gothic" panose="020B0502020202020204" pitchFamily="34" charset="0"/>
            </a:endParaRPr>
          </a:p>
        </p:txBody>
      </p:sp>
      <p:sp>
        <p:nvSpPr>
          <p:cNvPr id="9" name="Rectangle 8"/>
          <p:cNvSpPr/>
          <p:nvPr/>
        </p:nvSpPr>
        <p:spPr>
          <a:xfrm>
            <a:off x="8882745" y="515236"/>
            <a:ext cx="250581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pic>
        <p:nvPicPr>
          <p:cNvPr id="19" name="Picture 18" descr="group of peop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1427" y="1749476"/>
            <a:ext cx="2289144" cy="1571487"/>
          </a:xfrm>
          <a:prstGeom prst="rect">
            <a:avLst/>
          </a:prstGeom>
        </p:spPr>
      </p:pic>
    </p:spTree>
    <p:extLst>
      <p:ext uri="{BB962C8B-B14F-4D97-AF65-F5344CB8AC3E}">
        <p14:creationId xmlns:p14="http://schemas.microsoft.com/office/powerpoint/2010/main" val="157327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wir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Kirch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Famili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Lin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Priva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ih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B429-3984-7F4F-AADA-B125096DCD40}"/>
              </a:ext>
            </a:extLst>
          </p:cNvPr>
          <p:cNvSpPr>
            <a:spLocks noGrp="1"/>
          </p:cNvSpPr>
          <p:nvPr>
            <p:ph type="title"/>
          </p:nvPr>
        </p:nvSpPr>
        <p:spPr>
          <a:xfrm>
            <a:off x="5225927" y="-19548"/>
            <a:ext cx="1744075" cy="1674483"/>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4194560" y="1560394"/>
            <a:ext cx="3802879" cy="29266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w</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r</a:t>
            </a:r>
            <a:endParaRPr lang="en-GB" sz="8800" dirty="0">
              <a:solidFill>
                <a:srgbClr val="002060"/>
              </a:solidFill>
              <a:latin typeface="Century Gothic" panose="020B0502020202020204" pitchFamily="34" charset="0"/>
            </a:endParaRPr>
          </a:p>
        </p:txBody>
      </p:sp>
      <p:sp>
        <p:nvSpPr>
          <p:cNvPr id="5" name="Rectangle 4"/>
          <p:cNvSpPr/>
          <p:nvPr/>
        </p:nvSpPr>
        <p:spPr>
          <a:xfrm>
            <a:off x="850264" y="515236"/>
            <a:ext cx="225895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rche</a:t>
            </a:r>
            <a:endParaRPr lang="en-GB" sz="5400" dirty="0">
              <a:solidFill>
                <a:srgbClr val="002060"/>
              </a:solidFill>
              <a:latin typeface="Century Gothic" panose="020B0502020202020204" pitchFamily="34" charset="0"/>
            </a:endParaRPr>
          </a:p>
        </p:txBody>
      </p:sp>
      <p:sp>
        <p:nvSpPr>
          <p:cNvPr id="6" name="Rectangle 5"/>
          <p:cNvSpPr/>
          <p:nvPr/>
        </p:nvSpPr>
        <p:spPr>
          <a:xfrm>
            <a:off x="5049078" y="4458340"/>
            <a:ext cx="209384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pr</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vat</a:t>
            </a:r>
            <a:endParaRPr lang="en-GB" sz="5400" dirty="0">
              <a:solidFill>
                <a:srgbClr val="002060"/>
              </a:solidFill>
              <a:latin typeface="Century Gothic" panose="020B0502020202020204" pitchFamily="34" charset="0"/>
            </a:endParaRPr>
          </a:p>
        </p:txBody>
      </p:sp>
      <p:sp>
        <p:nvSpPr>
          <p:cNvPr id="7" name="Rectangle 6"/>
          <p:cNvSpPr/>
          <p:nvPr/>
        </p:nvSpPr>
        <p:spPr>
          <a:xfrm>
            <a:off x="9609724" y="3272531"/>
            <a:ext cx="952505" cy="923330"/>
          </a:xfrm>
          <a:prstGeom prst="rect">
            <a:avLst/>
          </a:prstGeom>
        </p:spPr>
        <p:txBody>
          <a:bodyPr wrap="none">
            <a:spAutoFit/>
          </a:bodyPr>
          <a:lstStyle/>
          <a:p>
            <a:pPr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hr</a:t>
            </a:r>
            <a:endParaRPr lang="en-GB" sz="5400" i="1" dirty="0">
              <a:solidFill>
                <a:srgbClr val="002060"/>
              </a:solidFill>
              <a:latin typeface="Century Gothic" panose="020B0502020202020204" pitchFamily="34" charset="0"/>
            </a:endParaRPr>
          </a:p>
        </p:txBody>
      </p:sp>
      <p:sp>
        <p:nvSpPr>
          <p:cNvPr id="8" name="Rectangle 7"/>
          <p:cNvSpPr/>
          <p:nvPr/>
        </p:nvSpPr>
        <p:spPr>
          <a:xfrm>
            <a:off x="1153231" y="3287898"/>
            <a:ext cx="16530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FFCC00"/>
              </a:solidFill>
              <a:latin typeface="Century Gothic" panose="020B0502020202020204" pitchFamily="34" charset="0"/>
            </a:endParaRPr>
          </a:p>
        </p:txBody>
      </p:sp>
      <p:sp>
        <p:nvSpPr>
          <p:cNvPr id="9" name="Rectangle 8"/>
          <p:cNvSpPr/>
          <p:nvPr/>
        </p:nvSpPr>
        <p:spPr>
          <a:xfrm>
            <a:off x="8882745" y="515236"/>
            <a:ext cx="250581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pic>
        <p:nvPicPr>
          <p:cNvPr id="19" name="Picture 18" descr="group of peopl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1427" y="1749476"/>
            <a:ext cx="2289144" cy="1571487"/>
          </a:xfrm>
          <a:prstGeom prst="rect">
            <a:avLst/>
          </a:prstGeom>
        </p:spPr>
      </p:pic>
    </p:spTree>
    <p:extLst>
      <p:ext uri="{BB962C8B-B14F-4D97-AF65-F5344CB8AC3E}">
        <p14:creationId xmlns:p14="http://schemas.microsoft.com/office/powerpoint/2010/main" val="337583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0002" y="1134167"/>
            <a:ext cx="10515600" cy="1325563"/>
          </a:xfrm>
        </p:spPr>
        <p:txBody>
          <a:bodyPr>
            <a:normAutofit fontScale="90000"/>
          </a:bodyPr>
          <a:lstStyle/>
          <a:p>
            <a:r>
              <a:rPr lang="en-GB" sz="26700" b="1" dirty="0" err="1">
                <a:solidFill>
                  <a:srgbClr val="FFCC00"/>
                </a:solidFill>
              </a:rPr>
              <a:t>i</a:t>
            </a:r>
            <a:r>
              <a:rPr lang="en-GB" sz="1400" b="1" dirty="0"/>
              <a:t/>
            </a:r>
            <a:br>
              <a:rPr lang="en-GB" sz="1400" b="1" dirty="0"/>
            </a:br>
            <a:endParaRPr lang="en-GB" dirty="0"/>
          </a:p>
        </p:txBody>
      </p:sp>
      <p:pic>
        <p:nvPicPr>
          <p:cNvPr id="4" name="Picture 3" descr="person with a magnifying glass looking through it to see a key"/>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506" y="516675"/>
            <a:ext cx="2922161" cy="3886110"/>
          </a:xfrm>
          <a:prstGeom prst="rect">
            <a:avLst/>
          </a:prstGeom>
        </p:spPr>
      </p:pic>
      <p:sp>
        <p:nvSpPr>
          <p:cNvPr id="2" name="Rectangle 1"/>
          <p:cNvSpPr/>
          <p:nvPr/>
        </p:nvSpPr>
        <p:spPr>
          <a:xfrm>
            <a:off x="3643245" y="4303950"/>
            <a:ext cx="490550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333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i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find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4287</Words>
  <Application>Microsoft Office PowerPoint</Application>
  <PresentationFormat>Widescreen</PresentationFormat>
  <Paragraphs>682</Paragraphs>
  <Slides>40</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SimSun</vt:lpstr>
      <vt:lpstr>Arial</vt:lpstr>
      <vt:lpstr>Calibri</vt:lpstr>
      <vt:lpstr>Century Gothic</vt:lpstr>
      <vt:lpstr>Times New Roman</vt:lpstr>
      <vt:lpstr>Wingdings</vt:lpstr>
      <vt:lpstr>1_Office Theme</vt:lpstr>
      <vt:lpstr>German phonics collection</vt:lpstr>
      <vt:lpstr>Long and short [i]</vt:lpstr>
      <vt:lpstr>i</vt:lpstr>
      <vt:lpstr>i</vt:lpstr>
      <vt:lpstr>i</vt:lpstr>
      <vt:lpstr>i</vt:lpstr>
      <vt:lpstr>i</vt:lpstr>
      <vt:lpstr>i</vt:lpstr>
      <vt:lpstr>i </vt:lpstr>
      <vt:lpstr>i </vt:lpstr>
      <vt:lpstr>i </vt:lpstr>
      <vt:lpstr>i</vt:lpstr>
      <vt:lpstr>i</vt:lpstr>
      <vt:lpstr>i</vt:lpstr>
      <vt:lpstr>Long and short [i]</vt:lpstr>
      <vt:lpstr>[e] vs [i]</vt:lpstr>
      <vt:lpstr>long and short [i]</vt:lpstr>
      <vt:lpstr>Phonetik</vt:lpstr>
      <vt:lpstr>Phonetik</vt:lpstr>
      <vt:lpstr>Phonetik</vt:lpstr>
      <vt:lpstr>Zungenbrecher [2] </vt:lpstr>
      <vt:lpstr>long and short [i]</vt:lpstr>
      <vt:lpstr>Samstagnachmittag</vt:lpstr>
      <vt:lpstr>Samstagnachmittag</vt:lpstr>
      <vt:lpstr>long and short [i]</vt:lpstr>
      <vt:lpstr>i</vt:lpstr>
      <vt:lpstr>i</vt:lpstr>
      <vt:lpstr>i</vt:lpstr>
      <vt:lpstr>i</vt:lpstr>
      <vt:lpstr>i</vt:lpstr>
      <vt:lpstr>i</vt:lpstr>
      <vt:lpstr>i </vt:lpstr>
      <vt:lpstr>i </vt:lpstr>
      <vt:lpstr>i </vt:lpstr>
      <vt:lpstr>i</vt:lpstr>
      <vt:lpstr>i</vt:lpstr>
      <vt:lpstr>i</vt:lpstr>
      <vt:lpstr>Phonetik</vt:lpstr>
      <vt:lpstr>Phonetik</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cultural collection</dc:title>
  <dc:creator>Rachel Hawkes</dc:creator>
  <cp:lastModifiedBy>Stephen Owen</cp:lastModifiedBy>
  <cp:revision>6</cp:revision>
  <dcterms:created xsi:type="dcterms:W3CDTF">2021-02-09T09:46:37Z</dcterms:created>
  <dcterms:modified xsi:type="dcterms:W3CDTF">2021-07-23T09:52:17Z</dcterms:modified>
</cp:coreProperties>
</file>