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comment1.xml" ContentType="application/vnd.openxmlformats-officedocument.presentationml.comment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70"/>
  </p:notesMasterIdLst>
  <p:sldIdLst>
    <p:sldId id="259" r:id="rId4"/>
    <p:sldId id="282" r:id="rId5"/>
    <p:sldId id="617" r:id="rId6"/>
    <p:sldId id="618" r:id="rId7"/>
    <p:sldId id="619" r:id="rId8"/>
    <p:sldId id="620" r:id="rId9"/>
    <p:sldId id="621" r:id="rId10"/>
    <p:sldId id="622" r:id="rId11"/>
    <p:sldId id="623" r:id="rId12"/>
    <p:sldId id="624" r:id="rId13"/>
    <p:sldId id="625" r:id="rId14"/>
    <p:sldId id="626" r:id="rId15"/>
    <p:sldId id="627" r:id="rId16"/>
    <p:sldId id="628" r:id="rId17"/>
    <p:sldId id="309" r:id="rId18"/>
    <p:sldId id="629" r:id="rId19"/>
    <p:sldId id="630" r:id="rId20"/>
    <p:sldId id="631" r:id="rId21"/>
    <p:sldId id="632" r:id="rId22"/>
    <p:sldId id="328" r:id="rId23"/>
    <p:sldId id="283" r:id="rId24"/>
    <p:sldId id="361" r:id="rId25"/>
    <p:sldId id="362" r:id="rId26"/>
    <p:sldId id="363" r:id="rId27"/>
    <p:sldId id="277" r:id="rId28"/>
    <p:sldId id="364" r:id="rId29"/>
    <p:sldId id="365" r:id="rId30"/>
    <p:sldId id="284" r:id="rId31"/>
    <p:sldId id="387" r:id="rId32"/>
    <p:sldId id="566" r:id="rId33"/>
    <p:sldId id="564" r:id="rId34"/>
    <p:sldId id="565" r:id="rId35"/>
    <p:sldId id="568" r:id="rId36"/>
    <p:sldId id="608" r:id="rId37"/>
    <p:sldId id="609" r:id="rId38"/>
    <p:sldId id="290" r:id="rId39"/>
    <p:sldId id="299" r:id="rId40"/>
    <p:sldId id="610" r:id="rId41"/>
    <p:sldId id="289" r:id="rId42"/>
    <p:sldId id="611" r:id="rId43"/>
    <p:sldId id="526" r:id="rId44"/>
    <p:sldId id="612" r:id="rId45"/>
    <p:sldId id="261" r:id="rId46"/>
    <p:sldId id="560" r:id="rId47"/>
    <p:sldId id="614" r:id="rId48"/>
    <p:sldId id="613" r:id="rId49"/>
    <p:sldId id="615" r:id="rId50"/>
    <p:sldId id="729" r:id="rId51"/>
    <p:sldId id="616" r:id="rId52"/>
    <p:sldId id="561" r:id="rId53"/>
    <p:sldId id="591" r:id="rId54"/>
    <p:sldId id="592" r:id="rId55"/>
    <p:sldId id="593" r:id="rId56"/>
    <p:sldId id="634" r:id="rId57"/>
    <p:sldId id="492" r:id="rId58"/>
    <p:sldId id="633" r:id="rId59"/>
    <p:sldId id="635" r:id="rId60"/>
    <p:sldId id="386" r:id="rId61"/>
    <p:sldId id="726" r:id="rId62"/>
    <p:sldId id="727" r:id="rId63"/>
    <p:sldId id="728" r:id="rId64"/>
    <p:sldId id="705" r:id="rId65"/>
    <p:sldId id="637" r:id="rId66"/>
    <p:sldId id="706" r:id="rId67"/>
    <p:sldId id="707" r:id="rId68"/>
    <p:sldId id="730"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7" clrIdx="0">
    <p:extLst>
      <p:ext uri="{19B8F6BF-5375-455C-9EA6-DF929625EA0E}">
        <p15:presenceInfo xmlns:p15="http://schemas.microsoft.com/office/powerpoint/2012/main" userId="Stephen Ow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397" autoAdjust="0"/>
    <p:restoredTop sz="64231" autoAdjust="0"/>
  </p:normalViewPr>
  <p:slideViewPr>
    <p:cSldViewPr snapToGrid="0">
      <p:cViewPr varScale="1">
        <p:scale>
          <a:sx n="69" d="100"/>
          <a:sy n="69" d="100"/>
        </p:scale>
        <p:origin x="14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10T15:51:02.055" idx="7">
    <p:pos x="10" y="10"/>
    <p:text>Again, lesson resource is OK, so just the Phonics Collection to update.</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6F27-C47F-4B0B-9291-5B28D59B59E5}" type="datetimeFigureOut">
              <a:rPr lang="en-GB" smtClean="0"/>
              <a:t>14/07/2022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61AF94-8391-482C-9B82-0C483AB94CE2}" type="slidenum">
              <a:rPr lang="en-GB" smtClean="0"/>
              <a:t>‹#›</a:t>
            </a:fld>
            <a:endParaRPr lang="en-GB"/>
          </a:p>
        </p:txBody>
      </p:sp>
    </p:spTree>
    <p:extLst>
      <p:ext uri="{BB962C8B-B14F-4D97-AF65-F5344CB8AC3E}">
        <p14:creationId xmlns:p14="http://schemas.microsoft.com/office/powerpoint/2010/main" val="3081466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802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629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a:t>
            </a:r>
            <a:r>
              <a:rPr lang="en-GB" b="1" baseline="0" dirty="0" err="1"/>
              <a:t>denken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denken</a:t>
            </a:r>
            <a:r>
              <a:rPr lang="en-GB" baseline="0" dirty="0"/>
              <a:t> [124]; </a:t>
            </a:r>
            <a:r>
              <a:rPr lang="en-GB" b="1" baseline="0" dirty="0" err="1"/>
              <a:t>besser</a:t>
            </a:r>
            <a:r>
              <a:rPr lang="en-GB" b="0" baseline="0" dirty="0"/>
              <a:t> [231]</a:t>
            </a:r>
            <a:r>
              <a:rPr lang="en-GB" baseline="0" dirty="0"/>
              <a:t> </a:t>
            </a:r>
            <a:r>
              <a:rPr lang="en-GB" b="1" baseline="0" dirty="0"/>
              <a:t>Ende</a:t>
            </a:r>
            <a:r>
              <a:rPr lang="en-GB" baseline="0" dirty="0"/>
              <a:t> [204]; </a:t>
            </a:r>
            <a:r>
              <a:rPr lang="en-GB" b="1" baseline="0" dirty="0" err="1"/>
              <a:t>helfen</a:t>
            </a:r>
            <a:r>
              <a:rPr lang="en-GB" b="1" baseline="0" dirty="0"/>
              <a:t> </a:t>
            </a:r>
            <a:r>
              <a:rPr lang="en-GB" baseline="0" dirty="0"/>
              <a:t>[406]; </a:t>
            </a:r>
            <a:r>
              <a:rPr lang="en-GB" b="1" baseline="0" dirty="0"/>
              <a:t>Bett </a:t>
            </a:r>
            <a:r>
              <a:rPr lang="en-GB" baseline="0" dirty="0"/>
              <a:t>[654]; </a:t>
            </a:r>
            <a:r>
              <a:rPr lang="en-GB" b="1" baseline="0" dirty="0" err="1"/>
              <a:t>eng</a:t>
            </a:r>
            <a:r>
              <a:rPr lang="en-GB" b="1" baseline="0" dirty="0"/>
              <a:t> </a:t>
            </a:r>
            <a:r>
              <a:rPr lang="en-GB" baseline="0" dirty="0"/>
              <a:t>[591].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1686773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954461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1574301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4 minutes</a:t>
            </a:r>
            <a:br>
              <a:rPr lang="en-GB" dirty="0"/>
            </a:br>
            <a:br>
              <a:rPr lang="en-GB" b="1" dirty="0"/>
            </a:br>
            <a:r>
              <a:rPr lang="en-GB" b="1" dirty="0"/>
              <a:t>Aim: To provide practice in distinguishing</a:t>
            </a:r>
            <a:r>
              <a:rPr lang="en-GB" b="1" baseline="0" dirty="0"/>
              <a:t> between </a:t>
            </a:r>
            <a:r>
              <a:rPr lang="en-GB" b="1" baseline="0" dirty="0" err="1"/>
              <a:t>lond</a:t>
            </a:r>
            <a:r>
              <a:rPr lang="en-GB" b="1" baseline="0" dirty="0"/>
              <a:t> and short vowel ‘e’ sounds</a:t>
            </a:r>
            <a:br>
              <a:rPr lang="en-GB" dirty="0"/>
            </a:br>
            <a:br>
              <a:rPr lang="en-GB" dirty="0"/>
            </a:br>
            <a:r>
              <a:rPr lang="en-GB" b="1" dirty="0"/>
              <a:t>Procedure:</a:t>
            </a:r>
            <a:br>
              <a:rPr lang="en-GB" dirty="0"/>
            </a:br>
            <a:r>
              <a:rPr lang="en-GB" dirty="0"/>
              <a:t>1. Click</a:t>
            </a:r>
            <a:r>
              <a:rPr lang="en-GB" baseline="0" dirty="0"/>
              <a:t> on the audio buttons to play words.</a:t>
            </a:r>
            <a:endParaRPr lang="en-GB" dirty="0"/>
          </a:p>
          <a:p>
            <a:pPr marL="0"/>
            <a:r>
              <a:rPr lang="en-GB" dirty="0"/>
              <a:t>2. Students listen and tick the appropriate column,</a:t>
            </a:r>
            <a:r>
              <a:rPr lang="en-GB" baseline="0" dirty="0"/>
              <a:t> according to </a:t>
            </a:r>
            <a:r>
              <a:rPr lang="en-GB" baseline="0" dirty="0" err="1"/>
              <a:t>wheter</a:t>
            </a:r>
            <a:r>
              <a:rPr lang="en-GB" baseline="0" dirty="0"/>
              <a:t> the vowel sound is short or long.</a:t>
            </a:r>
            <a:endParaRPr lang="en-GB" dirty="0"/>
          </a:p>
          <a:p>
            <a:pPr marL="0"/>
            <a:r>
              <a:rPr lang="en-GB" dirty="0"/>
              <a:t>3. Click to animate the answers.</a:t>
            </a:r>
          </a:p>
          <a:p>
            <a:endParaRPr lang="en-GB" dirty="0"/>
          </a:p>
          <a:p>
            <a:pPr marL="0" lvl="0" indent="0" algn="l" rtl="0">
              <a:spcBef>
                <a:spcPts val="0"/>
              </a:spcBef>
              <a:spcAft>
                <a:spcPts val="0"/>
              </a:spcAft>
              <a:buClr>
                <a:schemeClr val="dk1"/>
              </a:buClr>
              <a:buSzPts val="1200"/>
              <a:buFont typeface="Calibri"/>
              <a:buNone/>
            </a:pPr>
            <a:r>
              <a:rPr lang="en-GB" b="1" dirty="0"/>
              <a:t>Transcript:</a:t>
            </a:r>
          </a:p>
          <a:p>
            <a:pPr marL="228600" lvl="0" indent="-228600" algn="l" rtl="0">
              <a:spcBef>
                <a:spcPts val="0"/>
              </a:spcBef>
              <a:spcAft>
                <a:spcPts val="0"/>
              </a:spcAft>
              <a:buClr>
                <a:schemeClr val="dk1"/>
              </a:buClr>
              <a:buSzPts val="1200"/>
              <a:buFont typeface="Calibri"/>
              <a:buAutoNum type="arabicPeriod"/>
            </a:pPr>
            <a:r>
              <a:rPr lang="en-GB" dirty="0"/>
              <a:t>Leben</a:t>
            </a:r>
          </a:p>
          <a:p>
            <a:pPr marL="228600" lvl="0" indent="-228600" algn="l" rtl="0">
              <a:spcBef>
                <a:spcPts val="0"/>
              </a:spcBef>
              <a:spcAft>
                <a:spcPts val="0"/>
              </a:spcAft>
              <a:buClr>
                <a:schemeClr val="dk1"/>
              </a:buClr>
              <a:buSzPts val="1200"/>
              <a:buFont typeface="Calibri"/>
              <a:buAutoNum type="arabicPeriod"/>
            </a:pPr>
            <a:r>
              <a:rPr lang="en-GB" dirty="0"/>
              <a:t>Bett</a:t>
            </a:r>
          </a:p>
          <a:p>
            <a:pPr marL="228600" lvl="0" indent="-228600" algn="l" rtl="0">
              <a:spcBef>
                <a:spcPts val="0"/>
              </a:spcBef>
              <a:spcAft>
                <a:spcPts val="0"/>
              </a:spcAft>
              <a:buClr>
                <a:schemeClr val="dk1"/>
              </a:buClr>
              <a:buSzPts val="1200"/>
              <a:buFont typeface="Calibri"/>
              <a:buAutoNum type="arabicPeriod"/>
            </a:pPr>
            <a:r>
              <a:rPr lang="en-GB" dirty="0" err="1"/>
              <a:t>besser</a:t>
            </a:r>
            <a:endParaRPr lang="en-GB" dirty="0"/>
          </a:p>
          <a:p>
            <a:pPr marL="228600" lvl="0" indent="-228600" algn="l" rtl="0">
              <a:spcBef>
                <a:spcPts val="0"/>
              </a:spcBef>
              <a:spcAft>
                <a:spcPts val="0"/>
              </a:spcAft>
              <a:buClr>
                <a:schemeClr val="dk1"/>
              </a:buClr>
              <a:buSzPts val="1200"/>
              <a:buFont typeface="Calibri"/>
              <a:buAutoNum type="arabicPeriod"/>
            </a:pPr>
            <a:r>
              <a:rPr lang="en-GB" dirty="0"/>
              <a:t>Ende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1" baseline="0" dirty="0"/>
              <a:t>Leben</a:t>
            </a:r>
            <a:r>
              <a:rPr lang="en-GB" baseline="0" dirty="0"/>
              <a:t> [220]; </a:t>
            </a:r>
            <a:r>
              <a:rPr lang="en-GB" b="1" baseline="0" dirty="0" err="1"/>
              <a:t>besser</a:t>
            </a:r>
            <a:r>
              <a:rPr lang="en-GB" b="0" baseline="0" dirty="0"/>
              <a:t> [231]</a:t>
            </a:r>
            <a:r>
              <a:rPr lang="en-GB" baseline="0" dirty="0"/>
              <a:t> </a:t>
            </a:r>
            <a:r>
              <a:rPr lang="en-GB" b="1" baseline="0" dirty="0"/>
              <a:t>Ende</a:t>
            </a:r>
            <a:r>
              <a:rPr lang="en-GB" baseline="0" dirty="0"/>
              <a:t> [204]; </a:t>
            </a:r>
            <a:r>
              <a:rPr lang="en-GB" b="1" baseline="0" dirty="0"/>
              <a:t>Bett </a:t>
            </a:r>
            <a:r>
              <a:rPr lang="en-GB" baseline="0" dirty="0"/>
              <a:t>[654]</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1775169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491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1109967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276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132149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5 minutes</a:t>
            </a:r>
            <a:br>
              <a:rPr lang="en-GB" dirty="0"/>
            </a:br>
            <a:br>
              <a:rPr lang="en-GB" b="1" dirty="0"/>
            </a:br>
            <a:r>
              <a:rPr lang="en-GB" b="1" dirty="0"/>
              <a:t>Aim: To provide practice in distinguishing</a:t>
            </a:r>
            <a:r>
              <a:rPr lang="en-GB" b="1" baseline="0" dirty="0"/>
              <a:t> between </a:t>
            </a:r>
            <a:r>
              <a:rPr lang="en-GB" b="1" baseline="0" dirty="0" err="1"/>
              <a:t>lond</a:t>
            </a:r>
            <a:r>
              <a:rPr lang="en-GB" b="1" baseline="0" dirty="0"/>
              <a:t> and short vowel ‘e’ and ‘a’ sounds</a:t>
            </a:r>
            <a:br>
              <a:rPr lang="en-GB" dirty="0"/>
            </a:br>
            <a:br>
              <a:rPr lang="en-GB" dirty="0"/>
            </a:br>
            <a:r>
              <a:rPr lang="en-GB" b="1" dirty="0"/>
              <a:t>Procedure:</a:t>
            </a:r>
            <a:br>
              <a:rPr lang="en-GB" dirty="0"/>
            </a:br>
            <a:r>
              <a:rPr lang="en-GB" dirty="0"/>
              <a:t>1. Click</a:t>
            </a:r>
            <a:r>
              <a:rPr lang="en-GB" baseline="0" dirty="0"/>
              <a:t> on the audio buttons to play words.</a:t>
            </a:r>
            <a:endParaRPr lang="en-GB" dirty="0"/>
          </a:p>
          <a:p>
            <a:pPr marL="0"/>
            <a:r>
              <a:rPr lang="en-GB" dirty="0"/>
              <a:t>2. Students listen and tick the appropriate column,</a:t>
            </a:r>
            <a:r>
              <a:rPr lang="en-GB" baseline="0" dirty="0"/>
              <a:t> according to </a:t>
            </a:r>
            <a:r>
              <a:rPr lang="en-GB" baseline="0" dirty="0" err="1"/>
              <a:t>wheter</a:t>
            </a:r>
            <a:r>
              <a:rPr lang="en-GB" baseline="0" dirty="0"/>
              <a:t> the vowel sound is short or long.</a:t>
            </a:r>
            <a:endParaRPr lang="en-GB" dirty="0"/>
          </a:p>
          <a:p>
            <a:pPr marL="0"/>
            <a:r>
              <a:rPr lang="en-GB" dirty="0"/>
              <a:t>3. Click to animate the answers.</a:t>
            </a:r>
          </a:p>
          <a:p>
            <a:endParaRPr lang="en-GB" dirty="0"/>
          </a:p>
          <a:p>
            <a:pPr marL="0" lvl="0" indent="0" algn="l" rtl="0">
              <a:spcBef>
                <a:spcPts val="0"/>
              </a:spcBef>
              <a:spcAft>
                <a:spcPts val="0"/>
              </a:spcAft>
              <a:buClr>
                <a:schemeClr val="dk1"/>
              </a:buClr>
              <a:buSzPts val="1200"/>
              <a:buFont typeface="Calibri"/>
              <a:buNone/>
            </a:pPr>
            <a:r>
              <a:rPr lang="en-GB" b="1" dirty="0"/>
              <a:t>Transcript:</a:t>
            </a:r>
          </a:p>
          <a:p>
            <a:pPr marL="0">
              <a:buFont typeface="+mj-lt"/>
              <a:buAutoNum type="arabicPeriod"/>
            </a:pPr>
            <a:r>
              <a:rPr lang="de-DE" sz="1200" b="0" i="0" u="none" strike="noStrike" cap="none" dirty="0">
                <a:solidFill>
                  <a:schemeClr val="dk1"/>
                </a:solidFill>
                <a:effectLst/>
                <a:latin typeface="Calibri"/>
                <a:ea typeface="Calibri"/>
                <a:cs typeface="Calibri"/>
                <a:sym typeface="Calibri"/>
              </a:rPr>
              <a:t>Idee</a:t>
            </a:r>
            <a:endParaRPr lang="en-GB" sz="1200" b="0" i="0" u="none" strike="noStrike" cap="none" dirty="0">
              <a:solidFill>
                <a:schemeClr val="dk1"/>
              </a:solidFill>
              <a:effectLst/>
              <a:latin typeface="Calibri"/>
              <a:ea typeface="Calibri"/>
              <a:cs typeface="Calibri"/>
              <a:sym typeface="Calibri"/>
            </a:endParaRPr>
          </a:p>
          <a:p>
            <a:pPr marL="0">
              <a:buFont typeface="+mj-lt"/>
              <a:buAutoNum type="arabicPeriod"/>
            </a:pPr>
            <a:r>
              <a:rPr lang="de-DE" sz="1200" b="0" i="0" u="none" strike="noStrike" cap="none" dirty="0">
                <a:solidFill>
                  <a:schemeClr val="dk1"/>
                </a:solidFill>
                <a:effectLst/>
                <a:latin typeface="Calibri"/>
                <a:ea typeface="Calibri"/>
                <a:cs typeface="Calibri"/>
                <a:sym typeface="Calibri"/>
              </a:rPr>
              <a:t>eng</a:t>
            </a:r>
            <a:endParaRPr lang="en-GB" sz="1200" b="0" i="0" u="none" strike="noStrike" cap="none" dirty="0">
              <a:solidFill>
                <a:schemeClr val="dk1"/>
              </a:solidFill>
              <a:effectLst/>
              <a:latin typeface="Calibri"/>
              <a:ea typeface="Calibri"/>
              <a:cs typeface="Calibri"/>
              <a:sym typeface="Calibri"/>
            </a:endParaRPr>
          </a:p>
          <a:p>
            <a:pPr marL="0">
              <a:buFont typeface="+mj-lt"/>
              <a:buAutoNum type="arabicPeriod"/>
            </a:pPr>
            <a:r>
              <a:rPr lang="de-DE" sz="1200" b="0" i="0" u="none" strike="noStrike" cap="none" dirty="0">
                <a:solidFill>
                  <a:schemeClr val="dk1"/>
                </a:solidFill>
                <a:effectLst/>
                <a:latin typeface="Calibri"/>
                <a:ea typeface="Calibri"/>
                <a:cs typeface="Calibri"/>
                <a:sym typeface="Calibri"/>
              </a:rPr>
              <a:t>Paar</a:t>
            </a:r>
            <a:endParaRPr lang="en-GB" sz="1200" b="0" i="0" u="none" strike="noStrike" cap="none" dirty="0">
              <a:solidFill>
                <a:schemeClr val="dk1"/>
              </a:solidFill>
              <a:effectLst/>
              <a:latin typeface="Calibri"/>
              <a:ea typeface="Calibri"/>
              <a:cs typeface="Calibri"/>
              <a:sym typeface="Calibri"/>
            </a:endParaRPr>
          </a:p>
          <a:p>
            <a:pPr marL="0">
              <a:buFont typeface="+mj-lt"/>
              <a:buAutoNum type="arabicPeriod"/>
            </a:pPr>
            <a:r>
              <a:rPr lang="de-DE" sz="1200" b="0" i="0" u="none" strike="noStrike" cap="none" dirty="0">
                <a:solidFill>
                  <a:schemeClr val="dk1"/>
                </a:solidFill>
                <a:effectLst/>
                <a:latin typeface="Calibri"/>
                <a:ea typeface="Calibri"/>
                <a:cs typeface="Calibri"/>
                <a:sym typeface="Calibri"/>
              </a:rPr>
              <a:t>danke</a:t>
            </a:r>
            <a:endParaRPr lang="en-GB" sz="1200" b="0" i="0" u="none" strike="noStrike" cap="none" dirty="0">
              <a:solidFill>
                <a:schemeClr val="dk1"/>
              </a:solidFill>
              <a:effectLst/>
              <a:latin typeface="Calibri"/>
              <a:ea typeface="Calibri"/>
              <a:cs typeface="Calibri"/>
              <a:sym typeface="Calibri"/>
            </a:endParaRPr>
          </a:p>
          <a:p>
            <a:pPr marL="0">
              <a:buFont typeface="+mj-lt"/>
              <a:buAutoNum type="arabicPeriod"/>
            </a:pPr>
            <a:r>
              <a:rPr lang="de-DE" sz="1200" b="0" i="0" u="none" strike="noStrike" cap="none" dirty="0">
                <a:solidFill>
                  <a:schemeClr val="dk1"/>
                </a:solidFill>
                <a:effectLst/>
                <a:latin typeface="Calibri"/>
                <a:ea typeface="Calibri"/>
                <a:cs typeface="Calibri"/>
                <a:sym typeface="Calibri"/>
              </a:rPr>
              <a:t>Gast</a:t>
            </a:r>
            <a:endParaRPr lang="en-GB" sz="1200" b="0" i="0" u="none" strike="noStrike" cap="none" dirty="0">
              <a:solidFill>
                <a:schemeClr val="dk1"/>
              </a:solidFill>
              <a:effectLst/>
              <a:latin typeface="Calibri"/>
              <a:ea typeface="Calibri"/>
              <a:cs typeface="Calibri"/>
              <a:sym typeface="Calibri"/>
            </a:endParaRPr>
          </a:p>
          <a:p>
            <a:pPr marL="0">
              <a:buFont typeface="+mj-lt"/>
              <a:buAutoNum type="arabicPeriod"/>
            </a:pPr>
            <a:r>
              <a:rPr lang="de-DE" sz="1200" b="0" i="0" u="none" strike="noStrike" cap="none" dirty="0">
                <a:solidFill>
                  <a:schemeClr val="dk1"/>
                </a:solidFill>
                <a:effectLst/>
                <a:latin typeface="Calibri"/>
                <a:ea typeface="Calibri"/>
                <a:cs typeface="Calibri"/>
                <a:sym typeface="Calibri"/>
              </a:rPr>
              <a:t>sehen</a:t>
            </a:r>
          </a:p>
          <a:p>
            <a:endParaRPr lang="de-DE" sz="1200" b="0" i="0" u="none" strike="noStrike" cap="none" baseline="0" dirty="0">
              <a:solidFill>
                <a:schemeClr val="dk1"/>
              </a:solidFill>
              <a:effectLst/>
              <a:latin typeface="Calibri"/>
              <a:cs typeface="Calibri"/>
              <a:sym typeface="Calibri"/>
            </a:endParaRPr>
          </a:p>
          <a:p>
            <a:pPr marL="0"/>
            <a:r>
              <a:rPr lang="en-GB" b="1" baseline="0" dirty="0"/>
              <a:t>Word frequency (1 is the most frequent word in German): </a:t>
            </a:r>
            <a:br>
              <a:rPr lang="en-GB" baseline="0" dirty="0"/>
            </a:br>
            <a:r>
              <a:rPr lang="en-GB" b="1" baseline="0" dirty="0"/>
              <a:t>Leben</a:t>
            </a:r>
            <a:r>
              <a:rPr lang="en-GB" baseline="0" dirty="0"/>
              <a:t> [220]; </a:t>
            </a:r>
            <a:r>
              <a:rPr lang="en-GB" b="1" baseline="0" dirty="0" err="1"/>
              <a:t>besser</a:t>
            </a:r>
            <a:r>
              <a:rPr lang="en-GB" b="0" baseline="0" dirty="0"/>
              <a:t> [231]</a:t>
            </a:r>
            <a:r>
              <a:rPr lang="en-GB" baseline="0" dirty="0"/>
              <a:t> </a:t>
            </a:r>
            <a:r>
              <a:rPr lang="en-GB" b="1" baseline="0" dirty="0"/>
              <a:t>Ende</a:t>
            </a:r>
            <a:r>
              <a:rPr lang="en-GB" baseline="0" dirty="0"/>
              <a:t> [204]; </a:t>
            </a:r>
            <a:r>
              <a:rPr lang="en-GB" b="1" baseline="0" dirty="0"/>
              <a:t>Bett </a:t>
            </a:r>
            <a:r>
              <a:rPr lang="en-GB" baseline="0" dirty="0"/>
              <a:t>[654]</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2140592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771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To </a:t>
            </a:r>
            <a:r>
              <a:rPr lang="en-GB" sz="1200" b="1" kern="1200" dirty="0">
                <a:solidFill>
                  <a:schemeClr val="tx1"/>
                </a:solidFill>
                <a:effectLst/>
                <a:latin typeface="+mn-lt"/>
                <a:ea typeface="+mn-ea"/>
                <a:cs typeface="+mn-cs"/>
              </a:rPr>
              <a:t>revise all the SSCs introduced so far: long and short a, long and short e, </a:t>
            </a:r>
            <a:r>
              <a:rPr lang="en-GB" sz="1200" b="1" kern="1200" dirty="0" err="1">
                <a:solidFill>
                  <a:schemeClr val="tx1"/>
                </a:solidFill>
                <a:effectLst/>
                <a:latin typeface="+mn-lt"/>
                <a:ea typeface="+mn-ea"/>
                <a:cs typeface="+mn-cs"/>
              </a:rPr>
              <a:t>ei</a:t>
            </a:r>
            <a:r>
              <a:rPr lang="en-GB" sz="1200" b="1" kern="1200" dirty="0">
                <a:solidFill>
                  <a:schemeClr val="tx1"/>
                </a:solidFill>
                <a:effectLst/>
                <a:latin typeface="+mn-lt"/>
                <a:ea typeface="+mn-ea"/>
                <a:cs typeface="+mn-cs"/>
              </a:rPr>
              <a:t>, W, Z.</a:t>
            </a:r>
          </a:p>
          <a:p>
            <a:br>
              <a:rPr lang="en-GB" dirty="0"/>
            </a:br>
            <a:r>
              <a:rPr lang="en-GB" b="1" dirty="0"/>
              <a:t>Procedure:</a:t>
            </a:r>
            <a:br>
              <a:rPr lang="en-GB" dirty="0"/>
            </a:br>
            <a:r>
              <a:rPr lang="en-GB" dirty="0"/>
              <a:t>1. </a:t>
            </a:r>
            <a:r>
              <a:rPr lang="en-GB" sz="1200" b="0" kern="1200" baseline="0" dirty="0">
                <a:solidFill>
                  <a:schemeClr val="tx1"/>
                </a:solidFill>
                <a:effectLst/>
                <a:latin typeface="+mn-lt"/>
                <a:ea typeface="+mn-ea"/>
                <a:cs typeface="+mn-cs"/>
              </a:rPr>
              <a:t>Click on the word to play the audio. Repeat if necessary. </a:t>
            </a:r>
          </a:p>
          <a:p>
            <a:r>
              <a:rPr lang="en-GB" dirty="0"/>
              <a:t>2.</a:t>
            </a:r>
            <a:r>
              <a:rPr lang="en-GB" sz="1200" b="0" kern="1200" baseline="0" dirty="0">
                <a:solidFill>
                  <a:schemeClr val="tx1"/>
                </a:solidFill>
                <a:effectLst/>
                <a:latin typeface="+mn-lt"/>
                <a:ea typeface="+mn-ea"/>
                <a:cs typeface="+mn-cs"/>
              </a:rPr>
              <a:t> Students write the whole word in full in their exercise books.</a:t>
            </a:r>
            <a:endParaRPr lang="en-GB" dirty="0"/>
          </a:p>
          <a:p>
            <a:r>
              <a:rPr lang="en-GB" dirty="0"/>
              <a:t>3. The next slide allows</a:t>
            </a:r>
            <a:r>
              <a:rPr lang="en-GB" baseline="0" dirty="0"/>
              <a:t> removal of the ‘blots’ to reveal the missing SSCs.</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4196965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1 minute</a:t>
            </a:r>
            <a:br>
              <a:rPr lang="en-GB" dirty="0"/>
            </a:br>
            <a:br>
              <a:rPr lang="en-GB" b="1" dirty="0"/>
            </a:br>
            <a:r>
              <a:rPr lang="en-GB" b="1" dirty="0"/>
              <a:t>Aim</a:t>
            </a:r>
            <a:r>
              <a:rPr lang="en-GB" b="1"/>
              <a:t>: To reveal the answers to the activity.</a:t>
            </a:r>
            <a:br>
              <a:rPr lang="en-GB" dirty="0"/>
            </a:br>
            <a:br>
              <a:rPr lang="en-GB" dirty="0"/>
            </a:br>
            <a:r>
              <a:rPr lang="en-GB" b="1" dirty="0"/>
              <a:t>Procedure:</a:t>
            </a:r>
            <a:br>
              <a:rPr lang="en-GB" dirty="0"/>
            </a:br>
            <a:r>
              <a:rPr lang="en-GB"/>
              <a:t>1. Click</a:t>
            </a:r>
            <a:r>
              <a:rPr lang="en-GB" baseline="0"/>
              <a:t> on the ‘blots to remove them individually and reveal the missing SSCs.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2776776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a:t>
            </a:r>
            <a:r>
              <a:rPr lang="en-GB" b="1" baseline="0" dirty="0"/>
              <a:t> minutes</a:t>
            </a:r>
            <a:br>
              <a:rPr lang="en-GB" dirty="0"/>
            </a:br>
            <a:br>
              <a:rPr lang="en-GB" b="1" dirty="0"/>
            </a:br>
            <a:r>
              <a:rPr lang="en-GB" b="1" dirty="0"/>
              <a:t>Aim: To</a:t>
            </a:r>
            <a:r>
              <a:rPr lang="en-GB" b="1" baseline="0" dirty="0"/>
              <a:t> consolidate SSC knowledge</a:t>
            </a:r>
          </a:p>
          <a:p>
            <a:endParaRPr lang="en-GB" baseline="0" dirty="0"/>
          </a:p>
          <a:p>
            <a:pPr marL="228600" indent="-228600">
              <a:buFont typeface="+mj-lt"/>
              <a:buAutoNum type="arabicPeriod"/>
            </a:pPr>
            <a:r>
              <a:rPr lang="en-GB" baseline="0" dirty="0"/>
              <a:t>Ask students to write down which pictures go together (based on the obscured SSC).</a:t>
            </a:r>
          </a:p>
          <a:p>
            <a:pPr marL="228600" indent="-228600">
              <a:buFont typeface="+mj-lt"/>
              <a:buAutoNum type="arabicPeriod"/>
            </a:pPr>
            <a:r>
              <a:rPr lang="en-GB" baseline="0" dirty="0"/>
              <a:t>The teacher can remind them of the source words they have just seen.</a:t>
            </a:r>
          </a:p>
          <a:p>
            <a:pPr marL="228600" indent="-228600">
              <a:buFont typeface="+mj-lt"/>
              <a:buAutoNum type="arabicPeriod"/>
            </a:pPr>
            <a:r>
              <a:rPr lang="en-GB" baseline="0" dirty="0"/>
              <a:t>Clicking on the pictures will play the word if the students need an extra prompt.</a:t>
            </a:r>
          </a:p>
          <a:p>
            <a:pPr marL="228600" indent="-228600">
              <a:buFont typeface="+mj-lt"/>
              <a:buAutoNum type="arabicPeriod"/>
            </a:pPr>
            <a:r>
              <a:rPr lang="en-GB" baseline="0" dirty="0"/>
              <a:t>Clicking on the paw prints will remove them.</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3099279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a:t>
            </a:r>
            <a:r>
              <a:rPr lang="en-GB" b="1" baseline="0" dirty="0"/>
              <a:t> minutes (one minute per attempt)</a:t>
            </a:r>
            <a:br>
              <a:rPr lang="en-GB" dirty="0"/>
            </a:br>
            <a:br>
              <a:rPr lang="en-GB" b="1" dirty="0"/>
            </a:br>
            <a:r>
              <a:rPr lang="en-GB" b="1" dirty="0"/>
              <a:t>Aim: To consolidate</a:t>
            </a:r>
            <a:r>
              <a:rPr lang="en-GB" b="1" baseline="0" dirty="0"/>
              <a:t> SSC knowledge</a:t>
            </a:r>
            <a:br>
              <a:rPr lang="en-GB" dirty="0"/>
            </a:br>
            <a:br>
              <a:rPr lang="en-GB" dirty="0"/>
            </a:br>
            <a:r>
              <a:rPr lang="en-GB" b="1" dirty="0"/>
              <a:t>Procedure:</a:t>
            </a:r>
            <a:br>
              <a:rPr lang="en-GB" dirty="0"/>
            </a:br>
            <a:r>
              <a:rPr lang="en-GB" dirty="0"/>
              <a:t>1. </a:t>
            </a:r>
            <a:r>
              <a:rPr lang="en-GB" sz="1200" b="0" kern="1200" baseline="0" dirty="0">
                <a:solidFill>
                  <a:schemeClr val="tx1"/>
                </a:solidFill>
                <a:effectLst/>
                <a:latin typeface="+mn-lt"/>
                <a:ea typeface="+mn-ea"/>
                <a:cs typeface="+mn-cs"/>
              </a:rPr>
              <a:t>Pupils read out the words but in alphabetical order. They keep going for one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sz="1200" kern="1200" dirty="0">
                <a:solidFill>
                  <a:schemeClr val="tx1"/>
                </a:solidFill>
                <a:effectLst/>
                <a:latin typeface="+mn-lt"/>
                <a:ea typeface="+mn-ea"/>
                <a:cs typeface="+mn-cs"/>
              </a:rPr>
              <a:t>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 der </a:t>
            </a:r>
            <a:r>
              <a:rPr lang="en-GB" baseline="0" dirty="0" err="1"/>
              <a:t>Arzt</a:t>
            </a:r>
            <a:r>
              <a:rPr lang="en-GB" baseline="0" dirty="0"/>
              <a:t> [614] </a:t>
            </a:r>
            <a:r>
              <a:rPr lang="en-GB" baseline="0" dirty="0" err="1"/>
              <a:t>allein</a:t>
            </a:r>
            <a:r>
              <a:rPr lang="en-GB" baseline="0" dirty="0"/>
              <a:t> [258]</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To consolidate all SSCs introduced so far in a written</a:t>
            </a:r>
            <a:r>
              <a:rPr lang="en-GB" b="1" baseline="0" dirty="0"/>
              <a:t> transcription activity</a:t>
            </a:r>
            <a:br>
              <a:rPr lang="en-GB" dirty="0"/>
            </a:br>
            <a:br>
              <a:rPr lang="en-GB" dirty="0"/>
            </a:br>
            <a:r>
              <a:rPr lang="en-GB" b="1" dirty="0"/>
              <a:t>Procedure:</a:t>
            </a:r>
            <a:br>
              <a:rPr lang="en-GB" dirty="0"/>
            </a:br>
            <a:r>
              <a:rPr lang="en-GB" dirty="0"/>
              <a:t>1. Click on the audio buttons to play</a:t>
            </a:r>
            <a:r>
              <a:rPr lang="en-GB" baseline="0" dirty="0"/>
              <a:t> the sentences. </a:t>
            </a:r>
            <a:endParaRPr lang="en-GB" dirty="0"/>
          </a:p>
          <a:p>
            <a:r>
              <a:rPr lang="en-GB" dirty="0"/>
              <a:t>2. </a:t>
            </a:r>
            <a:r>
              <a:rPr lang="en-GB" baseline="0" dirty="0"/>
              <a:t>Certain SSCs are missing from the transcript on the slide.</a:t>
            </a:r>
          </a:p>
          <a:p>
            <a:r>
              <a:rPr lang="en-GB" dirty="0"/>
              <a:t>Students listen and write out the sentences</a:t>
            </a:r>
            <a:r>
              <a:rPr lang="en-GB" baseline="0" dirty="0"/>
              <a:t> in full.</a:t>
            </a:r>
            <a:endParaRPr lang="en-GB" dirty="0"/>
          </a:p>
          <a:p>
            <a:r>
              <a:rPr lang="en-GB" dirty="0"/>
              <a:t>3. Click to bring up the missing SSCs.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As</a:t>
            </a:r>
            <a:r>
              <a:rPr lang="en-GB" baseline="0" dirty="0"/>
              <a:t> displayed on the slide.</a:t>
            </a:r>
            <a:br>
              <a:rPr lang="en-GB" dirty="0"/>
            </a:br>
            <a:br>
              <a:rPr lang="en-GB" dirty="0"/>
            </a:br>
            <a:r>
              <a:rPr lang="en-GB" b="1" baseline="0" dirty="0"/>
              <a:t>Word frequency (1 is the most frequent word in German): </a:t>
            </a:r>
            <a:br>
              <a:rPr lang="en-GB" baseline="0" dirty="0"/>
            </a:br>
            <a:r>
              <a:rPr lang="en-GB" baseline="0" dirty="0" err="1"/>
              <a:t>gewinnen</a:t>
            </a:r>
            <a:r>
              <a:rPr lang="en-GB" baseline="0" dirty="0"/>
              <a:t> [410] der </a:t>
            </a:r>
            <a:r>
              <a:rPr lang="en-GB" baseline="0" dirty="0" err="1"/>
              <a:t>Arzt</a:t>
            </a:r>
            <a:r>
              <a:rPr lang="en-GB" baseline="0" dirty="0"/>
              <a:t> [614]</a:t>
            </a:r>
            <a:r>
              <a:rPr lang="en-GB" b="1" baseline="0" dirty="0"/>
              <a:t> </a:t>
            </a:r>
            <a:r>
              <a:rPr lang="en-GB" b="0" baseline="0" dirty="0"/>
              <a:t>der Gast [675] das Zimmer [609] </a:t>
            </a:r>
            <a:r>
              <a:rPr lang="en-GB" baseline="0" dirty="0" err="1"/>
              <a:t>allein</a:t>
            </a:r>
            <a:r>
              <a:rPr lang="en-GB" baseline="0" dirty="0"/>
              <a:t> [258]</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2127942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5-10 minutes</a:t>
            </a:r>
            <a:br>
              <a:rPr lang="en-GB" dirty="0"/>
            </a:br>
            <a:br>
              <a:rPr lang="en-GB" b="1" dirty="0"/>
            </a:br>
            <a:r>
              <a:rPr lang="en-GB" b="1" dirty="0"/>
              <a:t>Aim: To consolidate</a:t>
            </a:r>
            <a:r>
              <a:rPr lang="en-GB" b="1" baseline="0" dirty="0"/>
              <a:t> SSC and word knowledge in a listening and speaking activity</a:t>
            </a:r>
            <a:br>
              <a:rPr lang="en-GB" dirty="0"/>
            </a:br>
            <a:br>
              <a:rPr lang="en-GB" dirty="0"/>
            </a:br>
            <a:r>
              <a:rPr lang="en-GB" b="1" dirty="0"/>
              <a:t>Procedure</a:t>
            </a:r>
            <a:r>
              <a:rPr lang="en-GB" b="1" baseline="0" dirty="0"/>
              <a:t> (alternatives)</a:t>
            </a:r>
            <a:r>
              <a:rPr lang="en-GB" b="1" dirty="0"/>
              <a:t>:</a:t>
            </a:r>
            <a:br>
              <a:rPr lang="en-GB" dirty="0"/>
            </a:br>
            <a:r>
              <a:rPr lang="en-GB" dirty="0">
                <a:solidFill>
                  <a:srgbClr val="002060"/>
                </a:solidFill>
              </a:rPr>
              <a:t>1. Students</a:t>
            </a:r>
            <a:r>
              <a:rPr lang="en-GB" baseline="0" dirty="0">
                <a:solidFill>
                  <a:srgbClr val="002060"/>
                </a:solidFill>
              </a:rPr>
              <a:t> r</a:t>
            </a:r>
            <a:r>
              <a:rPr lang="en-GB" dirty="0">
                <a:solidFill>
                  <a:srgbClr val="002060"/>
                </a:solidFill>
              </a:rPr>
              <a:t>ead each sentence</a:t>
            </a:r>
            <a:r>
              <a:rPr lang="en-GB" baseline="0" dirty="0">
                <a:solidFill>
                  <a:srgbClr val="002060"/>
                </a:solidFill>
              </a:rPr>
              <a:t> </a:t>
            </a:r>
            <a:r>
              <a:rPr lang="en-GB" dirty="0">
                <a:solidFill>
                  <a:srgbClr val="002060"/>
                </a:solidFill>
              </a:rPr>
              <a:t>aloud,</a:t>
            </a:r>
            <a:r>
              <a:rPr lang="en-GB" baseline="0" dirty="0">
                <a:solidFill>
                  <a:srgbClr val="002060"/>
                </a:solidFill>
              </a:rPr>
              <a:t> a</a:t>
            </a:r>
            <a:r>
              <a:rPr lang="en-GB" dirty="0">
                <a:solidFill>
                  <a:srgbClr val="002060"/>
                </a:solidFill>
              </a:rPr>
              <a:t>s a whole-class activity or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2) Students</a:t>
            </a:r>
            <a:r>
              <a:rPr lang="en-GB" baseline="0" dirty="0">
                <a:solidFill>
                  <a:srgbClr val="002060"/>
                </a:solidFill>
              </a:rPr>
              <a:t> t</a:t>
            </a:r>
            <a:r>
              <a:rPr lang="en-GB" dirty="0">
                <a:solidFill>
                  <a:srgbClr val="002060"/>
                </a:solidFill>
              </a:rPr>
              <a:t>ranslate</a:t>
            </a:r>
            <a:r>
              <a:rPr lang="en-GB" baseline="0" dirty="0">
                <a:solidFill>
                  <a:srgbClr val="002060"/>
                </a:solidFill>
              </a:rPr>
              <a:t> the sentences into English (orally or in writing)</a:t>
            </a:r>
            <a:r>
              <a:rPr lang="en-GB" dirty="0">
                <a:solidFill>
                  <a:srgbClr val="00206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3) Students</a:t>
            </a:r>
            <a:r>
              <a:rPr lang="en-GB" baseline="0" dirty="0">
                <a:solidFill>
                  <a:srgbClr val="002060"/>
                </a:solidFill>
              </a:rPr>
              <a:t> play a p</a:t>
            </a:r>
            <a:r>
              <a:rPr lang="en-GB" dirty="0">
                <a:solidFill>
                  <a:srgbClr val="002060"/>
                </a:solidFill>
              </a:rPr>
              <a:t>aired vocabulary tennis task (with gestures for the verbs)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frequency (1 is the most frequent word in German): </a:t>
            </a:r>
            <a:br>
              <a:rPr lang="en-GB" baseline="0" dirty="0"/>
            </a:br>
            <a:r>
              <a:rPr lang="en-GB" baseline="0" dirty="0" err="1"/>
              <a:t>gewinnen</a:t>
            </a:r>
            <a:r>
              <a:rPr lang="en-GB" baseline="0" dirty="0"/>
              <a:t> [410] der </a:t>
            </a:r>
            <a:r>
              <a:rPr lang="en-GB" baseline="0" dirty="0" err="1"/>
              <a:t>Arzt</a:t>
            </a:r>
            <a:r>
              <a:rPr lang="en-GB" baseline="0" dirty="0"/>
              <a:t> [614]</a:t>
            </a:r>
            <a:r>
              <a:rPr lang="en-GB" b="1" baseline="0" dirty="0"/>
              <a:t> </a:t>
            </a:r>
            <a:r>
              <a:rPr lang="en-GB" b="0" baseline="0" dirty="0"/>
              <a:t>der Gast [675] das Zimmer [609] </a:t>
            </a:r>
            <a:r>
              <a:rPr lang="en-GB" baseline="0" dirty="0" err="1"/>
              <a:t>allein</a:t>
            </a:r>
            <a:r>
              <a:rPr lang="en-GB" baseline="0" dirty="0"/>
              <a:t> [258]</a:t>
            </a:r>
            <a:br>
              <a:rPr lang="en-GB" baseline="0" dirty="0"/>
            </a:br>
            <a:r>
              <a:rPr lang="en-GB" i="1" dirty="0"/>
              <a:t>Source:  Jones, R.L. &amp; </a:t>
            </a:r>
            <a:r>
              <a:rPr lang="en-GB" i="1" dirty="0" err="1"/>
              <a:t>Tschirner</a:t>
            </a:r>
            <a:r>
              <a:rPr lang="en-GB" i="1" dirty="0"/>
              <a:t>, E. (2006). A frequency dictionary of German: core vocabulary for learners. Routledge</a:t>
            </a:r>
          </a:p>
        </p:txBody>
      </p:sp>
      <p:sp>
        <p:nvSpPr>
          <p:cNvPr id="4" name="Slide Number Placeholder 3"/>
          <p:cNvSpPr>
            <a:spLocks noGrp="1"/>
          </p:cNvSpPr>
          <p:nvPr>
            <p:ph type="sldNum" sz="quarter" idx="10"/>
          </p:nvPr>
        </p:nvSpPr>
        <p:spPr/>
        <p:txBody>
          <a:bodyPr/>
          <a:lstStyle/>
          <a:p>
            <a:fld id="{672843D9-4757-4631-B0CD-BAA271821DF5}" type="slidenum">
              <a:rPr lang="en-GB" smtClean="0"/>
              <a:t>27</a:t>
            </a:fld>
            <a:endParaRPr lang="en-GB"/>
          </a:p>
        </p:txBody>
      </p:sp>
    </p:spTree>
    <p:extLst>
      <p:ext uri="{BB962C8B-B14F-4D97-AF65-F5344CB8AC3E}">
        <p14:creationId xmlns:p14="http://schemas.microsoft.com/office/powerpoint/2010/main" val="1831281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a:t>Phonics refresher - e vs 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The contrast between e and i is important for this week’s grammar point (strong verbs). Both sounds have been introduced already we are simply revisiting them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Click on the example words (denken / geben / finden / wir) to play them and remind the students of the the sounds.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The first 6 words a transcription (fill in the blank). The words are high frequency, but haven’t yet been taught.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The second four are minimal pairs (some of these are rare).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r>
              <a:rPr lang="en-GB" b="1"/>
              <a:t>Transcript:</a:t>
            </a:r>
          </a:p>
          <a:p>
            <a:pPr marL="228600" indent="-228600">
              <a:buAutoNum type="arabicPeriod"/>
            </a:pPr>
            <a:r>
              <a:rPr lang="en-GB" b="0"/>
              <a:t>gelingen</a:t>
            </a:r>
          </a:p>
          <a:p>
            <a:pPr marL="228600" indent="-228600">
              <a:buAutoNum type="arabicPeriod"/>
            </a:pPr>
            <a:r>
              <a:rPr lang="en-GB" b="0"/>
              <a:t>Mittel</a:t>
            </a:r>
          </a:p>
          <a:p>
            <a:pPr marL="228600" indent="-228600">
              <a:buAutoNum type="arabicPeriod"/>
            </a:pPr>
            <a:r>
              <a:rPr lang="en-GB" b="0"/>
              <a:t>eng</a:t>
            </a:r>
          </a:p>
          <a:p>
            <a:pPr marL="228600" indent="-228600">
              <a:buAutoNum type="arabicPeriod"/>
            </a:pPr>
            <a:r>
              <a:rPr lang="en-GB" b="0"/>
              <a:t>werfen</a:t>
            </a:r>
          </a:p>
          <a:p>
            <a:pPr marL="228600" indent="-228600">
              <a:buAutoNum type="arabicPeriod"/>
            </a:pPr>
            <a:r>
              <a:rPr lang="en-GB" b="0"/>
              <a:t>Zelle</a:t>
            </a:r>
          </a:p>
          <a:p>
            <a:pPr marL="228600" indent="-228600">
              <a:buAutoNum type="arabicPeriod"/>
            </a:pPr>
            <a:r>
              <a:rPr lang="en-GB" b="0"/>
              <a:t>Sicht</a:t>
            </a:r>
          </a:p>
          <a:p>
            <a:pPr marL="228600" indent="-228600">
              <a:buAutoNum type="arabicPeriod"/>
            </a:pPr>
            <a:r>
              <a:rPr lang="en-GB" b="1"/>
              <a:t>winden </a:t>
            </a:r>
            <a:r>
              <a:rPr lang="en-GB" b="0"/>
              <a:t>/ wenden</a:t>
            </a:r>
          </a:p>
          <a:p>
            <a:pPr marL="228600" indent="-228600">
              <a:buAutoNum type="arabicPeriod"/>
            </a:pPr>
            <a:r>
              <a:rPr lang="en-GB" b="1"/>
              <a:t>setzen</a:t>
            </a:r>
            <a:r>
              <a:rPr lang="en-GB" b="0"/>
              <a:t> / sitzen</a:t>
            </a:r>
          </a:p>
          <a:p>
            <a:pPr marL="228600" indent="-228600">
              <a:buAutoNum type="arabicPeriod"/>
            </a:pPr>
            <a:r>
              <a:rPr lang="en-GB" b="1"/>
              <a:t>blecken</a:t>
            </a:r>
            <a:r>
              <a:rPr lang="en-GB" b="0"/>
              <a:t> / blicken</a:t>
            </a:r>
            <a:endParaRPr lang="en-GB" b="1"/>
          </a:p>
          <a:p>
            <a:pPr marL="228600" indent="-228600">
              <a:buAutoNum type="arabicPeriod"/>
            </a:pPr>
            <a:r>
              <a:rPr lang="en-GB" b="0"/>
              <a:t> wirken </a:t>
            </a:r>
            <a:r>
              <a:rPr lang="en-GB" b="1"/>
              <a:t>/ Werken</a:t>
            </a:r>
            <a:endParaRPr lang="en-GB" b="0"/>
          </a:p>
          <a:p>
            <a:pPr marL="0" indent="0">
              <a:buNone/>
            </a:pP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gelingen [502] Mittel [691] eng</a:t>
            </a:r>
            <a:r>
              <a:rPr lang="en-GB" i="0" baseline="0"/>
              <a:t> [593] werfen [718] Zelle [592] Sicht [940] winden [&gt;5009] wenden [1530] setzen [228] sitzen [231] blecken [&gt;5009] blicken [1256] wirken [401] werken [&gt;5009]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  </a:t>
            </a:r>
            <a:endParaRPr lang="en-GB" i="0"/>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(2019). A frequency dictionary of German: Core vocabulary for learners. London: Routledge.</a:t>
            </a:r>
            <a:endParaRPr lang="en-GB" sz="1200" i="1" baseline="0">
              <a:solidFill>
                <a:sysClr val="windowText" lastClr="000000"/>
              </a:solidFill>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3600381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a:t>
            </a:r>
            <a:r>
              <a:rPr lang="en-GB" b="1" baseline="0" dirty="0"/>
              <a:t>[]</a:t>
            </a:r>
            <a:r>
              <a:rPr lang="en-GB" b="0" baseline="0" dirty="0"/>
              <a:t> SSC </a:t>
            </a:r>
            <a:r>
              <a:rPr lang="en-GB" b="1" baseline="0" dirty="0"/>
              <a:t>[</a:t>
            </a:r>
            <a:r>
              <a:rPr lang="en-GB" b="1" baseline="0" dirty="0" err="1"/>
              <a:t>ei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frei</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stretch both arms up in the air (pointing outwards slightly to make a Y shape with your body), and smile!]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ei</a:t>
            </a:r>
            <a:r>
              <a:rPr lang="en-GB" b="1" dirty="0"/>
              <a:t>] </a:t>
            </a:r>
            <a:r>
              <a:rPr lang="en-GB" baseline="0" dirty="0"/>
              <a:t>sound, pronouncing </a:t>
            </a:r>
            <a:r>
              <a:rPr lang="en-GB" b="0" baseline="0" dirty="0"/>
              <a:t>”</a:t>
            </a:r>
            <a:r>
              <a:rPr lang="en-GB" b="1" baseline="0" dirty="0" err="1"/>
              <a:t>frei</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frei</a:t>
            </a:r>
            <a:r>
              <a:rPr lang="en-GB" baseline="0" dirty="0"/>
              <a:t> [318]</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398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07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3 minutes</a:t>
            </a:r>
          </a:p>
          <a:p>
            <a:endParaRPr lang="en-GB" b="0"/>
          </a:p>
          <a:p>
            <a:r>
              <a:rPr lang="en-GB" b="1"/>
              <a:t>Aim: </a:t>
            </a:r>
            <a:r>
              <a:rPr lang="en-GB"/>
              <a:t>The long</a:t>
            </a:r>
            <a:r>
              <a:rPr lang="en-GB" baseline="0"/>
              <a:t> and short vowel sounds in German are practised here in familiar words, with audio. </a:t>
            </a: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Procedure:</a:t>
            </a:r>
            <a:endParaRPr lang="en-GB" sz="1200" b="0" i="0" u="none" strike="noStrike" kern="1200" cap="none">
              <a:solidFill>
                <a:schemeClr val="tx1"/>
              </a:solidFill>
              <a:effectLst/>
              <a:latin typeface="+mn-lt"/>
              <a:ea typeface="Calibri"/>
              <a:cs typeface="Calibri"/>
              <a:sym typeface="Calibri"/>
            </a:endParaRPr>
          </a:p>
          <a:p>
            <a:r>
              <a:rPr lang="en-GB" sz="1200" b="0" i="0" u="none" strike="noStrike" kern="1200" cap="none">
                <a:solidFill>
                  <a:schemeClr val="tx1"/>
                </a:solidFill>
                <a:effectLst/>
                <a:latin typeface="+mn-lt"/>
                <a:ea typeface="Calibri"/>
                <a:cs typeface="Calibri"/>
                <a:sym typeface="Calibri"/>
              </a:rPr>
              <a:t>1. </a:t>
            </a:r>
            <a:r>
              <a:rPr lang="en-GB" baseline="0"/>
              <a:t>Students should listen and repeat. </a:t>
            </a:r>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4244201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b="1"/>
              <a:t>Timing: 3 minutes</a:t>
            </a:r>
          </a:p>
          <a:p>
            <a:endParaRPr lang="en-GB" sz="2400" b="0"/>
          </a:p>
          <a:p>
            <a:r>
              <a:rPr lang="en-GB" sz="2400" b="1"/>
              <a:t>Aim: </a:t>
            </a:r>
            <a:r>
              <a:rPr lang="en-GB" sz="2400"/>
              <a:t>This version of the slide is without audio.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0" u="none" strike="noStrike" kern="1200" cap="none">
                <a:solidFill>
                  <a:schemeClr val="tx1"/>
                </a:solidFill>
                <a:effectLst/>
                <a:latin typeface="+mn-lt"/>
                <a:ea typeface="Calibri"/>
                <a:cs typeface="Calibri"/>
                <a:sym typeface="Calibri"/>
              </a:rPr>
              <a:t>Procedure:</a:t>
            </a:r>
            <a:endParaRPr lang="en-GB" sz="2400" b="0" i="0" u="none" strike="noStrike" kern="1200" cap="none">
              <a:solidFill>
                <a:schemeClr val="tx1"/>
              </a:solidFill>
              <a:effectLst/>
              <a:latin typeface="+mn-lt"/>
              <a:ea typeface="Calibri"/>
              <a:cs typeface="Calibri"/>
              <a:sym typeface="Calibri"/>
            </a:endParaRPr>
          </a:p>
          <a:p>
            <a:r>
              <a:rPr lang="en-GB" sz="2400" b="0" i="0" u="none" strike="noStrike" kern="1200" cap="none">
                <a:solidFill>
                  <a:schemeClr val="tx1"/>
                </a:solidFill>
                <a:effectLst/>
                <a:latin typeface="+mn-lt"/>
                <a:ea typeface="Calibri"/>
                <a:cs typeface="Calibri"/>
                <a:sym typeface="Calibri"/>
              </a:rPr>
              <a:t>1. </a:t>
            </a:r>
            <a:r>
              <a:rPr lang="en-GB" sz="2400" b="0" i="0" u="none" strike="noStrike" kern="1200" cap="none">
                <a:solidFill>
                  <a:schemeClr val="tx1"/>
                </a:solidFill>
                <a:effectLst/>
                <a:latin typeface="+mn-lt"/>
                <a:ea typeface="+mn-ea"/>
                <a:cs typeface="+mn-cs"/>
                <a:sym typeface="Calibri"/>
              </a:rPr>
              <a:t>S</a:t>
            </a:r>
            <a:r>
              <a:rPr lang="en-GB" sz="2400"/>
              <a:t>tudents should chant the words chorally first, as they</a:t>
            </a:r>
            <a:r>
              <a:rPr lang="en-GB" sz="2400" baseline="0"/>
              <a:t> appear</a:t>
            </a:r>
            <a:r>
              <a:rPr lang="en-GB" sz="2400"/>
              <a:t>, then perhaps individually (the teacher quizzing students on individual</a:t>
            </a:r>
            <a:r>
              <a:rPr lang="en-GB" sz="2400" baseline="0"/>
              <a:t> words; it will be important to continue to juxtapose the long and short forms of each vowel in this practice).</a:t>
            </a:r>
            <a:endParaRPr lang="en-GB" sz="2400"/>
          </a:p>
        </p:txBody>
      </p:sp>
      <p:sp>
        <p:nvSpPr>
          <p:cNvPr id="4" name="Slide Number Placeholder 3"/>
          <p:cNvSpPr>
            <a:spLocks noGrp="1"/>
          </p:cNvSpPr>
          <p:nvPr>
            <p:ph type="sldNum" sz="quarter" idx="10"/>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359533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t>Timing: 3 minutes</a:t>
            </a:r>
          </a:p>
          <a:p>
            <a:endParaRPr lang="en-GB"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Aim: </a:t>
            </a:r>
            <a:r>
              <a:rPr lang="en-GB" baseline="0"/>
              <a:t>Opportunity to practise the following </a:t>
            </a:r>
            <a:r>
              <a:rPr lang="de-DE" sz="1200" kern="1200" baseline="0">
                <a:solidFill>
                  <a:schemeClr val="tx1"/>
                </a:solidFill>
                <a:effectLst/>
                <a:latin typeface="+mn-lt"/>
                <a:ea typeface="+mn-ea"/>
                <a:cs typeface="+mn-cs"/>
              </a:rPr>
              <a:t>SSCs: o - ö - i - ü – e.</a:t>
            </a:r>
            <a:br>
              <a:rPr lang="en-GB" baseline="0"/>
            </a:br>
            <a:endParaRPr lang="en-GB" b="0" baseline="0"/>
          </a:p>
          <a:p>
            <a:r>
              <a:rPr lang="en-GB" sz="1200" b="1" i="0" u="none" strike="noStrike" kern="1200" cap="none">
                <a:solidFill>
                  <a:schemeClr val="tx1"/>
                </a:solidFill>
                <a:effectLst/>
                <a:latin typeface="+mn-lt"/>
                <a:ea typeface="Calibri"/>
                <a:cs typeface="Calibri"/>
                <a:sym typeface="Calibri"/>
              </a:rPr>
              <a:t>Procedure:</a:t>
            </a:r>
          </a:p>
          <a:p>
            <a:r>
              <a:rPr lang="en-GB" sz="1200" b="0" i="0" u="none" strike="noStrike" kern="1200" cap="none">
                <a:solidFill>
                  <a:schemeClr val="tx1"/>
                </a:solidFill>
                <a:effectLst/>
                <a:latin typeface="+mn-lt"/>
                <a:ea typeface="Calibri"/>
                <a:cs typeface="Calibri"/>
                <a:sym typeface="Calibri"/>
              </a:rPr>
              <a:t>1. Students listen to either the slower [1] or the faster [2] version of the tongutwister (or both in turn),</a:t>
            </a:r>
            <a:r>
              <a:rPr lang="en-GB" sz="1200" b="0" i="0" u="none" strike="noStrike" kern="1200" cap="none" baseline="0">
                <a:solidFill>
                  <a:schemeClr val="tx1"/>
                </a:solidFill>
                <a:effectLst/>
                <a:latin typeface="+mn-lt"/>
                <a:ea typeface="Calibri"/>
                <a:cs typeface="Calibri"/>
                <a:sym typeface="Calibri"/>
              </a:rPr>
              <a:t> then try to say it chorally or in pairs.</a:t>
            </a:r>
            <a:endParaRPr lang="en-GB" sz="1200" b="0" i="0" u="none" strike="noStrike" kern="1200" cap="none">
              <a:solidFill>
                <a:schemeClr val="tx1"/>
              </a:solidFill>
              <a:effectLst/>
              <a:latin typeface="+mn-lt"/>
              <a:ea typeface="Calibri"/>
              <a:cs typeface="Calibri"/>
              <a:sym typeface="Calibri"/>
            </a:endParaRPr>
          </a:p>
          <a:p>
            <a:br>
              <a:rPr lang="en-GB" baseline="0"/>
            </a:br>
            <a:r>
              <a:rPr lang="en-GB" b="1" baseline="0"/>
              <a:t>Transcription:</a:t>
            </a:r>
          </a:p>
          <a:p>
            <a:pPr>
              <a:lnSpc>
                <a:spcPct val="150000"/>
              </a:lnSpc>
            </a:pPr>
            <a:r>
              <a:rPr lang="de-DE" sz="1200">
                <a:solidFill>
                  <a:srgbClr val="115076"/>
                </a:solidFill>
                <a:latin typeface="Century Gothic" panose="020B0502020202020204" pitchFamily="34" charset="0"/>
              </a:rPr>
              <a:t>Fromme Frösche fressen </a:t>
            </a:r>
          </a:p>
          <a:p>
            <a:pPr>
              <a:lnSpc>
                <a:spcPct val="150000"/>
              </a:lnSpc>
            </a:pPr>
            <a:r>
              <a:rPr lang="de-DE" sz="1200">
                <a:solidFill>
                  <a:srgbClr val="115076"/>
                </a:solidFill>
                <a:latin typeface="Century Gothic" panose="020B0502020202020204" pitchFamily="34" charset="0"/>
              </a:rPr>
              <a:t>frische Frühlingszwiebeln, </a:t>
            </a:r>
          </a:p>
          <a:p>
            <a:pPr>
              <a:lnSpc>
                <a:spcPct val="150000"/>
              </a:lnSpc>
            </a:pPr>
            <a:r>
              <a:rPr lang="de-DE" sz="1200">
                <a:solidFill>
                  <a:srgbClr val="115076"/>
                </a:solidFill>
                <a:latin typeface="Century Gothic" panose="020B0502020202020204" pitchFamily="34" charset="0"/>
              </a:rPr>
              <a:t>aber freche Frösche fressen </a:t>
            </a:r>
          </a:p>
          <a:p>
            <a:pPr>
              <a:lnSpc>
                <a:spcPct val="150000"/>
              </a:lnSpc>
            </a:pPr>
            <a:r>
              <a:rPr lang="de-DE" sz="1200">
                <a:solidFill>
                  <a:srgbClr val="115076"/>
                </a:solidFill>
                <a:latin typeface="Century Gothic" panose="020B0502020202020204" pitchFamily="34" charset="0"/>
              </a:rPr>
              <a:t>frische Früchte.</a:t>
            </a:r>
            <a:endParaRPr lang="de-DE" sz="1200" kern="1200">
              <a:solidFill>
                <a:schemeClr val="tx1"/>
              </a:solidFill>
              <a:effectLst/>
              <a:latin typeface="+mn-lt"/>
              <a:ea typeface="+mn-ea"/>
              <a:cs typeface="+mn-cs"/>
            </a:endParaRPr>
          </a:p>
          <a:p>
            <a:endParaRPr lang="en-GB"/>
          </a:p>
          <a:p>
            <a:r>
              <a:rPr lang="en-GB" b="1"/>
              <a:t>Translation:</a:t>
            </a:r>
          </a:p>
          <a:p>
            <a:r>
              <a:rPr lang="en-GB"/>
              <a:t>Pious frogs eat </a:t>
            </a:r>
          </a:p>
          <a:p>
            <a:r>
              <a:rPr lang="en-GB"/>
              <a:t>fresh spring onions, </a:t>
            </a:r>
          </a:p>
          <a:p>
            <a:r>
              <a:rPr lang="en-GB"/>
              <a:t>but eat naughty frogs </a:t>
            </a:r>
          </a:p>
          <a:p>
            <a:r>
              <a:rPr lang="en-GB"/>
              <a:t>fresh fruits.</a:t>
            </a:r>
          </a:p>
          <a:p>
            <a:pPr>
              <a:lnSpc>
                <a:spcPct val="150000"/>
              </a:lnSpc>
            </a:pPr>
            <a:endParaRPr lang="de-D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fromm</a:t>
            </a:r>
            <a:r>
              <a:rPr lang="en-GB" sz="1200" kern="1200" baseline="0">
                <a:solidFill>
                  <a:schemeClr val="tx1"/>
                </a:solidFill>
                <a:effectLst/>
                <a:latin typeface="+mn-lt"/>
                <a:ea typeface="+mn-ea"/>
                <a:cs typeface="+mn-cs"/>
              </a:rPr>
              <a:t> [&gt;4029] Frosch [&gt;4029] fressen [3448] frisch [1297] Frühling [3975] Zwiebel [3382] aber [32] frech [&gt;4029] Frucht [3876]</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(2019). A frequency dictionary of German: Core vocabulary for learners. London: Routledge.</a:t>
            </a:r>
            <a:endParaRPr lang="en-GB" sz="1200" i="1" baseline="0">
              <a:solidFill>
                <a:sysClr val="windowText" lastClr="000000"/>
              </a:solidFill>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23616210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dirty="0"/>
              <a:t>Timing: 5 minutes</a:t>
            </a:r>
          </a:p>
          <a:p>
            <a:endParaRPr lang="en-GB" sz="16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t>Aim: </a:t>
            </a:r>
            <a:r>
              <a:rPr lang="en-GB" sz="1600" dirty="0"/>
              <a:t>This is a phonics recap of long and short ‘a’ and ‘e’.</a:t>
            </a:r>
            <a:br>
              <a:rPr lang="en-GB" sz="1600" dirty="0"/>
            </a:br>
            <a:endParaRPr lang="en-GB" sz="16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i="0" u="none" strike="noStrike" kern="1200" cap="none" dirty="0">
                <a:solidFill>
                  <a:schemeClr val="tx1"/>
                </a:solidFill>
                <a:effectLst/>
                <a:latin typeface="+mn-lt"/>
                <a:ea typeface="Calibri"/>
                <a:cs typeface="Calibri"/>
                <a:sym typeface="Calibri"/>
              </a:rPr>
              <a:t>Procedure:</a:t>
            </a:r>
            <a:endParaRPr lang="en-GB" sz="1600" b="0" i="0" u="none" strike="noStrike" kern="1200" cap="none" dirty="0">
              <a:solidFill>
                <a:schemeClr val="tx1"/>
              </a:solidFill>
              <a:effectLst/>
              <a:latin typeface="+mn-lt"/>
              <a:ea typeface="Calibri"/>
              <a:cs typeface="Calibri"/>
              <a:sym typeface="Calibri"/>
            </a:endParaRPr>
          </a:p>
          <a:p>
            <a:r>
              <a:rPr lang="en-GB" sz="1600" b="0" i="0" u="none" strike="noStrike" kern="1200" cap="none" dirty="0">
                <a:solidFill>
                  <a:schemeClr val="tx1"/>
                </a:solidFill>
                <a:effectLst/>
                <a:latin typeface="+mn-lt"/>
                <a:ea typeface="Calibri"/>
                <a:cs typeface="Calibri"/>
                <a:sym typeface="Calibri"/>
              </a:rPr>
              <a:t>1. </a:t>
            </a:r>
            <a:r>
              <a:rPr lang="en-GB" sz="1600" dirty="0"/>
              <a:t>Students are asked to read aloud each city,</a:t>
            </a:r>
            <a:r>
              <a:rPr lang="en-GB" sz="1600" baseline="0" dirty="0"/>
              <a:t> either chorally or in pairs. The table prompts ‘</a:t>
            </a:r>
            <a:r>
              <a:rPr lang="en-GB" sz="1600" baseline="0" dirty="0" err="1"/>
              <a:t>lang</a:t>
            </a:r>
            <a:r>
              <a:rPr lang="en-GB" sz="1600" baseline="0" dirty="0"/>
              <a:t>’ and ‘</a:t>
            </a:r>
            <a:r>
              <a:rPr lang="en-GB" sz="1600" baseline="0" dirty="0" err="1"/>
              <a:t>kurz</a:t>
            </a:r>
            <a:r>
              <a:rPr lang="en-GB" sz="1600" baseline="0" dirty="0"/>
              <a:t>’ are there to remind students to think about their vowels before saying them.</a:t>
            </a:r>
            <a:endParaRPr lang="en-GB" sz="1600" dirty="0"/>
          </a:p>
          <a:p>
            <a:r>
              <a:rPr lang="en-GB" sz="1600" dirty="0"/>
              <a:t>2. Audio to check</a:t>
            </a:r>
            <a:r>
              <a:rPr lang="en-GB" sz="1600" baseline="0" dirty="0"/>
              <a:t> is then available upon clicking each word, and answers are animated.</a:t>
            </a:r>
            <a:endParaRPr lang="en-GB" sz="1600" dirty="0"/>
          </a:p>
          <a:p>
            <a:endParaRPr lang="en-GB" sz="1600" b="1" i="0" dirty="0"/>
          </a:p>
          <a:p>
            <a:r>
              <a:rPr lang="en-GB" sz="1600" b="1" i="0" dirty="0"/>
              <a:t>Note: </a:t>
            </a:r>
            <a:r>
              <a:rPr lang="en-GB" sz="1600" i="0" dirty="0"/>
              <a:t>Two </a:t>
            </a:r>
            <a:r>
              <a:rPr lang="en-GB" sz="1600" dirty="0"/>
              <a:t>of the towns have examples of both</a:t>
            </a:r>
            <a:r>
              <a:rPr lang="en-GB" sz="1600" baseline="0" dirty="0"/>
              <a:t> long and short ‘e’.</a:t>
            </a:r>
          </a:p>
          <a:p>
            <a:endParaRPr lang="en-GB" sz="16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Towns listed are from Germany, Austria and Switzerland. As an additional self-study task, students may like to do an extension research task to identify which towns they know (</a:t>
            </a:r>
            <a:r>
              <a:rPr lang="en-GB" sz="1600" dirty="0" err="1"/>
              <a:t>e.g</a:t>
            </a:r>
            <a:r>
              <a:rPr lang="en-GB" sz="1600" dirty="0"/>
              <a:t> from the</a:t>
            </a:r>
            <a:r>
              <a:rPr lang="en-GB" sz="1600" baseline="0" dirty="0"/>
              <a:t> f</a:t>
            </a:r>
            <a:r>
              <a:rPr lang="en-GB" sz="1600" dirty="0"/>
              <a:t>ootball team) and/or where the towns are situated.</a:t>
            </a:r>
          </a:p>
          <a:p>
            <a:endParaRPr lang="en-GB" sz="160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42536618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8207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Here, SSCs short [e] and short [</a:t>
            </a:r>
            <a:r>
              <a:rPr lang="en-GB" b="0" baseline="0" dirty="0" err="1"/>
              <a:t>i</a:t>
            </a:r>
            <a:r>
              <a:rPr lang="en-GB" b="0" baseline="0" dirty="0"/>
              <a:t>] are contrasted.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Teacher to draw attention to use of word order 2 in the second sentence, which starts with a time phrase. Before eliciting the English translation, remind students that the time phrase normally appears at the end of the sentence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have not yet met the cognate </a:t>
            </a:r>
            <a:r>
              <a:rPr lang="en-GB" b="0" i="1" baseline="0" dirty="0" err="1"/>
              <a:t>aktiv</a:t>
            </a:r>
            <a:r>
              <a:rPr lang="en-GB" b="0" i="0" baseline="0" dirty="0"/>
              <a:t> [859]. Teacher to elicit pronunciation of this word, asking students to draw on their knowledge of SSC [v].</a:t>
            </a:r>
            <a:br>
              <a:rPr lang="en-GB" b="0" i="0"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have not yet encountered </a:t>
            </a:r>
            <a:r>
              <a:rPr lang="en-GB" b="0" i="1" baseline="0" dirty="0" err="1"/>
              <a:t>malen</a:t>
            </a:r>
            <a:r>
              <a:rPr lang="en-GB" b="0" baseline="0" dirty="0"/>
              <a:t> [1851]. Teacher to draw attention to the third person form </a:t>
            </a:r>
            <a:r>
              <a:rPr lang="en-GB" b="0" i="1" baseline="0" dirty="0"/>
              <a:t>malt</a:t>
            </a:r>
            <a:r>
              <a:rPr lang="en-GB" b="0" i="0" baseline="0" dirty="0"/>
              <a:t>, and ask students what the infinitive ‘to paint’ must be.</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Frequencies of unknown vocabulary: </a:t>
            </a:r>
            <a:r>
              <a:rPr lang="en-GB" b="0" i="0" baseline="0" dirty="0" err="1"/>
              <a:t>Stirn</a:t>
            </a:r>
            <a:r>
              <a:rPr lang="en-GB" b="0" i="0" baseline="0" dirty="0"/>
              <a:t> [1943], Stern [1446]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err="1"/>
              <a:t>Stirn</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8480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Here, SSCs short [e] and [u] are contrasted.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have not yet met cognates </a:t>
            </a:r>
            <a:r>
              <a:rPr lang="en-GB" i="1" baseline="0" dirty="0" err="1"/>
              <a:t>relaxen</a:t>
            </a:r>
            <a:r>
              <a:rPr lang="en-GB" i="0" baseline="0" dirty="0"/>
              <a:t> [&gt;4034] or </a:t>
            </a:r>
            <a:r>
              <a:rPr lang="en-GB" i="1" baseline="0" dirty="0"/>
              <a:t>Moment </a:t>
            </a:r>
            <a:r>
              <a:rPr lang="en-GB" i="0" baseline="0" dirty="0"/>
              <a:t>[383]. They have met cognate </a:t>
            </a:r>
            <a:r>
              <a:rPr lang="en-GB" i="1" baseline="0" dirty="0"/>
              <a:t>Minute </a:t>
            </a:r>
            <a:r>
              <a:rPr lang="en-GB" i="0" baseline="0" dirty="0"/>
              <a:t>[360] as an SSC cluster 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Frequencies of unknown vocabulary: Berg [1134], Burg [2984]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Burg</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766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1741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Phonetik</a:t>
            </a:r>
            <a:r>
              <a:rPr lang="en-GB" b="1" baseline="0" dirty="0"/>
              <a:t> [1]  </a:t>
            </a:r>
            <a:br>
              <a:rPr lang="en-GB" b="1" baseline="0" dirty="0"/>
            </a:br>
            <a:r>
              <a:rPr lang="en-GB" b="1" baseline="0" dirty="0"/>
              <a:t>Time:  5 minutes</a:t>
            </a:r>
          </a:p>
          <a:p>
            <a:br>
              <a:rPr lang="en-GB" b="0" baseline="0" dirty="0"/>
            </a:br>
            <a:r>
              <a:rPr lang="en-GB" b="1" baseline="0" dirty="0"/>
              <a:t>Aim: </a:t>
            </a:r>
            <a:r>
              <a:rPr lang="en-GB" baseline="0" dirty="0"/>
              <a:t>To practise recognising and transcribing 14 previously taught SSC, in unknown words.</a:t>
            </a:r>
          </a:p>
          <a:p>
            <a:r>
              <a:rPr lang="en-GB" b="1" i="1" baseline="0" dirty="0"/>
              <a:t>Note: </a:t>
            </a:r>
            <a:r>
              <a:rPr lang="en-GB" baseline="0" dirty="0"/>
              <a:t>These are real German band names.</a:t>
            </a:r>
            <a:br>
              <a:rPr lang="en-GB" baseline="0" dirty="0"/>
            </a:br>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br>
              <a:rPr lang="en-GB" baseline="0" dirty="0"/>
            </a:br>
            <a:r>
              <a:rPr lang="en-GB" b="1" baseline="0" dirty="0"/>
              <a:t>SSC revisited here</a:t>
            </a:r>
            <a:r>
              <a:rPr lang="en-GB" baseline="0" dirty="0"/>
              <a:t>: [z] [j] [r-consonantal] [o-long] [</a:t>
            </a:r>
            <a:r>
              <a:rPr lang="en-GB" baseline="0" dirty="0" err="1"/>
              <a:t>sch</a:t>
            </a:r>
            <a:r>
              <a:rPr lang="en-GB" baseline="0" dirty="0"/>
              <a:t>] [v] [r-vocalic] [ö-long] [</a:t>
            </a:r>
            <a:r>
              <a:rPr lang="en-GB" baseline="0" dirty="0" err="1"/>
              <a:t>ei</a:t>
            </a:r>
            <a:r>
              <a:rPr lang="en-GB" baseline="0" dirty="0"/>
              <a:t>] [</a:t>
            </a:r>
            <a:r>
              <a:rPr lang="en-GB" baseline="0" dirty="0" err="1"/>
              <a:t>st</a:t>
            </a:r>
            <a:r>
              <a:rPr lang="en-GB" baseline="0" dirty="0"/>
              <a:t>] [-</a:t>
            </a:r>
            <a:r>
              <a:rPr lang="en-GB" baseline="0" dirty="0" err="1"/>
              <a:t>er</a:t>
            </a:r>
            <a:r>
              <a:rPr lang="en-GB" baseline="0" dirty="0"/>
              <a:t>] [</a:t>
            </a:r>
            <a:r>
              <a:rPr lang="en-GB" baseline="0" dirty="0" err="1"/>
              <a:t>st</a:t>
            </a:r>
            <a:r>
              <a:rPr lang="en-GB" baseline="0" dirty="0"/>
              <a:t>] [ä] [-e]</a:t>
            </a:r>
            <a:endParaRPr lang="en-GB" b="0" baseline="0" dirty="0"/>
          </a:p>
          <a:p>
            <a:endParaRPr lang="en-GB" b="1" baseline="0" dirty="0"/>
          </a:p>
          <a:p>
            <a:r>
              <a:rPr lang="en-GB" b="1" baseline="0" dirty="0"/>
              <a:t>Transcript:</a:t>
            </a:r>
            <a:br>
              <a:rPr lang="en-GB" b="0" baseline="0" dirty="0"/>
            </a:br>
            <a:r>
              <a:rPr lang="en-GB" b="0" baseline="0" dirty="0"/>
              <a:t>[1] die </a:t>
            </a:r>
            <a:r>
              <a:rPr lang="en-GB" b="0" baseline="0" dirty="0" err="1"/>
              <a:t>Prinzen</a:t>
            </a:r>
            <a:endParaRPr lang="en-GB" b="0" baseline="0" dirty="0"/>
          </a:p>
          <a:p>
            <a:r>
              <a:rPr lang="en-GB" b="0" baseline="0" dirty="0"/>
              <a:t>[2] </a:t>
            </a:r>
            <a:r>
              <a:rPr lang="en-GB" b="0" baseline="0" dirty="0" err="1"/>
              <a:t>Juli</a:t>
            </a:r>
            <a:endParaRPr lang="en-GB" b="0" baseline="0" dirty="0"/>
          </a:p>
          <a:p>
            <a:r>
              <a:rPr lang="en-GB" b="0" baseline="0" dirty="0"/>
              <a:t>[3] Fettes </a:t>
            </a:r>
            <a:r>
              <a:rPr lang="en-GB" b="0" baseline="0" dirty="0" err="1"/>
              <a:t>Brot</a:t>
            </a:r>
            <a:endParaRPr lang="en-GB" b="0" baseline="0" dirty="0"/>
          </a:p>
          <a:p>
            <a:r>
              <a:rPr lang="en-GB" b="0" baseline="0" dirty="0"/>
              <a:t>[4] die </a:t>
            </a:r>
            <a:r>
              <a:rPr lang="en-GB" b="0" baseline="0" dirty="0" err="1"/>
              <a:t>Fantastischen</a:t>
            </a:r>
            <a:r>
              <a:rPr lang="en-GB" b="0" baseline="0" dirty="0"/>
              <a:t> </a:t>
            </a:r>
            <a:r>
              <a:rPr lang="en-GB" b="0" baseline="0" dirty="0" err="1"/>
              <a:t>Vier</a:t>
            </a:r>
            <a:endParaRPr lang="en-GB" b="0" baseline="0" dirty="0"/>
          </a:p>
          <a:p>
            <a:r>
              <a:rPr lang="en-GB" b="0" baseline="0" dirty="0"/>
              <a:t>[5] </a:t>
            </a:r>
            <a:r>
              <a:rPr lang="en-GB" b="0" baseline="0" dirty="0" err="1"/>
              <a:t>Söhne</a:t>
            </a:r>
            <a:r>
              <a:rPr lang="en-GB" b="0" baseline="0" dirty="0"/>
              <a:t> </a:t>
            </a:r>
            <a:r>
              <a:rPr lang="en-GB" b="0" baseline="0" dirty="0" err="1"/>
              <a:t>Mannheims</a:t>
            </a:r>
            <a:endParaRPr lang="en-GB" b="0" baseline="0" dirty="0"/>
          </a:p>
          <a:p>
            <a:r>
              <a:rPr lang="en-GB" b="0" baseline="0" dirty="0"/>
              <a:t>[6] </a:t>
            </a:r>
            <a:r>
              <a:rPr lang="en-GB" b="0" baseline="0" dirty="0" err="1"/>
              <a:t>Sportfreunde</a:t>
            </a:r>
            <a:r>
              <a:rPr lang="en-GB" b="0" baseline="0" dirty="0"/>
              <a:t> Stiller</a:t>
            </a:r>
          </a:p>
          <a:p>
            <a:r>
              <a:rPr lang="en-GB" b="0" baseline="0" dirty="0"/>
              <a:t>[7] </a:t>
            </a:r>
            <a:r>
              <a:rPr lang="en-GB" b="0" baseline="0" dirty="0" err="1"/>
              <a:t>Rosenstolz</a:t>
            </a:r>
            <a:endParaRPr lang="en-GB" b="0" baseline="0" dirty="0"/>
          </a:p>
          <a:p>
            <a:r>
              <a:rPr lang="en-GB" b="0" baseline="0" dirty="0"/>
              <a:t>[8] die </a:t>
            </a:r>
            <a:r>
              <a:rPr lang="en-GB" b="0" baseline="0" dirty="0" err="1"/>
              <a:t>Ärzte</a:t>
            </a:r>
            <a:endParaRPr lang="en-GB" b="0" baseline="0" dirty="0"/>
          </a:p>
          <a:p>
            <a:endParaRPr lang="en-GB" b="0" baseline="0" dirty="0"/>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545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2428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4551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br>
              <a:rPr lang="en-GB" dirty="0"/>
            </a:br>
            <a:br>
              <a:rPr lang="en-GB" b="1" dirty="0"/>
            </a:br>
            <a:r>
              <a:rPr lang="en-GB" b="1" dirty="0"/>
              <a:t>Aim: </a:t>
            </a:r>
            <a:r>
              <a:rPr lang="en-GB" b="0" dirty="0"/>
              <a:t>To notice –e vs –</a:t>
            </a:r>
            <a:r>
              <a:rPr lang="en-GB" b="0" dirty="0" err="1"/>
              <a:t>er</a:t>
            </a:r>
            <a:r>
              <a:rPr lang="en-GB" b="0" dirty="0"/>
              <a:t> in a contrasting context.</a:t>
            </a:r>
            <a:br>
              <a:rPr lang="en-GB" dirty="0"/>
            </a:br>
            <a:br>
              <a:rPr lang="en-GB" dirty="0"/>
            </a:br>
            <a:r>
              <a:rPr lang="en-GB" b="1" dirty="0"/>
              <a:t>Procedure:</a:t>
            </a:r>
            <a:br>
              <a:rPr lang="en-GB" dirty="0"/>
            </a:br>
            <a:r>
              <a:rPr lang="en-GB" dirty="0"/>
              <a:t>1. Click on a number to play a three-word sequence.</a:t>
            </a:r>
          </a:p>
          <a:p>
            <a:r>
              <a:rPr lang="en-GB" dirty="0"/>
              <a:t>2. For each sequence say which one is the odd one out.</a:t>
            </a:r>
          </a:p>
          <a:p>
            <a:r>
              <a:rPr lang="en-GB" dirty="0"/>
              <a:t>3. Click to check answers.</a:t>
            </a:r>
          </a:p>
          <a:p>
            <a:endParaRPr lang="en-GB" dirty="0"/>
          </a:p>
          <a:p>
            <a:r>
              <a:rPr lang="en-GB" b="1" dirty="0"/>
              <a:t>Transcript:</a:t>
            </a:r>
            <a:br>
              <a:rPr lang="en-GB" dirty="0"/>
            </a:br>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Bruder</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Schwester</a:t>
            </a:r>
            <a:r>
              <a:rPr lang="en-US" sz="1200" kern="1200" dirty="0">
                <a:solidFill>
                  <a:schemeClr val="tx1"/>
                </a:solidFill>
                <a:effectLst/>
                <a:latin typeface="+mn-lt"/>
                <a:ea typeface="+mn-ea"/>
                <a:cs typeface="+mn-cs"/>
              </a:rPr>
              <a:t> / </a:t>
            </a:r>
            <a:r>
              <a:rPr lang="en-US" sz="1200" b="1" kern="1200" dirty="0" err="1">
                <a:solidFill>
                  <a:schemeClr val="tx1"/>
                </a:solidFill>
                <a:effectLst/>
                <a:latin typeface="+mn-lt"/>
                <a:ea typeface="+mn-ea"/>
                <a:cs typeface="+mn-cs"/>
              </a:rPr>
              <a:t>Spiele</a:t>
            </a:r>
            <a:endParaRPr lang="en-GB"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b="1" kern="1200" dirty="0" err="1">
                <a:solidFill>
                  <a:schemeClr val="tx1"/>
                </a:solidFill>
                <a:effectLst/>
                <a:latin typeface="+mn-lt"/>
                <a:ea typeface="+mn-ea"/>
                <a:cs typeface="+mn-cs"/>
              </a:rPr>
              <a:t>Schauspieler</a:t>
            </a:r>
            <a:r>
              <a:rPr lang="en-US" sz="1200" kern="1200" dirty="0">
                <a:solidFill>
                  <a:schemeClr val="tx1"/>
                </a:solidFill>
                <a:effectLst/>
                <a:latin typeface="+mn-lt"/>
                <a:ea typeface="+mn-ea"/>
                <a:cs typeface="+mn-cs"/>
              </a:rPr>
              <a:t> / Schule / </a:t>
            </a:r>
            <a:r>
              <a:rPr lang="en-US" sz="1200" kern="1200" dirty="0" err="1">
                <a:solidFill>
                  <a:schemeClr val="tx1"/>
                </a:solidFill>
                <a:effectLst/>
                <a:latin typeface="+mn-lt"/>
                <a:ea typeface="+mn-ea"/>
                <a:cs typeface="+mn-cs"/>
              </a:rPr>
              <a:t>Stunde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Partner / </a:t>
            </a:r>
            <a:r>
              <a:rPr lang="en-US" sz="1200" kern="1200" dirty="0" err="1">
                <a:solidFill>
                  <a:schemeClr val="tx1"/>
                </a:solidFill>
                <a:effectLst/>
                <a:latin typeface="+mn-lt"/>
                <a:ea typeface="+mn-ea"/>
                <a:cs typeface="+mn-cs"/>
              </a:rPr>
              <a:t>Sänger</a:t>
            </a:r>
            <a:r>
              <a:rPr lang="en-US" sz="1200" kern="1200" dirty="0">
                <a:solidFill>
                  <a:schemeClr val="tx1"/>
                </a:solidFill>
                <a:effectLst/>
                <a:latin typeface="+mn-lt"/>
                <a:ea typeface="+mn-ea"/>
                <a:cs typeface="+mn-cs"/>
              </a:rPr>
              <a:t> / </a:t>
            </a:r>
            <a:r>
              <a:rPr lang="en-US" sz="1200" b="1" kern="1200" dirty="0" err="1">
                <a:solidFill>
                  <a:schemeClr val="tx1"/>
                </a:solidFill>
                <a:effectLst/>
                <a:latin typeface="+mn-lt"/>
                <a:ea typeface="+mn-ea"/>
                <a:cs typeface="+mn-cs"/>
              </a:rPr>
              <a:t>Karte</a:t>
            </a:r>
            <a:endParaRPr lang="en-GB"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a:t>
            </a:r>
            <a:r>
              <a:rPr lang="en-US" sz="1200" kern="1200" dirty="0" err="1">
                <a:solidFill>
                  <a:schemeClr val="tx1"/>
                </a:solidFill>
                <a:effectLst/>
                <a:latin typeface="+mn-lt"/>
                <a:ea typeface="+mn-ea"/>
                <a:cs typeface="+mn-cs"/>
              </a:rPr>
              <a:t>Jede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nächster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diese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a:t>
            </a:r>
            <a:r>
              <a:rPr lang="en-US" sz="1200" b="1" kern="1200" dirty="0" err="1">
                <a:solidFill>
                  <a:schemeClr val="tx1"/>
                </a:solidFill>
                <a:effectLst/>
                <a:latin typeface="+mn-lt"/>
                <a:ea typeface="+mn-ea"/>
                <a:cs typeface="+mn-cs"/>
              </a:rPr>
              <a:t>Welche</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jeder</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dieser</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41</a:t>
            </a:fld>
            <a:endParaRPr lang="en-GB"/>
          </a:p>
        </p:txBody>
      </p:sp>
    </p:spTree>
    <p:extLst>
      <p:ext uri="{BB962C8B-B14F-4D97-AF65-F5344CB8AC3E}">
        <p14:creationId xmlns:p14="http://schemas.microsoft.com/office/powerpoint/2010/main" val="42121909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4937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This is a phonics activity to practise differentiating aurally between final [-e] and [-</a:t>
            </a:r>
            <a:r>
              <a:rPr lang="en-GB" b="0" dirty="0" err="1"/>
              <a:t>er</a:t>
            </a:r>
            <a:r>
              <a:rPr lang="en-GB" b="0" dirty="0"/>
              <a:t>] and connecting these SSC with the plural forms of previously learnt singular nouns. </a:t>
            </a:r>
            <a:br>
              <a:rPr lang="en-GB" b="0" dirty="0"/>
            </a:br>
            <a:r>
              <a:rPr lang="en-GB" b="0" dirty="0"/>
              <a:t>It connects SSC knowledge with building grammar knowledge of plural forms. Note – the plurals of these nouns have not previously been encountered (with the exception of </a:t>
            </a:r>
            <a:r>
              <a:rPr lang="en-GB" b="0" dirty="0" err="1"/>
              <a:t>Haare</a:t>
            </a:r>
            <a:r>
              <a:rPr lang="en-GB" b="0" dirty="0"/>
              <a:t>).</a:t>
            </a:r>
            <a:br>
              <a:rPr lang="en-GB" dirty="0"/>
            </a:br>
            <a:br>
              <a:rPr lang="en-GB" dirty="0"/>
            </a:br>
            <a:r>
              <a:rPr lang="en-GB" b="1" dirty="0"/>
              <a:t>Procedure:</a:t>
            </a:r>
            <a:br>
              <a:rPr lang="en-GB" dirty="0"/>
            </a:br>
            <a:r>
              <a:rPr lang="en-GB" dirty="0"/>
              <a:t>1. Listen and transcribe the full word, paying particular attention to the final phoneme.</a:t>
            </a:r>
          </a:p>
          <a:p>
            <a:r>
              <a:rPr lang="en-GB" dirty="0"/>
              <a:t>2. Click to reveal answers.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die </a:t>
            </a:r>
            <a:r>
              <a:rPr lang="en-GB" dirty="0" err="1"/>
              <a:t>Schiffe</a:t>
            </a:r>
            <a:br>
              <a:rPr lang="en-GB" dirty="0"/>
            </a:br>
            <a:r>
              <a:rPr lang="en-GB" dirty="0"/>
              <a:t>die </a:t>
            </a:r>
            <a:r>
              <a:rPr lang="en-GB" dirty="0" err="1"/>
              <a:t>Flugzeuge</a:t>
            </a:r>
            <a:br>
              <a:rPr lang="en-GB" dirty="0"/>
            </a:br>
            <a:r>
              <a:rPr lang="en-GB" dirty="0"/>
              <a:t>die </a:t>
            </a:r>
            <a:r>
              <a:rPr lang="en-GB" dirty="0" err="1"/>
              <a:t>Gesichter</a:t>
            </a:r>
            <a:br>
              <a:rPr lang="en-GB" dirty="0"/>
            </a:br>
            <a:r>
              <a:rPr lang="en-GB" dirty="0"/>
              <a:t>die </a:t>
            </a:r>
            <a:r>
              <a:rPr lang="en-GB" dirty="0" err="1"/>
              <a:t>Haare</a:t>
            </a:r>
            <a:br>
              <a:rPr lang="en-GB" dirty="0"/>
            </a:br>
            <a:r>
              <a:rPr lang="en-GB" dirty="0"/>
              <a:t>die </a:t>
            </a:r>
            <a:r>
              <a:rPr lang="en-GB" dirty="0" err="1"/>
              <a:t>Einzelkinder</a:t>
            </a:r>
            <a:br>
              <a:rPr lang="en-GB" dirty="0"/>
            </a:br>
            <a:r>
              <a:rPr lang="en-GB" dirty="0"/>
              <a:t>die </a:t>
            </a:r>
            <a:r>
              <a:rPr lang="en-GB" dirty="0" err="1"/>
              <a:t>Kleider</a:t>
            </a:r>
            <a:br>
              <a:rPr lang="en-GB" dirty="0"/>
            </a:br>
            <a:r>
              <a:rPr lang="en-GB" dirty="0"/>
              <a:t>die </a:t>
            </a:r>
            <a:r>
              <a:rPr lang="en-GB" dirty="0" err="1"/>
              <a:t>Telefone</a:t>
            </a:r>
            <a:br>
              <a:rPr lang="en-GB" dirty="0"/>
            </a:br>
            <a:r>
              <a:rPr lang="en-GB" dirty="0"/>
              <a:t>die </a:t>
            </a:r>
            <a:r>
              <a:rPr lang="en-GB" dirty="0" err="1"/>
              <a:t>Bäder</a:t>
            </a:r>
            <a:br>
              <a:rPr lang="en-GB" dirty="0"/>
            </a:br>
            <a:r>
              <a:rPr lang="en-GB" dirty="0"/>
              <a:t>die </a:t>
            </a:r>
            <a:r>
              <a:rPr lang="en-GB" dirty="0" err="1"/>
              <a:t>Schlösser</a:t>
            </a:r>
            <a:br>
              <a:rPr lang="en-GB" dirty="0"/>
            </a:br>
            <a:r>
              <a:rPr lang="en-GB" dirty="0"/>
              <a:t>die Male</a:t>
            </a:r>
            <a:br>
              <a:rPr lang="en-GB" dirty="0"/>
            </a:br>
            <a:br>
              <a:rPr lang="en-GB" dirty="0"/>
            </a:br>
            <a:br>
              <a:rPr lang="en-GB" dirty="0"/>
            </a:br>
            <a:r>
              <a:rPr lang="en-GB" b="1" baseline="0" dirty="0"/>
              <a:t>Word frequency (1 is the most frequent word in German): </a:t>
            </a:r>
            <a:br>
              <a:rPr lang="en-GB" baseline="0" dirty="0"/>
            </a:br>
            <a:r>
              <a:rPr lang="en-GB" baseline="0" dirty="0"/>
              <a:t>Bad [1637] </a:t>
            </a:r>
            <a:r>
              <a:rPr lang="en-GB" baseline="0" dirty="0" err="1"/>
              <a:t>Einzelkind</a:t>
            </a:r>
            <a:r>
              <a:rPr lang="en-GB" baseline="0" dirty="0"/>
              <a:t> [308/133] </a:t>
            </a:r>
            <a:r>
              <a:rPr lang="en-GB" baseline="0" dirty="0" err="1"/>
              <a:t>Flugzeug</a:t>
            </a:r>
            <a:r>
              <a:rPr lang="en-GB" baseline="0" dirty="0"/>
              <a:t> [1776] </a:t>
            </a:r>
            <a:r>
              <a:rPr lang="en-GB" baseline="0" dirty="0" err="1"/>
              <a:t>Gesicht</a:t>
            </a:r>
            <a:r>
              <a:rPr lang="en-GB" baseline="0" dirty="0"/>
              <a:t> [346] </a:t>
            </a:r>
            <a:r>
              <a:rPr lang="en-GB" baseline="0" dirty="0" err="1"/>
              <a:t>Haare</a:t>
            </a:r>
            <a:r>
              <a:rPr lang="en-GB" baseline="0" dirty="0"/>
              <a:t> [748] </a:t>
            </a:r>
            <a:r>
              <a:rPr lang="en-GB" baseline="0" dirty="0" err="1"/>
              <a:t>Kleid</a:t>
            </a:r>
            <a:r>
              <a:rPr lang="en-GB" baseline="0" dirty="0"/>
              <a:t> [1780] Mal [82] Schiff [1176] Schloss [1907] </a:t>
            </a:r>
            <a:r>
              <a:rPr lang="en-GB" baseline="0" dirty="0" err="1"/>
              <a:t>Telefon</a:t>
            </a:r>
            <a:r>
              <a:rPr lang="en-GB" baseline="0" dirty="0"/>
              <a:t> [1595]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b="1" dirty="0"/>
            </a:br>
            <a:br>
              <a:rPr lang="en-GB" b="1" dirty="0"/>
            </a:br>
            <a:r>
              <a:rPr lang="en-GB" b="1" dirty="0"/>
              <a:t>Aim: </a:t>
            </a:r>
            <a:r>
              <a:rPr lang="en-GB" b="0" dirty="0"/>
              <a:t>To practise aural differentiation (then oral production) of the SSC [-</a:t>
            </a:r>
            <a:r>
              <a:rPr lang="en-GB" b="1" dirty="0"/>
              <a:t>e</a:t>
            </a:r>
            <a:r>
              <a:rPr lang="en-GB" b="0" dirty="0"/>
              <a:t>] and [-</a:t>
            </a:r>
            <a:r>
              <a:rPr lang="en-GB" b="1" dirty="0" err="1"/>
              <a:t>er</a:t>
            </a:r>
            <a:r>
              <a:rPr lang="en-GB" b="0" dirty="0"/>
              <a:t>], this time as adjective endings.</a:t>
            </a:r>
            <a:br>
              <a:rPr lang="en-GB" dirty="0"/>
            </a:br>
            <a:br>
              <a:rPr lang="en-GB" dirty="0"/>
            </a:br>
            <a:r>
              <a:rPr lang="en-GB" b="1" dirty="0"/>
              <a:t>Procedure:</a:t>
            </a:r>
            <a:br>
              <a:rPr lang="en-GB" dirty="0"/>
            </a:br>
            <a:r>
              <a:rPr lang="en-GB" dirty="0"/>
              <a:t>1. Click audio buttons 1-5 to hear the three-word audio sequences of adjectives.</a:t>
            </a:r>
          </a:p>
          <a:p>
            <a:r>
              <a:rPr lang="en-GB" dirty="0"/>
              <a:t>2. Students choose between two options each time, based on the difference in adjective ending.</a:t>
            </a:r>
          </a:p>
          <a:p>
            <a:r>
              <a:rPr lang="en-GB" dirty="0"/>
              <a:t>3. Click to reveal answers. This could be done item by item.  </a:t>
            </a:r>
            <a:br>
              <a:rPr lang="en-GB" dirty="0"/>
            </a:br>
            <a:r>
              <a:rPr lang="en-GB" b="1" i="1" dirty="0"/>
              <a:t>Note: </a:t>
            </a:r>
            <a:r>
              <a:rPr lang="en-GB" b="1" dirty="0"/>
              <a:t>The difference is sound is very small with these two SSC. Reassure students of this. Play the audio several times, as requested, and perhaps correct item-by-item.  It will get clearer for them the more examples they do</a:t>
            </a:r>
            <a:r>
              <a:rPr lang="en-GB" dirty="0"/>
              <a:t>.</a:t>
            </a:r>
          </a:p>
          <a:p>
            <a:r>
              <a:rPr lang="en-GB" dirty="0"/>
              <a:t>4. Students then use the same slide to practise producing the two SSC, directing their partner to a particular letter by saying an appropriate three-adjective sequence.</a:t>
            </a:r>
          </a:p>
          <a:p>
            <a:br>
              <a:rPr lang="en-GB" dirty="0"/>
            </a:br>
            <a:br>
              <a:rPr lang="en-GB" dirty="0"/>
            </a:br>
            <a:r>
              <a:rPr lang="en-GB" b="1" dirty="0"/>
              <a:t>Transcript:</a:t>
            </a:r>
            <a:br>
              <a:rPr lang="en-GB" dirty="0"/>
            </a:br>
            <a:r>
              <a:rPr lang="en-GB" dirty="0"/>
              <a:t>1. </a:t>
            </a:r>
            <a:r>
              <a:rPr lang="en-GB" dirty="0" err="1"/>
              <a:t>nette</a:t>
            </a:r>
            <a:r>
              <a:rPr lang="en-GB" dirty="0"/>
              <a:t> – </a:t>
            </a:r>
            <a:r>
              <a:rPr lang="en-GB" dirty="0" err="1"/>
              <a:t>einfache</a:t>
            </a:r>
            <a:r>
              <a:rPr lang="en-GB" dirty="0"/>
              <a:t> – </a:t>
            </a:r>
            <a:r>
              <a:rPr lang="en-GB" dirty="0" err="1"/>
              <a:t>enger</a:t>
            </a:r>
            <a:r>
              <a:rPr lang="en-GB" dirty="0"/>
              <a:t> </a:t>
            </a:r>
            <a:br>
              <a:rPr lang="en-GB" dirty="0"/>
            </a:br>
            <a:r>
              <a:rPr lang="en-GB" dirty="0"/>
              <a:t>2. netter – </a:t>
            </a:r>
            <a:r>
              <a:rPr lang="en-GB" dirty="0" err="1"/>
              <a:t>schwerer</a:t>
            </a:r>
            <a:r>
              <a:rPr lang="en-GB" dirty="0"/>
              <a:t> – </a:t>
            </a:r>
            <a:r>
              <a:rPr lang="en-GB" dirty="0" err="1"/>
              <a:t>junge</a:t>
            </a:r>
            <a:br>
              <a:rPr lang="en-GB" dirty="0"/>
            </a:br>
            <a:r>
              <a:rPr lang="en-GB" dirty="0"/>
              <a:t>3. netter – </a:t>
            </a:r>
            <a:r>
              <a:rPr lang="en-GB" dirty="0" err="1"/>
              <a:t>schwere</a:t>
            </a:r>
            <a:r>
              <a:rPr lang="en-GB" dirty="0"/>
              <a:t> – </a:t>
            </a:r>
            <a:r>
              <a:rPr lang="en-GB" dirty="0" err="1"/>
              <a:t>kurzer</a:t>
            </a:r>
            <a:br>
              <a:rPr lang="en-GB" dirty="0"/>
            </a:br>
            <a:r>
              <a:rPr lang="en-GB" dirty="0"/>
              <a:t>4. </a:t>
            </a:r>
            <a:r>
              <a:rPr lang="en-GB" dirty="0" err="1"/>
              <a:t>nette</a:t>
            </a:r>
            <a:r>
              <a:rPr lang="en-GB" dirty="0"/>
              <a:t> – </a:t>
            </a:r>
            <a:r>
              <a:rPr lang="en-GB" dirty="0" err="1"/>
              <a:t>einfacher</a:t>
            </a:r>
            <a:r>
              <a:rPr lang="en-GB" dirty="0"/>
              <a:t> – </a:t>
            </a:r>
            <a:r>
              <a:rPr lang="en-GB" dirty="0" err="1"/>
              <a:t>helle</a:t>
            </a:r>
            <a:br>
              <a:rPr lang="en-GB" dirty="0"/>
            </a:br>
            <a:r>
              <a:rPr lang="en-GB" dirty="0"/>
              <a:t>4. netter – </a:t>
            </a:r>
            <a:r>
              <a:rPr lang="en-GB" dirty="0" err="1"/>
              <a:t>schwerer</a:t>
            </a:r>
            <a:r>
              <a:rPr lang="en-GB" dirty="0"/>
              <a:t> - </a:t>
            </a:r>
            <a:r>
              <a:rPr lang="en-GB" dirty="0" err="1"/>
              <a:t>junger</a:t>
            </a:r>
            <a:endParaRPr lang="en-GB" dirty="0"/>
          </a:p>
          <a:p>
            <a:br>
              <a:rPr lang="en-GB" dirty="0"/>
            </a:br>
            <a:r>
              <a:rPr lang="en-GB" b="1" dirty="0"/>
              <a:t>Answers</a:t>
            </a:r>
            <a:r>
              <a:rPr lang="en-GB" dirty="0"/>
              <a:t>:</a:t>
            </a:r>
            <a:br>
              <a:rPr lang="en-GB" dirty="0"/>
            </a:br>
            <a:r>
              <a:rPr lang="en-GB" dirty="0"/>
              <a:t>1. G</a:t>
            </a:r>
            <a:br>
              <a:rPr lang="en-GB" dirty="0"/>
            </a:br>
            <a:r>
              <a:rPr lang="en-GB" dirty="0"/>
              <a:t>2. D</a:t>
            </a:r>
            <a:br>
              <a:rPr lang="en-GB" dirty="0"/>
            </a:br>
            <a:r>
              <a:rPr lang="en-GB" dirty="0"/>
              <a:t>3. B</a:t>
            </a:r>
            <a:br>
              <a:rPr lang="en-GB" dirty="0"/>
            </a:br>
            <a:r>
              <a:rPr lang="en-GB" dirty="0"/>
              <a:t>4. E</a:t>
            </a:r>
            <a:br>
              <a:rPr lang="en-GB" dirty="0"/>
            </a:br>
            <a:r>
              <a:rPr lang="en-GB" dirty="0"/>
              <a:t>5. 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1982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b="0" dirty="0"/>
            </a:br>
            <a:br>
              <a:rPr lang="en-GB" b="0" dirty="0"/>
            </a:br>
            <a:r>
              <a:rPr lang="en-GB" b="1" dirty="0"/>
              <a:t>Aim: </a:t>
            </a:r>
            <a:r>
              <a:rPr lang="en-GB" b="0" dirty="0"/>
              <a:t>A read aloud activity to revise 12 SSC (six explicitly, and six by contrast) using a range of new, revisited and unfamiliar vocabulary.</a:t>
            </a:r>
            <a:br>
              <a:rPr lang="en-GB" b="0" dirty="0"/>
            </a:br>
            <a:br>
              <a:rPr lang="en-GB" b="0" dirty="0"/>
            </a:br>
            <a:r>
              <a:rPr lang="en-GB" b="1" dirty="0"/>
              <a:t>Procedure:</a:t>
            </a:r>
            <a:br>
              <a:rPr lang="en-GB" dirty="0"/>
            </a:br>
            <a:r>
              <a:rPr lang="en-GB" dirty="0"/>
              <a:t>1. Click on each individual SSC to hear it.</a:t>
            </a:r>
          </a:p>
          <a:p>
            <a:r>
              <a:rPr lang="en-GB" dirty="0"/>
              <a:t>2. Elicit the source word from students, if remembered.  Note that 4/6 these words have since been taught as key vocabulary (with </a:t>
            </a:r>
            <a:r>
              <a:rPr lang="en-GB" dirty="0" err="1"/>
              <a:t>sollen</a:t>
            </a:r>
            <a:r>
              <a:rPr lang="en-GB" dirty="0"/>
              <a:t> and </a:t>
            </a:r>
            <a:r>
              <a:rPr lang="en-GB" dirty="0" err="1"/>
              <a:t>lächeln</a:t>
            </a:r>
            <a:r>
              <a:rPr lang="en-GB" dirty="0"/>
              <a:t> to follow on the SOW)</a:t>
            </a:r>
          </a:p>
          <a:p>
            <a:r>
              <a:rPr lang="en-GB" dirty="0"/>
              <a:t>3. Bring up the source words to check, and for reference for the read aloud activity.</a:t>
            </a:r>
          </a:p>
          <a:p>
            <a:r>
              <a:rPr lang="en-GB" dirty="0"/>
              <a:t>4. Students pronounce the sets of three words, individually or in pairs, and decide how many contain the target SSC.</a:t>
            </a:r>
          </a:p>
          <a:p>
            <a:r>
              <a:rPr lang="en-GB" dirty="0"/>
              <a:t>5. Optional – Click on the words to hear the sets of words pronounced.</a:t>
            </a:r>
            <a:br>
              <a:rPr lang="en-GB" dirty="0"/>
            </a:br>
            <a:r>
              <a:rPr lang="en-GB" dirty="0"/>
              <a:t>6. Reveal the answers.</a:t>
            </a:r>
            <a:br>
              <a:rPr lang="en-GB" dirty="0"/>
            </a:br>
            <a:r>
              <a:rPr lang="en-GB" dirty="0"/>
              <a:t>7. Optional – elicit the English meanings of the vocabulary.</a:t>
            </a:r>
          </a:p>
          <a:p>
            <a:endParaRPr lang="en-GB" dirty="0"/>
          </a:p>
          <a:p>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eng</a:t>
            </a:r>
            <a:r>
              <a:rPr lang="en-GB" sz="1200" dirty="0">
                <a:solidFill>
                  <a:schemeClr val="accent5">
                    <a:lumMod val="50000"/>
                  </a:schemeClr>
                </a:solidFill>
              </a:rPr>
              <a:t> – Bett – </a:t>
            </a:r>
            <a:r>
              <a:rPr lang="en-GB" sz="1200" dirty="0" err="1">
                <a:solidFill>
                  <a:schemeClr val="accent5">
                    <a:lumMod val="50000"/>
                  </a:schemeClr>
                </a:solidFill>
              </a:rPr>
              <a:t>Weg</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reich</a:t>
            </a:r>
            <a:r>
              <a:rPr lang="en-GB" sz="1200" dirty="0">
                <a:solidFill>
                  <a:schemeClr val="accent5">
                    <a:lumMod val="50000"/>
                  </a:schemeClr>
                </a:solidFill>
              </a:rPr>
              <a:t> – </a:t>
            </a:r>
            <a:r>
              <a:rPr lang="en-GB" sz="1200" dirty="0" err="1">
                <a:solidFill>
                  <a:schemeClr val="accent5">
                    <a:lumMod val="50000"/>
                  </a:schemeClr>
                </a:solidFill>
              </a:rPr>
              <a:t>jedoch</a:t>
            </a:r>
            <a:r>
              <a:rPr lang="en-GB" sz="1200" dirty="0">
                <a:solidFill>
                  <a:schemeClr val="accent5">
                    <a:lumMod val="50000"/>
                  </a:schemeClr>
                </a:solidFill>
              </a:rPr>
              <a:t> – </a:t>
            </a:r>
            <a:r>
              <a:rPr lang="en-GB" sz="1200" dirty="0" err="1">
                <a:solidFill>
                  <a:schemeClr val="accent5">
                    <a:lumMod val="50000"/>
                  </a:schemeClr>
                </a:solidFill>
              </a:rPr>
              <a:t>einfach</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unser</a:t>
            </a:r>
            <a:r>
              <a:rPr lang="en-GB" sz="1200" dirty="0">
                <a:solidFill>
                  <a:schemeClr val="accent5">
                    <a:lumMod val="50000"/>
                  </a:schemeClr>
                </a:solidFill>
              </a:rPr>
              <a:t> – </a:t>
            </a:r>
            <a:r>
              <a:rPr lang="en-GB" sz="1200" dirty="0" err="1">
                <a:solidFill>
                  <a:schemeClr val="accent5">
                    <a:lumMod val="50000"/>
                  </a:schemeClr>
                </a:solidFill>
              </a:rPr>
              <a:t>langsam</a:t>
            </a:r>
            <a:r>
              <a:rPr lang="en-GB" sz="1200" dirty="0">
                <a:solidFill>
                  <a:schemeClr val="accent5">
                    <a:lumMod val="50000"/>
                  </a:schemeClr>
                </a:solidFill>
              </a:rPr>
              <a:t> – </a:t>
            </a:r>
            <a:r>
              <a:rPr lang="en-GB" sz="1200" dirty="0" err="1">
                <a:solidFill>
                  <a:schemeClr val="accent5">
                    <a:lumMod val="50000"/>
                  </a:schemeClr>
                </a:solidFill>
              </a:rPr>
              <a:t>alles</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ohne</a:t>
            </a:r>
            <a:r>
              <a:rPr lang="en-GB" sz="1200" dirty="0">
                <a:solidFill>
                  <a:schemeClr val="accent5">
                    <a:lumMod val="50000"/>
                  </a:schemeClr>
                </a:solidFill>
              </a:rPr>
              <a:t> – </a:t>
            </a:r>
            <a:r>
              <a:rPr lang="en-GB" sz="1200" dirty="0" err="1">
                <a:solidFill>
                  <a:schemeClr val="accent5">
                    <a:lumMod val="50000"/>
                  </a:schemeClr>
                </a:solidFill>
              </a:rPr>
              <a:t>Telefon</a:t>
            </a:r>
            <a:r>
              <a:rPr lang="en-GB" sz="1200" dirty="0">
                <a:solidFill>
                  <a:schemeClr val="accent5">
                    <a:lumMod val="50000"/>
                  </a:schemeClr>
                </a:solidFill>
              </a:rPr>
              <a:t> – Rock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alt – arm – normal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hängen</a:t>
            </a:r>
            <a:r>
              <a:rPr lang="en-GB" sz="1200" dirty="0">
                <a:solidFill>
                  <a:schemeClr val="accent5">
                    <a:lumMod val="50000"/>
                  </a:schemeClr>
                </a:solidFill>
              </a:rPr>
              <a:t> – </a:t>
            </a:r>
            <a:r>
              <a:rPr lang="en-GB" sz="1200" dirty="0" err="1">
                <a:solidFill>
                  <a:schemeClr val="accent5">
                    <a:lumMod val="50000"/>
                  </a:schemeClr>
                </a:solidFill>
              </a:rPr>
              <a:t>Aktivität</a:t>
            </a:r>
            <a:r>
              <a:rPr lang="en-GB" sz="1200" dirty="0">
                <a:solidFill>
                  <a:schemeClr val="accent5">
                    <a:lumMod val="50000"/>
                  </a:schemeClr>
                </a:solidFill>
              </a:rPr>
              <a:t> – schnell </a:t>
            </a: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hängen</a:t>
            </a:r>
            <a:r>
              <a:rPr lang="en-GB" baseline="0" dirty="0"/>
              <a:t> [580] </a:t>
            </a:r>
            <a:r>
              <a:rPr lang="en-GB" baseline="0" dirty="0" err="1"/>
              <a:t>Weg</a:t>
            </a:r>
            <a:r>
              <a:rPr lang="en-GB" baseline="0" dirty="0"/>
              <a:t> [220]</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0980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a:t>
            </a:r>
            <a:r>
              <a:rPr lang="en-GB" b="1" baseline="0" dirty="0" err="1"/>
              <a:t>denken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denken</a:t>
            </a:r>
            <a:r>
              <a:rPr lang="en-GB" baseline="0" dirty="0"/>
              <a:t> [124]; </a:t>
            </a:r>
            <a:r>
              <a:rPr lang="en-GB" b="1" baseline="0" dirty="0" err="1"/>
              <a:t>besser</a:t>
            </a:r>
            <a:r>
              <a:rPr lang="en-GB" b="0" baseline="0" dirty="0"/>
              <a:t> [231]</a:t>
            </a:r>
            <a:r>
              <a:rPr lang="en-GB" baseline="0" dirty="0"/>
              <a:t> </a:t>
            </a:r>
            <a:r>
              <a:rPr lang="en-GB" b="1" baseline="0" dirty="0"/>
              <a:t>Ende</a:t>
            </a:r>
            <a:r>
              <a:rPr lang="en-GB" baseline="0" dirty="0"/>
              <a:t> [204]; </a:t>
            </a:r>
            <a:r>
              <a:rPr lang="en-GB" b="1" baseline="0" dirty="0" err="1"/>
              <a:t>helfen</a:t>
            </a:r>
            <a:r>
              <a:rPr lang="en-GB" b="1" baseline="0" dirty="0"/>
              <a:t> </a:t>
            </a:r>
            <a:r>
              <a:rPr lang="en-GB" baseline="0" dirty="0"/>
              <a:t>[406]; </a:t>
            </a:r>
            <a:r>
              <a:rPr lang="en-GB" b="1" baseline="0" dirty="0"/>
              <a:t>Bett </a:t>
            </a:r>
            <a:r>
              <a:rPr lang="en-GB" baseline="0" dirty="0"/>
              <a:t>[654]; </a:t>
            </a:r>
            <a:r>
              <a:rPr lang="en-GB" b="1" baseline="0" dirty="0" err="1"/>
              <a:t>eng</a:t>
            </a:r>
            <a:r>
              <a:rPr lang="en-GB" b="1" baseline="0" dirty="0"/>
              <a:t> </a:t>
            </a:r>
            <a:r>
              <a:rPr lang="en-GB" baseline="0" dirty="0"/>
              <a:t>[591].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48</a:t>
            </a:fld>
            <a:endParaRPr lang="en-GB"/>
          </a:p>
        </p:txBody>
      </p:sp>
    </p:spTree>
    <p:extLst>
      <p:ext uri="{BB962C8B-B14F-4D97-AF65-F5344CB8AC3E}">
        <p14:creationId xmlns:p14="http://schemas.microsoft.com/office/powerpoint/2010/main" val="33205610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recall of plural forms with [e] and [ä]  and to associate them with singular forms.</a:t>
            </a:r>
            <a:br>
              <a:rPr lang="en-GB" dirty="0"/>
            </a:br>
            <a:br>
              <a:rPr lang="en-GB" dirty="0"/>
            </a:br>
            <a:r>
              <a:rPr lang="en-GB" b="1" dirty="0"/>
              <a:t>Procedure:</a:t>
            </a:r>
            <a:br>
              <a:rPr lang="en-GB" dirty="0"/>
            </a:br>
            <a:r>
              <a:rPr lang="en-GB" dirty="0"/>
              <a:t>1. Click on an action button to play the recording of a plural form.</a:t>
            </a:r>
          </a:p>
          <a:p>
            <a:r>
              <a:rPr lang="en-GB" dirty="0"/>
              <a:t>2. Write down the </a:t>
            </a:r>
            <a:r>
              <a:rPr lang="en-GB" u="sng" dirty="0"/>
              <a:t>plural</a:t>
            </a:r>
            <a:r>
              <a:rPr lang="en-GB" dirty="0"/>
              <a:t> and </a:t>
            </a:r>
            <a:r>
              <a:rPr lang="en-GB" u="sng" dirty="0"/>
              <a:t>singular</a:t>
            </a:r>
            <a:r>
              <a:rPr lang="en-GB" u="none" dirty="0"/>
              <a:t> form</a:t>
            </a:r>
            <a:r>
              <a:rPr lang="en-GB" dirty="0"/>
              <a:t> of the word.</a:t>
            </a:r>
          </a:p>
          <a:p>
            <a:r>
              <a:rPr lang="en-GB" dirty="0"/>
              <a:t>3. Click on the mouse to reveal and check answers.</a:t>
            </a:r>
          </a:p>
          <a:p>
            <a:r>
              <a:rPr lang="en-GB" dirty="0"/>
              <a:t>4. Ensure meanings are clear.</a:t>
            </a:r>
            <a:br>
              <a:rPr lang="en-GB" dirty="0"/>
            </a:br>
            <a:endParaRPr lang="en-GB" dirty="0"/>
          </a:p>
          <a:p>
            <a:r>
              <a:rPr lang="en-GB" b="1" dirty="0"/>
              <a:t>Transcript:</a:t>
            </a:r>
            <a:br>
              <a:rPr lang="en-GB" dirty="0"/>
            </a:br>
            <a:r>
              <a:rPr lang="en-GB" sz="1200" kern="1200" dirty="0" err="1">
                <a:solidFill>
                  <a:schemeClr val="tx1"/>
                </a:solidFill>
                <a:effectLst/>
                <a:latin typeface="+mn-lt"/>
                <a:ea typeface="+mn-ea"/>
                <a:cs typeface="+mn-cs"/>
              </a:rPr>
              <a:t>Hände</a:t>
            </a:r>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Betten</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Modelle</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Enden</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Städte</a:t>
            </a:r>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Fälle</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Konzept</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Elemente</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Anwälte</a:t>
            </a:r>
            <a:r>
              <a:rPr lang="en-GB" sz="1200" kern="1200" dirty="0">
                <a:solidFill>
                  <a:schemeClr val="tx1"/>
                </a:solidFill>
                <a:effectLst/>
                <a:latin typeface="+mn-lt"/>
                <a:ea typeface="+mn-ea"/>
                <a:cs typeface="+mn-cs"/>
              </a:rPr>
              <a:t> </a:t>
            </a:r>
            <a:br>
              <a:rPr lang="en-GB" dirty="0"/>
            </a:br>
            <a:br>
              <a:rPr lang="en-GB" dirty="0"/>
            </a:br>
            <a:br>
              <a:rPr lang="en-GB" dirty="0"/>
            </a:br>
            <a:r>
              <a:rPr lang="en-GB" b="1" baseline="0" dirty="0"/>
              <a:t>Word frequency untaught and cognate words (1 is the most frequent word in German): </a:t>
            </a:r>
            <a:br>
              <a:rPr lang="en-GB" baseline="0" dirty="0"/>
            </a:br>
            <a:r>
              <a:rPr lang="de-DE" sz="1200" b="0" i="0" u="none" strike="noStrike" kern="1200" cap="none" dirty="0">
                <a:solidFill>
                  <a:schemeClr val="tx1"/>
                </a:solidFill>
                <a:effectLst/>
                <a:latin typeface="+mn-lt"/>
                <a:ea typeface="Calibri"/>
                <a:cs typeface="Calibri"/>
                <a:sym typeface="Calibri"/>
              </a:rPr>
              <a:t>Bett [638] Modell [708] Ende [183] Konzept [1623] Element [699]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8725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a:t>
            </a:r>
            <a:r>
              <a:rPr lang="en-GB" b="1" baseline="0" dirty="0" err="1"/>
              <a:t>geben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geben</a:t>
            </a:r>
            <a:r>
              <a:rPr lang="en-GB" baseline="0" dirty="0"/>
              <a:t> [57]; </a:t>
            </a:r>
            <a:r>
              <a:rPr lang="en-GB" b="1" baseline="0" dirty="0" err="1"/>
              <a:t>mehr</a:t>
            </a:r>
            <a:r>
              <a:rPr lang="en-GB" b="0" baseline="0" dirty="0"/>
              <a:t> [58]</a:t>
            </a:r>
            <a:r>
              <a:rPr lang="en-GB" baseline="0" dirty="0"/>
              <a:t> </a:t>
            </a:r>
            <a:r>
              <a:rPr lang="en-GB" b="1" baseline="0" dirty="0"/>
              <a:t>Leben</a:t>
            </a:r>
            <a:r>
              <a:rPr lang="en-GB" baseline="0" dirty="0"/>
              <a:t> [220]; </a:t>
            </a:r>
            <a:r>
              <a:rPr lang="en-GB" b="1" baseline="0" dirty="0" err="1"/>
              <a:t>sehen</a:t>
            </a:r>
            <a:r>
              <a:rPr lang="en-GB" baseline="0" dirty="0"/>
              <a:t> [81]; </a:t>
            </a:r>
            <a:r>
              <a:rPr lang="en-GB" b="1" baseline="0" dirty="0"/>
              <a:t>Meer </a:t>
            </a:r>
            <a:r>
              <a:rPr lang="en-GB" baseline="0" dirty="0"/>
              <a:t>[977]; </a:t>
            </a:r>
            <a:r>
              <a:rPr lang="en-GB" b="1" baseline="0" dirty="0" err="1"/>
              <a:t>Idee</a:t>
            </a:r>
            <a:r>
              <a:rPr lang="en-GB" b="1" baseline="0" dirty="0"/>
              <a:t> </a:t>
            </a:r>
            <a:r>
              <a:rPr lang="en-GB" baseline="0" dirty="0"/>
              <a:t>[641].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6053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explain the pronunciation similarity/difference between long [e] and [ä] and prepare students for the next activity.</a:t>
            </a:r>
            <a:br>
              <a:rPr lang="en-GB" dirty="0"/>
            </a:br>
            <a:br>
              <a:rPr lang="en-GB" dirty="0"/>
            </a:br>
            <a:r>
              <a:rPr lang="en-GB" b="1" dirty="0"/>
              <a:t>Procedure:</a:t>
            </a:r>
            <a:br>
              <a:rPr lang="en-GB" dirty="0"/>
            </a:br>
            <a:r>
              <a:rPr lang="en-GB" dirty="0"/>
              <a:t>1. Click to present the new information.</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7781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4 minutes</a:t>
            </a:r>
            <a:br>
              <a:rPr lang="en-GB" dirty="0"/>
            </a:br>
            <a:br>
              <a:rPr lang="en-GB" dirty="0"/>
            </a:br>
            <a:r>
              <a:rPr lang="en-GB" b="1" dirty="0"/>
              <a:t>Aim: </a:t>
            </a:r>
            <a:r>
              <a:rPr lang="en-GB" b="0" baseline="0" dirty="0"/>
              <a:t>To practise SSC long </a:t>
            </a:r>
            <a:r>
              <a:rPr lang="en-GB" b="1" baseline="0" dirty="0"/>
              <a:t>[e] </a:t>
            </a:r>
            <a:r>
              <a:rPr lang="en-GB" b="0" baseline="0" dirty="0"/>
              <a:t>and</a:t>
            </a:r>
            <a:r>
              <a:rPr lang="en-GB" b="1" baseline="0" dirty="0"/>
              <a:t> [ä] </a:t>
            </a:r>
            <a:r>
              <a:rPr lang="en-GB" b="0" baseline="0" dirty="0"/>
              <a:t>with mostly unknown vocabulary, compelling students to apply their phonics knowledge.  Much of this vocabulary will appear later in Year 8.</a:t>
            </a:r>
            <a:br>
              <a:rPr lang="en-GB" b="0" dirty="0"/>
            </a:br>
            <a:br>
              <a:rPr lang="en-GB" b="0" dirty="0"/>
            </a:br>
            <a:r>
              <a:rPr lang="en-GB" b="1" dirty="0"/>
              <a:t>Procedure:</a:t>
            </a:r>
            <a:br>
              <a:rPr lang="en-GB" dirty="0"/>
            </a:br>
            <a:r>
              <a:rPr lang="en-GB" dirty="0"/>
              <a:t>1. Click to hear the words. Note: the first word is known.  The idea is that this will help students to ‘anchor’ the [ä] sound securely before listening to the other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write [e] or [ä] and try to transcribe the whole word, if able.</a:t>
            </a:r>
            <a:br>
              <a:rPr lang="en-GB" dirty="0"/>
            </a:br>
            <a:r>
              <a:rPr lang="en-GB" dirty="0"/>
              <a:t>3. Click to reveal answer and word spelling.</a:t>
            </a:r>
            <a:br>
              <a:rPr lang="en-GB" dirty="0"/>
            </a:br>
            <a:br>
              <a:rPr lang="en-GB" dirty="0"/>
            </a:br>
            <a:r>
              <a:rPr lang="en-GB" b="1" baseline="0" dirty="0"/>
              <a:t>Word frequency (1 is the most frequent word in German): </a:t>
            </a:r>
            <a:br>
              <a:rPr lang="en-GB" b="1" baseline="0" dirty="0"/>
            </a:br>
            <a:r>
              <a:rPr lang="en-GB" b="0" baseline="0" dirty="0" err="1"/>
              <a:t>Fehler</a:t>
            </a:r>
            <a:r>
              <a:rPr lang="en-GB" b="0" baseline="0" dirty="0"/>
              <a:t> [861] </a:t>
            </a:r>
            <a:r>
              <a:rPr lang="en-GB" b="0" baseline="0" dirty="0" err="1"/>
              <a:t>zählen</a:t>
            </a:r>
            <a:r>
              <a:rPr lang="en-GB" b="0" baseline="0" dirty="0"/>
              <a:t> [704] </a:t>
            </a:r>
            <a:r>
              <a:rPr lang="en-GB" b="0" baseline="0" dirty="0" err="1"/>
              <a:t>jährlich</a:t>
            </a:r>
            <a:r>
              <a:rPr lang="en-GB" b="0" baseline="0" dirty="0"/>
              <a:t> [1707] </a:t>
            </a:r>
            <a:r>
              <a:rPr lang="en-GB" b="0" baseline="0" dirty="0" err="1"/>
              <a:t>Fernsehen</a:t>
            </a:r>
            <a:r>
              <a:rPr lang="en-GB" b="0" baseline="0" dirty="0"/>
              <a:t> [1444] </a:t>
            </a:r>
            <a:r>
              <a:rPr lang="en-GB" b="0" baseline="0" dirty="0" err="1"/>
              <a:t>Jahrzehnt</a:t>
            </a:r>
            <a:r>
              <a:rPr lang="en-GB" b="0" baseline="0" dirty="0"/>
              <a:t> [1123] </a:t>
            </a:r>
            <a:r>
              <a:rPr lang="en-GB" b="0" baseline="0" dirty="0" err="1"/>
              <a:t>ähnlich</a:t>
            </a:r>
            <a:r>
              <a:rPr lang="en-GB" b="0" baseline="0" dirty="0"/>
              <a:t> [437] </a:t>
            </a:r>
            <a:r>
              <a:rPr lang="en-GB" b="0" baseline="0" dirty="0" err="1"/>
              <a:t>drehen</a:t>
            </a:r>
            <a:r>
              <a:rPr lang="en-GB" b="0" baseline="0" dirty="0"/>
              <a:t> [788] </a:t>
            </a:r>
            <a:r>
              <a:rPr lang="en-GB" b="0" baseline="0" dirty="0" err="1"/>
              <a:t>ehrlich</a:t>
            </a:r>
            <a:r>
              <a:rPr lang="en-GB" b="0" baseline="0" dirty="0"/>
              <a:t> [1588]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a:p>
            <a:r>
              <a:rPr lang="en-GB" b="1" dirty="0"/>
              <a:t>Transcript:</a:t>
            </a:r>
            <a:br>
              <a:rPr lang="en-GB" dirty="0"/>
            </a:br>
            <a:r>
              <a:rPr lang="en-GB" dirty="0"/>
              <a:t>1. </a:t>
            </a:r>
            <a:r>
              <a:rPr lang="en-GB" dirty="0" err="1"/>
              <a:t>Fehler</a:t>
            </a:r>
            <a:br>
              <a:rPr lang="en-GB" dirty="0"/>
            </a:br>
            <a:r>
              <a:rPr lang="en-GB" dirty="0"/>
              <a:t>2. </a:t>
            </a:r>
            <a:r>
              <a:rPr lang="en-GB" dirty="0" err="1"/>
              <a:t>zählen</a:t>
            </a:r>
            <a:br>
              <a:rPr lang="en-GB" dirty="0"/>
            </a:br>
            <a:r>
              <a:rPr lang="en-GB" dirty="0"/>
              <a:t>3. </a:t>
            </a:r>
            <a:r>
              <a:rPr lang="en-GB" dirty="0" err="1"/>
              <a:t>jährlich</a:t>
            </a:r>
            <a:br>
              <a:rPr lang="en-GB" dirty="0"/>
            </a:br>
            <a:r>
              <a:rPr lang="en-GB" dirty="0"/>
              <a:t>4. </a:t>
            </a:r>
            <a:r>
              <a:rPr lang="en-GB" dirty="0" err="1"/>
              <a:t>Fernsehen</a:t>
            </a:r>
            <a:br>
              <a:rPr lang="en-GB" dirty="0"/>
            </a:br>
            <a:r>
              <a:rPr lang="en-GB" dirty="0"/>
              <a:t>5. </a:t>
            </a:r>
            <a:r>
              <a:rPr lang="en-GB" dirty="0" err="1"/>
              <a:t>Jahrzehnt</a:t>
            </a:r>
            <a:br>
              <a:rPr lang="en-GB" dirty="0"/>
            </a:br>
            <a:r>
              <a:rPr lang="en-GB" dirty="0"/>
              <a:t>6. </a:t>
            </a:r>
            <a:r>
              <a:rPr lang="en-GB" dirty="0" err="1"/>
              <a:t>ähnlich</a:t>
            </a:r>
            <a:br>
              <a:rPr lang="en-GB" dirty="0"/>
            </a:br>
            <a:r>
              <a:rPr lang="en-GB" dirty="0"/>
              <a:t>7. </a:t>
            </a:r>
            <a:r>
              <a:rPr lang="en-GB" dirty="0" err="1"/>
              <a:t>dreht</a:t>
            </a:r>
            <a:br>
              <a:rPr lang="en-GB" dirty="0"/>
            </a:br>
            <a:r>
              <a:rPr lang="en-GB" dirty="0"/>
              <a:t>8. </a:t>
            </a:r>
            <a:r>
              <a:rPr lang="en-GB" dirty="0" err="1"/>
              <a:t>ehrlich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4072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4 minutes</a:t>
            </a:r>
            <a:br>
              <a:rPr lang="en-GB" dirty="0"/>
            </a:br>
            <a:br>
              <a:rPr lang="en-GB" dirty="0"/>
            </a:br>
            <a:r>
              <a:rPr lang="en-GB" b="1" dirty="0"/>
              <a:t>Aim: </a:t>
            </a:r>
            <a:r>
              <a:rPr lang="en-GB" b="0" baseline="0" dirty="0"/>
              <a:t>To practise SSC long </a:t>
            </a:r>
            <a:r>
              <a:rPr lang="en-GB" b="1" baseline="0" dirty="0"/>
              <a:t>[e] </a:t>
            </a:r>
            <a:r>
              <a:rPr lang="en-GB" b="0" baseline="0" dirty="0"/>
              <a:t>and</a:t>
            </a:r>
            <a:r>
              <a:rPr lang="en-GB" b="1" baseline="0" dirty="0"/>
              <a:t> [ä] </a:t>
            </a:r>
            <a:r>
              <a:rPr lang="en-GB" b="0" baseline="0" dirty="0"/>
              <a:t>with a mixture of familiar and cognate vocabulary, to give students the opportunity to produce the two SSC.</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r>
              <a:rPr lang="en-GB" b="1" dirty="0"/>
              <a:t>Procedure:</a:t>
            </a:r>
            <a:br>
              <a:rPr lang="en-GB" dirty="0"/>
            </a:br>
            <a:r>
              <a:rPr lang="en-GB" dirty="0"/>
              <a:t>1. Partner B writes 1-4 and turns away from the board.</a:t>
            </a:r>
            <a:br>
              <a:rPr lang="en-GB" dirty="0"/>
            </a:br>
            <a:r>
              <a:rPr lang="en-GB" dirty="0"/>
              <a:t>2. Partner A reads words 1-4 aloud in German.</a:t>
            </a:r>
            <a:br>
              <a:rPr lang="en-GB" dirty="0"/>
            </a:br>
            <a:r>
              <a:rPr lang="en-GB" dirty="0"/>
              <a:t>3. Partner B writes the words down.</a:t>
            </a:r>
            <a:br>
              <a:rPr lang="en-GB" dirty="0"/>
            </a:br>
            <a:r>
              <a:rPr lang="en-GB" dirty="0"/>
              <a:t>4. Partner B turns back to check his/her answers. Click on the green ticks to hear the words pronounced again.</a:t>
            </a:r>
            <a:br>
              <a:rPr lang="en-GB" dirty="0"/>
            </a:br>
            <a:r>
              <a:rPr lang="en-GB" dirty="0"/>
              <a:t>5. Partner A turns away from the board, and the process is repeated with words 5-8.</a:t>
            </a:r>
            <a:br>
              <a:rPr lang="en-GB" dirty="0"/>
            </a:br>
            <a:br>
              <a:rPr lang="en-GB" dirty="0"/>
            </a:br>
            <a:r>
              <a:rPr lang="en-GB" b="1" dirty="0"/>
              <a:t>Note: </a:t>
            </a:r>
            <a:r>
              <a:rPr lang="en-GB" dirty="0"/>
              <a:t>Remind students that they are deliberately making a difference between [e] and [ä] here, but that it is also likely that they will hear some German native speakers pronouncing them in the same way.</a:t>
            </a:r>
            <a:br>
              <a:rPr lang="en-GB" dirty="0"/>
            </a:br>
            <a:br>
              <a:rPr lang="en-GB" dirty="0"/>
            </a:br>
            <a:r>
              <a:rPr lang="en-GB" b="1" baseline="0" dirty="0"/>
              <a:t>Word frequency unknown words (1 is the most frequent word in German): </a:t>
            </a:r>
            <a:br>
              <a:rPr lang="en-GB" b="1" baseline="0" dirty="0"/>
            </a:br>
            <a:r>
              <a:rPr lang="en-GB" b="0" baseline="0" dirty="0" err="1"/>
              <a:t>wählen</a:t>
            </a:r>
            <a:r>
              <a:rPr lang="en-GB" b="0" baseline="0" dirty="0"/>
              <a:t> [636] </a:t>
            </a:r>
            <a:r>
              <a:rPr lang="en-GB" b="0" baseline="0" dirty="0" err="1"/>
              <a:t>ungefähr</a:t>
            </a:r>
            <a:r>
              <a:rPr lang="en-GB" b="0" baseline="0" dirty="0"/>
              <a:t> ]1458] </a:t>
            </a:r>
            <a:r>
              <a:rPr lang="en-GB" b="0" baseline="0" dirty="0" err="1"/>
              <a:t>Nähe</a:t>
            </a:r>
            <a:r>
              <a:rPr lang="en-GB" b="0" baseline="0" dirty="0"/>
              <a:t> [918]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a:p>
            <a:r>
              <a:rPr lang="en-GB" b="1" dirty="0"/>
              <a:t>Transcript:</a:t>
            </a:r>
            <a:br>
              <a:rPr lang="en-GB" dirty="0"/>
            </a:br>
            <a:r>
              <a:rPr lang="en-GB" dirty="0"/>
              <a:t>1. </a:t>
            </a:r>
            <a:r>
              <a:rPr lang="en-GB" dirty="0" err="1"/>
              <a:t>Aktivität</a:t>
            </a:r>
            <a:br>
              <a:rPr lang="en-GB" dirty="0"/>
            </a:br>
            <a:r>
              <a:rPr lang="en-GB" dirty="0"/>
              <a:t>2. </a:t>
            </a:r>
            <a:r>
              <a:rPr lang="en-GB" dirty="0" err="1"/>
              <a:t>mehr</a:t>
            </a:r>
            <a:br>
              <a:rPr lang="en-GB" dirty="0"/>
            </a:br>
            <a:r>
              <a:rPr lang="en-GB" dirty="0"/>
              <a:t>3. </a:t>
            </a:r>
            <a:r>
              <a:rPr lang="en-GB" dirty="0" err="1"/>
              <a:t>spät</a:t>
            </a:r>
            <a:br>
              <a:rPr lang="en-GB" dirty="0"/>
            </a:br>
            <a:r>
              <a:rPr lang="en-GB" dirty="0"/>
              <a:t>4. Universität</a:t>
            </a:r>
            <a:br>
              <a:rPr lang="en-GB" dirty="0"/>
            </a:br>
            <a:r>
              <a:rPr lang="en-GB" dirty="0"/>
              <a:t>5. </a:t>
            </a:r>
            <a:r>
              <a:rPr lang="en-GB" dirty="0" err="1"/>
              <a:t>geht</a:t>
            </a:r>
            <a:br>
              <a:rPr lang="en-GB" dirty="0"/>
            </a:br>
            <a:r>
              <a:rPr lang="en-GB" dirty="0"/>
              <a:t>6. </a:t>
            </a:r>
            <a:r>
              <a:rPr lang="en-GB" dirty="0" err="1"/>
              <a:t>wählen</a:t>
            </a:r>
            <a:br>
              <a:rPr lang="en-GB" dirty="0"/>
            </a:br>
            <a:r>
              <a:rPr lang="en-GB" dirty="0"/>
              <a:t>7. </a:t>
            </a:r>
            <a:r>
              <a:rPr lang="en-GB" dirty="0" err="1"/>
              <a:t>ungefähr</a:t>
            </a:r>
            <a:br>
              <a:rPr lang="en-GB" dirty="0"/>
            </a:br>
            <a:r>
              <a:rPr lang="en-GB" dirty="0"/>
              <a:t>8. </a:t>
            </a:r>
            <a:r>
              <a:rPr lang="en-GB" dirty="0" err="1"/>
              <a:t>Nähe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5225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363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a:t>
            </a:r>
            <a:r>
              <a:rPr lang="en-GB" b="0" dirty="0"/>
              <a:t> to practise oral comprehension of the R1 endings –</a:t>
            </a:r>
            <a:r>
              <a:rPr lang="en-GB" b="1" i="1" dirty="0"/>
              <a:t>er</a:t>
            </a:r>
            <a:r>
              <a:rPr lang="en-GB" b="0" dirty="0"/>
              <a:t> for masculine and –e for feminine nouns using </a:t>
            </a:r>
            <a:r>
              <a:rPr lang="en-GB" b="1" dirty="0" err="1"/>
              <a:t>liebe</a:t>
            </a:r>
            <a:r>
              <a:rPr lang="en-GB" b="1" dirty="0"/>
              <a:t>/r </a:t>
            </a:r>
            <a:r>
              <a:rPr lang="en-GB" b="0" dirty="0"/>
              <a:t>plus masculine/ feminine name. </a:t>
            </a:r>
            <a:br>
              <a:rPr lang="en-GB" dirty="0"/>
            </a:br>
            <a:br>
              <a:rPr lang="en-GB" dirty="0"/>
            </a:br>
            <a:r>
              <a:rPr lang="en-GB" b="1" dirty="0"/>
              <a:t>Procedure:</a:t>
            </a:r>
            <a:br>
              <a:rPr lang="en-GB" dirty="0"/>
            </a:br>
            <a:r>
              <a:rPr lang="en-GB" dirty="0"/>
              <a:t>1. Click to hear recording of the song (recording includes the names ‘Dieter’ and ‘Elke’).</a:t>
            </a:r>
          </a:p>
          <a:p>
            <a:r>
              <a:rPr lang="en-GB" dirty="0"/>
              <a:t>2. Unpack what the words mean literally – use the example of ‘</a:t>
            </a:r>
            <a:r>
              <a:rPr lang="en-GB" dirty="0" err="1"/>
              <a:t>Guten</a:t>
            </a:r>
            <a:r>
              <a:rPr lang="en-GB" dirty="0"/>
              <a:t> Tag’ to explain that the implication is ‘I wish you a happy birthday / </a:t>
            </a:r>
            <a:r>
              <a:rPr lang="en-GB" dirty="0" err="1"/>
              <a:t>guten</a:t>
            </a:r>
            <a:r>
              <a:rPr lang="en-GB" dirty="0"/>
              <a:t> Tag.</a:t>
            </a:r>
          </a:p>
          <a:p>
            <a:r>
              <a:rPr lang="en-GB" dirty="0"/>
              <a:t>3. Click for callout bubble to explain that </a:t>
            </a:r>
            <a:r>
              <a:rPr lang="en-GB" dirty="0" err="1"/>
              <a:t>lieb</a:t>
            </a:r>
            <a:r>
              <a:rPr lang="en-GB" b="1" dirty="0" err="1"/>
              <a:t>er</a:t>
            </a:r>
            <a:r>
              <a:rPr lang="en-GB" dirty="0"/>
              <a:t> refers to masculine, </a:t>
            </a:r>
            <a:r>
              <a:rPr lang="en-GB" dirty="0" err="1"/>
              <a:t>lieb</a:t>
            </a:r>
            <a:r>
              <a:rPr lang="en-GB" b="1" dirty="0" err="1"/>
              <a:t>e</a:t>
            </a:r>
            <a:r>
              <a:rPr lang="en-GB" dirty="0"/>
              <a:t> to feminine noun/name.</a:t>
            </a:r>
          </a:p>
          <a:p>
            <a:r>
              <a:rPr lang="en-GB" dirty="0"/>
              <a:t>4. Listen to song again, click again to reveal the names ’Dieter’ and ‘Elke’. </a:t>
            </a:r>
          </a:p>
          <a:p>
            <a:r>
              <a:rPr lang="en-GB" dirty="0"/>
              <a:t>5. Listening exercise using the name table on the right: Click sound button to play recording for item one. In pairs, learners decide whether they hear </a:t>
            </a:r>
            <a:r>
              <a:rPr lang="en-GB" dirty="0" err="1"/>
              <a:t>liebe</a:t>
            </a:r>
            <a:r>
              <a:rPr lang="en-GB" dirty="0"/>
              <a:t> or </a:t>
            </a:r>
            <a:r>
              <a:rPr lang="en-GB" dirty="0" err="1"/>
              <a:t>lieber</a:t>
            </a:r>
            <a:r>
              <a:rPr lang="en-GB" dirty="0"/>
              <a:t>, and whether it refers to a male or female name. </a:t>
            </a:r>
          </a:p>
          <a:p>
            <a:r>
              <a:rPr lang="en-GB" dirty="0"/>
              <a:t>6. Click to reveal the answer.</a:t>
            </a:r>
          </a:p>
          <a:p>
            <a:r>
              <a:rPr lang="en-GB" dirty="0"/>
              <a:t>7. Repeat for items 2-6.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endPar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indent="0" algn="l">
              <a:lnSpc>
                <a:spcPct val="107000"/>
              </a:lnSpc>
              <a:spcAft>
                <a:spcPts val="800"/>
              </a:spcAft>
              <a:buNone/>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lieber [Dieter] </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p>
          <a:p>
            <a:pPr marL="228600" indent="-228600" algn="l">
              <a:lnSpc>
                <a:spcPct val="107000"/>
              </a:lnSpc>
              <a:spcAft>
                <a:spcPts val="800"/>
              </a:spcAft>
              <a:buAutoNum type="arabicPeriod"/>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liebe [Elke] </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a:t>
            </a:r>
            <a:r>
              <a:rPr lang="en-GB" dirty="0" err="1"/>
              <a:t>lieber</a:t>
            </a:r>
            <a:r>
              <a:rPr lang="en-GB" dirty="0"/>
              <a:t> Jonas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liebe</a:t>
            </a:r>
            <a:r>
              <a:rPr lang="en-GB" dirty="0"/>
              <a:t> Paula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lieber</a:t>
            </a:r>
            <a:r>
              <a:rPr lang="en-GB" dirty="0"/>
              <a:t> Emil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lieber</a:t>
            </a:r>
            <a:r>
              <a:rPr lang="en-GB" dirty="0"/>
              <a:t> Luka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liebe</a:t>
            </a:r>
            <a:r>
              <a:rPr lang="en-GB" dirty="0"/>
              <a:t> Melanie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lieber</a:t>
            </a:r>
            <a:r>
              <a:rPr lang="en-GB" dirty="0"/>
              <a:t> Franz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words(1 is the most frequent word in German): </a:t>
            </a:r>
            <a:br>
              <a:rPr lang="en-GB" baseline="0" dirty="0"/>
            </a:br>
            <a:r>
              <a:rPr lang="en-GB" baseline="0" dirty="0" err="1"/>
              <a:t>Glück</a:t>
            </a:r>
            <a:r>
              <a:rPr lang="en-GB" baseline="0" dirty="0"/>
              <a:t> [641]</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672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a:t>
            </a:r>
            <a:r>
              <a:rPr lang="en-US" b="0" dirty="0" err="1"/>
              <a:t>practise</a:t>
            </a:r>
            <a:r>
              <a:rPr lang="en-US" b="0" dirty="0"/>
              <a:t> the R1 endings –</a:t>
            </a:r>
            <a:r>
              <a:rPr lang="en-US" b="1" dirty="0"/>
              <a:t>er</a:t>
            </a:r>
            <a:r>
              <a:rPr lang="en-US" b="0" dirty="0"/>
              <a:t> for masculine and </a:t>
            </a:r>
            <a:r>
              <a:rPr lang="en-US" b="1" dirty="0"/>
              <a:t>–e </a:t>
            </a:r>
            <a:r>
              <a:rPr lang="en-US" b="0" dirty="0"/>
              <a:t>for feminine nouns using </a:t>
            </a:r>
            <a:r>
              <a:rPr lang="en-US" b="1" dirty="0" err="1"/>
              <a:t>liebe</a:t>
            </a:r>
            <a:r>
              <a:rPr lang="en-US" b="1" dirty="0"/>
              <a:t>/r </a:t>
            </a:r>
            <a:r>
              <a:rPr lang="en-US" b="0" dirty="0"/>
              <a:t>plus masculine/ feminine names. </a:t>
            </a:r>
            <a:br>
              <a:rPr lang="en-US" b="1" dirty="0"/>
            </a:br>
            <a:br>
              <a:rPr lang="en-US" b="1" dirty="0"/>
            </a:br>
            <a:r>
              <a:rPr lang="en-GB" b="1" dirty="0"/>
              <a:t>Procedure:</a:t>
            </a:r>
          </a:p>
          <a:p>
            <a:r>
              <a:rPr lang="en-GB" b="0" dirty="0" err="1"/>
              <a:t>Pairwork</a:t>
            </a:r>
            <a:r>
              <a:rPr lang="en-GB" b="0" dirty="0"/>
              <a:t> activity </a:t>
            </a:r>
          </a:p>
          <a:p>
            <a:r>
              <a:rPr lang="en-GB" b="0" dirty="0"/>
              <a:t>Before the speaking activity, click to reveal callout bubble and explain that ‘</a:t>
            </a:r>
            <a:r>
              <a:rPr lang="en-GB" b="0" dirty="0" err="1"/>
              <a:t>herzlichen</a:t>
            </a:r>
            <a:r>
              <a:rPr lang="en-GB" b="0" dirty="0"/>
              <a:t> </a:t>
            </a:r>
            <a:r>
              <a:rPr lang="en-GB" b="0" dirty="0" err="1"/>
              <a:t>Glückwunsch</a:t>
            </a:r>
            <a:r>
              <a:rPr lang="en-GB" b="0" dirty="0"/>
              <a:t>’ works along the same lines as </a:t>
            </a:r>
            <a:r>
              <a:rPr lang="en-GB" b="0" dirty="0" err="1"/>
              <a:t>Guten</a:t>
            </a:r>
            <a:r>
              <a:rPr lang="en-GB" b="0" dirty="0"/>
              <a:t> Tag and </a:t>
            </a:r>
            <a:r>
              <a:rPr lang="en-GB" b="0" dirty="0" err="1"/>
              <a:t>Zum</a:t>
            </a:r>
            <a:r>
              <a:rPr lang="en-GB" b="0" dirty="0"/>
              <a:t> </a:t>
            </a:r>
            <a:r>
              <a:rPr lang="en-GB" b="0" dirty="0" err="1"/>
              <a:t>Geburtstag</a:t>
            </a:r>
            <a:r>
              <a:rPr lang="en-GB" b="0" dirty="0"/>
              <a:t> </a:t>
            </a:r>
            <a:r>
              <a:rPr lang="en-GB" b="0" dirty="0" err="1"/>
              <a:t>viel</a:t>
            </a:r>
            <a:r>
              <a:rPr lang="en-GB" b="0" dirty="0"/>
              <a:t> </a:t>
            </a:r>
            <a:r>
              <a:rPr lang="en-GB" b="0" dirty="0" err="1"/>
              <a:t>Glück</a:t>
            </a:r>
            <a:r>
              <a:rPr lang="en-GB" b="0" dirty="0"/>
              <a:t>, where ‘I wish you’ is missing but implied. </a:t>
            </a:r>
          </a:p>
          <a:p>
            <a:br>
              <a:rPr lang="en-GB" dirty="0"/>
            </a:br>
            <a:r>
              <a:rPr lang="en-GB" dirty="0"/>
              <a:t>1. Person A says </a:t>
            </a:r>
            <a:r>
              <a:rPr lang="en-GB" dirty="0" err="1"/>
              <a:t>liebe</a:t>
            </a:r>
            <a:r>
              <a:rPr lang="en-GB" dirty="0"/>
              <a:t> or </a:t>
            </a:r>
            <a:r>
              <a:rPr lang="en-GB" dirty="0" err="1"/>
              <a:t>lieber</a:t>
            </a:r>
            <a:r>
              <a:rPr lang="en-GB" dirty="0"/>
              <a:t>.</a:t>
            </a:r>
          </a:p>
          <a:p>
            <a:r>
              <a:rPr lang="en-GB" dirty="0"/>
              <a:t>2. Person B says the male or female name accordingly. Continue for items 2-6.</a:t>
            </a:r>
          </a:p>
          <a:p>
            <a:r>
              <a:rPr lang="en-GB" dirty="0"/>
              <a:t>3. Swap roles and do the other 6 items.</a:t>
            </a:r>
          </a:p>
          <a:p>
            <a:endParaRPr lang="en-GB" dirty="0"/>
          </a:p>
          <a:p>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56</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1790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a:t>
            </a:r>
            <a:r>
              <a:rPr lang="en-GB" b="1" baseline="0" dirty="0" err="1"/>
              <a:t>geben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1270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a:t>
            </a:r>
            <a:r>
              <a:rPr lang="en-GB" b="1" baseline="0" dirty="0" err="1"/>
              <a:t>geben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geben</a:t>
            </a:r>
            <a:r>
              <a:rPr lang="en-GB" baseline="0" dirty="0"/>
              <a:t> [57]; </a:t>
            </a:r>
            <a:r>
              <a:rPr lang="en-GB" b="1" baseline="0" dirty="0" err="1"/>
              <a:t>mehr</a:t>
            </a:r>
            <a:r>
              <a:rPr lang="en-GB" b="0" baseline="0" dirty="0"/>
              <a:t> [58]</a:t>
            </a:r>
            <a:r>
              <a:rPr lang="en-GB" baseline="0" dirty="0"/>
              <a:t> </a:t>
            </a:r>
            <a:r>
              <a:rPr lang="en-GB" b="1" baseline="0" dirty="0"/>
              <a:t>Leben</a:t>
            </a:r>
            <a:r>
              <a:rPr lang="en-GB" baseline="0" dirty="0"/>
              <a:t> [220]; </a:t>
            </a:r>
            <a:r>
              <a:rPr lang="en-GB" b="1" baseline="0" dirty="0" err="1"/>
              <a:t>sehen</a:t>
            </a:r>
            <a:r>
              <a:rPr lang="en-GB" baseline="0" dirty="0"/>
              <a:t> [81]; </a:t>
            </a:r>
            <a:r>
              <a:rPr lang="en-GB" b="1" baseline="0" dirty="0"/>
              <a:t>Meer </a:t>
            </a:r>
            <a:r>
              <a:rPr lang="en-GB" baseline="0" dirty="0"/>
              <a:t>[977]; </a:t>
            </a:r>
            <a:r>
              <a:rPr lang="en-GB" b="1" baseline="0" dirty="0" err="1"/>
              <a:t>Idee</a:t>
            </a:r>
            <a:r>
              <a:rPr lang="en-GB" b="1" baseline="0" dirty="0"/>
              <a:t> </a:t>
            </a:r>
            <a:r>
              <a:rPr lang="en-GB" baseline="0" dirty="0"/>
              <a:t>[641].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605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a:t>
            </a:r>
            <a:r>
              <a:rPr lang="en-GB" b="1" baseline="0" dirty="0" err="1"/>
              <a:t>geben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geben</a:t>
            </a:r>
            <a:r>
              <a:rPr lang="en-GB" baseline="0" dirty="0"/>
              <a:t> [57]; </a:t>
            </a:r>
            <a:r>
              <a:rPr lang="en-GB" b="1" baseline="0" dirty="0" err="1"/>
              <a:t>mehr</a:t>
            </a:r>
            <a:r>
              <a:rPr lang="en-GB" b="0" baseline="0" dirty="0"/>
              <a:t> [58]</a:t>
            </a:r>
            <a:r>
              <a:rPr lang="en-GB" baseline="0" dirty="0"/>
              <a:t> </a:t>
            </a:r>
            <a:r>
              <a:rPr lang="en-GB" b="1" baseline="0" dirty="0"/>
              <a:t>Leben</a:t>
            </a:r>
            <a:r>
              <a:rPr lang="en-GB" baseline="0" dirty="0"/>
              <a:t> [220]; </a:t>
            </a:r>
            <a:r>
              <a:rPr lang="en-GB" b="1" baseline="0" dirty="0" err="1"/>
              <a:t>sehen</a:t>
            </a:r>
            <a:r>
              <a:rPr lang="en-GB" baseline="0" dirty="0"/>
              <a:t> [81]; </a:t>
            </a:r>
            <a:r>
              <a:rPr lang="en-GB" b="1" baseline="0" dirty="0"/>
              <a:t>Meer </a:t>
            </a:r>
            <a:r>
              <a:rPr lang="en-GB" baseline="0" dirty="0"/>
              <a:t>[977]; </a:t>
            </a:r>
            <a:r>
              <a:rPr lang="en-GB" b="1" baseline="0" dirty="0" err="1"/>
              <a:t>Idee</a:t>
            </a:r>
            <a:r>
              <a:rPr lang="en-GB" b="1" baseline="0" dirty="0"/>
              <a:t> </a:t>
            </a:r>
            <a:r>
              <a:rPr lang="en-GB" baseline="0" dirty="0"/>
              <a:t>[641].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4395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a:t>
            </a:r>
            <a:r>
              <a:rPr lang="en-GB" b="1" baseline="0" dirty="0" err="1"/>
              <a:t>denken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denken</a:t>
            </a:r>
            <a:r>
              <a:rPr lang="en-GB" baseline="0" dirty="0"/>
              <a:t> [124]; </a:t>
            </a:r>
            <a:r>
              <a:rPr lang="en-GB" b="1" baseline="0" dirty="0" err="1"/>
              <a:t>besser</a:t>
            </a:r>
            <a:r>
              <a:rPr lang="en-GB" b="0" baseline="0" dirty="0"/>
              <a:t> [231]</a:t>
            </a:r>
            <a:r>
              <a:rPr lang="en-GB" baseline="0" dirty="0"/>
              <a:t> </a:t>
            </a:r>
            <a:r>
              <a:rPr lang="en-GB" b="1" baseline="0" dirty="0"/>
              <a:t>Ende</a:t>
            </a:r>
            <a:r>
              <a:rPr lang="en-GB" baseline="0" dirty="0"/>
              <a:t> [204]; </a:t>
            </a:r>
            <a:r>
              <a:rPr lang="en-GB" b="1" baseline="0" dirty="0" err="1"/>
              <a:t>helfen</a:t>
            </a:r>
            <a:r>
              <a:rPr lang="en-GB" b="1" baseline="0" dirty="0"/>
              <a:t> </a:t>
            </a:r>
            <a:r>
              <a:rPr lang="en-GB" baseline="0" dirty="0"/>
              <a:t>[406]; </a:t>
            </a:r>
            <a:r>
              <a:rPr lang="en-GB" b="1" baseline="0" dirty="0"/>
              <a:t>Bett </a:t>
            </a:r>
            <a:r>
              <a:rPr lang="en-GB" baseline="0" dirty="0"/>
              <a:t>[654]; </a:t>
            </a:r>
            <a:r>
              <a:rPr lang="en-GB" b="1" baseline="0" dirty="0" err="1"/>
              <a:t>eng</a:t>
            </a:r>
            <a:r>
              <a:rPr lang="en-GB" b="1" baseline="0" dirty="0"/>
              <a:t> </a:t>
            </a:r>
            <a:r>
              <a:rPr lang="en-GB" baseline="0" dirty="0"/>
              <a:t>[591].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811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(2 slides)</a:t>
            </a:r>
            <a:br>
              <a:rPr lang="en-GB" dirty="0"/>
            </a:br>
            <a:br>
              <a:rPr lang="en-GB" b="1" dirty="0"/>
            </a:br>
            <a:r>
              <a:rPr lang="en-GB" b="1" dirty="0"/>
              <a:t>Aim: </a:t>
            </a:r>
            <a:r>
              <a:rPr lang="en-GB" b="0" dirty="0"/>
              <a:t>to practise long and short [e] sounds.</a:t>
            </a:r>
            <a:br>
              <a:rPr lang="en-GB" dirty="0"/>
            </a:br>
            <a:br>
              <a:rPr lang="en-GB" dirty="0"/>
            </a:br>
            <a:r>
              <a:rPr lang="en-GB" b="1" dirty="0"/>
              <a:t>Procedure:</a:t>
            </a:r>
            <a:br>
              <a:rPr lang="en-GB" dirty="0"/>
            </a:br>
            <a:r>
              <a:rPr lang="en-GB" dirty="0"/>
              <a:t>1. Ensure that students are clear that the odd one out is based on the long and short [e] sounds.</a:t>
            </a:r>
          </a:p>
          <a:p>
            <a:r>
              <a:rPr lang="en-GB" dirty="0"/>
              <a:t>2. Partner B turns away.</a:t>
            </a:r>
          </a:p>
          <a:p>
            <a:r>
              <a:rPr lang="en-GB" dirty="0"/>
              <a:t>3. Click for the words to appear.</a:t>
            </a:r>
          </a:p>
          <a:p>
            <a:r>
              <a:rPr lang="en-GB" dirty="0"/>
              <a:t>4. Partner A reads the four sets of three words.</a:t>
            </a:r>
          </a:p>
          <a:p>
            <a:r>
              <a:rPr lang="en-GB" dirty="0"/>
              <a:t>5. For each set, Partner B writes down the odd one out in each set, based on long and short [e].</a:t>
            </a:r>
          </a:p>
          <a:p>
            <a:r>
              <a:rPr lang="en-GB" dirty="0"/>
              <a:t>6. Partner B turns back to check  answers.</a:t>
            </a:r>
          </a:p>
          <a:p>
            <a:r>
              <a:rPr lang="en-GB" dirty="0"/>
              <a:t>7. Click audio buttons to hear a native speaker pronouncing the words.</a:t>
            </a:r>
          </a:p>
          <a:p>
            <a:r>
              <a:rPr lang="en-GB" dirty="0"/>
              <a:t>8. Repeat on the following slide with partners swapping roles.</a:t>
            </a:r>
          </a:p>
          <a:p>
            <a:endParaRPr lang="en-GB" dirty="0"/>
          </a:p>
          <a:p>
            <a:br>
              <a:rPr lang="en-GB" dirty="0"/>
            </a:br>
            <a:br>
              <a:rPr lang="en-GB" dirty="0"/>
            </a:br>
            <a:r>
              <a:rPr lang="en-GB" b="1" baseline="0" dirty="0"/>
              <a:t>Word frequency of unknown words (1 is the most frequent word in German): </a:t>
            </a:r>
            <a:br>
              <a:rPr lang="en-GB" baseline="0" dirty="0"/>
            </a:br>
            <a:r>
              <a:rPr lang="en-GB" baseline="0" dirty="0"/>
              <a:t>Nest [&gt;5000] Allee [&gt;5000] </a:t>
            </a:r>
            <a:r>
              <a:rPr lang="en-GB" baseline="0" dirty="0" err="1"/>
              <a:t>Athlet</a:t>
            </a:r>
            <a:r>
              <a:rPr lang="en-GB" baseline="0" dirty="0"/>
              <a:t> [&gt;5000] </a:t>
            </a:r>
            <a:r>
              <a:rPr lang="en-GB" baseline="0" dirty="0" err="1"/>
              <a:t>Insekt</a:t>
            </a:r>
            <a:r>
              <a:rPr lang="en-GB" baseline="0" dirty="0"/>
              <a:t> [4736]</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61</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a:t>
            </a:r>
          </a:p>
        </p:txBody>
      </p:sp>
      <p:sp>
        <p:nvSpPr>
          <p:cNvPr id="4" name="Slide Number Placeholder 3"/>
          <p:cNvSpPr>
            <a:spLocks noGrp="1"/>
          </p:cNvSpPr>
          <p:nvPr>
            <p:ph type="sldNum" sz="quarter" idx="10"/>
          </p:nvPr>
        </p:nvSpPr>
        <p:spPr/>
        <p:txBody>
          <a:bodyPr/>
          <a:lstStyle/>
          <a:p>
            <a:fld id="{672843D9-4757-4631-B0CD-BAA271821DF5}" type="slidenum">
              <a:rPr lang="en-GB" smtClean="0"/>
              <a:t>62</a:t>
            </a:fld>
            <a:endParaRPr lang="en-GB"/>
          </a:p>
        </p:txBody>
      </p:sp>
    </p:spTree>
    <p:extLst>
      <p:ext uri="{BB962C8B-B14F-4D97-AF65-F5344CB8AC3E}">
        <p14:creationId xmlns:p14="http://schemas.microsoft.com/office/powerpoint/2010/main" val="1462630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(2 slides)</a:t>
            </a:r>
            <a:br>
              <a:rPr lang="en-GB" dirty="0"/>
            </a:br>
            <a:br>
              <a:rPr lang="en-GB" b="1" dirty="0"/>
            </a:br>
            <a:r>
              <a:rPr lang="en-GB" b="1" dirty="0"/>
              <a:t>Aim: </a:t>
            </a:r>
            <a:r>
              <a:rPr lang="en-GB" b="0" dirty="0"/>
              <a:t>to practise long and short [e] sounds.</a:t>
            </a:r>
          </a:p>
          <a:p>
            <a:endParaRPr lang="en-GB" b="0" dirty="0"/>
          </a:p>
          <a:p>
            <a:r>
              <a:rPr lang="en-GB" b="1" dirty="0"/>
              <a:t>Notes: </a:t>
            </a:r>
          </a:p>
          <a:p>
            <a:r>
              <a:rPr lang="en-GB" b="0" dirty="0" err="1"/>
              <a:t>i</a:t>
            </a:r>
            <a:r>
              <a:rPr lang="en-GB" b="0" dirty="0"/>
              <a:t>) There is an easier version of this activity on slide 19.</a:t>
            </a:r>
            <a:br>
              <a:rPr lang="en-GB" b="0" dirty="0"/>
            </a:br>
            <a:r>
              <a:rPr lang="en-GB" b="0" dirty="0"/>
              <a:t>ii) Remind students that they are only listening out for long [e] and short [e], not schwa or [</a:t>
            </a:r>
            <a:r>
              <a:rPr lang="en-GB" b="0" dirty="0" err="1"/>
              <a:t>er</a:t>
            </a:r>
            <a:r>
              <a:rPr lang="en-GB" b="0" dirty="0"/>
              <a:t>] sounds.</a:t>
            </a:r>
            <a:br>
              <a:rPr lang="en-GB" dirty="0"/>
            </a:br>
            <a:br>
              <a:rPr lang="en-GB" dirty="0"/>
            </a:br>
            <a:r>
              <a:rPr lang="en-GB" b="1" dirty="0"/>
              <a:t>Procedure:</a:t>
            </a:r>
            <a:br>
              <a:rPr lang="en-GB" dirty="0"/>
            </a:br>
            <a:r>
              <a:rPr lang="en-GB" dirty="0"/>
              <a:t>1. Partner B turns away.</a:t>
            </a:r>
          </a:p>
          <a:p>
            <a:r>
              <a:rPr lang="en-GB" dirty="0"/>
              <a:t>2. Click to bring up the table of four sentences.</a:t>
            </a:r>
          </a:p>
          <a:p>
            <a:r>
              <a:rPr lang="en-GB" dirty="0"/>
              <a:t>3. Partner A reads the four sentences.</a:t>
            </a:r>
          </a:p>
          <a:p>
            <a:r>
              <a:rPr lang="en-GB" dirty="0"/>
              <a:t>4. Partner B writes down how many long and short [e] sounds they hear in each sentence.</a:t>
            </a:r>
          </a:p>
          <a:p>
            <a:r>
              <a:rPr lang="en-GB" dirty="0"/>
              <a:t>5. Click to reveal answers.</a:t>
            </a:r>
          </a:p>
          <a:p>
            <a:r>
              <a:rPr lang="en-GB" dirty="0"/>
              <a:t>6. Click audio buttons to hear a native speaker.</a:t>
            </a:r>
          </a:p>
          <a:p>
            <a:r>
              <a:rPr lang="en-GB" dirty="0"/>
              <a:t>7. Repeat on the following slide with partners swapping roles.</a:t>
            </a:r>
          </a:p>
          <a:p>
            <a:endParaRPr lang="en-GB" dirty="0"/>
          </a:p>
          <a:p>
            <a:br>
              <a:rPr lang="en-GB" dirty="0"/>
            </a:br>
            <a:r>
              <a:rPr lang="en-GB" b="1" baseline="0" dirty="0"/>
              <a:t>Word frequency (1 is the most frequent word in German): </a:t>
            </a:r>
            <a:br>
              <a:rPr lang="en-GB" baseline="0" dirty="0"/>
            </a:br>
            <a:r>
              <a:rPr lang="en-GB" baseline="0" dirty="0" err="1"/>
              <a:t>Mittelmeer</a:t>
            </a:r>
            <a:r>
              <a:rPr lang="en-GB" baseline="0" dirty="0"/>
              <a:t> [4033] Schnee [1760] Gesellschaft [363] </a:t>
            </a:r>
            <a:r>
              <a:rPr lang="en-GB" baseline="0" dirty="0" err="1"/>
              <a:t>Armee</a:t>
            </a:r>
            <a:r>
              <a:rPr lang="en-GB" baseline="0" dirty="0"/>
              <a:t> [2209] </a:t>
            </a:r>
            <a:r>
              <a:rPr lang="en-GB" baseline="0" dirty="0" err="1"/>
              <a:t>Beere</a:t>
            </a:r>
            <a:r>
              <a:rPr lang="en-GB" baseline="0" dirty="0"/>
              <a:t> [&gt;5000] </a:t>
            </a:r>
            <a:r>
              <a:rPr lang="en-GB" baseline="0" dirty="0" err="1"/>
              <a:t>ehemalig</a:t>
            </a:r>
            <a:r>
              <a:rPr lang="en-GB" baseline="0" dirty="0"/>
              <a:t> [883]</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63</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 </a:t>
            </a:r>
          </a:p>
        </p:txBody>
      </p:sp>
      <p:sp>
        <p:nvSpPr>
          <p:cNvPr id="4" name="Slide Number Placeholder 3"/>
          <p:cNvSpPr>
            <a:spLocks noGrp="1"/>
          </p:cNvSpPr>
          <p:nvPr>
            <p:ph type="sldNum" sz="quarter" idx="10"/>
          </p:nvPr>
        </p:nvSpPr>
        <p:spPr/>
        <p:txBody>
          <a:bodyPr/>
          <a:lstStyle/>
          <a:p>
            <a:fld id="{672843D9-4757-4631-B0CD-BAA271821DF5}" type="slidenum">
              <a:rPr lang="en-GB" smtClean="0"/>
              <a:t>64</a:t>
            </a:fld>
            <a:endParaRPr lang="en-GB"/>
          </a:p>
        </p:txBody>
      </p:sp>
    </p:spTree>
    <p:extLst>
      <p:ext uri="{BB962C8B-B14F-4D97-AF65-F5344CB8AC3E}">
        <p14:creationId xmlns:p14="http://schemas.microsoft.com/office/powerpoint/2010/main" val="161303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a:t>
            </a:r>
            <a:r>
              <a:rPr lang="en-GB" b="0" dirty="0"/>
              <a:t>A more challenging version of this activity can be found on the previous two slides.</a:t>
            </a:r>
            <a:endParaRPr lang="en-GB" b="1" dirty="0"/>
          </a:p>
          <a:p>
            <a:br>
              <a:rPr lang="en-GB" b="1" dirty="0"/>
            </a:br>
            <a:r>
              <a:rPr lang="en-GB" b="1" dirty="0"/>
              <a:t>Timing: 10 minutes</a:t>
            </a:r>
            <a:br>
              <a:rPr lang="en-GB" dirty="0"/>
            </a:br>
            <a:br>
              <a:rPr lang="en-GB" b="1" dirty="0"/>
            </a:br>
            <a:r>
              <a:rPr lang="en-GB" b="1" dirty="0"/>
              <a:t>Aim: </a:t>
            </a:r>
            <a:r>
              <a:rPr lang="en-GB" b="0" dirty="0"/>
              <a:t>to practise long and short [e] sounds.</a:t>
            </a:r>
          </a:p>
          <a:p>
            <a:br>
              <a:rPr lang="en-GB" dirty="0"/>
            </a:br>
            <a:r>
              <a:rPr lang="en-GB" b="1" dirty="0"/>
              <a:t>Procedure:</a:t>
            </a:r>
            <a:br>
              <a:rPr lang="en-GB" dirty="0"/>
            </a:br>
            <a:r>
              <a:rPr lang="en-GB" dirty="0"/>
              <a:t>1. Click to play audio.</a:t>
            </a:r>
          </a:p>
          <a:p>
            <a:r>
              <a:rPr lang="en-GB" dirty="0"/>
              <a:t>2. Students transcribe gapped words with long and short [e].</a:t>
            </a:r>
          </a:p>
          <a:p>
            <a:r>
              <a:rPr lang="en-GB" dirty="0"/>
              <a:t>3. Click to reveal the sentence.</a:t>
            </a:r>
            <a:br>
              <a:rPr lang="en-GB" dirty="0"/>
            </a:br>
            <a:r>
              <a:rPr lang="en-GB" b="1" dirty="0"/>
              <a:t>Note</a:t>
            </a:r>
            <a:r>
              <a:rPr lang="en-GB" dirty="0"/>
              <a:t>: Some words are known, some are unknown.  Where words are underknown and multiple spellings of the SSC are possible (i.e. e, </a:t>
            </a:r>
            <a:r>
              <a:rPr lang="en-GB" dirty="0" err="1"/>
              <a:t>ee</a:t>
            </a:r>
            <a:r>
              <a:rPr lang="en-GB" dirty="0"/>
              <a:t>, eh), teachers should acknowledge all appropriate attempts at transcription.</a:t>
            </a:r>
          </a:p>
          <a:p>
            <a:endParaRPr lang="en-GB" dirty="0"/>
          </a:p>
          <a:p>
            <a:r>
              <a:rPr lang="en-GB" b="1" baseline="0" dirty="0"/>
              <a:t>Word frequency (1 is the most frequent word in German): </a:t>
            </a:r>
            <a:br>
              <a:rPr lang="en-GB" baseline="0" dirty="0"/>
            </a:br>
            <a:r>
              <a:rPr lang="en-GB" baseline="0" dirty="0" err="1"/>
              <a:t>Mittelmeer</a:t>
            </a:r>
            <a:r>
              <a:rPr lang="en-GB" baseline="0" dirty="0"/>
              <a:t> [4033] Schnee [1760] Gesellschaft [363] </a:t>
            </a:r>
            <a:r>
              <a:rPr lang="en-GB" baseline="0" dirty="0" err="1"/>
              <a:t>Armee</a:t>
            </a:r>
            <a:r>
              <a:rPr lang="en-GB" baseline="0" dirty="0"/>
              <a:t> [2209] </a:t>
            </a:r>
            <a:r>
              <a:rPr lang="en-GB" baseline="0" dirty="0" err="1"/>
              <a:t>Beere</a:t>
            </a:r>
            <a:r>
              <a:rPr lang="en-GB" baseline="0" dirty="0"/>
              <a:t> [&gt;5000] </a:t>
            </a:r>
            <a:r>
              <a:rPr lang="en-GB" baseline="0" dirty="0" err="1"/>
              <a:t>ehemalig</a:t>
            </a:r>
            <a:r>
              <a:rPr lang="en-GB" baseline="0" dirty="0"/>
              <a:t> [883]</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65</a:t>
            </a:fld>
            <a:endParaRPr lang="en-GB"/>
          </a:p>
        </p:txBody>
      </p:sp>
    </p:spTree>
    <p:extLst>
      <p:ext uri="{BB962C8B-B14F-4D97-AF65-F5344CB8AC3E}">
        <p14:creationId xmlns:p14="http://schemas.microsoft.com/office/powerpoint/2010/main" val="15412910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539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588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1602658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denken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put your index finger to your temple and look thoughtful!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[e] </a:t>
            </a:r>
            <a:r>
              <a:rPr lang="en-GB" baseline="0" dirty="0"/>
              <a:t>sound, pronouncing </a:t>
            </a:r>
            <a:r>
              <a:rPr lang="en-GB" b="0" baseline="0" dirty="0"/>
              <a:t>”</a:t>
            </a:r>
            <a:r>
              <a:rPr lang="en-GB" b="1" baseline="0" dirty="0" err="1"/>
              <a:t>denken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denken</a:t>
            </a:r>
            <a:r>
              <a:rPr lang="en-GB" baseline="0" dirty="0"/>
              <a:t> [124]</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624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243176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7929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251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810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801052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6981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3635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7109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7648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51398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9295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4792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20952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441957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3894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919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212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05408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6176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89282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02717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0710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647114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877161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14/07/2022</a:t>
            </a:fld>
            <a:endParaRPr lang="en-GB" dirty="0"/>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7545054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14/07/2022</a:t>
            </a:fld>
            <a:endParaRPr lang="en-GB" dirty="0"/>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450295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14/07/2022</a:t>
            </a:fld>
            <a:endParaRPr lang="en-GB" dirty="0"/>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018563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14/07/2022</a:t>
            </a:fld>
            <a:endParaRPr lang="en-GB" dirty="0"/>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9406954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14/07/2022</a:t>
            </a:fld>
            <a:endParaRPr lang="en-GB" dirty="0"/>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648556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6407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3876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99644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81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34788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813466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316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621263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5" y="6572245"/>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3"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latin typeface="Century Gothic" panose="020B0502020202020204" pitchFamily="34" charset="0"/>
            </a:endParaRPr>
          </a:p>
        </p:txBody>
      </p:sp>
    </p:spTree>
    <p:extLst>
      <p:ext uri="{BB962C8B-B14F-4D97-AF65-F5344CB8AC3E}">
        <p14:creationId xmlns:p14="http://schemas.microsoft.com/office/powerpoint/2010/main" val="213545211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audio" Target="../media/audio8.wav"/></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8.pn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17.png"/><Relationship Id="rId2" Type="http://schemas.openxmlformats.org/officeDocument/2006/relationships/notesSlide" Target="../notesSlides/notesSlide12.xml"/><Relationship Id="rId16"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audio" Target="../media/audio10.wav"/><Relationship Id="rId11" Type="http://schemas.openxmlformats.org/officeDocument/2006/relationships/image" Target="../media/image16.png"/><Relationship Id="rId5" Type="http://schemas.openxmlformats.org/officeDocument/2006/relationships/audio" Target="../media/audio9.wav"/><Relationship Id="rId15" Type="http://schemas.openxmlformats.org/officeDocument/2006/relationships/image" Target="../media/image20.jpeg"/><Relationship Id="rId10" Type="http://schemas.openxmlformats.org/officeDocument/2006/relationships/image" Target="../media/image15.png"/><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image" Target="../media/image19.gif"/></Relationships>
</file>

<file path=ppt/slides/_rels/slide13.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7.wav"/><Relationship Id="rId7" Type="http://schemas.openxmlformats.org/officeDocument/2006/relationships/audio" Target="../media/audio11.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audio" Target="../media/audio10.wav"/><Relationship Id="rId5" Type="http://schemas.openxmlformats.org/officeDocument/2006/relationships/audio" Target="../media/audio9.wav"/><Relationship Id="rId10" Type="http://schemas.openxmlformats.org/officeDocument/2006/relationships/image" Target="../media/image20.jpeg"/><Relationship Id="rId4" Type="http://schemas.openxmlformats.org/officeDocument/2006/relationships/audio" Target="../media/audio8.wav"/><Relationship Id="rId9" Type="http://schemas.openxmlformats.org/officeDocument/2006/relationships/audio" Target="../media/audio13.wav"/></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image" Target="../media/image5.png"/><Relationship Id="rId7" Type="http://schemas.openxmlformats.org/officeDocument/2006/relationships/audio" Target="../media/audio9.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12.wav"/><Relationship Id="rId5" Type="http://schemas.openxmlformats.org/officeDocument/2006/relationships/audio" Target="../media/audio4.wav"/><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image" Target="../media/image5.png"/><Relationship Id="rId7" Type="http://schemas.openxmlformats.org/officeDocument/2006/relationships/audio" Target="../media/audio14.wav"/><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13.wav"/><Relationship Id="rId5" Type="http://schemas.openxmlformats.org/officeDocument/2006/relationships/audio" Target="../media/audio6.wav"/><Relationship Id="rId10" Type="http://schemas.openxmlformats.org/officeDocument/2006/relationships/audio" Target="../media/audio5.wav"/><Relationship Id="rId4" Type="http://schemas.openxmlformats.org/officeDocument/2006/relationships/image" Target="../media/image22.png"/><Relationship Id="rId9" Type="http://schemas.openxmlformats.org/officeDocument/2006/relationships/audio" Target="../media/audio16.wav"/></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image" Target="../media/image5.png"/><Relationship Id="rId7" Type="http://schemas.openxmlformats.org/officeDocument/2006/relationships/audio" Target="../media/audio20.wav"/><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audio" Target="../media/audio19.wav"/><Relationship Id="rId11" Type="http://schemas.openxmlformats.org/officeDocument/2006/relationships/audio" Target="../media/audio23.wav"/><Relationship Id="rId5" Type="http://schemas.openxmlformats.org/officeDocument/2006/relationships/audio" Target="../media/audio18.wav"/><Relationship Id="rId10" Type="http://schemas.openxmlformats.org/officeDocument/2006/relationships/image" Target="../media/image23.png"/><Relationship Id="rId4" Type="http://schemas.openxmlformats.org/officeDocument/2006/relationships/audio" Target="../media/audio17.wav"/><Relationship Id="rId9" Type="http://schemas.openxmlformats.org/officeDocument/2006/relationships/audio" Target="../media/audio22.wav"/></Relationships>
</file>

<file path=ppt/slides/_rels/slide23.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image" Target="../media/image5.png"/><Relationship Id="rId7" Type="http://schemas.openxmlformats.org/officeDocument/2006/relationships/audio" Target="../media/audio20.wav"/><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audio" Target="../media/audio19.wav"/><Relationship Id="rId5" Type="http://schemas.openxmlformats.org/officeDocument/2006/relationships/audio" Target="../media/audio18.wav"/><Relationship Id="rId10" Type="http://schemas.openxmlformats.org/officeDocument/2006/relationships/image" Target="../media/image23.png"/><Relationship Id="rId4" Type="http://schemas.openxmlformats.org/officeDocument/2006/relationships/audio" Target="../media/audio17.wav"/><Relationship Id="rId9" Type="http://schemas.openxmlformats.org/officeDocument/2006/relationships/audio" Target="../media/audio22.wav"/></Relationships>
</file>

<file path=ppt/slides/_rels/slide24.xml.rels><?xml version="1.0" encoding="UTF-8" standalone="yes"?>
<Relationships xmlns="http://schemas.openxmlformats.org/package/2006/relationships"><Relationship Id="rId8" Type="http://schemas.openxmlformats.org/officeDocument/2006/relationships/audio" Target="../media/audio26.wav"/><Relationship Id="rId13" Type="http://schemas.microsoft.com/office/2007/relationships/hdphoto" Target="../media/hdphoto1.wdp"/><Relationship Id="rId18" Type="http://schemas.openxmlformats.org/officeDocument/2006/relationships/audio" Target="../media/audio22.wav"/><Relationship Id="rId3" Type="http://schemas.openxmlformats.org/officeDocument/2006/relationships/audio" Target="../media/audio24.wav"/><Relationship Id="rId21" Type="http://schemas.openxmlformats.org/officeDocument/2006/relationships/image" Target="../media/image33.png"/><Relationship Id="rId7" Type="http://schemas.openxmlformats.org/officeDocument/2006/relationships/image" Target="../media/image26.png"/><Relationship Id="rId12" Type="http://schemas.openxmlformats.org/officeDocument/2006/relationships/image" Target="../media/image29.png"/><Relationship Id="rId17" Type="http://schemas.openxmlformats.org/officeDocument/2006/relationships/image" Target="../media/image31.jpeg"/><Relationship Id="rId2" Type="http://schemas.openxmlformats.org/officeDocument/2006/relationships/notesSlide" Target="../notesSlides/notesSlide24.xml"/><Relationship Id="rId16" Type="http://schemas.openxmlformats.org/officeDocument/2006/relationships/audio" Target="../media/audio21.wav"/><Relationship Id="rId20" Type="http://schemas.openxmlformats.org/officeDocument/2006/relationships/audio" Target="../media/audio28.wav"/><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8.png"/><Relationship Id="rId24" Type="http://schemas.openxmlformats.org/officeDocument/2006/relationships/image" Target="../media/image35.png"/><Relationship Id="rId5" Type="http://schemas.openxmlformats.org/officeDocument/2006/relationships/audio" Target="../media/audio25.wav"/><Relationship Id="rId15" Type="http://schemas.openxmlformats.org/officeDocument/2006/relationships/image" Target="../media/image30.jpeg"/><Relationship Id="rId23" Type="http://schemas.openxmlformats.org/officeDocument/2006/relationships/image" Target="../media/image34.png"/><Relationship Id="rId10" Type="http://schemas.openxmlformats.org/officeDocument/2006/relationships/audio" Target="../media/audio27.wav"/><Relationship Id="rId19" Type="http://schemas.openxmlformats.org/officeDocument/2006/relationships/image" Target="../media/image32.jpe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audio" Target="../media/audio20.wav"/><Relationship Id="rId22" Type="http://schemas.openxmlformats.org/officeDocument/2006/relationships/audio" Target="../media/audio29.wav"/></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image" Target="../media/image5.png"/><Relationship Id="rId7" Type="http://schemas.openxmlformats.org/officeDocument/2006/relationships/audio" Target="../media/audio33.wav"/><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audio" Target="../media/audio32.wav"/><Relationship Id="rId5" Type="http://schemas.openxmlformats.org/officeDocument/2006/relationships/audio" Target="../media/audio31.wav"/><Relationship Id="rId4" Type="http://schemas.openxmlformats.org/officeDocument/2006/relationships/audio" Target="../media/audio30.wav"/><Relationship Id="rId9" Type="http://schemas.openxmlformats.org/officeDocument/2006/relationships/audio" Target="../media/audio35.wav"/></Relationships>
</file>

<file path=ppt/slides/_rels/slide27.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image" Target="../media/image5.png"/><Relationship Id="rId7" Type="http://schemas.openxmlformats.org/officeDocument/2006/relationships/audio" Target="../media/audio30.wav"/><Relationship Id="rId12" Type="http://schemas.openxmlformats.org/officeDocument/2006/relationships/audio" Target="../media/audio35.wav"/><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audio" Target="../media/audio34.wav"/><Relationship Id="rId5" Type="http://schemas.openxmlformats.org/officeDocument/2006/relationships/image" Target="../media/image33.png"/><Relationship Id="rId10" Type="http://schemas.openxmlformats.org/officeDocument/2006/relationships/audio" Target="../media/audio33.wav"/><Relationship Id="rId4" Type="http://schemas.openxmlformats.org/officeDocument/2006/relationships/audio" Target="../media/audio28.wav"/><Relationship Id="rId9" Type="http://schemas.openxmlformats.org/officeDocument/2006/relationships/audio" Target="../media/audio32.wav"/></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4.wav"/><Relationship Id="rId18" Type="http://schemas.openxmlformats.org/officeDocument/2006/relationships/audio" Target="../media/audio49.wav"/><Relationship Id="rId3" Type="http://schemas.openxmlformats.org/officeDocument/2006/relationships/image" Target="../media/image5.png"/><Relationship Id="rId21" Type="http://schemas.openxmlformats.org/officeDocument/2006/relationships/audio" Target="../media/audio23.wav"/><Relationship Id="rId7" Type="http://schemas.openxmlformats.org/officeDocument/2006/relationships/audio" Target="../media/audio38.wav"/><Relationship Id="rId12" Type="http://schemas.openxmlformats.org/officeDocument/2006/relationships/audio" Target="../media/audio43.wav"/><Relationship Id="rId17" Type="http://schemas.openxmlformats.org/officeDocument/2006/relationships/audio" Target="../media/audio48.wav"/><Relationship Id="rId2" Type="http://schemas.openxmlformats.org/officeDocument/2006/relationships/notesSlide" Target="../notesSlides/notesSlide29.xml"/><Relationship Id="rId16" Type="http://schemas.openxmlformats.org/officeDocument/2006/relationships/audio" Target="../media/audio47.wav"/><Relationship Id="rId20" Type="http://schemas.openxmlformats.org/officeDocument/2006/relationships/audio" Target="../media/audio51.wav"/><Relationship Id="rId1" Type="http://schemas.openxmlformats.org/officeDocument/2006/relationships/slideLayout" Target="../slideLayouts/slideLayout2.xml"/><Relationship Id="rId6" Type="http://schemas.openxmlformats.org/officeDocument/2006/relationships/audio" Target="../media/audio37.wav"/><Relationship Id="rId11" Type="http://schemas.openxmlformats.org/officeDocument/2006/relationships/audio" Target="../media/audio42.wav"/><Relationship Id="rId5" Type="http://schemas.openxmlformats.org/officeDocument/2006/relationships/audio" Target="../media/audio36.wav"/><Relationship Id="rId15" Type="http://schemas.openxmlformats.org/officeDocument/2006/relationships/audio" Target="../media/audio46.wav"/><Relationship Id="rId10" Type="http://schemas.openxmlformats.org/officeDocument/2006/relationships/audio" Target="../media/audio41.wav"/><Relationship Id="rId19" Type="http://schemas.openxmlformats.org/officeDocument/2006/relationships/audio" Target="../media/audio50.wav"/><Relationship Id="rId4" Type="http://schemas.openxmlformats.org/officeDocument/2006/relationships/audio" Target="../media/audio17.wav"/><Relationship Id="rId9" Type="http://schemas.openxmlformats.org/officeDocument/2006/relationships/audio" Target="../media/audio40.wav"/><Relationship Id="rId14" Type="http://schemas.openxmlformats.org/officeDocument/2006/relationships/audio" Target="../media/audio45.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3" Type="http://schemas.openxmlformats.org/officeDocument/2006/relationships/audio" Target="../media/audio62.wav"/><Relationship Id="rId18" Type="http://schemas.openxmlformats.org/officeDocument/2006/relationships/audio" Target="../media/audio67.wav"/><Relationship Id="rId26" Type="http://schemas.openxmlformats.org/officeDocument/2006/relationships/audio" Target="../media/audio75.wav"/><Relationship Id="rId39" Type="http://schemas.openxmlformats.org/officeDocument/2006/relationships/image" Target="../media/image42.jpeg"/><Relationship Id="rId21" Type="http://schemas.openxmlformats.org/officeDocument/2006/relationships/audio" Target="../media/audio70.wav"/><Relationship Id="rId34" Type="http://schemas.openxmlformats.org/officeDocument/2006/relationships/audio" Target="../media/audio83.wav"/><Relationship Id="rId42" Type="http://schemas.openxmlformats.org/officeDocument/2006/relationships/image" Target="../media/image45.jpeg"/><Relationship Id="rId47" Type="http://schemas.openxmlformats.org/officeDocument/2006/relationships/image" Target="../media/image50.jpeg"/><Relationship Id="rId50" Type="http://schemas.openxmlformats.org/officeDocument/2006/relationships/image" Target="../media/image53.jpeg"/><Relationship Id="rId7" Type="http://schemas.openxmlformats.org/officeDocument/2006/relationships/audio" Target="../media/audio56.wav"/><Relationship Id="rId2" Type="http://schemas.openxmlformats.org/officeDocument/2006/relationships/notesSlide" Target="../notesSlides/notesSlide31.xml"/><Relationship Id="rId16" Type="http://schemas.openxmlformats.org/officeDocument/2006/relationships/audio" Target="../media/audio65.wav"/><Relationship Id="rId29" Type="http://schemas.openxmlformats.org/officeDocument/2006/relationships/audio" Target="../media/audio78.wav"/><Relationship Id="rId11" Type="http://schemas.openxmlformats.org/officeDocument/2006/relationships/audio" Target="../media/audio60.wav"/><Relationship Id="rId24" Type="http://schemas.openxmlformats.org/officeDocument/2006/relationships/audio" Target="../media/audio73.wav"/><Relationship Id="rId32" Type="http://schemas.openxmlformats.org/officeDocument/2006/relationships/audio" Target="../media/audio81.wav"/><Relationship Id="rId37" Type="http://schemas.openxmlformats.org/officeDocument/2006/relationships/image" Target="../media/image40.jpeg"/><Relationship Id="rId40" Type="http://schemas.openxmlformats.org/officeDocument/2006/relationships/image" Target="../media/image43.jpeg"/><Relationship Id="rId45" Type="http://schemas.openxmlformats.org/officeDocument/2006/relationships/image" Target="../media/image48.jpeg"/><Relationship Id="rId5" Type="http://schemas.openxmlformats.org/officeDocument/2006/relationships/audio" Target="../media/audio54.wav"/><Relationship Id="rId15" Type="http://schemas.openxmlformats.org/officeDocument/2006/relationships/audio" Target="../media/audio64.wav"/><Relationship Id="rId23" Type="http://schemas.openxmlformats.org/officeDocument/2006/relationships/audio" Target="../media/audio72.wav"/><Relationship Id="rId28" Type="http://schemas.openxmlformats.org/officeDocument/2006/relationships/audio" Target="../media/audio77.wav"/><Relationship Id="rId36" Type="http://schemas.openxmlformats.org/officeDocument/2006/relationships/image" Target="../media/image39.jpeg"/><Relationship Id="rId49" Type="http://schemas.openxmlformats.org/officeDocument/2006/relationships/image" Target="../media/image52.jpeg"/><Relationship Id="rId10" Type="http://schemas.openxmlformats.org/officeDocument/2006/relationships/audio" Target="../media/audio59.wav"/><Relationship Id="rId19" Type="http://schemas.openxmlformats.org/officeDocument/2006/relationships/audio" Target="../media/audio68.wav"/><Relationship Id="rId31" Type="http://schemas.openxmlformats.org/officeDocument/2006/relationships/audio" Target="../media/audio80.wav"/><Relationship Id="rId44" Type="http://schemas.openxmlformats.org/officeDocument/2006/relationships/image" Target="../media/image47.jpeg"/><Relationship Id="rId4" Type="http://schemas.openxmlformats.org/officeDocument/2006/relationships/audio" Target="../media/audio53.wav"/><Relationship Id="rId9" Type="http://schemas.openxmlformats.org/officeDocument/2006/relationships/audio" Target="../media/audio58.wav"/><Relationship Id="rId14" Type="http://schemas.openxmlformats.org/officeDocument/2006/relationships/audio" Target="../media/audio63.wav"/><Relationship Id="rId22" Type="http://schemas.openxmlformats.org/officeDocument/2006/relationships/audio" Target="../media/audio71.wav"/><Relationship Id="rId27" Type="http://schemas.openxmlformats.org/officeDocument/2006/relationships/audio" Target="../media/audio76.wav"/><Relationship Id="rId30" Type="http://schemas.openxmlformats.org/officeDocument/2006/relationships/audio" Target="../media/audio79.wav"/><Relationship Id="rId35" Type="http://schemas.openxmlformats.org/officeDocument/2006/relationships/image" Target="../media/image38.jpeg"/><Relationship Id="rId43" Type="http://schemas.openxmlformats.org/officeDocument/2006/relationships/image" Target="../media/image46.jpeg"/><Relationship Id="rId48" Type="http://schemas.openxmlformats.org/officeDocument/2006/relationships/image" Target="../media/image51.jpeg"/><Relationship Id="rId8" Type="http://schemas.openxmlformats.org/officeDocument/2006/relationships/audio" Target="../media/audio57.wav"/><Relationship Id="rId3" Type="http://schemas.openxmlformats.org/officeDocument/2006/relationships/audio" Target="../media/audio52.wav"/><Relationship Id="rId12" Type="http://schemas.openxmlformats.org/officeDocument/2006/relationships/audio" Target="../media/audio61.wav"/><Relationship Id="rId17" Type="http://schemas.openxmlformats.org/officeDocument/2006/relationships/audio" Target="../media/audio66.wav"/><Relationship Id="rId25" Type="http://schemas.openxmlformats.org/officeDocument/2006/relationships/audio" Target="../media/audio74.wav"/><Relationship Id="rId33" Type="http://schemas.openxmlformats.org/officeDocument/2006/relationships/audio" Target="../media/audio82.wav"/><Relationship Id="rId38" Type="http://schemas.openxmlformats.org/officeDocument/2006/relationships/image" Target="../media/image41.jpeg"/><Relationship Id="rId46" Type="http://schemas.openxmlformats.org/officeDocument/2006/relationships/image" Target="../media/image49.jpeg"/><Relationship Id="rId20" Type="http://schemas.openxmlformats.org/officeDocument/2006/relationships/audio" Target="../media/audio69.wav"/><Relationship Id="rId41" Type="http://schemas.openxmlformats.org/officeDocument/2006/relationships/image" Target="../media/image44.gif"/><Relationship Id="rId1" Type="http://schemas.openxmlformats.org/officeDocument/2006/relationships/slideLayout" Target="../slideLayouts/slideLayout2.xml"/><Relationship Id="rId6" Type="http://schemas.openxmlformats.org/officeDocument/2006/relationships/audio" Target="../media/audio55.wav"/></Relationships>
</file>

<file path=ppt/slides/_rels/slide32.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2.jpeg"/><Relationship Id="rId18" Type="http://schemas.openxmlformats.org/officeDocument/2006/relationships/image" Target="../media/image67.jpeg"/><Relationship Id="rId3" Type="http://schemas.openxmlformats.org/officeDocument/2006/relationships/audio" Target="../media/audio84.wav"/><Relationship Id="rId7" Type="http://schemas.openxmlformats.org/officeDocument/2006/relationships/image" Target="../media/image57.jpeg"/><Relationship Id="rId12" Type="http://schemas.openxmlformats.org/officeDocument/2006/relationships/image" Target="../media/image61.jpeg"/><Relationship Id="rId17" Type="http://schemas.openxmlformats.org/officeDocument/2006/relationships/image" Target="../media/image66.jpeg"/><Relationship Id="rId2" Type="http://schemas.openxmlformats.org/officeDocument/2006/relationships/notesSlide" Target="../notesSlides/notesSlide32.xml"/><Relationship Id="rId16"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44.gif"/><Relationship Id="rId5" Type="http://schemas.openxmlformats.org/officeDocument/2006/relationships/image" Target="../media/image55.jpeg"/><Relationship Id="rId15" Type="http://schemas.openxmlformats.org/officeDocument/2006/relationships/image" Target="../media/image64.jpeg"/><Relationship Id="rId10" Type="http://schemas.openxmlformats.org/officeDocument/2006/relationships/image" Target="../media/image60.jpeg"/><Relationship Id="rId19" Type="http://schemas.openxmlformats.org/officeDocument/2006/relationships/image" Target="../media/image68.jpeg"/><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63.jpeg"/></Relationships>
</file>

<file path=ppt/slides/_rels/slide33.xml.rels><?xml version="1.0" encoding="UTF-8" standalone="yes"?>
<Relationships xmlns="http://schemas.openxmlformats.org/package/2006/relationships"><Relationship Id="rId8" Type="http://schemas.openxmlformats.org/officeDocument/2006/relationships/audio" Target="../media/audio85.wav"/><Relationship Id="rId3" Type="http://schemas.openxmlformats.org/officeDocument/2006/relationships/image" Target="../media/image5.png"/><Relationship Id="rId7"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audio" Target="../media/audio86.wav"/></Relationships>
</file>

<file path=ppt/slides/_rels/slide34.xml.rels><?xml version="1.0" encoding="UTF-8" standalone="yes"?>
<Relationships xmlns="http://schemas.openxmlformats.org/package/2006/relationships"><Relationship Id="rId8" Type="http://schemas.openxmlformats.org/officeDocument/2006/relationships/audio" Target="../media/audio90.wav"/><Relationship Id="rId13" Type="http://schemas.openxmlformats.org/officeDocument/2006/relationships/audio" Target="../media/audio95.wav"/><Relationship Id="rId3" Type="http://schemas.openxmlformats.org/officeDocument/2006/relationships/image" Target="../media/image5.png"/><Relationship Id="rId7" Type="http://schemas.openxmlformats.org/officeDocument/2006/relationships/audio" Target="../media/audio89.wav"/><Relationship Id="rId12" Type="http://schemas.openxmlformats.org/officeDocument/2006/relationships/audio" Target="../media/audio94.wav"/><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audio" Target="../media/audio88.wav"/><Relationship Id="rId11" Type="http://schemas.openxmlformats.org/officeDocument/2006/relationships/audio" Target="../media/audio93.wav"/><Relationship Id="rId5" Type="http://schemas.openxmlformats.org/officeDocument/2006/relationships/audio" Target="../media/audio87.wav"/><Relationship Id="rId15" Type="http://schemas.openxmlformats.org/officeDocument/2006/relationships/image" Target="../media/image74.png"/><Relationship Id="rId10" Type="http://schemas.openxmlformats.org/officeDocument/2006/relationships/audio" Target="../media/audio92.wav"/><Relationship Id="rId4" Type="http://schemas.openxmlformats.org/officeDocument/2006/relationships/image" Target="../media/image73.png"/><Relationship Id="rId9" Type="http://schemas.openxmlformats.org/officeDocument/2006/relationships/audio" Target="../media/audio91.wav"/><Relationship Id="rId14" Type="http://schemas.openxmlformats.org/officeDocument/2006/relationships/audio" Target="../media/audio96.wav"/></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5.png"/><Relationship Id="rId7"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gif"/><Relationship Id="rId9" Type="http://schemas.openxmlformats.org/officeDocument/2006/relationships/audio" Target="../media/audio97.wav"/></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audio" Target="../media/audio98.wav"/><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2.gif"/><Relationship Id="rId5" Type="http://schemas.openxmlformats.org/officeDocument/2006/relationships/image" Target="../media/image81.png"/><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audio" Target="../media/audio101.wav"/><Relationship Id="rId13" Type="http://schemas.openxmlformats.org/officeDocument/2006/relationships/audio" Target="../media/audio106.wav"/><Relationship Id="rId3" Type="http://schemas.openxmlformats.org/officeDocument/2006/relationships/image" Target="../media/image5.png"/><Relationship Id="rId7" Type="http://schemas.openxmlformats.org/officeDocument/2006/relationships/audio" Target="../media/audio100.wav"/><Relationship Id="rId12" Type="http://schemas.openxmlformats.org/officeDocument/2006/relationships/audio" Target="../media/audio105.wav"/><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audio" Target="../media/audio99.wav"/><Relationship Id="rId11" Type="http://schemas.openxmlformats.org/officeDocument/2006/relationships/audio" Target="../media/audio104.wav"/><Relationship Id="rId5" Type="http://schemas.openxmlformats.org/officeDocument/2006/relationships/image" Target="../media/image84.gif"/><Relationship Id="rId10" Type="http://schemas.openxmlformats.org/officeDocument/2006/relationships/audio" Target="../media/audio103.wav"/><Relationship Id="rId4" Type="http://schemas.openxmlformats.org/officeDocument/2006/relationships/image" Target="../media/image83.gif"/><Relationship Id="rId9" Type="http://schemas.openxmlformats.org/officeDocument/2006/relationships/audio" Target="../media/audio10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8" Type="http://schemas.openxmlformats.org/officeDocument/2006/relationships/audio" Target="../media/audio111.wav"/><Relationship Id="rId3" Type="http://schemas.openxmlformats.org/officeDocument/2006/relationships/image" Target="../media/image5.png"/><Relationship Id="rId7" Type="http://schemas.openxmlformats.org/officeDocument/2006/relationships/audio" Target="../media/audio110.wav"/><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audio" Target="../media/audio109.wav"/><Relationship Id="rId5" Type="http://schemas.openxmlformats.org/officeDocument/2006/relationships/audio" Target="../media/audio108.wav"/><Relationship Id="rId4" Type="http://schemas.openxmlformats.org/officeDocument/2006/relationships/audio" Target="../media/audio107.wav"/></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8" Type="http://schemas.openxmlformats.org/officeDocument/2006/relationships/audio" Target="../media/audio115.wav"/><Relationship Id="rId13" Type="http://schemas.openxmlformats.org/officeDocument/2006/relationships/audio" Target="../media/audio120.wav"/><Relationship Id="rId18" Type="http://schemas.openxmlformats.org/officeDocument/2006/relationships/image" Target="../media/image88.png"/><Relationship Id="rId3" Type="http://schemas.openxmlformats.org/officeDocument/2006/relationships/image" Target="../media/image1.jpg"/><Relationship Id="rId21" Type="http://schemas.openxmlformats.org/officeDocument/2006/relationships/image" Target="../media/image91.png"/><Relationship Id="rId7" Type="http://schemas.openxmlformats.org/officeDocument/2006/relationships/audio" Target="../media/audio114.wav"/><Relationship Id="rId12" Type="http://schemas.openxmlformats.org/officeDocument/2006/relationships/audio" Target="../media/audio119.wav"/><Relationship Id="rId17" Type="http://schemas.openxmlformats.org/officeDocument/2006/relationships/image" Target="../media/image87.png"/><Relationship Id="rId25" Type="http://schemas.openxmlformats.org/officeDocument/2006/relationships/image" Target="../media/image95.png"/><Relationship Id="rId2" Type="http://schemas.openxmlformats.org/officeDocument/2006/relationships/notesSlide" Target="../notesSlides/notesSlide43.xml"/><Relationship Id="rId16" Type="http://schemas.openxmlformats.org/officeDocument/2006/relationships/image" Target="../media/image86.png"/><Relationship Id="rId20"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audio" Target="../media/audio113.wav"/><Relationship Id="rId11" Type="http://schemas.openxmlformats.org/officeDocument/2006/relationships/audio" Target="../media/audio118.wav"/><Relationship Id="rId24" Type="http://schemas.openxmlformats.org/officeDocument/2006/relationships/image" Target="../media/image94.png"/><Relationship Id="rId5" Type="http://schemas.openxmlformats.org/officeDocument/2006/relationships/audio" Target="../media/audio112.wav"/><Relationship Id="rId15" Type="http://schemas.openxmlformats.org/officeDocument/2006/relationships/image" Target="../media/image85.png"/><Relationship Id="rId23" Type="http://schemas.openxmlformats.org/officeDocument/2006/relationships/image" Target="../media/image93.png"/><Relationship Id="rId10" Type="http://schemas.openxmlformats.org/officeDocument/2006/relationships/audio" Target="../media/audio117.wav"/><Relationship Id="rId19" Type="http://schemas.openxmlformats.org/officeDocument/2006/relationships/image" Target="../media/image89.png"/><Relationship Id="rId4" Type="http://schemas.openxmlformats.org/officeDocument/2006/relationships/image" Target="../media/image5.png"/><Relationship Id="rId9" Type="http://schemas.openxmlformats.org/officeDocument/2006/relationships/audio" Target="../media/audio116.wav"/><Relationship Id="rId14" Type="http://schemas.openxmlformats.org/officeDocument/2006/relationships/audio" Target="../media/audio121.wav"/><Relationship Id="rId22" Type="http://schemas.openxmlformats.org/officeDocument/2006/relationships/image" Target="../media/image92.png"/></Relationships>
</file>

<file path=ppt/slides/_rels/slide44.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9.gif"/><Relationship Id="rId3" Type="http://schemas.openxmlformats.org/officeDocument/2006/relationships/image" Target="../media/image1.jpg"/><Relationship Id="rId21" Type="http://schemas.openxmlformats.org/officeDocument/2006/relationships/audio" Target="../media/audio123.wav"/><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8.png"/><Relationship Id="rId2" Type="http://schemas.openxmlformats.org/officeDocument/2006/relationships/notesSlide" Target="../notesSlides/notesSlide44.xml"/><Relationship Id="rId16" Type="http://schemas.openxmlformats.org/officeDocument/2006/relationships/image" Target="../media/image107.png"/><Relationship Id="rId20" Type="http://schemas.openxmlformats.org/officeDocument/2006/relationships/audio" Target="../media/audio122.wav"/><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102.png"/><Relationship Id="rId24" Type="http://schemas.openxmlformats.org/officeDocument/2006/relationships/audio" Target="../media/audio126.wav"/><Relationship Id="rId5" Type="http://schemas.openxmlformats.org/officeDocument/2006/relationships/image" Target="../media/image96.png"/><Relationship Id="rId15" Type="http://schemas.openxmlformats.org/officeDocument/2006/relationships/image" Target="../media/image106.png"/><Relationship Id="rId23" Type="http://schemas.openxmlformats.org/officeDocument/2006/relationships/audio" Target="../media/audio125.wav"/><Relationship Id="rId10" Type="http://schemas.openxmlformats.org/officeDocument/2006/relationships/image" Target="../media/image101.png"/><Relationship Id="rId19" Type="http://schemas.openxmlformats.org/officeDocument/2006/relationships/image" Target="../media/image83.gif"/><Relationship Id="rId4" Type="http://schemas.openxmlformats.org/officeDocument/2006/relationships/image" Target="../media/image5.png"/><Relationship Id="rId9" Type="http://schemas.openxmlformats.org/officeDocument/2006/relationships/image" Target="../media/image100.png"/><Relationship Id="rId14" Type="http://schemas.openxmlformats.org/officeDocument/2006/relationships/image" Target="../media/image105.png"/><Relationship Id="rId22" Type="http://schemas.openxmlformats.org/officeDocument/2006/relationships/audio" Target="../media/audio124.wav"/></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3" Type="http://schemas.openxmlformats.org/officeDocument/2006/relationships/audio" Target="../media/audio131.wav"/><Relationship Id="rId18" Type="http://schemas.openxmlformats.org/officeDocument/2006/relationships/image" Target="../media/image113.jpeg"/><Relationship Id="rId26" Type="http://schemas.openxmlformats.org/officeDocument/2006/relationships/image" Target="../media/image115.jpeg"/><Relationship Id="rId3" Type="http://schemas.openxmlformats.org/officeDocument/2006/relationships/image" Target="../media/image1.jpg"/><Relationship Id="rId21" Type="http://schemas.openxmlformats.org/officeDocument/2006/relationships/image" Target="../media/image114.jpeg"/><Relationship Id="rId7" Type="http://schemas.openxmlformats.org/officeDocument/2006/relationships/audio" Target="../media/audio127.wav"/><Relationship Id="rId12" Type="http://schemas.openxmlformats.org/officeDocument/2006/relationships/image" Target="../media/image112.jpeg"/><Relationship Id="rId17" Type="http://schemas.openxmlformats.org/officeDocument/2006/relationships/audio" Target="../media/audio23.wav"/><Relationship Id="rId25" Type="http://schemas.openxmlformats.org/officeDocument/2006/relationships/audio" Target="../media/audio136.wav"/><Relationship Id="rId33" Type="http://schemas.openxmlformats.org/officeDocument/2006/relationships/image" Target="../media/image119.jpeg"/><Relationship Id="rId2" Type="http://schemas.openxmlformats.org/officeDocument/2006/relationships/notesSlide" Target="../notesSlides/notesSlide46.xml"/><Relationship Id="rId16" Type="http://schemas.openxmlformats.org/officeDocument/2006/relationships/image" Target="../media/image44.gif"/><Relationship Id="rId20" Type="http://schemas.openxmlformats.org/officeDocument/2006/relationships/audio" Target="../media/audio37.wav"/><Relationship Id="rId29" Type="http://schemas.openxmlformats.org/officeDocument/2006/relationships/audio" Target="../media/audio139.wav"/><Relationship Id="rId1" Type="http://schemas.openxmlformats.org/officeDocument/2006/relationships/slideLayout" Target="../slideLayouts/slideLayout2.xml"/><Relationship Id="rId6" Type="http://schemas.openxmlformats.org/officeDocument/2006/relationships/image" Target="../media/image110.jpeg"/><Relationship Id="rId11" Type="http://schemas.openxmlformats.org/officeDocument/2006/relationships/audio" Target="../media/audio130.wav"/><Relationship Id="rId24" Type="http://schemas.openxmlformats.org/officeDocument/2006/relationships/audio" Target="../media/audio135.wav"/><Relationship Id="rId32" Type="http://schemas.openxmlformats.org/officeDocument/2006/relationships/image" Target="../media/image118.jpeg"/><Relationship Id="rId5" Type="http://schemas.openxmlformats.org/officeDocument/2006/relationships/audio" Target="../media/audio19.wav"/><Relationship Id="rId15" Type="http://schemas.openxmlformats.org/officeDocument/2006/relationships/audio" Target="../media/audio133.wav"/><Relationship Id="rId23" Type="http://schemas.openxmlformats.org/officeDocument/2006/relationships/audio" Target="../media/audio134.wav"/><Relationship Id="rId28" Type="http://schemas.openxmlformats.org/officeDocument/2006/relationships/audio" Target="../media/audio138.wav"/><Relationship Id="rId10" Type="http://schemas.openxmlformats.org/officeDocument/2006/relationships/audio" Target="../media/audio129.wav"/><Relationship Id="rId19" Type="http://schemas.openxmlformats.org/officeDocument/2006/relationships/audio" Target="../media/audio51.wav"/><Relationship Id="rId31" Type="http://schemas.openxmlformats.org/officeDocument/2006/relationships/image" Target="../media/image117.jpeg"/><Relationship Id="rId4" Type="http://schemas.openxmlformats.org/officeDocument/2006/relationships/image" Target="../media/image5.png"/><Relationship Id="rId9" Type="http://schemas.openxmlformats.org/officeDocument/2006/relationships/image" Target="../media/image111.jpeg"/><Relationship Id="rId14" Type="http://schemas.openxmlformats.org/officeDocument/2006/relationships/audio" Target="../media/audio132.wav"/><Relationship Id="rId22" Type="http://schemas.openxmlformats.org/officeDocument/2006/relationships/audio" Target="../media/audio36.wav"/><Relationship Id="rId27" Type="http://schemas.openxmlformats.org/officeDocument/2006/relationships/audio" Target="../media/audio137.wav"/><Relationship Id="rId30" Type="http://schemas.openxmlformats.org/officeDocument/2006/relationships/image" Target="../media/image116.jpeg"/><Relationship Id="rId8" Type="http://schemas.openxmlformats.org/officeDocument/2006/relationships/audio" Target="../media/audio128.wav"/></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8.pn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17.png"/><Relationship Id="rId17" Type="http://schemas.openxmlformats.org/officeDocument/2006/relationships/comments" Target="../comments/comment1.xml"/><Relationship Id="rId2" Type="http://schemas.openxmlformats.org/officeDocument/2006/relationships/notesSlide" Target="../notesSlides/notesSlide48.xml"/><Relationship Id="rId16"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audio" Target="../media/audio10.wav"/><Relationship Id="rId11" Type="http://schemas.openxmlformats.org/officeDocument/2006/relationships/image" Target="../media/image16.png"/><Relationship Id="rId5" Type="http://schemas.openxmlformats.org/officeDocument/2006/relationships/audio" Target="../media/audio9.wav"/><Relationship Id="rId15" Type="http://schemas.openxmlformats.org/officeDocument/2006/relationships/image" Target="../media/image20.jpeg"/><Relationship Id="rId10" Type="http://schemas.openxmlformats.org/officeDocument/2006/relationships/image" Target="../media/image15.png"/><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image" Target="../media/image19.gif"/></Relationships>
</file>

<file path=ppt/slides/_rels/slide49.xml.rels><?xml version="1.0" encoding="UTF-8" standalone="yes"?>
<Relationships xmlns="http://schemas.openxmlformats.org/package/2006/relationships"><Relationship Id="rId8" Type="http://schemas.openxmlformats.org/officeDocument/2006/relationships/audio" Target="../media/audio142.wav"/><Relationship Id="rId13" Type="http://schemas.openxmlformats.org/officeDocument/2006/relationships/image" Target="../media/image122.svg"/><Relationship Id="rId18" Type="http://schemas.openxmlformats.org/officeDocument/2006/relationships/audio" Target="../media/audio146.wav"/><Relationship Id="rId3" Type="http://schemas.openxmlformats.org/officeDocument/2006/relationships/image" Target="../media/image1.jpg"/><Relationship Id="rId7" Type="http://schemas.openxmlformats.org/officeDocument/2006/relationships/audio" Target="../media/audio141.wav"/><Relationship Id="rId12" Type="http://schemas.openxmlformats.org/officeDocument/2006/relationships/image" Target="../media/image121.png"/><Relationship Id="rId17" Type="http://schemas.openxmlformats.org/officeDocument/2006/relationships/image" Target="../media/image126.svg"/><Relationship Id="rId2" Type="http://schemas.openxmlformats.org/officeDocument/2006/relationships/notesSlide" Target="../notesSlides/notesSlide49.xml"/><Relationship Id="rId16" Type="http://schemas.openxmlformats.org/officeDocument/2006/relationships/image" Target="../media/image125.png"/><Relationship Id="rId20" Type="http://schemas.openxmlformats.org/officeDocument/2006/relationships/audio" Target="../media/audio148.wav"/><Relationship Id="rId1" Type="http://schemas.openxmlformats.org/officeDocument/2006/relationships/slideLayout" Target="../slideLayouts/slideLayout2.xml"/><Relationship Id="rId6" Type="http://schemas.openxmlformats.org/officeDocument/2006/relationships/audio" Target="../media/audio140.wav"/><Relationship Id="rId11" Type="http://schemas.openxmlformats.org/officeDocument/2006/relationships/audio" Target="../media/audio145.wav"/><Relationship Id="rId5" Type="http://schemas.openxmlformats.org/officeDocument/2006/relationships/image" Target="../media/image120.png"/><Relationship Id="rId15" Type="http://schemas.openxmlformats.org/officeDocument/2006/relationships/image" Target="../media/image124.png"/><Relationship Id="rId10" Type="http://schemas.openxmlformats.org/officeDocument/2006/relationships/audio" Target="../media/audio144.wav"/><Relationship Id="rId19" Type="http://schemas.openxmlformats.org/officeDocument/2006/relationships/audio" Target="../media/audio147.wav"/><Relationship Id="rId4" Type="http://schemas.openxmlformats.org/officeDocument/2006/relationships/image" Target="../media/image5.png"/><Relationship Id="rId9" Type="http://schemas.openxmlformats.org/officeDocument/2006/relationships/audio" Target="../media/audio143.wav"/><Relationship Id="rId14" Type="http://schemas.openxmlformats.org/officeDocument/2006/relationships/image" Target="../media/image12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audio" Target="../media/audio153.wav"/><Relationship Id="rId13" Type="http://schemas.openxmlformats.org/officeDocument/2006/relationships/image" Target="../media/image11.png"/><Relationship Id="rId3" Type="http://schemas.openxmlformats.org/officeDocument/2006/relationships/audio" Target="../media/audio149.wav"/><Relationship Id="rId7" Type="http://schemas.openxmlformats.org/officeDocument/2006/relationships/audio" Target="../media/audio152.wav"/><Relationship Id="rId12"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30.xml"/><Relationship Id="rId6" Type="http://schemas.openxmlformats.org/officeDocument/2006/relationships/audio" Target="../media/audio151.wav"/><Relationship Id="rId11" Type="http://schemas.openxmlformats.org/officeDocument/2006/relationships/image" Target="../media/image9.png"/><Relationship Id="rId5" Type="http://schemas.openxmlformats.org/officeDocument/2006/relationships/audio" Target="../media/audio150.wav"/><Relationship Id="rId15" Type="http://schemas.openxmlformats.org/officeDocument/2006/relationships/image" Target="../media/image13.jpeg"/><Relationship Id="rId10" Type="http://schemas.openxmlformats.org/officeDocument/2006/relationships/image" Target="../media/image8.png"/><Relationship Id="rId4" Type="http://schemas.openxmlformats.org/officeDocument/2006/relationships/audio" Target="../media/audio18.wav"/><Relationship Id="rId9" Type="http://schemas.openxmlformats.org/officeDocument/2006/relationships/image" Target="../media/image7.png"/><Relationship Id="rId1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8" Type="http://schemas.openxmlformats.org/officeDocument/2006/relationships/audio" Target="../media/audio156.wav"/><Relationship Id="rId13" Type="http://schemas.openxmlformats.org/officeDocument/2006/relationships/audio" Target="../media/audio161.wav"/><Relationship Id="rId3" Type="http://schemas.openxmlformats.org/officeDocument/2006/relationships/image" Target="../media/image5.png"/><Relationship Id="rId7" Type="http://schemas.openxmlformats.org/officeDocument/2006/relationships/audio" Target="../media/audio155.wav"/><Relationship Id="rId12" Type="http://schemas.openxmlformats.org/officeDocument/2006/relationships/audio" Target="../media/audio160.wav"/><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audio" Target="../media/audio154.wav"/><Relationship Id="rId11" Type="http://schemas.openxmlformats.org/officeDocument/2006/relationships/audio" Target="../media/audio159.wav"/><Relationship Id="rId5" Type="http://schemas.openxmlformats.org/officeDocument/2006/relationships/image" Target="../media/image22.png"/><Relationship Id="rId10" Type="http://schemas.openxmlformats.org/officeDocument/2006/relationships/audio" Target="../media/audio158.wav"/><Relationship Id="rId4" Type="http://schemas.openxmlformats.org/officeDocument/2006/relationships/image" Target="../media/image127.png"/><Relationship Id="rId9" Type="http://schemas.openxmlformats.org/officeDocument/2006/relationships/audio" Target="../media/audio157.wav"/></Relationships>
</file>

<file path=ppt/slides/_rels/slide53.xml.rels><?xml version="1.0" encoding="UTF-8" standalone="yes"?>
<Relationships xmlns="http://schemas.openxmlformats.org/package/2006/relationships"><Relationship Id="rId8" Type="http://schemas.openxmlformats.org/officeDocument/2006/relationships/audio" Target="../media/audio164.wav"/><Relationship Id="rId13" Type="http://schemas.openxmlformats.org/officeDocument/2006/relationships/audio" Target="../media/audio169.wav"/><Relationship Id="rId3" Type="http://schemas.openxmlformats.org/officeDocument/2006/relationships/image" Target="../media/image5.png"/><Relationship Id="rId7" Type="http://schemas.openxmlformats.org/officeDocument/2006/relationships/audio" Target="../media/audio163.wav"/><Relationship Id="rId12" Type="http://schemas.openxmlformats.org/officeDocument/2006/relationships/audio" Target="../media/audio168.wav"/><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audio" Target="../media/audio167.wav"/><Relationship Id="rId5" Type="http://schemas.openxmlformats.org/officeDocument/2006/relationships/audio" Target="../media/audio162.wav"/><Relationship Id="rId10" Type="http://schemas.openxmlformats.org/officeDocument/2006/relationships/audio" Target="../media/audio166.wav"/><Relationship Id="rId4" Type="http://schemas.openxmlformats.org/officeDocument/2006/relationships/image" Target="../media/image127.png"/><Relationship Id="rId9" Type="http://schemas.openxmlformats.org/officeDocument/2006/relationships/audio" Target="../media/audio165.wav"/></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audio" Target="../media/audio172.wav"/><Relationship Id="rId3" Type="http://schemas.openxmlformats.org/officeDocument/2006/relationships/image" Target="../media/image128.png"/><Relationship Id="rId7" Type="http://schemas.openxmlformats.org/officeDocument/2006/relationships/audio" Target="../media/audio171.wav"/><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audio" Target="../media/audio170.wav"/><Relationship Id="rId11" Type="http://schemas.openxmlformats.org/officeDocument/2006/relationships/audio" Target="../media/audio175.wav"/><Relationship Id="rId5" Type="http://schemas.openxmlformats.org/officeDocument/2006/relationships/image" Target="../media/image5.png"/><Relationship Id="rId10" Type="http://schemas.openxmlformats.org/officeDocument/2006/relationships/audio" Target="../media/audio174.wav"/><Relationship Id="rId4" Type="http://schemas.microsoft.com/office/2007/relationships/hdphoto" Target="../media/hdphoto2.wdp"/><Relationship Id="rId9" Type="http://schemas.openxmlformats.org/officeDocument/2006/relationships/audio" Target="../media/audio173.wav"/></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29.gif"/></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image" Target="../media/image13.jpeg"/><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image" Target="../media/image13.jpeg"/><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 Id="rId14" Type="http://schemas.openxmlformats.org/officeDocument/2006/relationships/image" Target="../media/image12.png"/></Relationships>
</file>

<file path=ppt/slides/_rels/slide60.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8.pn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17.png"/><Relationship Id="rId2" Type="http://schemas.openxmlformats.org/officeDocument/2006/relationships/notesSlide" Target="../notesSlides/notesSlide60.xml"/><Relationship Id="rId16"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audio" Target="../media/audio10.wav"/><Relationship Id="rId11" Type="http://schemas.openxmlformats.org/officeDocument/2006/relationships/image" Target="../media/image16.png"/><Relationship Id="rId5" Type="http://schemas.openxmlformats.org/officeDocument/2006/relationships/audio" Target="../media/audio9.wav"/><Relationship Id="rId15" Type="http://schemas.openxmlformats.org/officeDocument/2006/relationships/image" Target="../media/image20.jpeg"/><Relationship Id="rId10" Type="http://schemas.openxmlformats.org/officeDocument/2006/relationships/image" Target="../media/image15.png"/><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image" Target="../media/image19.gif"/></Relationships>
</file>

<file path=ppt/slides/_rels/slide61.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5.png"/><Relationship Id="rId7" Type="http://schemas.openxmlformats.org/officeDocument/2006/relationships/audio" Target="../media/audio179.wav"/><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audio" Target="../media/audio178.wav"/><Relationship Id="rId5" Type="http://schemas.openxmlformats.org/officeDocument/2006/relationships/audio" Target="../media/audio177.wav"/><Relationship Id="rId4" Type="http://schemas.openxmlformats.org/officeDocument/2006/relationships/audio" Target="../media/audio176.wav"/></Relationships>
</file>

<file path=ppt/slides/_rels/slide62.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5.png"/><Relationship Id="rId7" Type="http://schemas.openxmlformats.org/officeDocument/2006/relationships/audio" Target="../media/audio183.wav"/><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audio" Target="../media/audio182.wav"/><Relationship Id="rId5" Type="http://schemas.openxmlformats.org/officeDocument/2006/relationships/audio" Target="../media/audio181.wav"/><Relationship Id="rId4" Type="http://schemas.openxmlformats.org/officeDocument/2006/relationships/audio" Target="../media/audio180.wav"/></Relationships>
</file>

<file path=ppt/slides/_rels/slide63.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5.png"/><Relationship Id="rId7" Type="http://schemas.openxmlformats.org/officeDocument/2006/relationships/audio" Target="../media/audio187.wav"/><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audio" Target="../media/audio186.wav"/><Relationship Id="rId5" Type="http://schemas.openxmlformats.org/officeDocument/2006/relationships/audio" Target="../media/audio185.wav"/><Relationship Id="rId4" Type="http://schemas.openxmlformats.org/officeDocument/2006/relationships/audio" Target="../media/audio184.wav"/><Relationship Id="rId9" Type="http://schemas.openxmlformats.org/officeDocument/2006/relationships/image" Target="../media/image133.png"/></Relationships>
</file>

<file path=ppt/slides/_rels/slide64.xml.rels><?xml version="1.0" encoding="UTF-8" standalone="yes"?>
<Relationships xmlns="http://schemas.openxmlformats.org/package/2006/relationships"><Relationship Id="rId8" Type="http://schemas.openxmlformats.org/officeDocument/2006/relationships/audio" Target="../media/audio191.wav"/><Relationship Id="rId3" Type="http://schemas.openxmlformats.org/officeDocument/2006/relationships/image" Target="../media/image5.png"/><Relationship Id="rId7" Type="http://schemas.openxmlformats.org/officeDocument/2006/relationships/audio" Target="../media/audio190.wav"/><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audio" Target="../media/audio189.wav"/><Relationship Id="rId5" Type="http://schemas.openxmlformats.org/officeDocument/2006/relationships/audio" Target="../media/audio188.wav"/><Relationship Id="rId4" Type="http://schemas.openxmlformats.org/officeDocument/2006/relationships/image" Target="../media/image134.jpeg"/></Relationships>
</file>

<file path=ppt/slides/_rels/slide65.xml.rels><?xml version="1.0" encoding="UTF-8" standalone="yes"?>
<Relationships xmlns="http://schemas.openxmlformats.org/package/2006/relationships"><Relationship Id="rId8" Type="http://schemas.openxmlformats.org/officeDocument/2006/relationships/audio" Target="../media/audio188.wav"/><Relationship Id="rId13" Type="http://schemas.openxmlformats.org/officeDocument/2006/relationships/image" Target="../media/image136.png"/><Relationship Id="rId3" Type="http://schemas.openxmlformats.org/officeDocument/2006/relationships/image" Target="../media/image5.png"/><Relationship Id="rId7" Type="http://schemas.openxmlformats.org/officeDocument/2006/relationships/audio" Target="../media/audio187.wav"/><Relationship Id="rId12" Type="http://schemas.openxmlformats.org/officeDocument/2006/relationships/image" Target="../media/image135.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audio" Target="../media/audio186.wav"/><Relationship Id="rId11" Type="http://schemas.openxmlformats.org/officeDocument/2006/relationships/audio" Target="../media/audio191.wav"/><Relationship Id="rId5" Type="http://schemas.openxmlformats.org/officeDocument/2006/relationships/audio" Target="../media/audio185.wav"/><Relationship Id="rId10" Type="http://schemas.openxmlformats.org/officeDocument/2006/relationships/audio" Target="../media/audio190.wav"/><Relationship Id="rId4" Type="http://schemas.openxmlformats.org/officeDocument/2006/relationships/audio" Target="../media/audio184.wav"/><Relationship Id="rId9" Type="http://schemas.openxmlformats.org/officeDocument/2006/relationships/audio" Target="../media/audio189.wav"/><Relationship Id="rId14" Type="http://schemas.openxmlformats.org/officeDocument/2006/relationships/image" Target="../media/image137.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audio" Target="../media/audio8.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long and short [e]</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10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08</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561" y="501332"/>
            <a:ext cx="10515600" cy="1325563"/>
          </a:xfrm>
        </p:spPr>
        <p:txBody>
          <a:bodyPr>
            <a:normAutofit fontScale="90000"/>
          </a:bodyPr>
          <a:lstStyle/>
          <a:p>
            <a:r>
              <a:rPr lang="en-GB" sz="26700" b="1" dirty="0">
                <a:solidFill>
                  <a:srgbClr val="FFCC00"/>
                </a:solidFill>
              </a:rPr>
              <a:t>e</a:t>
            </a:r>
            <a:br>
              <a:rPr lang="en-GB" sz="9600" b="1" dirty="0"/>
            </a:br>
            <a:endParaRPr lang="en-GB" dirty="0"/>
          </a:p>
        </p:txBody>
      </p:sp>
      <p:sp>
        <p:nvSpPr>
          <p:cNvPr id="2" name="Rectangle 1"/>
          <p:cNvSpPr/>
          <p:nvPr/>
        </p:nvSpPr>
        <p:spPr>
          <a:xfrm>
            <a:off x="3151925" y="4166490"/>
            <a:ext cx="588815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nken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6843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denk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561" y="501332"/>
            <a:ext cx="10515600" cy="1325563"/>
          </a:xfrm>
        </p:spPr>
        <p:txBody>
          <a:bodyPr>
            <a:normAutofit fontScale="90000"/>
          </a:bodyPr>
          <a:lstStyle/>
          <a:p>
            <a:r>
              <a:rPr lang="en-GB" sz="26700" b="1" dirty="0">
                <a:solidFill>
                  <a:srgbClr val="FFCC00"/>
                </a:solidFill>
              </a:rPr>
              <a:t>e</a:t>
            </a:r>
            <a:br>
              <a:rPr lang="en-GB" sz="9600" b="1" dirty="0"/>
            </a:br>
            <a:endParaRPr lang="en-GB" dirty="0"/>
          </a:p>
        </p:txBody>
      </p:sp>
      <p:pic>
        <p:nvPicPr>
          <p:cNvPr id="4" name="Picture 3" descr="man think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41072" y="353137"/>
            <a:ext cx="2960867" cy="3932352"/>
          </a:xfrm>
          <a:prstGeom prst="rect">
            <a:avLst/>
          </a:prstGeom>
        </p:spPr>
      </p:pic>
      <p:sp>
        <p:nvSpPr>
          <p:cNvPr id="2" name="Rectangle 1"/>
          <p:cNvSpPr/>
          <p:nvPr/>
        </p:nvSpPr>
        <p:spPr>
          <a:xfrm>
            <a:off x="3151925" y="4166490"/>
            <a:ext cx="588815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nken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3312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4980697-7207-C848-A641-548C1AC9CEAF}"/>
              </a:ext>
            </a:extLst>
          </p:cNvPr>
          <p:cNvSpPr>
            <a:spLocks noGrp="1"/>
          </p:cNvSpPr>
          <p:nvPr>
            <p:ph type="title"/>
          </p:nvPr>
        </p:nvSpPr>
        <p:spPr>
          <a:xfrm>
            <a:off x="5388203" y="28800"/>
            <a:ext cx="1407695" cy="1494647"/>
          </a:xfrm>
        </p:spPr>
        <p:txBody>
          <a:bodyPr>
            <a:noAutofit/>
          </a:bodyPr>
          <a:lstStyle/>
          <a:p>
            <a:pPr algn="ctr"/>
            <a:r>
              <a:rPr lang="en-GB" sz="12000" b="1" dirty="0">
                <a:solidFill>
                  <a:srgbClr val="002060"/>
                </a:solidFill>
                <a:cs typeface="Calibri" panose="020F0502020204030204" pitchFamily="34" charset="0"/>
              </a:rPr>
              <a:t>e</a:t>
            </a:r>
            <a:endParaRPr lang="en-US" sz="12000" dirty="0"/>
          </a:p>
        </p:txBody>
      </p:sp>
      <p:sp>
        <p:nvSpPr>
          <p:cNvPr id="4" name="Rounded Rectangle 3"/>
          <p:cNvSpPr/>
          <p:nvPr/>
        </p:nvSpPr>
        <p:spPr>
          <a:xfrm>
            <a:off x="3749141" y="1675977"/>
            <a:ext cx="4685822" cy="264180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d</a:t>
            </a:r>
            <a:r>
              <a:rPr lang="en-GB" sz="8800" dirty="0" err="1">
                <a:solidFill>
                  <a:srgbClr val="FFCC00"/>
                </a:solidFill>
                <a:latin typeface="Century Gothic" panose="020B0502020202020204" pitchFamily="34" charset="0"/>
              </a:rPr>
              <a:t>e</a:t>
            </a:r>
            <a:r>
              <a:rPr lang="en-GB" sz="8800" dirty="0" err="1">
                <a:solidFill>
                  <a:srgbClr val="002060"/>
                </a:solidFill>
                <a:latin typeface="Century Gothic" panose="020B0502020202020204" pitchFamily="34" charset="0"/>
              </a:rPr>
              <a:t>nken</a:t>
            </a:r>
            <a:endParaRPr lang="en-GB" sz="8800" dirty="0">
              <a:solidFill>
                <a:srgbClr val="002060"/>
              </a:solidFill>
              <a:latin typeface="Century Gothic" panose="020B0502020202020204" pitchFamily="34" charset="0"/>
            </a:endParaRPr>
          </a:p>
        </p:txBody>
      </p:sp>
      <p:sp>
        <p:nvSpPr>
          <p:cNvPr id="5" name="Rectangle 4"/>
          <p:cNvSpPr/>
          <p:nvPr/>
        </p:nvSpPr>
        <p:spPr>
          <a:xfrm>
            <a:off x="717902" y="360901"/>
            <a:ext cx="230543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sser</a:t>
            </a:r>
            <a:endParaRPr lang="en-GB" sz="5400" dirty="0">
              <a:solidFill>
                <a:srgbClr val="002060"/>
              </a:solidFill>
              <a:latin typeface="Century Gothic" panose="020B0502020202020204" pitchFamily="34" charset="0"/>
            </a:endParaRPr>
          </a:p>
        </p:txBody>
      </p:sp>
      <p:sp>
        <p:nvSpPr>
          <p:cNvPr id="6" name="Rectangle 5"/>
          <p:cNvSpPr/>
          <p:nvPr/>
        </p:nvSpPr>
        <p:spPr>
          <a:xfrm>
            <a:off x="5381031" y="4467455"/>
            <a:ext cx="150073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tt</a:t>
            </a:r>
            <a:endParaRPr lang="en-GB" sz="5400" dirty="0">
              <a:solidFill>
                <a:srgbClr val="002060"/>
              </a:solidFill>
              <a:latin typeface="Century Gothic" panose="020B0502020202020204" pitchFamily="34" charset="0"/>
            </a:endParaRPr>
          </a:p>
        </p:txBody>
      </p:sp>
      <p:sp>
        <p:nvSpPr>
          <p:cNvPr id="7" name="Rectangle 6"/>
          <p:cNvSpPr/>
          <p:nvPr/>
        </p:nvSpPr>
        <p:spPr>
          <a:xfrm>
            <a:off x="9591745" y="3255766"/>
            <a:ext cx="1523174"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ng</a:t>
            </a:r>
            <a:endParaRPr lang="en-GB" sz="5400" i="1" dirty="0">
              <a:solidFill>
                <a:srgbClr val="FFC000"/>
              </a:solidFill>
              <a:latin typeface="Century Gothic" panose="020B0502020202020204" pitchFamily="34" charset="0"/>
            </a:endParaRPr>
          </a:p>
        </p:txBody>
      </p:sp>
      <p:sp>
        <p:nvSpPr>
          <p:cNvPr id="8" name="Rectangle 7"/>
          <p:cNvSpPr/>
          <p:nvPr/>
        </p:nvSpPr>
        <p:spPr>
          <a:xfrm>
            <a:off x="728320" y="3299037"/>
            <a:ext cx="228460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lfen</a:t>
            </a:r>
            <a:endParaRPr lang="en-GB" sz="5400" dirty="0">
              <a:solidFill>
                <a:srgbClr val="002060"/>
              </a:solidFill>
              <a:latin typeface="Century Gothic" panose="020B0502020202020204" pitchFamily="34" charset="0"/>
            </a:endParaRPr>
          </a:p>
        </p:txBody>
      </p:sp>
      <p:sp>
        <p:nvSpPr>
          <p:cNvPr id="9" name="Rectangle 8"/>
          <p:cNvSpPr/>
          <p:nvPr/>
        </p:nvSpPr>
        <p:spPr>
          <a:xfrm>
            <a:off x="9171182" y="502988"/>
            <a:ext cx="1903085" cy="923330"/>
          </a:xfrm>
          <a:prstGeom prst="rect">
            <a:avLst/>
          </a:prstGeom>
        </p:spPr>
        <p:txBody>
          <a:bodyPr wrap="none">
            <a:spAutoFit/>
          </a:bodyPr>
          <a:lstStyle/>
          <a:p>
            <a:pPr lvl="0" algn="ctr"/>
            <a:r>
              <a:rPr lang="en-GB" sz="5400" dirty="0" err="1">
                <a:solidFill>
                  <a:srgbClr val="FFC000"/>
                </a:solidFill>
                <a:latin typeface="Century Gothic" panose="020B0502020202020204" pitchFamily="34" charset="0"/>
              </a:rPr>
              <a:t>E</a:t>
            </a:r>
            <a:r>
              <a:rPr lang="en-GB" sz="5400" dirty="0" err="1">
                <a:solidFill>
                  <a:srgbClr val="002060"/>
                </a:solidFill>
                <a:latin typeface="Century Gothic" panose="020B0502020202020204" pitchFamily="34" charset="0"/>
              </a:rPr>
              <a:t>nde</a:t>
            </a:r>
            <a:endParaRPr lang="en-GB" sz="5400" dirty="0">
              <a:solidFill>
                <a:srgbClr val="002060"/>
              </a:solidFill>
              <a:latin typeface="Century Gothic" panose="020B0502020202020204" pitchFamily="34" charset="0"/>
            </a:endParaRPr>
          </a:p>
        </p:txBody>
      </p:sp>
      <p:pic>
        <p:nvPicPr>
          <p:cNvPr id="10" name="Picture 9" descr="be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4735" y="5318077"/>
            <a:ext cx="1634633" cy="923568"/>
          </a:xfrm>
          <a:prstGeom prst="rect">
            <a:avLst/>
          </a:prstGeom>
        </p:spPr>
      </p:pic>
      <p:grpSp>
        <p:nvGrpSpPr>
          <p:cNvPr id="3" name="Group 2" descr="arrow pointing to gold medal with number 1 on it, silver medal next to it. "/>
          <p:cNvGrpSpPr/>
          <p:nvPr/>
        </p:nvGrpSpPr>
        <p:grpSpPr>
          <a:xfrm>
            <a:off x="1013624" y="1254008"/>
            <a:ext cx="1561247" cy="1701945"/>
            <a:chOff x="1013624" y="1254008"/>
            <a:chExt cx="1561247" cy="1701945"/>
          </a:xfrm>
        </p:grpSpPr>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93048" y="1734259"/>
              <a:ext cx="681823" cy="1190200"/>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3624" y="1734259"/>
              <a:ext cx="703400" cy="1221694"/>
            </a:xfrm>
            <a:prstGeom prst="rect">
              <a:avLst/>
            </a:prstGeom>
          </p:spPr>
        </p:pic>
        <p:cxnSp>
          <p:nvCxnSpPr>
            <p:cNvPr id="12" name="Straight Arrow Connector 11"/>
            <p:cNvCxnSpPr/>
            <p:nvPr/>
          </p:nvCxnSpPr>
          <p:spPr>
            <a:xfrm flipH="1">
              <a:off x="1365327" y="1254008"/>
              <a:ext cx="180573" cy="42196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19" name="Picture 18" descr="man with very tight bel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11547" y="4326093"/>
            <a:ext cx="891135" cy="1758506"/>
          </a:xfrm>
          <a:prstGeom prst="rect">
            <a:avLst/>
          </a:prstGeom>
        </p:spPr>
      </p:pic>
      <p:grpSp>
        <p:nvGrpSpPr>
          <p:cNvPr id="13" name="Group 12" descr="ends of a sausage"/>
          <p:cNvGrpSpPr/>
          <p:nvPr/>
        </p:nvGrpSpPr>
        <p:grpSpPr>
          <a:xfrm>
            <a:off x="8832138" y="1513894"/>
            <a:ext cx="2962079" cy="1250212"/>
            <a:chOff x="8832138" y="1513894"/>
            <a:chExt cx="2962079" cy="1250212"/>
          </a:xfrm>
        </p:grpSpPr>
        <p:cxnSp>
          <p:nvCxnSpPr>
            <p:cNvPr id="14" name="Straight Arrow Connector 13"/>
            <p:cNvCxnSpPr/>
            <p:nvPr/>
          </p:nvCxnSpPr>
          <p:spPr>
            <a:xfrm>
              <a:off x="8832138" y="1603647"/>
              <a:ext cx="404263" cy="36885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1191850" y="1937722"/>
              <a:ext cx="602367" cy="24576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3103442">
              <a:off x="9495502" y="1365673"/>
              <a:ext cx="1250212" cy="1546654"/>
            </a:xfrm>
            <a:prstGeom prst="rect">
              <a:avLst/>
            </a:prstGeom>
          </p:spPr>
        </p:pic>
      </p:grpSp>
      <p:pic>
        <p:nvPicPr>
          <p:cNvPr id="21" name="Picture 20" descr="man thinking"/>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27962" y="1716352"/>
            <a:ext cx="1136076" cy="1508832"/>
          </a:xfrm>
          <a:prstGeom prst="rect">
            <a:avLst/>
          </a:prstGeom>
        </p:spPr>
      </p:pic>
      <p:pic>
        <p:nvPicPr>
          <p:cNvPr id="22" name="Picture 21" descr="young person helping old person"/>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0851" y="4222367"/>
            <a:ext cx="1862232" cy="1862232"/>
          </a:xfrm>
          <a:prstGeom prst="rect">
            <a:avLst/>
          </a:prstGeom>
        </p:spPr>
      </p:pic>
    </p:spTree>
    <p:extLst>
      <p:ext uri="{BB962C8B-B14F-4D97-AF65-F5344CB8AC3E}">
        <p14:creationId xmlns:p14="http://schemas.microsoft.com/office/powerpoint/2010/main" val="241491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e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denk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5" name="bess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bess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0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End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6" name="End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helfe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7" name="helfe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Bet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subTnLst>
                                    <p:audio>
                                      <p:cMediaNode>
                                        <p:cTn display="0" masterRel="sameClick">
                                          <p:stCondLst>
                                            <p:cond evt="begin" delay="0">
                                              <p:tn val="53"/>
                                            </p:cond>
                                          </p:stCondLst>
                                          <p:endCondLst>
                                            <p:cond evt="onStopAudio" delay="0">
                                              <p:tgtEl>
                                                <p:sldTgt/>
                                              </p:tgtEl>
                                            </p:cond>
                                          </p:endCondLst>
                                        </p:cTn>
                                        <p:tgtEl>
                                          <p:sndTgt r:embed="rId8" name="Bet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eng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subTnLst>
                                    <p:audio>
                                      <p:cMediaNode>
                                        <p:cTn display="0" masterRel="sameClick">
                                          <p:stCondLst>
                                            <p:cond evt="begin" delay="0">
                                              <p:tn val="63"/>
                                            </p:cond>
                                          </p:stCondLst>
                                          <p:endCondLst>
                                            <p:cond evt="onStopAudio" delay="0">
                                              <p:tgtEl>
                                                <p:sldTgt/>
                                              </p:tgtEl>
                                            </p:cond>
                                          </p:endCondLst>
                                        </p:cTn>
                                        <p:tgtEl>
                                          <p:sndTgt r:embed="rId9" name="en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animBg="1" autoUpdateAnimBg="0"/>
      <p:bldP spid="5" grpId="0" build="allAtOnce"/>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5349CCE-F50A-EC42-BDD1-98D6B955142A}"/>
              </a:ext>
            </a:extLst>
          </p:cNvPr>
          <p:cNvSpPr>
            <a:spLocks noGrp="1"/>
          </p:cNvSpPr>
          <p:nvPr>
            <p:ph type="title"/>
          </p:nvPr>
        </p:nvSpPr>
        <p:spPr>
          <a:xfrm>
            <a:off x="5470415" y="136712"/>
            <a:ext cx="1243274" cy="1273277"/>
          </a:xfrm>
        </p:spPr>
        <p:txBody>
          <a:bodyPr>
            <a:noAutofit/>
          </a:bodyPr>
          <a:lstStyle/>
          <a:p>
            <a:pPr algn="ctr"/>
            <a:r>
              <a:rPr lang="en-GB" sz="12000" b="1" dirty="0">
                <a:solidFill>
                  <a:srgbClr val="002060"/>
                </a:solidFill>
                <a:cs typeface="Calibri" panose="020F0502020204030204" pitchFamily="34" charset="0"/>
              </a:rPr>
              <a:t>e</a:t>
            </a:r>
            <a:endParaRPr lang="en-US" sz="12000" dirty="0"/>
          </a:p>
        </p:txBody>
      </p:sp>
      <p:sp>
        <p:nvSpPr>
          <p:cNvPr id="4" name="Rounded Rectangle 3"/>
          <p:cNvSpPr/>
          <p:nvPr/>
        </p:nvSpPr>
        <p:spPr>
          <a:xfrm>
            <a:off x="3749141" y="1675977"/>
            <a:ext cx="4685822" cy="264180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d</a:t>
            </a:r>
            <a:r>
              <a:rPr lang="en-GB" sz="8800" dirty="0" err="1">
                <a:solidFill>
                  <a:srgbClr val="FFCC00"/>
                </a:solidFill>
                <a:latin typeface="Century Gothic" panose="020B0502020202020204" pitchFamily="34" charset="0"/>
              </a:rPr>
              <a:t>e</a:t>
            </a:r>
            <a:r>
              <a:rPr lang="en-GB" sz="8800" dirty="0" err="1">
                <a:solidFill>
                  <a:srgbClr val="002060"/>
                </a:solidFill>
                <a:latin typeface="Century Gothic" panose="020B0502020202020204" pitchFamily="34" charset="0"/>
              </a:rPr>
              <a:t>nken</a:t>
            </a:r>
            <a:endParaRPr lang="en-GB" sz="8800" dirty="0">
              <a:solidFill>
                <a:srgbClr val="002060"/>
              </a:solidFill>
              <a:latin typeface="Century Gothic" panose="020B0502020202020204" pitchFamily="34" charset="0"/>
            </a:endParaRPr>
          </a:p>
        </p:txBody>
      </p:sp>
      <p:sp>
        <p:nvSpPr>
          <p:cNvPr id="5" name="Rectangle 4"/>
          <p:cNvSpPr/>
          <p:nvPr/>
        </p:nvSpPr>
        <p:spPr>
          <a:xfrm>
            <a:off x="717902" y="360901"/>
            <a:ext cx="230543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sser</a:t>
            </a:r>
            <a:endParaRPr lang="en-GB" sz="5400" dirty="0">
              <a:solidFill>
                <a:srgbClr val="002060"/>
              </a:solidFill>
              <a:latin typeface="Century Gothic" panose="020B0502020202020204" pitchFamily="34" charset="0"/>
            </a:endParaRPr>
          </a:p>
        </p:txBody>
      </p:sp>
      <p:sp>
        <p:nvSpPr>
          <p:cNvPr id="6" name="Rectangle 5"/>
          <p:cNvSpPr/>
          <p:nvPr/>
        </p:nvSpPr>
        <p:spPr>
          <a:xfrm>
            <a:off x="5381031" y="4467455"/>
            <a:ext cx="150073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tt</a:t>
            </a:r>
            <a:endParaRPr lang="en-GB" sz="5400" dirty="0">
              <a:solidFill>
                <a:srgbClr val="002060"/>
              </a:solidFill>
              <a:latin typeface="Century Gothic" panose="020B0502020202020204" pitchFamily="34" charset="0"/>
            </a:endParaRPr>
          </a:p>
        </p:txBody>
      </p:sp>
      <p:sp>
        <p:nvSpPr>
          <p:cNvPr id="7" name="Rectangle 6"/>
          <p:cNvSpPr/>
          <p:nvPr/>
        </p:nvSpPr>
        <p:spPr>
          <a:xfrm>
            <a:off x="9591745" y="3255766"/>
            <a:ext cx="1523174"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ng</a:t>
            </a:r>
            <a:endParaRPr lang="en-GB" sz="5400" i="1" dirty="0">
              <a:solidFill>
                <a:srgbClr val="FFC000"/>
              </a:solidFill>
              <a:latin typeface="Century Gothic" panose="020B0502020202020204" pitchFamily="34" charset="0"/>
            </a:endParaRPr>
          </a:p>
        </p:txBody>
      </p:sp>
      <p:sp>
        <p:nvSpPr>
          <p:cNvPr id="8" name="Rectangle 7"/>
          <p:cNvSpPr/>
          <p:nvPr/>
        </p:nvSpPr>
        <p:spPr>
          <a:xfrm>
            <a:off x="728320" y="3299037"/>
            <a:ext cx="228460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lfen</a:t>
            </a:r>
            <a:endParaRPr lang="en-GB" sz="5400" dirty="0">
              <a:solidFill>
                <a:srgbClr val="002060"/>
              </a:solidFill>
              <a:latin typeface="Century Gothic" panose="020B0502020202020204" pitchFamily="34" charset="0"/>
            </a:endParaRPr>
          </a:p>
        </p:txBody>
      </p:sp>
      <p:sp>
        <p:nvSpPr>
          <p:cNvPr id="9" name="Rectangle 8"/>
          <p:cNvSpPr/>
          <p:nvPr/>
        </p:nvSpPr>
        <p:spPr>
          <a:xfrm>
            <a:off x="9171182" y="502988"/>
            <a:ext cx="1903085" cy="923330"/>
          </a:xfrm>
          <a:prstGeom prst="rect">
            <a:avLst/>
          </a:prstGeom>
        </p:spPr>
        <p:txBody>
          <a:bodyPr wrap="none">
            <a:spAutoFit/>
          </a:bodyPr>
          <a:lstStyle/>
          <a:p>
            <a:pPr lvl="0" algn="ctr"/>
            <a:r>
              <a:rPr lang="en-GB" sz="5400" dirty="0" err="1">
                <a:solidFill>
                  <a:srgbClr val="FFC000"/>
                </a:solidFill>
                <a:latin typeface="Century Gothic" panose="020B0502020202020204" pitchFamily="34" charset="0"/>
              </a:rPr>
              <a:t>E</a:t>
            </a:r>
            <a:r>
              <a:rPr lang="en-GB" sz="5400" dirty="0" err="1">
                <a:solidFill>
                  <a:srgbClr val="002060"/>
                </a:solidFill>
                <a:latin typeface="Century Gothic" panose="020B0502020202020204" pitchFamily="34" charset="0"/>
              </a:rPr>
              <a:t>nde</a:t>
            </a:r>
            <a:endParaRPr lang="en-GB" sz="5400" dirty="0">
              <a:solidFill>
                <a:srgbClr val="002060"/>
              </a:solidFill>
              <a:latin typeface="Century Gothic" panose="020B0502020202020204" pitchFamily="34" charset="0"/>
            </a:endParaRPr>
          </a:p>
        </p:txBody>
      </p:sp>
      <p:pic>
        <p:nvPicPr>
          <p:cNvPr id="21" name="Picture 20" descr="man thinking"/>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27962" y="1716352"/>
            <a:ext cx="1136076" cy="1508832"/>
          </a:xfrm>
          <a:prstGeom prst="rect">
            <a:avLst/>
          </a:prstGeom>
        </p:spPr>
      </p:pic>
    </p:spTree>
    <p:extLst>
      <p:ext uri="{BB962C8B-B14F-4D97-AF65-F5344CB8AC3E}">
        <p14:creationId xmlns:p14="http://schemas.microsoft.com/office/powerpoint/2010/main" val="109080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e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denk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bess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End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helf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Bet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en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52648-32D9-CC42-864F-3835798CAAE9}"/>
              </a:ext>
            </a:extLst>
          </p:cNvPr>
          <p:cNvSpPr>
            <a:spLocks noGrp="1"/>
          </p:cNvSpPr>
          <p:nvPr>
            <p:ph type="title"/>
          </p:nvPr>
        </p:nvSpPr>
        <p:spPr>
          <a:xfrm>
            <a:off x="4999481" y="-57300"/>
            <a:ext cx="2185141" cy="1658441"/>
          </a:xfrm>
        </p:spPr>
        <p:txBody>
          <a:bodyPr>
            <a:noAutofit/>
          </a:bodyPr>
          <a:lstStyle/>
          <a:p>
            <a:pPr algn="ctr"/>
            <a:r>
              <a:rPr lang="en-GB" sz="12000" b="1" dirty="0">
                <a:solidFill>
                  <a:srgbClr val="002060"/>
                </a:solidFill>
                <a:cs typeface="Calibri" panose="020F0502020204030204" pitchFamily="34" charset="0"/>
              </a:rPr>
              <a:t>e</a:t>
            </a:r>
            <a:endParaRPr lang="en-US" sz="12000" dirty="0"/>
          </a:p>
        </p:txBody>
      </p:sp>
      <p:sp>
        <p:nvSpPr>
          <p:cNvPr id="4" name="Rounded Rectangle 3"/>
          <p:cNvSpPr/>
          <p:nvPr/>
        </p:nvSpPr>
        <p:spPr>
          <a:xfrm>
            <a:off x="3749141" y="1675977"/>
            <a:ext cx="4685822" cy="264180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d</a:t>
            </a:r>
            <a:r>
              <a:rPr lang="en-GB" sz="8800" dirty="0" err="1">
                <a:solidFill>
                  <a:srgbClr val="FFCC00"/>
                </a:solidFill>
                <a:latin typeface="Century Gothic" panose="020B0502020202020204" pitchFamily="34" charset="0"/>
              </a:rPr>
              <a:t>e</a:t>
            </a:r>
            <a:r>
              <a:rPr lang="en-GB" sz="8800" dirty="0" err="1">
                <a:solidFill>
                  <a:srgbClr val="002060"/>
                </a:solidFill>
                <a:latin typeface="Century Gothic" panose="020B0502020202020204" pitchFamily="34" charset="0"/>
              </a:rPr>
              <a:t>nken</a:t>
            </a:r>
            <a:endParaRPr lang="en-GB" sz="8800" dirty="0">
              <a:solidFill>
                <a:srgbClr val="002060"/>
              </a:solidFill>
              <a:latin typeface="Century Gothic" panose="020B0502020202020204" pitchFamily="34" charset="0"/>
            </a:endParaRPr>
          </a:p>
        </p:txBody>
      </p:sp>
      <p:sp>
        <p:nvSpPr>
          <p:cNvPr id="5" name="Rectangle 4"/>
          <p:cNvSpPr/>
          <p:nvPr/>
        </p:nvSpPr>
        <p:spPr>
          <a:xfrm>
            <a:off x="717902" y="360901"/>
            <a:ext cx="230543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sser</a:t>
            </a:r>
            <a:endParaRPr lang="en-GB" sz="5400" dirty="0">
              <a:solidFill>
                <a:srgbClr val="002060"/>
              </a:solidFill>
              <a:latin typeface="Century Gothic" panose="020B0502020202020204" pitchFamily="34" charset="0"/>
            </a:endParaRPr>
          </a:p>
        </p:txBody>
      </p:sp>
      <p:sp>
        <p:nvSpPr>
          <p:cNvPr id="6" name="Rectangle 5"/>
          <p:cNvSpPr/>
          <p:nvPr/>
        </p:nvSpPr>
        <p:spPr>
          <a:xfrm>
            <a:off x="5381031" y="4467455"/>
            <a:ext cx="150073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tt</a:t>
            </a:r>
            <a:endParaRPr lang="en-GB" sz="5400" dirty="0">
              <a:solidFill>
                <a:srgbClr val="002060"/>
              </a:solidFill>
              <a:latin typeface="Century Gothic" panose="020B0502020202020204" pitchFamily="34" charset="0"/>
            </a:endParaRPr>
          </a:p>
        </p:txBody>
      </p:sp>
      <p:sp>
        <p:nvSpPr>
          <p:cNvPr id="7" name="Rectangle 6"/>
          <p:cNvSpPr/>
          <p:nvPr/>
        </p:nvSpPr>
        <p:spPr>
          <a:xfrm>
            <a:off x="9591745" y="3255766"/>
            <a:ext cx="1523174"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ng</a:t>
            </a:r>
            <a:endParaRPr lang="en-GB" sz="5400" i="1" dirty="0">
              <a:solidFill>
                <a:srgbClr val="FFC000"/>
              </a:solidFill>
              <a:latin typeface="Century Gothic" panose="020B0502020202020204" pitchFamily="34" charset="0"/>
            </a:endParaRPr>
          </a:p>
        </p:txBody>
      </p:sp>
      <p:sp>
        <p:nvSpPr>
          <p:cNvPr id="8" name="Rectangle 7"/>
          <p:cNvSpPr/>
          <p:nvPr/>
        </p:nvSpPr>
        <p:spPr>
          <a:xfrm>
            <a:off x="728320" y="3299037"/>
            <a:ext cx="228460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lfen</a:t>
            </a:r>
            <a:endParaRPr lang="en-GB" sz="5400" dirty="0">
              <a:solidFill>
                <a:srgbClr val="002060"/>
              </a:solidFill>
              <a:latin typeface="Century Gothic" panose="020B0502020202020204" pitchFamily="34" charset="0"/>
            </a:endParaRPr>
          </a:p>
        </p:txBody>
      </p:sp>
      <p:sp>
        <p:nvSpPr>
          <p:cNvPr id="9" name="Rectangle 8"/>
          <p:cNvSpPr/>
          <p:nvPr/>
        </p:nvSpPr>
        <p:spPr>
          <a:xfrm>
            <a:off x="9171182" y="502988"/>
            <a:ext cx="1903085" cy="923330"/>
          </a:xfrm>
          <a:prstGeom prst="rect">
            <a:avLst/>
          </a:prstGeom>
        </p:spPr>
        <p:txBody>
          <a:bodyPr wrap="none">
            <a:spAutoFit/>
          </a:bodyPr>
          <a:lstStyle/>
          <a:p>
            <a:pPr algn="ctr"/>
            <a:r>
              <a:rPr lang="en-GB" sz="5400" dirty="0" err="1">
                <a:solidFill>
                  <a:srgbClr val="FFC000"/>
                </a:solidFill>
                <a:latin typeface="Century Gothic" panose="020B0502020202020204" pitchFamily="34" charset="0"/>
              </a:rPr>
              <a:t>E</a:t>
            </a:r>
            <a:r>
              <a:rPr lang="en-GB" sz="5400" dirty="0" err="1">
                <a:solidFill>
                  <a:srgbClr val="002060"/>
                </a:solidFill>
                <a:latin typeface="Century Gothic" panose="020B0502020202020204" pitchFamily="34" charset="0"/>
              </a:rPr>
              <a:t>nde</a:t>
            </a:r>
            <a:endParaRPr lang="en-GB" sz="5400" dirty="0">
              <a:solidFill>
                <a:srgbClr val="002060"/>
              </a:solidFill>
              <a:latin typeface="Century Gothic" panose="020B0502020202020204" pitchFamily="34" charset="0"/>
            </a:endParaRPr>
          </a:p>
        </p:txBody>
      </p:sp>
      <p:pic>
        <p:nvPicPr>
          <p:cNvPr id="21" name="Picture 20" descr="man think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27962" y="1716352"/>
            <a:ext cx="1136076" cy="1508832"/>
          </a:xfrm>
          <a:prstGeom prst="rect">
            <a:avLst/>
          </a:prstGeom>
        </p:spPr>
      </p:pic>
    </p:spTree>
    <p:extLst>
      <p:ext uri="{BB962C8B-B14F-4D97-AF65-F5344CB8AC3E}">
        <p14:creationId xmlns:p14="http://schemas.microsoft.com/office/powerpoint/2010/main" val="422788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latin typeface="Century Gothic" panose="020B0502020202020204" pitchFamily="34" charset="0"/>
              </a:rPr>
              <a:t>Phonetik</a:t>
            </a:r>
            <a:endParaRPr lang="en-GB" sz="3600" b="1" dirty="0">
              <a:solidFill>
                <a:schemeClr val="bg1"/>
              </a:solidFill>
              <a:latin typeface="Century Gothic" panose="020B0502020202020204" pitchFamily="34" charset="0"/>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hören</a:t>
            </a:r>
            <a:endParaRPr lang="en-GB" sz="2000"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6666412" y="599257"/>
            <a:ext cx="5563891" cy="461665"/>
          </a:xfrm>
          <a:prstGeom prst="rect">
            <a:avLst/>
          </a:prstGeom>
          <a:noFill/>
        </p:spPr>
        <p:txBody>
          <a:bodyPr wrap="square" rtlCol="0">
            <a:spAutoFit/>
          </a:bodyPr>
          <a:lstStyle/>
          <a:p>
            <a:r>
              <a:rPr lang="en-US" sz="2400">
                <a:solidFill>
                  <a:schemeClr val="accent5">
                    <a:lumMod val="50000"/>
                  </a:schemeClr>
                </a:solidFill>
                <a:latin typeface="Century Gothic" panose="020B0502020202020204" pitchFamily="34" charset="0"/>
              </a:rPr>
              <a:t>Lang oder kurz?</a:t>
            </a:r>
            <a:endParaRPr lang="en-US" sz="2400" dirty="0">
              <a:solidFill>
                <a:schemeClr val="accent5">
                  <a:lumMod val="50000"/>
                </a:schemeClr>
              </a:solidFill>
              <a:latin typeface="Century Gothic" panose="020B0502020202020204" pitchFamily="34" charset="0"/>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nvGraphicFramePr>
        <p:xfrm>
          <a:off x="2226751" y="1602341"/>
          <a:ext cx="7165443" cy="4419635"/>
        </p:xfrm>
        <a:graphic>
          <a:graphicData uri="http://schemas.openxmlformats.org/drawingml/2006/table">
            <a:tbl>
              <a:tblPr firstRow="1" bandRow="1">
                <a:tableStyleId>{00A15C55-8517-42AA-B614-E9B94910E393}</a:tableStyleId>
              </a:tblPr>
              <a:tblGrid>
                <a:gridCol w="1206349">
                  <a:extLst>
                    <a:ext uri="{9D8B030D-6E8A-4147-A177-3AD203B41FA5}">
                      <a16:colId xmlns:a16="http://schemas.microsoft.com/office/drawing/2014/main" val="2607353726"/>
                    </a:ext>
                  </a:extLst>
                </a:gridCol>
                <a:gridCol w="2979547">
                  <a:extLst>
                    <a:ext uri="{9D8B030D-6E8A-4147-A177-3AD203B41FA5}">
                      <a16:colId xmlns:a16="http://schemas.microsoft.com/office/drawing/2014/main" val="4128092149"/>
                    </a:ext>
                  </a:extLst>
                </a:gridCol>
                <a:gridCol w="2979547">
                  <a:extLst>
                    <a:ext uri="{9D8B030D-6E8A-4147-A177-3AD203B41FA5}">
                      <a16:colId xmlns:a16="http://schemas.microsoft.com/office/drawing/2014/main" val="2609792770"/>
                    </a:ext>
                  </a:extLst>
                </a:gridCol>
              </a:tblGrid>
              <a:tr h="883927">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u="none" strike="noStrike" kern="1200" cap="none" spc="0" normalizeH="0" baseline="0" noProof="0">
                          <a:ln>
                            <a:noFill/>
                          </a:ln>
                          <a:effectLst/>
                          <a:uLnTx/>
                          <a:uFillTx/>
                          <a:latin typeface="Century Gothic" panose="020B0502020202020204" pitchFamily="34" charset="0"/>
                        </a:rPr>
                        <a:t>g</a:t>
                      </a:r>
                      <a:r>
                        <a:rPr kumimoji="0" lang="en-GB" sz="2800" b="1" u="none" strike="noStrike" kern="1200" cap="none" spc="0" normalizeH="0" baseline="0" noProof="0">
                          <a:ln>
                            <a:noFill/>
                          </a:ln>
                          <a:effectLst/>
                          <a:uLnTx/>
                          <a:uFillTx/>
                          <a:latin typeface="Century Gothic" panose="020B0502020202020204" pitchFamily="34" charset="0"/>
                        </a:rPr>
                        <a:t>e</a:t>
                      </a:r>
                      <a:r>
                        <a:rPr kumimoji="0" lang="en-GB" sz="2800" b="0" u="none" strike="noStrike" kern="1200" cap="none" spc="0" normalizeH="0" baseline="0" noProof="0">
                          <a:ln>
                            <a:noFill/>
                          </a:ln>
                          <a:effectLst/>
                          <a:uLnTx/>
                          <a:uFillTx/>
                          <a:latin typeface="Century Gothic" panose="020B0502020202020204" pitchFamily="34" charset="0"/>
                        </a:rPr>
                        <a:t>ben</a:t>
                      </a:r>
                      <a:endParaRPr lang="en-GB" sz="2800" b="0" dirty="0">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a:latin typeface="Century Gothic" panose="020B0502020202020204" pitchFamily="34" charset="0"/>
                        </a:rPr>
                        <a:t>d</a:t>
                      </a:r>
                      <a:r>
                        <a:rPr lang="en-GB" sz="2800" b="1">
                          <a:latin typeface="Century Gothic" panose="020B0502020202020204" pitchFamily="34" charset="0"/>
                        </a:rPr>
                        <a:t>e</a:t>
                      </a:r>
                      <a:r>
                        <a:rPr lang="en-GB" sz="2800" b="0">
                          <a:latin typeface="Century Gothic" panose="020B0502020202020204" pitchFamily="34" charset="0"/>
                        </a:rPr>
                        <a:t>nken</a:t>
                      </a:r>
                      <a:endParaRPr lang="en-GB" sz="2800" b="0" dirty="0">
                        <a:latin typeface="Century Gothic" panose="020B0502020202020204" pitchFamily="34" charset="0"/>
                      </a:endParaRPr>
                    </a:p>
                  </a:txBody>
                  <a:tcPr anchor="ctr"/>
                </a:tc>
                <a:extLst>
                  <a:ext uri="{0D108BD9-81ED-4DB2-BD59-A6C34878D82A}">
                    <a16:rowId xmlns:a16="http://schemas.microsoft.com/office/drawing/2014/main" val="1153431983"/>
                  </a:ext>
                </a:extLst>
              </a:tr>
              <a:tr h="88392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88392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88392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88392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pic>
        <p:nvPicPr>
          <p:cNvPr id="9" name="Picture 8"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6140" y="2759690"/>
            <a:ext cx="282522" cy="294294"/>
          </a:xfrm>
          <a:prstGeom prst="rect">
            <a:avLst/>
          </a:prstGeom>
        </p:spPr>
      </p:pic>
      <p:pic>
        <p:nvPicPr>
          <p:cNvPr id="12" name="Picture 11"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0099" y="3665011"/>
            <a:ext cx="282522" cy="294294"/>
          </a:xfrm>
          <a:prstGeom prst="rect">
            <a:avLst/>
          </a:prstGeom>
        </p:spPr>
      </p:pic>
      <p:pic>
        <p:nvPicPr>
          <p:cNvPr id="15" name="Picture 14"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0099" y="4525261"/>
            <a:ext cx="282522" cy="294294"/>
          </a:xfrm>
          <a:prstGeom prst="rect">
            <a:avLst/>
          </a:prstGeom>
        </p:spPr>
      </p:pic>
      <p:pic>
        <p:nvPicPr>
          <p:cNvPr id="18" name="Picture 17"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9932" y="5298353"/>
            <a:ext cx="282522" cy="294294"/>
          </a:xfrm>
          <a:prstGeom prst="rect">
            <a:avLst/>
          </a:prstGeom>
        </p:spPr>
      </p:pic>
      <p:sp>
        <p:nvSpPr>
          <p:cNvPr id="31" name="Google Shape;243;p10">
            <a:hlinkClick r:id="" action="ppaction://noaction">
              <a:snd r:embed="rId5" name="leben new.wav"/>
            </a:hlinkClick>
          </p:cNvPr>
          <p:cNvSpPr/>
          <p:nvPr/>
        </p:nvSpPr>
        <p:spPr>
          <a:xfrm>
            <a:off x="2399619" y="2573683"/>
            <a:ext cx="873760" cy="714653"/>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381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dirty="0">
                <a:solidFill>
                  <a:srgbClr val="DAA520"/>
                </a:solidFill>
                <a:latin typeface="Century Gothic" panose="020B0502020202020204" pitchFamily="34" charset="0"/>
                <a:ea typeface="Century Gothic"/>
                <a:cs typeface="Century Gothic"/>
                <a:sym typeface="Century Gothic"/>
              </a:rPr>
              <a:t>1</a:t>
            </a:r>
            <a:endParaRPr sz="5400" b="1" dirty="0">
              <a:solidFill>
                <a:srgbClr val="DAA520"/>
              </a:solidFill>
              <a:latin typeface="Century Gothic" panose="020B0502020202020204" pitchFamily="34" charset="0"/>
              <a:ea typeface="Century Gothic"/>
              <a:cs typeface="Century Gothic"/>
              <a:sym typeface="Century Gothic"/>
            </a:endParaRPr>
          </a:p>
        </p:txBody>
      </p:sp>
      <p:sp>
        <p:nvSpPr>
          <p:cNvPr id="32" name="Google Shape;244;p10">
            <a:hlinkClick r:id="" action="ppaction://noaction">
              <a:snd r:embed="rId6" name="Bett new.wav"/>
            </a:hlinkClick>
          </p:cNvPr>
          <p:cNvSpPr/>
          <p:nvPr/>
        </p:nvSpPr>
        <p:spPr>
          <a:xfrm>
            <a:off x="2399618" y="3437719"/>
            <a:ext cx="873760" cy="714653"/>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381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dirty="0">
                <a:solidFill>
                  <a:srgbClr val="DAA520"/>
                </a:solidFill>
                <a:latin typeface="Century Gothic" panose="020B0502020202020204" pitchFamily="34" charset="0"/>
                <a:ea typeface="Century Gothic"/>
                <a:cs typeface="Century Gothic"/>
                <a:sym typeface="Century Gothic"/>
              </a:rPr>
              <a:t>2</a:t>
            </a:r>
            <a:endParaRPr sz="5400" b="1" dirty="0">
              <a:solidFill>
                <a:srgbClr val="DAA520"/>
              </a:solidFill>
              <a:latin typeface="Century Gothic" panose="020B0502020202020204" pitchFamily="34" charset="0"/>
              <a:ea typeface="Century Gothic"/>
              <a:cs typeface="Century Gothic"/>
              <a:sym typeface="Century Gothic"/>
            </a:endParaRPr>
          </a:p>
        </p:txBody>
      </p:sp>
      <p:sp>
        <p:nvSpPr>
          <p:cNvPr id="33" name="Google Shape;245;p10">
            <a:hlinkClick r:id="" action="ppaction://noaction">
              <a:snd r:embed="rId7" name="besser new.wav"/>
            </a:hlinkClick>
          </p:cNvPr>
          <p:cNvSpPr/>
          <p:nvPr/>
        </p:nvSpPr>
        <p:spPr>
          <a:xfrm>
            <a:off x="2399615" y="4343920"/>
            <a:ext cx="873760" cy="714653"/>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381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dirty="0">
                <a:solidFill>
                  <a:srgbClr val="DAA520"/>
                </a:solidFill>
                <a:latin typeface="Century Gothic" panose="020B0502020202020204" pitchFamily="34" charset="0"/>
                <a:ea typeface="Century Gothic"/>
                <a:cs typeface="Century Gothic"/>
                <a:sym typeface="Century Gothic"/>
              </a:rPr>
              <a:t>3</a:t>
            </a:r>
            <a:endParaRPr sz="5400" b="1" dirty="0">
              <a:solidFill>
                <a:srgbClr val="DAA520"/>
              </a:solidFill>
              <a:latin typeface="Century Gothic" panose="020B0502020202020204" pitchFamily="34" charset="0"/>
              <a:ea typeface="Century Gothic"/>
              <a:cs typeface="Century Gothic"/>
              <a:sym typeface="Century Gothic"/>
            </a:endParaRPr>
          </a:p>
        </p:txBody>
      </p:sp>
      <p:sp>
        <p:nvSpPr>
          <p:cNvPr id="34" name="Google Shape;246;p10">
            <a:hlinkClick r:id="" action="ppaction://noaction">
              <a:snd r:embed="rId8" name="Ende new.wav"/>
            </a:hlinkClick>
          </p:cNvPr>
          <p:cNvSpPr/>
          <p:nvPr/>
        </p:nvSpPr>
        <p:spPr>
          <a:xfrm>
            <a:off x="2399619" y="5185600"/>
            <a:ext cx="873760" cy="714653"/>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381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a:solidFill>
                  <a:srgbClr val="DAA520"/>
                </a:solidFill>
                <a:latin typeface="Century Gothic" panose="020B0502020202020204" pitchFamily="34" charset="0"/>
                <a:ea typeface="Century Gothic"/>
                <a:cs typeface="Century Gothic"/>
                <a:sym typeface="Century Gothic"/>
              </a:rPr>
              <a:t>4</a:t>
            </a:r>
            <a:endParaRPr sz="5400" b="1">
              <a:solidFill>
                <a:srgbClr val="DAA520"/>
              </a:solidFill>
              <a:latin typeface="Century Gothic" panose="020B0502020202020204" pitchFamily="34" charset="0"/>
              <a:ea typeface="Century Gothic"/>
              <a:cs typeface="Century Gothic"/>
              <a:sym typeface="Century Gothic"/>
            </a:endParaRPr>
          </a:p>
        </p:txBody>
      </p:sp>
      <p:sp>
        <p:nvSpPr>
          <p:cNvPr id="39" name="Google Shape;259;p11"/>
          <p:cNvSpPr txBox="1"/>
          <p:nvPr/>
        </p:nvSpPr>
        <p:spPr>
          <a:xfrm>
            <a:off x="9422232" y="2645927"/>
            <a:ext cx="14334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15076"/>
                </a:solidFill>
                <a:latin typeface="Century Gothic" panose="020B0502020202020204" pitchFamily="34" charset="0"/>
                <a:ea typeface="Century Gothic"/>
                <a:cs typeface="Century Gothic"/>
                <a:sym typeface="Century Gothic"/>
              </a:rPr>
              <a:t>L</a:t>
            </a:r>
            <a:r>
              <a:rPr lang="en-GB" sz="3200" b="1">
                <a:solidFill>
                  <a:srgbClr val="DAA520"/>
                </a:solidFill>
                <a:latin typeface="Century Gothic" panose="020B0502020202020204" pitchFamily="34" charset="0"/>
                <a:ea typeface="Century Gothic"/>
                <a:cs typeface="Century Gothic"/>
                <a:sym typeface="Century Gothic"/>
              </a:rPr>
              <a:t>e</a:t>
            </a:r>
            <a:r>
              <a:rPr lang="en-GB" sz="3200">
                <a:solidFill>
                  <a:srgbClr val="115076"/>
                </a:solidFill>
                <a:latin typeface="Century Gothic" panose="020B0502020202020204" pitchFamily="34" charset="0"/>
                <a:ea typeface="Century Gothic"/>
                <a:cs typeface="Century Gothic"/>
                <a:sym typeface="Century Gothic"/>
              </a:rPr>
              <a:t>ben</a:t>
            </a:r>
            <a:endParaRPr sz="3200">
              <a:solidFill>
                <a:srgbClr val="115076"/>
              </a:solidFill>
              <a:latin typeface="Century Gothic" panose="020B0502020202020204" pitchFamily="34" charset="0"/>
              <a:ea typeface="Century Gothic"/>
              <a:cs typeface="Century Gothic"/>
              <a:sym typeface="Century Gothic"/>
            </a:endParaRPr>
          </a:p>
        </p:txBody>
      </p:sp>
      <p:sp>
        <p:nvSpPr>
          <p:cNvPr id="40" name="Google Shape;260;p11"/>
          <p:cNvSpPr txBox="1"/>
          <p:nvPr/>
        </p:nvSpPr>
        <p:spPr>
          <a:xfrm>
            <a:off x="9448358" y="3594951"/>
            <a:ext cx="96212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15076"/>
                </a:solidFill>
                <a:latin typeface="Century Gothic" panose="020B0502020202020204" pitchFamily="34" charset="0"/>
                <a:ea typeface="Century Gothic"/>
                <a:cs typeface="Century Gothic"/>
                <a:sym typeface="Century Gothic"/>
              </a:rPr>
              <a:t>B</a:t>
            </a:r>
            <a:r>
              <a:rPr lang="en-GB" sz="3200" b="1">
                <a:solidFill>
                  <a:srgbClr val="DAA520"/>
                </a:solidFill>
                <a:latin typeface="Century Gothic" panose="020B0502020202020204" pitchFamily="34" charset="0"/>
                <a:ea typeface="Century Gothic"/>
                <a:cs typeface="Century Gothic"/>
                <a:sym typeface="Century Gothic"/>
              </a:rPr>
              <a:t>e</a:t>
            </a:r>
            <a:r>
              <a:rPr lang="en-GB" sz="3200">
                <a:solidFill>
                  <a:srgbClr val="115076"/>
                </a:solidFill>
                <a:latin typeface="Century Gothic" panose="020B0502020202020204" pitchFamily="34" charset="0"/>
                <a:ea typeface="Century Gothic"/>
                <a:cs typeface="Century Gothic"/>
                <a:sym typeface="Century Gothic"/>
              </a:rPr>
              <a:t>tt</a:t>
            </a:r>
            <a:endParaRPr>
              <a:latin typeface="Century Gothic" panose="020B0502020202020204" pitchFamily="34" charset="0"/>
            </a:endParaRPr>
          </a:p>
        </p:txBody>
      </p:sp>
      <p:sp>
        <p:nvSpPr>
          <p:cNvPr id="41" name="Google Shape;261;p11"/>
          <p:cNvSpPr txBox="1"/>
          <p:nvPr/>
        </p:nvSpPr>
        <p:spPr>
          <a:xfrm>
            <a:off x="9448358" y="4344700"/>
            <a:ext cx="143500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15076"/>
                </a:solidFill>
                <a:latin typeface="Century Gothic" panose="020B0502020202020204" pitchFamily="34" charset="0"/>
                <a:ea typeface="Century Gothic"/>
                <a:cs typeface="Century Gothic"/>
                <a:sym typeface="Century Gothic"/>
              </a:rPr>
              <a:t>b</a:t>
            </a:r>
            <a:r>
              <a:rPr lang="en-GB" sz="3200" b="1">
                <a:solidFill>
                  <a:srgbClr val="DAA520"/>
                </a:solidFill>
                <a:latin typeface="Century Gothic" panose="020B0502020202020204" pitchFamily="34" charset="0"/>
                <a:ea typeface="Century Gothic"/>
                <a:cs typeface="Century Gothic"/>
                <a:sym typeface="Century Gothic"/>
              </a:rPr>
              <a:t>e</a:t>
            </a:r>
            <a:r>
              <a:rPr lang="en-GB" sz="3200">
                <a:solidFill>
                  <a:srgbClr val="115076"/>
                </a:solidFill>
                <a:latin typeface="Century Gothic" panose="020B0502020202020204" pitchFamily="34" charset="0"/>
                <a:ea typeface="Century Gothic"/>
                <a:cs typeface="Century Gothic"/>
                <a:sym typeface="Century Gothic"/>
              </a:rPr>
              <a:t>sser</a:t>
            </a:r>
            <a:endParaRPr sz="3200">
              <a:solidFill>
                <a:srgbClr val="115076"/>
              </a:solidFill>
              <a:latin typeface="Century Gothic" panose="020B0502020202020204" pitchFamily="34" charset="0"/>
              <a:ea typeface="Century Gothic"/>
              <a:cs typeface="Century Gothic"/>
              <a:sym typeface="Century Gothic"/>
            </a:endParaRPr>
          </a:p>
        </p:txBody>
      </p:sp>
      <p:sp>
        <p:nvSpPr>
          <p:cNvPr id="42" name="Google Shape;262;p11"/>
          <p:cNvSpPr txBox="1"/>
          <p:nvPr/>
        </p:nvSpPr>
        <p:spPr>
          <a:xfrm>
            <a:off x="9448358" y="5244804"/>
            <a:ext cx="120097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a:solidFill>
                  <a:srgbClr val="DAA520"/>
                </a:solidFill>
                <a:latin typeface="Century Gothic" panose="020B0502020202020204" pitchFamily="34" charset="0"/>
                <a:ea typeface="Century Gothic"/>
                <a:cs typeface="Century Gothic"/>
                <a:sym typeface="Century Gothic"/>
              </a:rPr>
              <a:t>E</a:t>
            </a:r>
            <a:r>
              <a:rPr lang="en-GB" sz="3200">
                <a:solidFill>
                  <a:srgbClr val="115076"/>
                </a:solidFill>
                <a:latin typeface="Century Gothic" panose="020B0502020202020204" pitchFamily="34" charset="0"/>
                <a:ea typeface="Century Gothic"/>
                <a:cs typeface="Century Gothic"/>
                <a:sym typeface="Century Gothic"/>
              </a:rPr>
              <a:t>nde</a:t>
            </a:r>
            <a:endParaRPr>
              <a:latin typeface="Century Gothic" panose="020B0502020202020204" pitchFamily="34" charset="0"/>
            </a:endParaRPr>
          </a:p>
        </p:txBody>
      </p:sp>
    </p:spTree>
    <p:extLst>
      <p:ext uri="{BB962C8B-B14F-4D97-AF65-F5344CB8AC3E}">
        <p14:creationId xmlns:p14="http://schemas.microsoft.com/office/powerpoint/2010/main" val="426228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7648" y="246881"/>
            <a:ext cx="10515600" cy="1325563"/>
          </a:xfrm>
        </p:spPr>
        <p:txBody>
          <a:bodyPr>
            <a:noAutofit/>
          </a:bodyPr>
          <a:lstStyle/>
          <a:p>
            <a:r>
              <a:rPr lang="en-GB" sz="24000" b="1" dirty="0">
                <a:solidFill>
                  <a:srgbClr val="FFCC00"/>
                </a:solidFill>
              </a:rPr>
              <a:t>e</a:t>
            </a:r>
            <a:endParaRPr lang="en-GB" sz="24000" b="1" dirty="0"/>
          </a:p>
        </p:txBody>
      </p:sp>
      <p:pic>
        <p:nvPicPr>
          <p:cNvPr id="4" name="Picture 3" descr="present"/>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3181" y="633738"/>
            <a:ext cx="3525638" cy="3493586"/>
          </a:xfrm>
          <a:prstGeom prst="rect">
            <a:avLst/>
          </a:prstGeom>
        </p:spPr>
      </p:pic>
      <p:sp>
        <p:nvSpPr>
          <p:cNvPr id="2" name="Rectangle 1"/>
          <p:cNvSpPr/>
          <p:nvPr/>
        </p:nvSpPr>
        <p:spPr>
          <a:xfrm>
            <a:off x="3491761" y="4148561"/>
            <a:ext cx="520847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4479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6E661-D067-1B45-95EA-E82414CA601F}"/>
              </a:ext>
            </a:extLst>
          </p:cNvPr>
          <p:cNvSpPr>
            <a:spLocks noGrp="1"/>
          </p:cNvSpPr>
          <p:nvPr>
            <p:ph type="title"/>
          </p:nvPr>
        </p:nvSpPr>
        <p:spPr>
          <a:xfrm>
            <a:off x="5496424" y="-36000"/>
            <a:ext cx="1199147" cy="1546146"/>
          </a:xfrm>
        </p:spPr>
        <p:txBody>
          <a:bodyPr>
            <a:noAutofit/>
          </a:bodyPr>
          <a:lstStyle/>
          <a:p>
            <a:pPr algn="ctr"/>
            <a:r>
              <a:rPr lang="en-GB" sz="12000" b="1" dirty="0">
                <a:solidFill>
                  <a:srgbClr val="002060"/>
                </a:solidFill>
                <a:ea typeface="+mn-ea"/>
                <a:cs typeface="Calibri" panose="020F0502020204030204" pitchFamily="34" charset="0"/>
              </a:rPr>
              <a:t>e</a:t>
            </a:r>
            <a:endParaRPr lang="en-US" sz="12000" dirty="0"/>
          </a:p>
        </p:txBody>
      </p:sp>
      <p:sp>
        <p:nvSpPr>
          <p:cNvPr id="4" name="Rounded Rectangle 3"/>
          <p:cNvSpPr/>
          <p:nvPr/>
        </p:nvSpPr>
        <p:spPr>
          <a:xfrm>
            <a:off x="3996896" y="1639019"/>
            <a:ext cx="4122038" cy="2601768"/>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g</a:t>
            </a:r>
            <a:r>
              <a:rPr lang="en-GB" sz="8800" dirty="0" err="1">
                <a:solidFill>
                  <a:srgbClr val="FFCC00"/>
                </a:solidFill>
                <a:latin typeface="Century Gothic" panose="020B0502020202020204" pitchFamily="34" charset="0"/>
              </a:rPr>
              <a:t>e</a:t>
            </a:r>
            <a:r>
              <a:rPr lang="en-GB" sz="8800" dirty="0" err="1">
                <a:solidFill>
                  <a:srgbClr val="002060"/>
                </a:solidFill>
                <a:latin typeface="Century Gothic" panose="020B0502020202020204" pitchFamily="34" charset="0"/>
              </a:rPr>
              <a:t>ben</a:t>
            </a:r>
            <a:endParaRPr lang="en-GB" sz="8800" dirty="0">
              <a:solidFill>
                <a:srgbClr val="002060"/>
              </a:solidFill>
              <a:latin typeface="Century Gothic" panose="020B0502020202020204" pitchFamily="34" charset="0"/>
            </a:endParaRPr>
          </a:p>
        </p:txBody>
      </p:sp>
      <p:sp>
        <p:nvSpPr>
          <p:cNvPr id="5" name="Rectangle 4"/>
          <p:cNvSpPr/>
          <p:nvPr/>
        </p:nvSpPr>
        <p:spPr>
          <a:xfrm>
            <a:off x="1101890" y="371101"/>
            <a:ext cx="191430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hr</a:t>
            </a:r>
            <a:endParaRPr lang="en-GB" sz="5400" dirty="0">
              <a:solidFill>
                <a:srgbClr val="002060"/>
              </a:solidFill>
              <a:latin typeface="Century Gothic" panose="020B0502020202020204" pitchFamily="34" charset="0"/>
            </a:endParaRPr>
          </a:p>
        </p:txBody>
      </p:sp>
      <p:sp>
        <p:nvSpPr>
          <p:cNvPr id="6" name="Rectangle 5"/>
          <p:cNvSpPr/>
          <p:nvPr/>
        </p:nvSpPr>
        <p:spPr>
          <a:xfrm>
            <a:off x="5119610" y="4256841"/>
            <a:ext cx="1952779"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e</a:t>
            </a:r>
            <a:r>
              <a:rPr lang="en-GB" sz="5400" dirty="0">
                <a:solidFill>
                  <a:srgbClr val="002060"/>
                </a:solidFill>
                <a:latin typeface="Century Gothic" panose="020B0502020202020204" pitchFamily="34" charset="0"/>
              </a:rPr>
              <a:t>er</a:t>
            </a:r>
          </a:p>
        </p:txBody>
      </p:sp>
      <p:sp>
        <p:nvSpPr>
          <p:cNvPr id="7" name="Rectangle 6"/>
          <p:cNvSpPr/>
          <p:nvPr/>
        </p:nvSpPr>
        <p:spPr>
          <a:xfrm>
            <a:off x="9286974" y="3376194"/>
            <a:ext cx="171713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Id</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e</a:t>
            </a:r>
            <a:endParaRPr lang="en-GB" sz="5400" dirty="0">
              <a:solidFill>
                <a:srgbClr val="002060"/>
              </a:solidFill>
              <a:latin typeface="Century Gothic" panose="020B0502020202020204" pitchFamily="34" charset="0"/>
            </a:endParaRPr>
          </a:p>
        </p:txBody>
      </p:sp>
      <p:sp>
        <p:nvSpPr>
          <p:cNvPr id="8" name="Rectangle 7"/>
          <p:cNvSpPr/>
          <p:nvPr/>
        </p:nvSpPr>
        <p:spPr>
          <a:xfrm>
            <a:off x="960025" y="3376194"/>
            <a:ext cx="219803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s</a:t>
            </a:r>
            <a:r>
              <a:rPr lang="en-GB" sz="5400" i="1"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9" name="Rectangle 8"/>
          <p:cNvSpPr/>
          <p:nvPr/>
        </p:nvSpPr>
        <p:spPr>
          <a:xfrm>
            <a:off x="9071214" y="371101"/>
            <a:ext cx="230063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ben</a:t>
            </a:r>
            <a:endParaRPr lang="en-GB" sz="5400" dirty="0">
              <a:solidFill>
                <a:srgbClr val="002060"/>
              </a:solidFill>
              <a:latin typeface="Century Gothic" panose="020B0502020202020204" pitchFamily="34" charset="0"/>
            </a:endParaRPr>
          </a:p>
        </p:txBody>
      </p:sp>
      <p:pic>
        <p:nvPicPr>
          <p:cNvPr id="17" name="Picture 16" descr="present"/>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9966" y="1639017"/>
            <a:ext cx="1386067" cy="1373466"/>
          </a:xfrm>
          <a:prstGeom prst="rect">
            <a:avLst/>
          </a:prstGeom>
        </p:spPr>
      </p:pic>
    </p:spTree>
    <p:extLst>
      <p:ext uri="{BB962C8B-B14F-4D97-AF65-F5344CB8AC3E}">
        <p14:creationId xmlns:p14="http://schemas.microsoft.com/office/powerpoint/2010/main" val="406069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561" y="501332"/>
            <a:ext cx="10515600" cy="1325563"/>
          </a:xfrm>
        </p:spPr>
        <p:txBody>
          <a:bodyPr>
            <a:normAutofit fontScale="90000"/>
          </a:bodyPr>
          <a:lstStyle/>
          <a:p>
            <a:r>
              <a:rPr lang="en-GB" sz="26700" b="1" dirty="0">
                <a:solidFill>
                  <a:srgbClr val="FFCC00"/>
                </a:solidFill>
              </a:rPr>
              <a:t>e</a:t>
            </a:r>
            <a:br>
              <a:rPr lang="en-GB" sz="9600" b="1" dirty="0"/>
            </a:br>
            <a:endParaRPr lang="en-GB" dirty="0"/>
          </a:p>
        </p:txBody>
      </p:sp>
      <p:pic>
        <p:nvPicPr>
          <p:cNvPr id="4" name="Picture 3" descr="man think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41072" y="353137"/>
            <a:ext cx="2960867" cy="3932352"/>
          </a:xfrm>
          <a:prstGeom prst="rect">
            <a:avLst/>
          </a:prstGeom>
        </p:spPr>
      </p:pic>
      <p:sp>
        <p:nvSpPr>
          <p:cNvPr id="2" name="Rectangle 1"/>
          <p:cNvSpPr/>
          <p:nvPr/>
        </p:nvSpPr>
        <p:spPr>
          <a:xfrm>
            <a:off x="3151925" y="4166490"/>
            <a:ext cx="588815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nken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7291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52648-32D9-CC42-864F-3835798CAAE9}"/>
              </a:ext>
            </a:extLst>
          </p:cNvPr>
          <p:cNvSpPr>
            <a:spLocks noGrp="1"/>
          </p:cNvSpPr>
          <p:nvPr>
            <p:ph type="title"/>
          </p:nvPr>
        </p:nvSpPr>
        <p:spPr>
          <a:xfrm>
            <a:off x="4999481" y="-57300"/>
            <a:ext cx="2185141" cy="1658441"/>
          </a:xfrm>
        </p:spPr>
        <p:txBody>
          <a:bodyPr>
            <a:noAutofit/>
          </a:bodyPr>
          <a:lstStyle/>
          <a:p>
            <a:pPr algn="ctr"/>
            <a:r>
              <a:rPr lang="en-GB" sz="12000" b="1" dirty="0">
                <a:solidFill>
                  <a:srgbClr val="002060"/>
                </a:solidFill>
                <a:cs typeface="Calibri" panose="020F0502020204030204" pitchFamily="34" charset="0"/>
              </a:rPr>
              <a:t>e</a:t>
            </a:r>
            <a:endParaRPr lang="en-US" sz="12000" dirty="0"/>
          </a:p>
        </p:txBody>
      </p:sp>
      <p:sp>
        <p:nvSpPr>
          <p:cNvPr id="4" name="Rounded Rectangle 3"/>
          <p:cNvSpPr/>
          <p:nvPr/>
        </p:nvSpPr>
        <p:spPr>
          <a:xfrm>
            <a:off x="3749141" y="1675977"/>
            <a:ext cx="4685822" cy="264180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d</a:t>
            </a:r>
            <a:r>
              <a:rPr lang="en-GB" sz="8800" dirty="0" err="1">
                <a:solidFill>
                  <a:srgbClr val="FFCC00"/>
                </a:solidFill>
                <a:latin typeface="Century Gothic" panose="020B0502020202020204" pitchFamily="34" charset="0"/>
              </a:rPr>
              <a:t>e</a:t>
            </a:r>
            <a:r>
              <a:rPr lang="en-GB" sz="8800" dirty="0" err="1">
                <a:solidFill>
                  <a:srgbClr val="002060"/>
                </a:solidFill>
                <a:latin typeface="Century Gothic" panose="020B0502020202020204" pitchFamily="34" charset="0"/>
              </a:rPr>
              <a:t>nken</a:t>
            </a:r>
            <a:endParaRPr lang="en-GB" sz="8800" dirty="0">
              <a:solidFill>
                <a:srgbClr val="002060"/>
              </a:solidFill>
              <a:latin typeface="Century Gothic" panose="020B0502020202020204" pitchFamily="34" charset="0"/>
            </a:endParaRPr>
          </a:p>
        </p:txBody>
      </p:sp>
      <p:sp>
        <p:nvSpPr>
          <p:cNvPr id="5" name="Rectangle 4"/>
          <p:cNvSpPr/>
          <p:nvPr/>
        </p:nvSpPr>
        <p:spPr>
          <a:xfrm>
            <a:off x="717902" y="360901"/>
            <a:ext cx="230543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sser</a:t>
            </a:r>
            <a:endParaRPr lang="en-GB" sz="5400" dirty="0">
              <a:solidFill>
                <a:srgbClr val="002060"/>
              </a:solidFill>
              <a:latin typeface="Century Gothic" panose="020B0502020202020204" pitchFamily="34" charset="0"/>
            </a:endParaRPr>
          </a:p>
        </p:txBody>
      </p:sp>
      <p:sp>
        <p:nvSpPr>
          <p:cNvPr id="6" name="Rectangle 5"/>
          <p:cNvSpPr/>
          <p:nvPr/>
        </p:nvSpPr>
        <p:spPr>
          <a:xfrm>
            <a:off x="5381031" y="4467455"/>
            <a:ext cx="150073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tt</a:t>
            </a:r>
            <a:endParaRPr lang="en-GB" sz="5400" dirty="0">
              <a:solidFill>
                <a:srgbClr val="002060"/>
              </a:solidFill>
              <a:latin typeface="Century Gothic" panose="020B0502020202020204" pitchFamily="34" charset="0"/>
            </a:endParaRPr>
          </a:p>
        </p:txBody>
      </p:sp>
      <p:sp>
        <p:nvSpPr>
          <p:cNvPr id="7" name="Rectangle 6"/>
          <p:cNvSpPr/>
          <p:nvPr/>
        </p:nvSpPr>
        <p:spPr>
          <a:xfrm>
            <a:off x="9591745" y="3255766"/>
            <a:ext cx="1523174"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ng</a:t>
            </a:r>
            <a:endParaRPr lang="en-GB" sz="5400" i="1" dirty="0">
              <a:solidFill>
                <a:srgbClr val="FFC000"/>
              </a:solidFill>
              <a:latin typeface="Century Gothic" panose="020B0502020202020204" pitchFamily="34" charset="0"/>
            </a:endParaRPr>
          </a:p>
        </p:txBody>
      </p:sp>
      <p:sp>
        <p:nvSpPr>
          <p:cNvPr id="8" name="Rectangle 7"/>
          <p:cNvSpPr/>
          <p:nvPr/>
        </p:nvSpPr>
        <p:spPr>
          <a:xfrm>
            <a:off x="728320" y="3299037"/>
            <a:ext cx="228460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lfen</a:t>
            </a:r>
            <a:endParaRPr lang="en-GB" sz="5400" dirty="0">
              <a:solidFill>
                <a:srgbClr val="002060"/>
              </a:solidFill>
              <a:latin typeface="Century Gothic" panose="020B0502020202020204" pitchFamily="34" charset="0"/>
            </a:endParaRPr>
          </a:p>
        </p:txBody>
      </p:sp>
      <p:sp>
        <p:nvSpPr>
          <p:cNvPr id="9" name="Rectangle 8"/>
          <p:cNvSpPr/>
          <p:nvPr/>
        </p:nvSpPr>
        <p:spPr>
          <a:xfrm>
            <a:off x="9171182" y="502988"/>
            <a:ext cx="1903085" cy="923330"/>
          </a:xfrm>
          <a:prstGeom prst="rect">
            <a:avLst/>
          </a:prstGeom>
        </p:spPr>
        <p:txBody>
          <a:bodyPr wrap="none">
            <a:spAutoFit/>
          </a:bodyPr>
          <a:lstStyle/>
          <a:p>
            <a:pPr algn="ctr"/>
            <a:r>
              <a:rPr lang="en-GB" sz="5400" dirty="0" err="1">
                <a:solidFill>
                  <a:srgbClr val="FFC000"/>
                </a:solidFill>
                <a:latin typeface="Century Gothic" panose="020B0502020202020204" pitchFamily="34" charset="0"/>
              </a:rPr>
              <a:t>E</a:t>
            </a:r>
            <a:r>
              <a:rPr lang="en-GB" sz="5400" dirty="0" err="1">
                <a:solidFill>
                  <a:srgbClr val="002060"/>
                </a:solidFill>
                <a:latin typeface="Century Gothic" panose="020B0502020202020204" pitchFamily="34" charset="0"/>
              </a:rPr>
              <a:t>nde</a:t>
            </a:r>
            <a:endParaRPr lang="en-GB" sz="5400" dirty="0">
              <a:solidFill>
                <a:srgbClr val="002060"/>
              </a:solidFill>
              <a:latin typeface="Century Gothic" panose="020B0502020202020204" pitchFamily="34" charset="0"/>
            </a:endParaRPr>
          </a:p>
        </p:txBody>
      </p:sp>
      <p:pic>
        <p:nvPicPr>
          <p:cNvPr id="21" name="Picture 20" descr="man think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27962" y="1716352"/>
            <a:ext cx="1136076" cy="1508832"/>
          </a:xfrm>
          <a:prstGeom prst="rect">
            <a:avLst/>
          </a:prstGeom>
        </p:spPr>
      </p:pic>
    </p:spTree>
    <p:extLst>
      <p:ext uri="{BB962C8B-B14F-4D97-AF65-F5344CB8AC3E}">
        <p14:creationId xmlns:p14="http://schemas.microsoft.com/office/powerpoint/2010/main" val="195717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T1.1 Week 2 Slides 2-14; 35-39</a:t>
            </a:r>
          </a:p>
        </p:txBody>
      </p:sp>
    </p:spTree>
    <p:extLst>
      <p:ext uri="{BB962C8B-B14F-4D97-AF65-F5344CB8AC3E}">
        <p14:creationId xmlns:p14="http://schemas.microsoft.com/office/powerpoint/2010/main" val="215717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latin typeface="Century Gothic" panose="020B0502020202020204" pitchFamily="34" charset="0"/>
              </a:rPr>
              <a:t>Phonetik</a:t>
            </a:r>
            <a:endParaRPr lang="en-GB" sz="3600" b="1" dirty="0">
              <a:solidFill>
                <a:schemeClr val="bg1"/>
              </a:solidFill>
              <a:latin typeface="Century Gothic" panose="020B0502020202020204" pitchFamily="34" charset="0"/>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hören</a:t>
            </a:r>
            <a:endParaRPr lang="en-GB" sz="2000"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6666412" y="599257"/>
            <a:ext cx="5563891" cy="461665"/>
          </a:xfrm>
          <a:prstGeom prst="rect">
            <a:avLst/>
          </a:prstGeom>
          <a:noFill/>
        </p:spPr>
        <p:txBody>
          <a:bodyPr wrap="square" rtlCol="0">
            <a:spAutoFit/>
          </a:bodyPr>
          <a:lstStyle/>
          <a:p>
            <a:r>
              <a:rPr lang="en-US" sz="2400">
                <a:solidFill>
                  <a:schemeClr val="accent5">
                    <a:lumMod val="50000"/>
                  </a:schemeClr>
                </a:solidFill>
                <a:latin typeface="Century Gothic" panose="020B0502020202020204" pitchFamily="34" charset="0"/>
              </a:rPr>
              <a:t>Lang oder kurz?</a:t>
            </a:r>
            <a:endParaRPr lang="en-US" sz="2400" dirty="0">
              <a:solidFill>
                <a:schemeClr val="accent5">
                  <a:lumMod val="50000"/>
                </a:schemeClr>
              </a:solidFill>
              <a:latin typeface="Century Gothic" panose="020B0502020202020204" pitchFamily="34" charset="0"/>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nvGraphicFramePr>
        <p:xfrm>
          <a:off x="2468880" y="1228377"/>
          <a:ext cx="7258214" cy="5094047"/>
        </p:xfrm>
        <a:graphic>
          <a:graphicData uri="http://schemas.openxmlformats.org/drawingml/2006/table">
            <a:tbl>
              <a:tblPr firstRow="1" bandRow="1">
                <a:tableStyleId>{00A15C55-8517-42AA-B614-E9B94910E393}</a:tableStyleId>
              </a:tblPr>
              <a:tblGrid>
                <a:gridCol w="1221968">
                  <a:extLst>
                    <a:ext uri="{9D8B030D-6E8A-4147-A177-3AD203B41FA5}">
                      <a16:colId xmlns:a16="http://schemas.microsoft.com/office/drawing/2014/main" val="2607353726"/>
                    </a:ext>
                  </a:extLst>
                </a:gridCol>
                <a:gridCol w="3018123">
                  <a:extLst>
                    <a:ext uri="{9D8B030D-6E8A-4147-A177-3AD203B41FA5}">
                      <a16:colId xmlns:a16="http://schemas.microsoft.com/office/drawing/2014/main" val="4128092149"/>
                    </a:ext>
                  </a:extLst>
                </a:gridCol>
                <a:gridCol w="3018123">
                  <a:extLst>
                    <a:ext uri="{9D8B030D-6E8A-4147-A177-3AD203B41FA5}">
                      <a16:colId xmlns:a16="http://schemas.microsoft.com/office/drawing/2014/main" val="2609792770"/>
                    </a:ext>
                  </a:extLst>
                </a:gridCol>
              </a:tblGrid>
              <a:tr h="727721">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u="none" strike="noStrike" kern="1200" cap="none" spc="0" normalizeH="0" baseline="0" noProof="0">
                          <a:ln>
                            <a:noFill/>
                          </a:ln>
                          <a:effectLst/>
                          <a:uLnTx/>
                          <a:uFillTx/>
                          <a:latin typeface="Century Gothic" panose="020B0502020202020204" pitchFamily="34" charset="0"/>
                        </a:rPr>
                        <a:t>lang</a:t>
                      </a:r>
                      <a:endParaRPr lang="en-GB" sz="2800" b="0" dirty="0">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a:latin typeface="Century Gothic" panose="020B0502020202020204" pitchFamily="34" charset="0"/>
                        </a:rPr>
                        <a:t>kurz</a:t>
                      </a:r>
                      <a:endParaRPr lang="en-GB" sz="2800" b="0" dirty="0">
                        <a:latin typeface="Century Gothic" panose="020B0502020202020204" pitchFamily="34" charset="0"/>
                      </a:endParaRPr>
                    </a:p>
                  </a:txBody>
                  <a:tcPr anchor="ctr"/>
                </a:tc>
                <a:extLst>
                  <a:ext uri="{0D108BD9-81ED-4DB2-BD59-A6C34878D82A}">
                    <a16:rowId xmlns:a16="http://schemas.microsoft.com/office/drawing/2014/main" val="1153431983"/>
                  </a:ext>
                </a:extLst>
              </a:tr>
              <a:tr h="72772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72772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727721">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72772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72772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439054098"/>
                  </a:ext>
                </a:extLst>
              </a:tr>
              <a:tr h="72772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68965921"/>
                  </a:ext>
                </a:extLst>
              </a:tr>
            </a:tbl>
          </a:graphicData>
        </a:graphic>
      </p:graphicFrame>
      <p:pic>
        <p:nvPicPr>
          <p:cNvPr id="9" name="Picture 8"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5958" y="2186924"/>
            <a:ext cx="282522" cy="294294"/>
          </a:xfrm>
          <a:prstGeom prst="rect">
            <a:avLst/>
          </a:prstGeom>
        </p:spPr>
      </p:pic>
      <p:pic>
        <p:nvPicPr>
          <p:cNvPr id="12" name="Picture 11"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8512" y="2867916"/>
            <a:ext cx="282522" cy="294294"/>
          </a:xfrm>
          <a:prstGeom prst="rect">
            <a:avLst/>
          </a:prstGeom>
        </p:spPr>
      </p:pic>
      <p:pic>
        <p:nvPicPr>
          <p:cNvPr id="15" name="Picture 14"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5958" y="3679664"/>
            <a:ext cx="282522" cy="294294"/>
          </a:xfrm>
          <a:prstGeom prst="rect">
            <a:avLst/>
          </a:prstGeom>
        </p:spPr>
      </p:pic>
      <p:pic>
        <p:nvPicPr>
          <p:cNvPr id="18" name="Picture 17"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4732" y="4429300"/>
            <a:ext cx="282522" cy="294294"/>
          </a:xfrm>
          <a:prstGeom prst="rect">
            <a:avLst/>
          </a:prstGeom>
        </p:spPr>
      </p:pic>
      <p:sp>
        <p:nvSpPr>
          <p:cNvPr id="20" name="Google Shape;661;p36">
            <a:hlinkClick r:id="" action="ppaction://noaction">
              <a:snd r:embed="rId5" name="Idee new.wav"/>
            </a:hlinkClick>
          </p:cNvPr>
          <p:cNvSpPr/>
          <p:nvPr/>
        </p:nvSpPr>
        <p:spPr>
          <a:xfrm>
            <a:off x="2676967" y="1976745"/>
            <a:ext cx="873760" cy="714653"/>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381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dirty="0">
                <a:solidFill>
                  <a:srgbClr val="DAA520"/>
                </a:solidFill>
                <a:latin typeface="Century Gothic"/>
                <a:ea typeface="Century Gothic"/>
                <a:cs typeface="Century Gothic"/>
                <a:sym typeface="Century Gothic"/>
              </a:rPr>
              <a:t>1</a:t>
            </a:r>
            <a:endParaRPr sz="5400" b="1" dirty="0">
              <a:solidFill>
                <a:srgbClr val="DAA520"/>
              </a:solidFill>
              <a:latin typeface="Century Gothic"/>
              <a:ea typeface="Century Gothic"/>
              <a:cs typeface="Century Gothic"/>
              <a:sym typeface="Century Gothic"/>
            </a:endParaRPr>
          </a:p>
        </p:txBody>
      </p:sp>
      <p:sp>
        <p:nvSpPr>
          <p:cNvPr id="21" name="Google Shape;662;p36">
            <a:hlinkClick r:id="" action="ppaction://noaction">
              <a:snd r:embed="rId6" name="eng new.wav"/>
            </a:hlinkClick>
          </p:cNvPr>
          <p:cNvSpPr/>
          <p:nvPr/>
        </p:nvSpPr>
        <p:spPr>
          <a:xfrm>
            <a:off x="2676967" y="2709720"/>
            <a:ext cx="873760" cy="714653"/>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381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a:solidFill>
                  <a:srgbClr val="DAA520"/>
                </a:solidFill>
                <a:latin typeface="Century Gothic"/>
                <a:ea typeface="Century Gothic"/>
                <a:cs typeface="Century Gothic"/>
                <a:sym typeface="Century Gothic"/>
              </a:rPr>
              <a:t>2</a:t>
            </a:r>
            <a:endParaRPr sz="5400" b="1">
              <a:solidFill>
                <a:srgbClr val="DAA520"/>
              </a:solidFill>
              <a:latin typeface="Century Gothic"/>
              <a:ea typeface="Century Gothic"/>
              <a:cs typeface="Century Gothic"/>
              <a:sym typeface="Century Gothic"/>
            </a:endParaRPr>
          </a:p>
        </p:txBody>
      </p:sp>
      <p:sp>
        <p:nvSpPr>
          <p:cNvPr id="22" name="Google Shape;663;p36">
            <a:hlinkClick r:id="" action="ppaction://noaction">
              <a:snd r:embed="rId7" name="Paar new (1).wav"/>
            </a:hlinkClick>
          </p:cNvPr>
          <p:cNvSpPr/>
          <p:nvPr/>
        </p:nvSpPr>
        <p:spPr>
          <a:xfrm>
            <a:off x="2676967" y="3424373"/>
            <a:ext cx="873760" cy="714653"/>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381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dirty="0">
                <a:solidFill>
                  <a:srgbClr val="DAA520"/>
                </a:solidFill>
                <a:latin typeface="Century Gothic"/>
                <a:ea typeface="Century Gothic"/>
                <a:cs typeface="Century Gothic"/>
                <a:sym typeface="Century Gothic"/>
              </a:rPr>
              <a:t>3</a:t>
            </a:r>
            <a:endParaRPr sz="5400" b="1" dirty="0">
              <a:solidFill>
                <a:srgbClr val="DAA520"/>
              </a:solidFill>
              <a:latin typeface="Century Gothic"/>
              <a:ea typeface="Century Gothic"/>
              <a:cs typeface="Century Gothic"/>
              <a:sym typeface="Century Gothic"/>
            </a:endParaRPr>
          </a:p>
        </p:txBody>
      </p:sp>
      <p:sp>
        <p:nvSpPr>
          <p:cNvPr id="23" name="Google Shape;664;p36">
            <a:hlinkClick r:id="" action="ppaction://noaction">
              <a:snd r:embed="rId8" name="danke new.wav"/>
            </a:hlinkClick>
          </p:cNvPr>
          <p:cNvSpPr/>
          <p:nvPr/>
        </p:nvSpPr>
        <p:spPr>
          <a:xfrm>
            <a:off x="2676967" y="4156495"/>
            <a:ext cx="873760" cy="714653"/>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381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dirty="0">
                <a:solidFill>
                  <a:srgbClr val="DAA520"/>
                </a:solidFill>
                <a:latin typeface="Century Gothic"/>
                <a:ea typeface="Century Gothic"/>
                <a:cs typeface="Century Gothic"/>
                <a:sym typeface="Century Gothic"/>
              </a:rPr>
              <a:t>4</a:t>
            </a:r>
            <a:endParaRPr sz="5400" b="1" dirty="0">
              <a:solidFill>
                <a:srgbClr val="DAA520"/>
              </a:solidFill>
              <a:latin typeface="Century Gothic"/>
              <a:ea typeface="Century Gothic"/>
              <a:cs typeface="Century Gothic"/>
              <a:sym typeface="Century Gothic"/>
            </a:endParaRPr>
          </a:p>
        </p:txBody>
      </p:sp>
      <p:sp>
        <p:nvSpPr>
          <p:cNvPr id="24" name="Google Shape;665;p36">
            <a:hlinkClick r:id="" action="ppaction://noaction">
              <a:snd r:embed="rId9" name="Gast new.wav"/>
            </a:hlinkClick>
          </p:cNvPr>
          <p:cNvSpPr/>
          <p:nvPr/>
        </p:nvSpPr>
        <p:spPr>
          <a:xfrm>
            <a:off x="2676967" y="4840616"/>
            <a:ext cx="873760" cy="714653"/>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381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a:solidFill>
                  <a:srgbClr val="DAA520"/>
                </a:solidFill>
                <a:latin typeface="Century Gothic"/>
                <a:ea typeface="Century Gothic"/>
                <a:cs typeface="Century Gothic"/>
                <a:sym typeface="Century Gothic"/>
              </a:rPr>
              <a:t>5</a:t>
            </a:r>
            <a:endParaRPr sz="5400" b="1">
              <a:solidFill>
                <a:srgbClr val="DAA520"/>
              </a:solidFill>
              <a:latin typeface="Century Gothic"/>
              <a:ea typeface="Century Gothic"/>
              <a:cs typeface="Century Gothic"/>
              <a:sym typeface="Century Gothic"/>
            </a:endParaRPr>
          </a:p>
        </p:txBody>
      </p:sp>
      <p:sp>
        <p:nvSpPr>
          <p:cNvPr id="25" name="Google Shape;666;p36">
            <a:hlinkClick r:id="" action="ppaction://noaction">
              <a:snd r:embed="rId10" name="sehen new.wav"/>
            </a:hlinkClick>
          </p:cNvPr>
          <p:cNvSpPr/>
          <p:nvPr/>
        </p:nvSpPr>
        <p:spPr>
          <a:xfrm>
            <a:off x="2676967" y="5569958"/>
            <a:ext cx="873760" cy="714653"/>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381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a:solidFill>
                  <a:srgbClr val="DAA520"/>
                </a:solidFill>
                <a:latin typeface="Century Gothic"/>
                <a:ea typeface="Century Gothic"/>
                <a:cs typeface="Century Gothic"/>
                <a:sym typeface="Century Gothic"/>
              </a:rPr>
              <a:t>6</a:t>
            </a:r>
            <a:endParaRPr sz="5400" b="1">
              <a:solidFill>
                <a:srgbClr val="DAA520"/>
              </a:solidFill>
              <a:latin typeface="Century Gothic"/>
              <a:ea typeface="Century Gothic"/>
              <a:cs typeface="Century Gothic"/>
              <a:sym typeface="Century Gothic"/>
            </a:endParaRPr>
          </a:p>
        </p:txBody>
      </p:sp>
      <p:pic>
        <p:nvPicPr>
          <p:cNvPr id="26" name="Picture 25"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8512" y="5128274"/>
            <a:ext cx="282522" cy="294294"/>
          </a:xfrm>
          <a:prstGeom prst="rect">
            <a:avLst/>
          </a:prstGeom>
        </p:spPr>
      </p:pic>
      <p:pic>
        <p:nvPicPr>
          <p:cNvPr id="27" name="Picture 26"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5958" y="5780137"/>
            <a:ext cx="282522" cy="294294"/>
          </a:xfrm>
          <a:prstGeom prst="rect">
            <a:avLst/>
          </a:prstGeom>
        </p:spPr>
      </p:pic>
      <p:sp>
        <p:nvSpPr>
          <p:cNvPr id="28" name="Google Shape;678;p37"/>
          <p:cNvSpPr txBox="1"/>
          <p:nvPr/>
        </p:nvSpPr>
        <p:spPr>
          <a:xfrm>
            <a:off x="9841424" y="1982979"/>
            <a:ext cx="109036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15076"/>
                </a:solidFill>
                <a:latin typeface="Century Gothic"/>
                <a:ea typeface="Century Gothic"/>
                <a:cs typeface="Century Gothic"/>
                <a:sym typeface="Century Gothic"/>
              </a:rPr>
              <a:t>Id</a:t>
            </a:r>
            <a:r>
              <a:rPr lang="en-GB" sz="3200" b="1">
                <a:solidFill>
                  <a:srgbClr val="DAA520"/>
                </a:solidFill>
                <a:latin typeface="Century Gothic"/>
                <a:ea typeface="Century Gothic"/>
                <a:cs typeface="Century Gothic"/>
                <a:sym typeface="Century Gothic"/>
              </a:rPr>
              <a:t>ee</a:t>
            </a:r>
            <a:endParaRPr sz="3200" b="1">
              <a:solidFill>
                <a:srgbClr val="DAA520"/>
              </a:solidFill>
              <a:latin typeface="Century Gothic"/>
              <a:ea typeface="Century Gothic"/>
              <a:cs typeface="Century Gothic"/>
              <a:sym typeface="Century Gothic"/>
            </a:endParaRPr>
          </a:p>
        </p:txBody>
      </p:sp>
      <p:sp>
        <p:nvSpPr>
          <p:cNvPr id="29" name="Google Shape;679;p37"/>
          <p:cNvSpPr txBox="1"/>
          <p:nvPr/>
        </p:nvSpPr>
        <p:spPr>
          <a:xfrm>
            <a:off x="9841423" y="2688266"/>
            <a:ext cx="97654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a:solidFill>
                  <a:srgbClr val="DAA520"/>
                </a:solidFill>
                <a:latin typeface="Century Gothic"/>
                <a:ea typeface="Century Gothic"/>
                <a:cs typeface="Century Gothic"/>
                <a:sym typeface="Century Gothic"/>
              </a:rPr>
              <a:t>e</a:t>
            </a:r>
            <a:r>
              <a:rPr lang="en-GB" sz="3200">
                <a:solidFill>
                  <a:srgbClr val="115076"/>
                </a:solidFill>
                <a:latin typeface="Century Gothic"/>
                <a:ea typeface="Century Gothic"/>
                <a:cs typeface="Century Gothic"/>
                <a:sym typeface="Century Gothic"/>
              </a:rPr>
              <a:t>ng</a:t>
            </a:r>
            <a:endParaRPr sz="3200">
              <a:solidFill>
                <a:srgbClr val="115076"/>
              </a:solidFill>
              <a:latin typeface="Century Gothic"/>
              <a:ea typeface="Century Gothic"/>
              <a:cs typeface="Century Gothic"/>
              <a:sym typeface="Century Gothic"/>
            </a:endParaRPr>
          </a:p>
        </p:txBody>
      </p:sp>
      <p:sp>
        <p:nvSpPr>
          <p:cNvPr id="30" name="Google Shape;680;p37"/>
          <p:cNvSpPr txBox="1"/>
          <p:nvPr/>
        </p:nvSpPr>
        <p:spPr>
          <a:xfrm>
            <a:off x="9851248" y="3433532"/>
            <a:ext cx="111280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15076"/>
                </a:solidFill>
                <a:latin typeface="Century Gothic"/>
                <a:ea typeface="Century Gothic"/>
                <a:cs typeface="Century Gothic"/>
                <a:sym typeface="Century Gothic"/>
              </a:rPr>
              <a:t>P</a:t>
            </a:r>
            <a:r>
              <a:rPr lang="en-GB" sz="3200" b="1">
                <a:solidFill>
                  <a:srgbClr val="DAA520"/>
                </a:solidFill>
                <a:latin typeface="Century Gothic"/>
                <a:ea typeface="Century Gothic"/>
                <a:cs typeface="Century Gothic"/>
                <a:sym typeface="Century Gothic"/>
              </a:rPr>
              <a:t>aa</a:t>
            </a:r>
            <a:r>
              <a:rPr lang="en-GB" sz="3200">
                <a:solidFill>
                  <a:srgbClr val="115076"/>
                </a:solidFill>
                <a:latin typeface="Century Gothic"/>
                <a:ea typeface="Century Gothic"/>
                <a:cs typeface="Century Gothic"/>
                <a:sym typeface="Century Gothic"/>
              </a:rPr>
              <a:t>r</a:t>
            </a:r>
            <a:endParaRPr sz="3200">
              <a:solidFill>
                <a:srgbClr val="115076"/>
              </a:solidFill>
              <a:latin typeface="Century Gothic"/>
              <a:ea typeface="Century Gothic"/>
              <a:cs typeface="Century Gothic"/>
              <a:sym typeface="Century Gothic"/>
            </a:endParaRPr>
          </a:p>
        </p:txBody>
      </p:sp>
      <p:sp>
        <p:nvSpPr>
          <p:cNvPr id="35" name="Google Shape;681;p37"/>
          <p:cNvSpPr txBox="1"/>
          <p:nvPr/>
        </p:nvSpPr>
        <p:spPr>
          <a:xfrm>
            <a:off x="9841423" y="4138819"/>
            <a:ext cx="146867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15076"/>
                </a:solidFill>
                <a:latin typeface="Century Gothic"/>
                <a:ea typeface="Century Gothic"/>
                <a:cs typeface="Century Gothic"/>
                <a:sym typeface="Century Gothic"/>
              </a:rPr>
              <a:t>d</a:t>
            </a:r>
            <a:r>
              <a:rPr lang="en-GB" sz="3200" b="1">
                <a:solidFill>
                  <a:srgbClr val="DAA520"/>
                </a:solidFill>
                <a:latin typeface="Century Gothic"/>
                <a:ea typeface="Century Gothic"/>
                <a:cs typeface="Century Gothic"/>
                <a:sym typeface="Century Gothic"/>
              </a:rPr>
              <a:t>a</a:t>
            </a:r>
            <a:r>
              <a:rPr lang="en-GB" sz="3200">
                <a:solidFill>
                  <a:srgbClr val="115076"/>
                </a:solidFill>
                <a:latin typeface="Century Gothic"/>
                <a:ea typeface="Century Gothic"/>
                <a:cs typeface="Century Gothic"/>
                <a:sym typeface="Century Gothic"/>
              </a:rPr>
              <a:t>nke</a:t>
            </a:r>
            <a:endParaRPr sz="3200">
              <a:solidFill>
                <a:srgbClr val="115076"/>
              </a:solidFill>
              <a:latin typeface="Century Gothic"/>
              <a:ea typeface="Century Gothic"/>
              <a:cs typeface="Century Gothic"/>
              <a:sym typeface="Century Gothic"/>
            </a:endParaRPr>
          </a:p>
        </p:txBody>
      </p:sp>
      <p:sp>
        <p:nvSpPr>
          <p:cNvPr id="36" name="Google Shape;682;p37"/>
          <p:cNvSpPr txBox="1"/>
          <p:nvPr/>
        </p:nvSpPr>
        <p:spPr>
          <a:xfrm>
            <a:off x="9862468" y="4837793"/>
            <a:ext cx="112082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15076"/>
                </a:solidFill>
                <a:latin typeface="Century Gothic"/>
                <a:ea typeface="Century Gothic"/>
                <a:cs typeface="Century Gothic"/>
                <a:sym typeface="Century Gothic"/>
              </a:rPr>
              <a:t>G</a:t>
            </a:r>
            <a:r>
              <a:rPr lang="en-GB" sz="3200" b="1">
                <a:solidFill>
                  <a:srgbClr val="DAA520"/>
                </a:solidFill>
                <a:latin typeface="Century Gothic"/>
                <a:ea typeface="Century Gothic"/>
                <a:cs typeface="Century Gothic"/>
                <a:sym typeface="Century Gothic"/>
              </a:rPr>
              <a:t>a</a:t>
            </a:r>
            <a:r>
              <a:rPr lang="en-GB" sz="3200">
                <a:solidFill>
                  <a:srgbClr val="115076"/>
                </a:solidFill>
                <a:latin typeface="Century Gothic"/>
                <a:ea typeface="Century Gothic"/>
                <a:cs typeface="Century Gothic"/>
                <a:sym typeface="Century Gothic"/>
              </a:rPr>
              <a:t>st</a:t>
            </a:r>
            <a:endParaRPr/>
          </a:p>
        </p:txBody>
      </p:sp>
      <p:sp>
        <p:nvSpPr>
          <p:cNvPr id="37" name="Google Shape;683;p37"/>
          <p:cNvSpPr txBox="1"/>
          <p:nvPr/>
        </p:nvSpPr>
        <p:spPr>
          <a:xfrm>
            <a:off x="9837471" y="5557793"/>
            <a:ext cx="137569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15076"/>
                </a:solidFill>
                <a:latin typeface="Century Gothic"/>
                <a:ea typeface="Century Gothic"/>
                <a:cs typeface="Century Gothic"/>
                <a:sym typeface="Century Gothic"/>
              </a:rPr>
              <a:t>s</a:t>
            </a:r>
            <a:r>
              <a:rPr lang="en-GB" sz="3200" b="1">
                <a:solidFill>
                  <a:srgbClr val="DAA520"/>
                </a:solidFill>
                <a:latin typeface="Century Gothic"/>
                <a:ea typeface="Century Gothic"/>
                <a:cs typeface="Century Gothic"/>
                <a:sym typeface="Century Gothic"/>
              </a:rPr>
              <a:t>e</a:t>
            </a:r>
            <a:r>
              <a:rPr lang="en-GB" sz="3200">
                <a:solidFill>
                  <a:srgbClr val="115076"/>
                </a:solidFill>
                <a:latin typeface="Century Gothic"/>
                <a:ea typeface="Century Gothic"/>
                <a:cs typeface="Century Gothic"/>
                <a:sym typeface="Century Gothic"/>
              </a:rPr>
              <a:t>hen</a:t>
            </a:r>
            <a:endParaRPr sz="3200">
              <a:solidFill>
                <a:srgbClr val="115076"/>
              </a:solidFill>
              <a:latin typeface="Century Gothic"/>
              <a:ea typeface="Century Gothic"/>
              <a:cs typeface="Century Gothic"/>
              <a:sym typeface="Century Gothic"/>
            </a:endParaRPr>
          </a:p>
        </p:txBody>
      </p:sp>
      <p:sp>
        <p:nvSpPr>
          <p:cNvPr id="38" name="TextBox 37">
            <a:extLst>
              <a:ext uri="{FF2B5EF4-FFF2-40B4-BE49-F238E27FC236}">
                <a16:creationId xmlns:a16="http://schemas.microsoft.com/office/drawing/2014/main" id="{E050899D-8A70-334E-8FB4-7B4C2291EFCB}"/>
              </a:ext>
            </a:extLst>
          </p:cNvPr>
          <p:cNvSpPr txBox="1"/>
          <p:nvPr/>
        </p:nvSpPr>
        <p:spPr>
          <a:xfrm>
            <a:off x="799947" y="2657654"/>
            <a:ext cx="425745" cy="2554545"/>
          </a:xfrm>
          <a:prstGeom prst="rect">
            <a:avLst/>
          </a:prstGeom>
          <a:noFill/>
        </p:spPr>
        <p:txBody>
          <a:bodyPr wrap="square" rtlCol="0">
            <a:spAutoFit/>
          </a:bodyPr>
          <a:lstStyle/>
          <a:p>
            <a:r>
              <a:rPr lang="en-US" sz="4000" b="1">
                <a:solidFill>
                  <a:schemeClr val="accent5">
                    <a:lumMod val="50000"/>
                  </a:schemeClr>
                </a:solidFill>
                <a:latin typeface="Century Gothic" panose="020B0502020202020204" pitchFamily="34" charset="0"/>
              </a:rPr>
              <a:t>A</a:t>
            </a:r>
          </a:p>
          <a:p>
            <a:endParaRPr lang="en-US" sz="4000" b="1">
              <a:solidFill>
                <a:schemeClr val="accent5">
                  <a:lumMod val="50000"/>
                </a:schemeClr>
              </a:solidFill>
              <a:latin typeface="Century Gothic" panose="020B0502020202020204" pitchFamily="34" charset="0"/>
            </a:endParaRPr>
          </a:p>
          <a:p>
            <a:endParaRPr lang="en-US" sz="4000" b="1">
              <a:solidFill>
                <a:schemeClr val="accent5">
                  <a:lumMod val="50000"/>
                </a:schemeClr>
              </a:solidFill>
              <a:latin typeface="Century Gothic" panose="020B0502020202020204" pitchFamily="34" charset="0"/>
            </a:endParaRPr>
          </a:p>
          <a:p>
            <a:r>
              <a:rPr lang="en-US" sz="4000" b="1">
                <a:solidFill>
                  <a:schemeClr val="accent5">
                    <a:lumMod val="50000"/>
                  </a:schemeClr>
                </a:solidFill>
                <a:latin typeface="Century Gothic" panose="020B0502020202020204" pitchFamily="34" charset="0"/>
              </a:rPr>
              <a:t>E</a:t>
            </a:r>
            <a:endParaRPr lang="en-US" sz="2400" b="1">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35928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400"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Y7 T1.1. Week 6 Slides 38-41; 45-46</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35988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r>
              <a:rPr lang="en-GB" b="1">
                <a:solidFill>
                  <a:prstClr val="white"/>
                </a:solidFill>
                <a:latin typeface="Century Gothic" panose="020B0502020202020204" pitchFamily="34" charset="0"/>
              </a:rPr>
              <a:t>/ sprechen</a:t>
            </a:r>
            <a:endParaRPr lang="en-GB" b="1" dirty="0">
              <a:solidFill>
                <a:prstClr val="white"/>
              </a:solidFill>
              <a:latin typeface="Century Gothic" panose="020B0502020202020204" pitchFamily="34" charset="0"/>
            </a:endParaRPr>
          </a:p>
        </p:txBody>
      </p:sp>
      <p:sp>
        <p:nvSpPr>
          <p:cNvPr id="6" name="Rectangle 5">
            <a:hlinkClick r:id="" action="ppaction://noaction">
              <a:snd r:embed="rId4" name="sagen_source.wav"/>
            </a:hlinkClick>
            <a:extLst>
              <a:ext uri="{FF2B5EF4-FFF2-40B4-BE49-F238E27FC236}">
                <a16:creationId xmlns:a16="http://schemas.microsoft.com/office/drawing/2014/main" id="{036248A2-20F7-1C46-A577-41E9557D3DD0}"/>
              </a:ext>
            </a:extLst>
          </p:cNvPr>
          <p:cNvSpPr/>
          <p:nvPr/>
        </p:nvSpPr>
        <p:spPr>
          <a:xfrm>
            <a:off x="859536" y="531287"/>
            <a:ext cx="4807726"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s</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gen</a:t>
            </a:r>
            <a:endParaRPr lang="en-GB" sz="12000" dirty="0">
              <a:solidFill>
                <a:srgbClr val="002060"/>
              </a:solidFill>
              <a:latin typeface="Century Gothic" panose="020B0502020202020204" pitchFamily="34" charset="0"/>
            </a:endParaRPr>
          </a:p>
        </p:txBody>
      </p:sp>
      <p:sp>
        <p:nvSpPr>
          <p:cNvPr id="7" name="Rectangle 6">
            <a:extLst>
              <a:ext uri="{FF2B5EF4-FFF2-40B4-BE49-F238E27FC236}">
                <a16:creationId xmlns:a16="http://schemas.microsoft.com/office/drawing/2014/main" id="{FA20E5D3-98C4-6241-A599-6F67AE39210F}"/>
              </a:ext>
            </a:extLst>
          </p:cNvPr>
          <p:cNvSpPr/>
          <p:nvPr/>
        </p:nvSpPr>
        <p:spPr>
          <a:xfrm>
            <a:off x="1276082" y="4523901"/>
            <a:ext cx="2837635"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k</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lt</a:t>
            </a:r>
            <a:endParaRPr lang="en-GB" sz="12000" dirty="0">
              <a:solidFill>
                <a:srgbClr val="002060"/>
              </a:solidFill>
              <a:latin typeface="Century Gothic" panose="020B0502020202020204" pitchFamily="34" charset="0"/>
            </a:endParaRPr>
          </a:p>
        </p:txBody>
      </p:sp>
      <p:sp>
        <p:nvSpPr>
          <p:cNvPr id="8" name="Rectangle 7">
            <a:hlinkClick r:id="" action="ppaction://noaction">
              <a:snd r:embed="rId5" name="geben_source.wav"/>
            </a:hlinkClick>
            <a:extLst>
              <a:ext uri="{FF2B5EF4-FFF2-40B4-BE49-F238E27FC236}">
                <a16:creationId xmlns:a16="http://schemas.microsoft.com/office/drawing/2014/main" id="{8920B481-9C2B-7D49-8EB7-61755FD9655C}"/>
              </a:ext>
            </a:extLst>
          </p:cNvPr>
          <p:cNvSpPr/>
          <p:nvPr/>
        </p:nvSpPr>
        <p:spPr>
          <a:xfrm>
            <a:off x="6500355" y="531287"/>
            <a:ext cx="5208477"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g</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ben</a:t>
            </a:r>
            <a:endParaRPr lang="en-GB" sz="12000" dirty="0">
              <a:solidFill>
                <a:srgbClr val="002060"/>
              </a:solidFill>
              <a:latin typeface="Century Gothic" panose="020B0502020202020204" pitchFamily="34" charset="0"/>
            </a:endParaRPr>
          </a:p>
        </p:txBody>
      </p:sp>
      <p:sp>
        <p:nvSpPr>
          <p:cNvPr id="9" name="Rectangle 8">
            <a:hlinkClick r:id="" action="ppaction://noaction">
              <a:snd r:embed="rId6" name="denken_source.wav"/>
            </a:hlinkClick>
            <a:extLst>
              <a:ext uri="{FF2B5EF4-FFF2-40B4-BE49-F238E27FC236}">
                <a16:creationId xmlns:a16="http://schemas.microsoft.com/office/drawing/2014/main" id="{4804FF0B-CDFB-034F-B312-1C304BEE9B64}"/>
              </a:ext>
            </a:extLst>
          </p:cNvPr>
          <p:cNvSpPr/>
          <p:nvPr/>
        </p:nvSpPr>
        <p:spPr>
          <a:xfrm>
            <a:off x="5847386" y="4863954"/>
            <a:ext cx="5861446" cy="1938992"/>
          </a:xfrm>
          <a:prstGeom prst="rect">
            <a:avLst/>
          </a:prstGeom>
        </p:spPr>
        <p:txBody>
          <a:bodyPr wrap="square">
            <a:spAutoFit/>
          </a:bodyPr>
          <a:lstStyle/>
          <a:p>
            <a:pPr lvl="0" algn="ctr"/>
            <a:r>
              <a:rPr lang="en-GB" sz="12000" dirty="0" err="1">
                <a:solidFill>
                  <a:srgbClr val="002060"/>
                </a:solidFill>
                <a:latin typeface="Century Gothic" panose="020B0502020202020204" pitchFamily="34" charset="0"/>
              </a:rPr>
              <a:t>d</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nken</a:t>
            </a:r>
            <a:endParaRPr lang="en-GB" sz="12000" dirty="0">
              <a:solidFill>
                <a:srgbClr val="002060"/>
              </a:solidFill>
              <a:latin typeface="Century Gothic" panose="020B0502020202020204" pitchFamily="34" charset="0"/>
            </a:endParaRPr>
          </a:p>
        </p:txBody>
      </p:sp>
      <p:sp>
        <p:nvSpPr>
          <p:cNvPr id="10" name="Rectangle 9">
            <a:hlinkClick r:id="" action="ppaction://noaction">
              <a:snd r:embed="rId7" name="frei_source.wav"/>
            </a:hlinkClick>
            <a:extLst>
              <a:ext uri="{FF2B5EF4-FFF2-40B4-BE49-F238E27FC236}">
                <a16:creationId xmlns:a16="http://schemas.microsoft.com/office/drawing/2014/main" id="{BE7AE240-217E-6B44-868F-0E7551ADAAD8}"/>
              </a:ext>
            </a:extLst>
          </p:cNvPr>
          <p:cNvSpPr/>
          <p:nvPr/>
        </p:nvSpPr>
        <p:spPr>
          <a:xfrm>
            <a:off x="9270344" y="2800370"/>
            <a:ext cx="2438488"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fr</a:t>
            </a:r>
            <a:r>
              <a:rPr lang="en-GB" sz="12000" dirty="0" err="1">
                <a:solidFill>
                  <a:srgbClr val="FFCC00"/>
                </a:solidFill>
                <a:latin typeface="Century Gothic" panose="020B0502020202020204" pitchFamily="34" charset="0"/>
              </a:rPr>
              <a:t>ei</a:t>
            </a:r>
            <a:endParaRPr lang="en-GB" sz="12000" dirty="0">
              <a:solidFill>
                <a:srgbClr val="002060"/>
              </a:solidFill>
              <a:latin typeface="Century Gothic" panose="020B0502020202020204" pitchFamily="34" charset="0"/>
            </a:endParaRPr>
          </a:p>
        </p:txBody>
      </p:sp>
      <p:sp>
        <p:nvSpPr>
          <p:cNvPr id="11" name="Rectangle 10">
            <a:hlinkClick r:id="" action="ppaction://noaction">
              <a:snd r:embed="rId8" name="Zug_source.wav"/>
            </a:hlinkClick>
            <a:extLst>
              <a:ext uri="{FF2B5EF4-FFF2-40B4-BE49-F238E27FC236}">
                <a16:creationId xmlns:a16="http://schemas.microsoft.com/office/drawing/2014/main" id="{884CCF3C-D4E6-984B-A5CB-4D8ED76DDE8A}"/>
              </a:ext>
            </a:extLst>
          </p:cNvPr>
          <p:cNvSpPr/>
          <p:nvPr/>
        </p:nvSpPr>
        <p:spPr>
          <a:xfrm>
            <a:off x="4636136" y="2800370"/>
            <a:ext cx="2895343"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Z</a:t>
            </a:r>
            <a:r>
              <a:rPr lang="en-GB" sz="12000" dirty="0">
                <a:solidFill>
                  <a:srgbClr val="002060"/>
                </a:solidFill>
                <a:latin typeface="Century Gothic" panose="020B0502020202020204" pitchFamily="34" charset="0"/>
              </a:rPr>
              <a:t>ug</a:t>
            </a:r>
          </a:p>
        </p:txBody>
      </p:sp>
      <p:sp>
        <p:nvSpPr>
          <p:cNvPr id="12" name="Rectangle 11">
            <a:hlinkClick r:id="" action="ppaction://noaction">
              <a:snd r:embed="rId9" name="Welt_source.wav"/>
            </a:hlinkClick>
            <a:extLst>
              <a:ext uri="{FF2B5EF4-FFF2-40B4-BE49-F238E27FC236}">
                <a16:creationId xmlns:a16="http://schemas.microsoft.com/office/drawing/2014/main" id="{6A8FE1C5-2CDD-F54B-9C66-6A30E3461322}"/>
              </a:ext>
            </a:extLst>
          </p:cNvPr>
          <p:cNvSpPr/>
          <p:nvPr/>
        </p:nvSpPr>
        <p:spPr>
          <a:xfrm>
            <a:off x="175868" y="2696214"/>
            <a:ext cx="3491660"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W</a:t>
            </a:r>
            <a:r>
              <a:rPr lang="en-GB" sz="12000" dirty="0">
                <a:solidFill>
                  <a:srgbClr val="002060"/>
                </a:solidFill>
                <a:latin typeface="Century Gothic" panose="020B0502020202020204" pitchFamily="34" charset="0"/>
              </a:rPr>
              <a:t>elt</a:t>
            </a:r>
          </a:p>
        </p:txBody>
      </p:sp>
      <p:pic>
        <p:nvPicPr>
          <p:cNvPr id="13" name="Picture 20">
            <a:extLst>
              <a:ext uri="{FF2B5EF4-FFF2-40B4-BE49-F238E27FC236}">
                <a16:creationId xmlns:a16="http://schemas.microsoft.com/office/drawing/2014/main" id="{6B5A4978-4848-B843-911A-744901664334}"/>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75761" y="837013"/>
            <a:ext cx="2187638" cy="1798311"/>
          </a:xfrm>
          <a:prstGeom prst="rect">
            <a:avLst/>
          </a:prstGeom>
        </p:spPr>
      </p:pic>
      <p:pic>
        <p:nvPicPr>
          <p:cNvPr id="14" name="Picture 20">
            <a:extLst>
              <a:ext uri="{FF2B5EF4-FFF2-40B4-BE49-F238E27FC236}">
                <a16:creationId xmlns:a16="http://schemas.microsoft.com/office/drawing/2014/main" id="{A1706672-DB5E-A340-92C6-6FA710979555}"/>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03602" y="837012"/>
            <a:ext cx="2187638" cy="1798311"/>
          </a:xfrm>
          <a:prstGeom prst="rect">
            <a:avLst/>
          </a:prstGeom>
        </p:spPr>
      </p:pic>
      <p:pic>
        <p:nvPicPr>
          <p:cNvPr id="15" name="Picture 20">
            <a:extLst>
              <a:ext uri="{FF2B5EF4-FFF2-40B4-BE49-F238E27FC236}">
                <a16:creationId xmlns:a16="http://schemas.microsoft.com/office/drawing/2014/main" id="{CA751209-0D7B-2240-9A16-8167D37C4C91}"/>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60404" y="2438442"/>
            <a:ext cx="2901453" cy="2385091"/>
          </a:xfrm>
          <a:prstGeom prst="rect">
            <a:avLst/>
          </a:prstGeom>
        </p:spPr>
      </p:pic>
      <p:pic>
        <p:nvPicPr>
          <p:cNvPr id="16" name="Picture 20">
            <a:extLst>
              <a:ext uri="{FF2B5EF4-FFF2-40B4-BE49-F238E27FC236}">
                <a16:creationId xmlns:a16="http://schemas.microsoft.com/office/drawing/2014/main" id="{E946D36D-C4D1-644D-9BDA-2A3747B30392}"/>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696573" y="2778775"/>
            <a:ext cx="2901453" cy="2385091"/>
          </a:xfrm>
          <a:prstGeom prst="rect">
            <a:avLst/>
          </a:prstGeom>
        </p:spPr>
      </p:pic>
      <p:pic>
        <p:nvPicPr>
          <p:cNvPr id="17" name="Picture 20">
            <a:extLst>
              <a:ext uri="{FF2B5EF4-FFF2-40B4-BE49-F238E27FC236}">
                <a16:creationId xmlns:a16="http://schemas.microsoft.com/office/drawing/2014/main" id="{93525CD1-ADAB-B947-AC83-C5908CC0D1AA}"/>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552909" y="2634512"/>
            <a:ext cx="3126659" cy="2570217"/>
          </a:xfrm>
          <a:prstGeom prst="rect">
            <a:avLst/>
          </a:prstGeom>
        </p:spPr>
      </p:pic>
      <p:pic>
        <p:nvPicPr>
          <p:cNvPr id="18" name="Picture 20">
            <a:hlinkClick r:id="" action="ppaction://noaction">
              <a:snd r:embed="rId11" name="kalt_source.wav"/>
            </a:hlinkClick>
            <a:extLst>
              <a:ext uri="{FF2B5EF4-FFF2-40B4-BE49-F238E27FC236}">
                <a16:creationId xmlns:a16="http://schemas.microsoft.com/office/drawing/2014/main" id="{91E48E8B-D75A-1541-8FF1-4DF06236CAFD}"/>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01080" y="4846981"/>
            <a:ext cx="2187638" cy="1798311"/>
          </a:xfrm>
          <a:prstGeom prst="rect">
            <a:avLst/>
          </a:prstGeom>
        </p:spPr>
      </p:pic>
      <p:pic>
        <p:nvPicPr>
          <p:cNvPr id="19" name="Picture 20">
            <a:extLst>
              <a:ext uri="{FF2B5EF4-FFF2-40B4-BE49-F238E27FC236}">
                <a16:creationId xmlns:a16="http://schemas.microsoft.com/office/drawing/2014/main" id="{CA97E439-937A-5745-81E3-CB76D17D25F3}"/>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94535" y="5185461"/>
            <a:ext cx="2187638" cy="1798311"/>
          </a:xfrm>
          <a:prstGeom prst="rect">
            <a:avLst/>
          </a:prstGeom>
        </p:spPr>
      </p:pic>
    </p:spTree>
    <p:extLst>
      <p:ext uri="{BB962C8B-B14F-4D97-AF65-F5344CB8AC3E}">
        <p14:creationId xmlns:p14="http://schemas.microsoft.com/office/powerpoint/2010/main" val="2312255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r>
              <a:rPr lang="en-GB" b="1">
                <a:solidFill>
                  <a:prstClr val="white"/>
                </a:solidFill>
                <a:latin typeface="Century Gothic" panose="020B0502020202020204" pitchFamily="34" charset="0"/>
              </a:rPr>
              <a:t>/ sprechen</a:t>
            </a:r>
            <a:endParaRPr lang="en-GB" b="1" dirty="0">
              <a:solidFill>
                <a:prstClr val="white"/>
              </a:solidFill>
              <a:latin typeface="Century Gothic" panose="020B0502020202020204" pitchFamily="34" charset="0"/>
            </a:endParaRPr>
          </a:p>
        </p:txBody>
      </p:sp>
      <p:sp>
        <p:nvSpPr>
          <p:cNvPr id="7" name="Rectangle 6">
            <a:hlinkClick r:id="" action="ppaction://noaction">
              <a:snd r:embed="rId4" name="sagen_source.wav"/>
            </a:hlinkClick>
            <a:extLst>
              <a:ext uri="{FF2B5EF4-FFF2-40B4-BE49-F238E27FC236}">
                <a16:creationId xmlns:a16="http://schemas.microsoft.com/office/drawing/2014/main" id="{036248A2-20F7-1C46-A577-41E9557D3DD0}"/>
              </a:ext>
            </a:extLst>
          </p:cNvPr>
          <p:cNvSpPr/>
          <p:nvPr/>
        </p:nvSpPr>
        <p:spPr>
          <a:xfrm>
            <a:off x="843592" y="500340"/>
            <a:ext cx="4807726"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s</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gen</a:t>
            </a:r>
            <a:endParaRPr lang="en-GB" sz="12000"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FA20E5D3-98C4-6241-A599-6F67AE39210F}"/>
              </a:ext>
            </a:extLst>
          </p:cNvPr>
          <p:cNvSpPr/>
          <p:nvPr/>
        </p:nvSpPr>
        <p:spPr>
          <a:xfrm>
            <a:off x="1260138" y="4492954"/>
            <a:ext cx="2837635"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k</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lt</a:t>
            </a:r>
            <a:endParaRPr lang="en-GB" sz="12000" dirty="0">
              <a:solidFill>
                <a:srgbClr val="002060"/>
              </a:solidFill>
              <a:latin typeface="Century Gothic" panose="020B0502020202020204" pitchFamily="34" charset="0"/>
            </a:endParaRPr>
          </a:p>
        </p:txBody>
      </p:sp>
      <p:sp>
        <p:nvSpPr>
          <p:cNvPr id="9" name="Rectangle 8">
            <a:hlinkClick r:id="" action="ppaction://noaction">
              <a:snd r:embed="rId5" name="geben_source.wav"/>
            </a:hlinkClick>
            <a:extLst>
              <a:ext uri="{FF2B5EF4-FFF2-40B4-BE49-F238E27FC236}">
                <a16:creationId xmlns:a16="http://schemas.microsoft.com/office/drawing/2014/main" id="{8920B481-9C2B-7D49-8EB7-61755FD9655C}"/>
              </a:ext>
            </a:extLst>
          </p:cNvPr>
          <p:cNvSpPr/>
          <p:nvPr/>
        </p:nvSpPr>
        <p:spPr>
          <a:xfrm>
            <a:off x="6484411" y="500340"/>
            <a:ext cx="5208477"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g</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ben</a:t>
            </a:r>
            <a:endParaRPr lang="en-GB" sz="12000" dirty="0">
              <a:solidFill>
                <a:srgbClr val="002060"/>
              </a:solidFill>
              <a:latin typeface="Century Gothic" panose="020B0502020202020204" pitchFamily="34" charset="0"/>
            </a:endParaRPr>
          </a:p>
        </p:txBody>
      </p:sp>
      <p:sp>
        <p:nvSpPr>
          <p:cNvPr id="10" name="Rectangle 9">
            <a:hlinkClick r:id="" action="ppaction://noaction">
              <a:snd r:embed="rId6" name="denken_source.wav"/>
            </a:hlinkClick>
            <a:extLst>
              <a:ext uri="{FF2B5EF4-FFF2-40B4-BE49-F238E27FC236}">
                <a16:creationId xmlns:a16="http://schemas.microsoft.com/office/drawing/2014/main" id="{4804FF0B-CDFB-034F-B312-1C304BEE9B64}"/>
              </a:ext>
            </a:extLst>
          </p:cNvPr>
          <p:cNvSpPr/>
          <p:nvPr/>
        </p:nvSpPr>
        <p:spPr>
          <a:xfrm>
            <a:off x="5831442" y="4833007"/>
            <a:ext cx="5861446" cy="1938992"/>
          </a:xfrm>
          <a:prstGeom prst="rect">
            <a:avLst/>
          </a:prstGeom>
        </p:spPr>
        <p:txBody>
          <a:bodyPr wrap="square">
            <a:spAutoFit/>
          </a:bodyPr>
          <a:lstStyle/>
          <a:p>
            <a:pPr lvl="0" algn="ctr"/>
            <a:r>
              <a:rPr lang="en-GB" sz="12000" dirty="0" err="1">
                <a:solidFill>
                  <a:srgbClr val="002060"/>
                </a:solidFill>
                <a:latin typeface="Century Gothic" panose="020B0502020202020204" pitchFamily="34" charset="0"/>
              </a:rPr>
              <a:t>d</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nken</a:t>
            </a:r>
            <a:endParaRPr lang="en-GB" sz="12000" dirty="0">
              <a:solidFill>
                <a:srgbClr val="002060"/>
              </a:solidFill>
              <a:latin typeface="Century Gothic" panose="020B0502020202020204" pitchFamily="34" charset="0"/>
            </a:endParaRPr>
          </a:p>
        </p:txBody>
      </p:sp>
      <p:sp>
        <p:nvSpPr>
          <p:cNvPr id="11" name="Rectangle 10">
            <a:hlinkClick r:id="" action="ppaction://noaction">
              <a:snd r:embed="rId7" name="frei_source.wav"/>
            </a:hlinkClick>
            <a:extLst>
              <a:ext uri="{FF2B5EF4-FFF2-40B4-BE49-F238E27FC236}">
                <a16:creationId xmlns:a16="http://schemas.microsoft.com/office/drawing/2014/main" id="{BE7AE240-217E-6B44-868F-0E7551ADAAD8}"/>
              </a:ext>
            </a:extLst>
          </p:cNvPr>
          <p:cNvSpPr/>
          <p:nvPr/>
        </p:nvSpPr>
        <p:spPr>
          <a:xfrm>
            <a:off x="8414075" y="2806400"/>
            <a:ext cx="3291286" cy="1938992"/>
          </a:xfrm>
          <a:prstGeom prst="rect">
            <a:avLst/>
          </a:prstGeom>
        </p:spPr>
        <p:txBody>
          <a:bodyPr wrap="none">
            <a:spAutoFit/>
          </a:bodyPr>
          <a:lstStyle/>
          <a:p>
            <a:pPr lvl="0" algn="ctr"/>
            <a:r>
              <a:rPr lang="en-GB" sz="12000" dirty="0">
                <a:solidFill>
                  <a:srgbClr val="002060"/>
                </a:solidFill>
                <a:latin typeface="Century Gothic" panose="020B0502020202020204" pitchFamily="34" charset="0"/>
              </a:rPr>
              <a:t>  </a:t>
            </a:r>
            <a:r>
              <a:rPr lang="en-GB" sz="12000" dirty="0" err="1">
                <a:solidFill>
                  <a:srgbClr val="002060"/>
                </a:solidFill>
                <a:latin typeface="Century Gothic" panose="020B0502020202020204" pitchFamily="34" charset="0"/>
              </a:rPr>
              <a:t>fr</a:t>
            </a:r>
            <a:r>
              <a:rPr lang="en-GB" sz="12000" dirty="0" err="1">
                <a:solidFill>
                  <a:srgbClr val="FFCC00"/>
                </a:solidFill>
                <a:latin typeface="Century Gothic" panose="020B0502020202020204" pitchFamily="34" charset="0"/>
              </a:rPr>
              <a:t>ei</a:t>
            </a:r>
            <a:endParaRPr lang="en-GB" sz="12000" dirty="0">
              <a:solidFill>
                <a:srgbClr val="002060"/>
              </a:solidFill>
              <a:latin typeface="Century Gothic" panose="020B0502020202020204" pitchFamily="34" charset="0"/>
            </a:endParaRPr>
          </a:p>
        </p:txBody>
      </p:sp>
      <p:sp>
        <p:nvSpPr>
          <p:cNvPr id="12" name="Rectangle 11">
            <a:hlinkClick r:id="" action="ppaction://noaction">
              <a:snd r:embed="rId8" name="Zug_source.wav"/>
            </a:hlinkClick>
            <a:extLst>
              <a:ext uri="{FF2B5EF4-FFF2-40B4-BE49-F238E27FC236}">
                <a16:creationId xmlns:a16="http://schemas.microsoft.com/office/drawing/2014/main" id="{884CCF3C-D4E6-984B-A5CB-4D8ED76DDE8A}"/>
              </a:ext>
            </a:extLst>
          </p:cNvPr>
          <p:cNvSpPr/>
          <p:nvPr/>
        </p:nvSpPr>
        <p:spPr>
          <a:xfrm>
            <a:off x="4620192" y="2769423"/>
            <a:ext cx="2895343"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Z</a:t>
            </a:r>
            <a:r>
              <a:rPr lang="en-GB" sz="12000" dirty="0">
                <a:solidFill>
                  <a:srgbClr val="002060"/>
                </a:solidFill>
                <a:latin typeface="Century Gothic" panose="020B0502020202020204" pitchFamily="34" charset="0"/>
              </a:rPr>
              <a:t>ug</a:t>
            </a:r>
          </a:p>
        </p:txBody>
      </p:sp>
      <p:sp>
        <p:nvSpPr>
          <p:cNvPr id="13" name="Rectangle 12">
            <a:hlinkClick r:id="" action="ppaction://noaction">
              <a:snd r:embed="rId9" name="Welt_source.wav"/>
            </a:hlinkClick>
            <a:extLst>
              <a:ext uri="{FF2B5EF4-FFF2-40B4-BE49-F238E27FC236}">
                <a16:creationId xmlns:a16="http://schemas.microsoft.com/office/drawing/2014/main" id="{6A8FE1C5-2CDD-F54B-9C66-6A30E3461322}"/>
              </a:ext>
            </a:extLst>
          </p:cNvPr>
          <p:cNvSpPr/>
          <p:nvPr/>
        </p:nvSpPr>
        <p:spPr>
          <a:xfrm>
            <a:off x="159924" y="2665267"/>
            <a:ext cx="3491660"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W</a:t>
            </a:r>
            <a:r>
              <a:rPr lang="en-GB" sz="12000" dirty="0">
                <a:solidFill>
                  <a:srgbClr val="002060"/>
                </a:solidFill>
                <a:latin typeface="Century Gothic" panose="020B0502020202020204" pitchFamily="34" charset="0"/>
              </a:rPr>
              <a:t>elt</a:t>
            </a:r>
          </a:p>
        </p:txBody>
      </p:sp>
      <p:pic>
        <p:nvPicPr>
          <p:cNvPr id="14" name="Picture 20">
            <a:extLst>
              <a:ext uri="{FF2B5EF4-FFF2-40B4-BE49-F238E27FC236}">
                <a16:creationId xmlns:a16="http://schemas.microsoft.com/office/drawing/2014/main" id="{6B5A4978-4848-B843-911A-744901664334}"/>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59817" y="806066"/>
            <a:ext cx="2187638" cy="1798311"/>
          </a:xfrm>
          <a:prstGeom prst="rect">
            <a:avLst/>
          </a:prstGeom>
        </p:spPr>
      </p:pic>
      <p:pic>
        <p:nvPicPr>
          <p:cNvPr id="15" name="Picture 20">
            <a:extLst>
              <a:ext uri="{FF2B5EF4-FFF2-40B4-BE49-F238E27FC236}">
                <a16:creationId xmlns:a16="http://schemas.microsoft.com/office/drawing/2014/main" id="{E6562C7E-6713-0246-9B1F-4B9C7DA8C157}"/>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090502" y="787578"/>
            <a:ext cx="2187638" cy="1798311"/>
          </a:xfrm>
          <a:prstGeom prst="rect">
            <a:avLst/>
          </a:prstGeom>
        </p:spPr>
      </p:pic>
      <p:pic>
        <p:nvPicPr>
          <p:cNvPr id="16" name="Picture 20">
            <a:extLst>
              <a:ext uri="{FF2B5EF4-FFF2-40B4-BE49-F238E27FC236}">
                <a16:creationId xmlns:a16="http://schemas.microsoft.com/office/drawing/2014/main" id="{4580D2DE-C470-5B43-BE1C-A4C637DFEB18}"/>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5192" y="2585889"/>
            <a:ext cx="2837635" cy="2332630"/>
          </a:xfrm>
          <a:prstGeom prst="rect">
            <a:avLst/>
          </a:prstGeom>
        </p:spPr>
      </p:pic>
      <p:pic>
        <p:nvPicPr>
          <p:cNvPr id="17" name="Picture 20">
            <a:extLst>
              <a:ext uri="{FF2B5EF4-FFF2-40B4-BE49-F238E27FC236}">
                <a16:creationId xmlns:a16="http://schemas.microsoft.com/office/drawing/2014/main" id="{52A9A77D-62BF-3243-AE25-D2B30BD3FB58}"/>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413286" y="2604377"/>
            <a:ext cx="3165629" cy="2602252"/>
          </a:xfrm>
          <a:prstGeom prst="rect">
            <a:avLst/>
          </a:prstGeom>
        </p:spPr>
      </p:pic>
      <p:pic>
        <p:nvPicPr>
          <p:cNvPr id="18" name="Picture 17">
            <a:extLst>
              <a:ext uri="{FF2B5EF4-FFF2-40B4-BE49-F238E27FC236}">
                <a16:creationId xmlns:a16="http://schemas.microsoft.com/office/drawing/2014/main" id="{0CED4446-6BA6-274E-BF16-10F1E140422F}"/>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780282" y="2954285"/>
            <a:ext cx="2526579" cy="2076932"/>
          </a:xfrm>
          <a:prstGeom prst="rect">
            <a:avLst/>
          </a:prstGeom>
        </p:spPr>
      </p:pic>
      <p:pic>
        <p:nvPicPr>
          <p:cNvPr id="19" name="Picture 20">
            <a:extLst>
              <a:ext uri="{FF2B5EF4-FFF2-40B4-BE49-F238E27FC236}">
                <a16:creationId xmlns:a16="http://schemas.microsoft.com/office/drawing/2014/main" id="{CA3EFC76-8705-6946-8B09-886E1492C93B}"/>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45928" y="4829130"/>
            <a:ext cx="2187638" cy="1798311"/>
          </a:xfrm>
          <a:prstGeom prst="rect">
            <a:avLst/>
          </a:prstGeom>
        </p:spPr>
      </p:pic>
      <p:pic>
        <p:nvPicPr>
          <p:cNvPr id="20" name="Picture 20">
            <a:extLst>
              <a:ext uri="{FF2B5EF4-FFF2-40B4-BE49-F238E27FC236}">
                <a16:creationId xmlns:a16="http://schemas.microsoft.com/office/drawing/2014/main" id="{A2F07E89-6D4E-8944-9655-3BC6607632B8}"/>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421716" y="5157222"/>
            <a:ext cx="2187638" cy="1798311"/>
          </a:xfrm>
          <a:prstGeom prst="rect">
            <a:avLst/>
          </a:prstGeom>
        </p:spPr>
      </p:pic>
    </p:spTree>
    <p:extLst>
      <p:ext uri="{BB962C8B-B14F-4D97-AF65-F5344CB8AC3E}">
        <p14:creationId xmlns:p14="http://schemas.microsoft.com/office/powerpoint/2010/main" val="2267465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7" restart="whenNotActive" fill="hold" evtFilter="cancelBubble" nodeType="interactiveSeq">
                <p:stCondLst>
                  <p:cond evt="onClick" delay="0">
                    <p:tgtEl>
                      <p:spTgt spid="19"/>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4EB8B08-15DB-DD4D-AAAA-3D5B7FF94CFF}"/>
              </a:ext>
            </a:extLst>
          </p:cNvPr>
          <p:cNvGrpSpPr/>
          <p:nvPr/>
        </p:nvGrpSpPr>
        <p:grpSpPr>
          <a:xfrm>
            <a:off x="8489978" y="186289"/>
            <a:ext cx="3656770" cy="1874576"/>
            <a:chOff x="8255531" y="790000"/>
            <a:chExt cx="3656770" cy="1874576"/>
          </a:xfrm>
        </p:grpSpPr>
        <p:sp>
          <p:nvSpPr>
            <p:cNvPr id="11" name="Rectangle 10">
              <a:extLst>
                <a:ext uri="{FF2B5EF4-FFF2-40B4-BE49-F238E27FC236}">
                  <a16:creationId xmlns:a16="http://schemas.microsoft.com/office/drawing/2014/main" id="{ABE9DCD1-A788-5D46-A7A0-39CA53864351}"/>
                </a:ext>
              </a:extLst>
            </p:cNvPr>
            <p:cNvSpPr/>
            <p:nvPr/>
          </p:nvSpPr>
          <p:spPr>
            <a:xfrm>
              <a:off x="8255531" y="790000"/>
              <a:ext cx="365677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11">
              <a:hlinkClick r:id="" action="ppaction://noaction">
                <a:snd r:embed="rId3" name="antworten.wav"/>
              </a:hlinkClick>
              <a:extLst>
                <a:ext uri="{FF2B5EF4-FFF2-40B4-BE49-F238E27FC236}">
                  <a16:creationId xmlns:a16="http://schemas.microsoft.com/office/drawing/2014/main" id="{4FBF47FA-6099-8A42-8999-6EBD4C1C0B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2956" y="1698642"/>
              <a:ext cx="1459962" cy="965934"/>
            </a:xfrm>
            <a:prstGeom prst="rect">
              <a:avLst/>
            </a:prstGeom>
          </p:spPr>
        </p:pic>
      </p:grpSp>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grpSp>
        <p:nvGrpSpPr>
          <p:cNvPr id="7" name="Group 6">
            <a:extLst>
              <a:ext uri="{FF2B5EF4-FFF2-40B4-BE49-F238E27FC236}">
                <a16:creationId xmlns:a16="http://schemas.microsoft.com/office/drawing/2014/main" id="{B51C2D18-CFA9-7E4B-8A9E-4B3D6FB87449}"/>
              </a:ext>
            </a:extLst>
          </p:cNvPr>
          <p:cNvGrpSpPr/>
          <p:nvPr/>
        </p:nvGrpSpPr>
        <p:grpSpPr>
          <a:xfrm>
            <a:off x="63725" y="4013641"/>
            <a:ext cx="2520242" cy="2409418"/>
            <a:chOff x="1638202" y="3598456"/>
            <a:chExt cx="2520242" cy="2409418"/>
          </a:xfrm>
        </p:grpSpPr>
        <p:sp>
          <p:nvSpPr>
            <p:cNvPr id="8" name="Rectangle 7">
              <a:extLst>
                <a:ext uri="{FF2B5EF4-FFF2-40B4-BE49-F238E27FC236}">
                  <a16:creationId xmlns:a16="http://schemas.microsoft.com/office/drawing/2014/main" id="{B7B68285-1CC0-4641-820A-2D11D647D6AE}"/>
                </a:ext>
              </a:extLst>
            </p:cNvPr>
            <p:cNvSpPr/>
            <p:nvPr/>
          </p:nvSpPr>
          <p:spPr>
            <a:xfrm>
              <a:off x="1638202" y="3598456"/>
              <a:ext cx="252024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asser</a:t>
              </a:r>
            </a:p>
          </p:txBody>
        </p:sp>
        <p:pic>
          <p:nvPicPr>
            <p:cNvPr id="9" name="Picture 8">
              <a:hlinkClick r:id="" action="ppaction://noaction">
                <a:snd r:embed="rId5" name="Wasser.wav"/>
              </a:hlinkClick>
              <a:extLst>
                <a:ext uri="{FF2B5EF4-FFF2-40B4-BE49-F238E27FC236}">
                  <a16:creationId xmlns:a16="http://schemas.microsoft.com/office/drawing/2014/main" id="{AD1B8ECE-80D9-B74C-9027-E29294F0DF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4914" y="4554649"/>
              <a:ext cx="986818" cy="1453225"/>
            </a:xfrm>
            <a:prstGeom prst="rect">
              <a:avLst/>
            </a:prstGeom>
          </p:spPr>
        </p:pic>
      </p:grpSp>
      <p:grpSp>
        <p:nvGrpSpPr>
          <p:cNvPr id="13" name="Group 12">
            <a:extLst>
              <a:ext uri="{FF2B5EF4-FFF2-40B4-BE49-F238E27FC236}">
                <a16:creationId xmlns:a16="http://schemas.microsoft.com/office/drawing/2014/main" id="{0BB622CC-C3D8-FD4A-9AC0-5373B27F98AE}"/>
              </a:ext>
            </a:extLst>
          </p:cNvPr>
          <p:cNvGrpSpPr/>
          <p:nvPr/>
        </p:nvGrpSpPr>
        <p:grpSpPr>
          <a:xfrm>
            <a:off x="3297214" y="3538356"/>
            <a:ext cx="2651455" cy="2750857"/>
            <a:chOff x="5341794" y="2262782"/>
            <a:chExt cx="2651455" cy="2750857"/>
          </a:xfrm>
        </p:grpSpPr>
        <p:sp>
          <p:nvSpPr>
            <p:cNvPr id="14" name="Rectangle 13">
              <a:extLst>
                <a:ext uri="{FF2B5EF4-FFF2-40B4-BE49-F238E27FC236}">
                  <a16:creationId xmlns:a16="http://schemas.microsoft.com/office/drawing/2014/main" id="{7A6177E7-A508-944A-A307-731DD8E0DEB4}"/>
                </a:ext>
              </a:extLst>
            </p:cNvPr>
            <p:cNvSpPr/>
            <p:nvPr/>
          </p:nvSpPr>
          <p:spPr>
            <a:xfrm>
              <a:off x="5565458" y="2262782"/>
              <a:ext cx="168026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kl</a:t>
              </a:r>
              <a:r>
                <a:rPr lang="en-GB" sz="5400" i="1" dirty="0" err="1">
                  <a:solidFill>
                    <a:srgbClr val="FFCC00"/>
                  </a:solidFill>
                  <a:latin typeface="Century Gothic" panose="020B0502020202020204" pitchFamily="34" charset="0"/>
                </a:rPr>
                <a:t>e</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1DF37496-A996-BE46-B5A8-3D242D991004}"/>
                </a:ext>
              </a:extLst>
            </p:cNvPr>
            <p:cNvGrpSpPr/>
            <p:nvPr/>
          </p:nvGrpSpPr>
          <p:grpSpPr>
            <a:xfrm>
              <a:off x="5341794" y="3329755"/>
              <a:ext cx="2651455" cy="1683884"/>
              <a:chOff x="892414" y="4135141"/>
              <a:chExt cx="3255007" cy="1956970"/>
            </a:xfrm>
          </p:grpSpPr>
          <p:pic>
            <p:nvPicPr>
              <p:cNvPr id="16" name="Picture 15">
                <a:extLst>
                  <a:ext uri="{FF2B5EF4-FFF2-40B4-BE49-F238E27FC236}">
                    <a16:creationId xmlns:a16="http://schemas.microsoft.com/office/drawing/2014/main" id="{FB7E5024-B530-BA41-8EC4-55E4783827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4175" y="5457886"/>
                <a:ext cx="642796" cy="634225"/>
              </a:xfrm>
              <a:prstGeom prst="rect">
                <a:avLst/>
              </a:prstGeom>
            </p:spPr>
          </p:pic>
          <p:pic>
            <p:nvPicPr>
              <p:cNvPr id="17" name="Picture 16">
                <a:hlinkClick r:id="" action="ppaction://noaction">
                  <a:snd r:embed="rId8" name="klein.wav"/>
                </a:hlinkClick>
                <a:extLst>
                  <a:ext uri="{FF2B5EF4-FFF2-40B4-BE49-F238E27FC236}">
                    <a16:creationId xmlns:a16="http://schemas.microsoft.com/office/drawing/2014/main" id="{B01BC7D3-BDC9-294C-A365-38DB030D71CF}"/>
                  </a:ext>
                </a:extLst>
              </p:cNvPr>
              <p:cNvPicPr>
                <a:picLocks noChangeAspect="1"/>
              </p:cNvPicPr>
              <p:nvPr/>
            </p:nvPicPr>
            <p:blipFill>
              <a:blip r:embed="rId9"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92414" y="4135141"/>
                <a:ext cx="2369944" cy="1722159"/>
              </a:xfrm>
              <a:prstGeom prst="rect">
                <a:avLst/>
              </a:prstGeom>
            </p:spPr>
          </p:pic>
          <p:cxnSp>
            <p:nvCxnSpPr>
              <p:cNvPr id="18" name="Straight Arrow Connector 17">
                <a:extLst>
                  <a:ext uri="{FF2B5EF4-FFF2-40B4-BE49-F238E27FC236}">
                    <a16:creationId xmlns:a16="http://schemas.microsoft.com/office/drawing/2014/main" id="{D872D965-3BED-4842-B147-2787B49FCA79}"/>
                  </a:ext>
                </a:extLst>
              </p:cNvPr>
              <p:cNvCxnSpPr/>
              <p:nvPr/>
            </p:nvCxnSpPr>
            <p:spPr>
              <a:xfrm flipH="1">
                <a:off x="3666971" y="5208477"/>
                <a:ext cx="480450" cy="42196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9" name="Group 18">
            <a:extLst>
              <a:ext uri="{FF2B5EF4-FFF2-40B4-BE49-F238E27FC236}">
                <a16:creationId xmlns:a16="http://schemas.microsoft.com/office/drawing/2014/main" id="{8E6C3511-7693-7244-8812-1632A40ED0B5}"/>
              </a:ext>
            </a:extLst>
          </p:cNvPr>
          <p:cNvGrpSpPr/>
          <p:nvPr/>
        </p:nvGrpSpPr>
        <p:grpSpPr>
          <a:xfrm>
            <a:off x="6732551" y="1652952"/>
            <a:ext cx="3624432" cy="2860895"/>
            <a:chOff x="9209443" y="3140920"/>
            <a:chExt cx="3624432" cy="2860895"/>
          </a:xfrm>
        </p:grpSpPr>
        <p:sp>
          <p:nvSpPr>
            <p:cNvPr id="20" name="Rectangle 19">
              <a:extLst>
                <a:ext uri="{FF2B5EF4-FFF2-40B4-BE49-F238E27FC236}">
                  <a16:creationId xmlns:a16="http://schemas.microsoft.com/office/drawing/2014/main" id="{91609DB0-9638-2E4B-85D0-33D9DDD8E051}"/>
                </a:ext>
              </a:extLst>
            </p:cNvPr>
            <p:cNvSpPr/>
            <p:nvPr/>
          </p:nvSpPr>
          <p:spPr>
            <a:xfrm>
              <a:off x="9209443" y="3140920"/>
              <a:ext cx="194316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all</a:t>
              </a:r>
              <a:r>
                <a:rPr lang="en-GB" sz="5400" dirty="0" err="1">
                  <a:solidFill>
                    <a:srgbClr val="FFCC00"/>
                  </a:solidFill>
                  <a:latin typeface="Century Gothic" panose="020B0502020202020204" pitchFamily="34" charset="0"/>
                </a:rPr>
                <a:t>ei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pic>
          <p:nvPicPr>
            <p:cNvPr id="21" name="Picture 20">
              <a:hlinkClick r:id="" action="ppaction://noaction">
                <a:snd r:embed="rId10" name="allein.wav"/>
              </a:hlinkClick>
              <a:extLst>
                <a:ext uri="{FF2B5EF4-FFF2-40B4-BE49-F238E27FC236}">
                  <a16:creationId xmlns:a16="http://schemas.microsoft.com/office/drawing/2014/main" id="{8A706C20-CB56-FD45-ACAF-CB2AE322773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11515" y="4003342"/>
              <a:ext cx="984173" cy="1998473"/>
            </a:xfrm>
            <a:prstGeom prst="rect">
              <a:avLst/>
            </a:prstGeom>
          </p:spPr>
        </p:pic>
        <p:sp>
          <p:nvSpPr>
            <p:cNvPr id="22" name="TextBox 21">
              <a:extLst>
                <a:ext uri="{FF2B5EF4-FFF2-40B4-BE49-F238E27FC236}">
                  <a16:creationId xmlns:a16="http://schemas.microsoft.com/office/drawing/2014/main" id="{F8BFDA30-A0A2-264E-8E69-1F4138D9C63D}"/>
                </a:ext>
              </a:extLst>
            </p:cNvPr>
            <p:cNvSpPr txBox="1"/>
            <p:nvPr/>
          </p:nvSpPr>
          <p:spPr>
            <a:xfrm>
              <a:off x="9579687" y="5191841"/>
              <a:ext cx="32541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[alone]</a:t>
              </a:r>
            </a:p>
          </p:txBody>
        </p:sp>
      </p:grpSp>
      <p:pic>
        <p:nvPicPr>
          <p:cNvPr id="23"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9636921" y="176340"/>
            <a:ext cx="759073" cy="827252"/>
          </a:xfrm>
          <a:prstGeom prst="rect">
            <a:avLst/>
          </a:prstGeom>
        </p:spPr>
      </p:pic>
      <p:grpSp>
        <p:nvGrpSpPr>
          <p:cNvPr id="24" name="Group 23">
            <a:extLst>
              <a:ext uri="{FF2B5EF4-FFF2-40B4-BE49-F238E27FC236}">
                <a16:creationId xmlns:a16="http://schemas.microsoft.com/office/drawing/2014/main" id="{C3E2BD63-951E-7B41-8FFB-53D7762C70A3}"/>
              </a:ext>
            </a:extLst>
          </p:cNvPr>
          <p:cNvGrpSpPr/>
          <p:nvPr/>
        </p:nvGrpSpPr>
        <p:grpSpPr>
          <a:xfrm>
            <a:off x="10116981" y="3666258"/>
            <a:ext cx="1726167" cy="2207011"/>
            <a:chOff x="10116981" y="3666258"/>
            <a:chExt cx="1726167" cy="2207011"/>
          </a:xfrm>
        </p:grpSpPr>
        <p:pic>
          <p:nvPicPr>
            <p:cNvPr id="25" name="Picture 24">
              <a:hlinkClick r:id="" action="ppaction://noaction">
                <a:snd r:embed="rId14" name="frei_source.wav"/>
              </a:hlinkClick>
              <a:extLst>
                <a:ext uri="{FF2B5EF4-FFF2-40B4-BE49-F238E27FC236}">
                  <a16:creationId xmlns:a16="http://schemas.microsoft.com/office/drawing/2014/main" id="{1E68EC0F-0F76-B34E-94DF-17A137CEA18F}"/>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29780" y="3666258"/>
              <a:ext cx="1613368" cy="1468302"/>
            </a:xfrm>
            <a:prstGeom prst="rect">
              <a:avLst/>
            </a:prstGeom>
          </p:spPr>
        </p:pic>
        <p:sp>
          <p:nvSpPr>
            <p:cNvPr id="26" name="TextBox 25">
              <a:extLst>
                <a:ext uri="{FF2B5EF4-FFF2-40B4-BE49-F238E27FC236}">
                  <a16:creationId xmlns:a16="http://schemas.microsoft.com/office/drawing/2014/main" id="{FF6D37FC-EB4C-1746-9AA8-5E83F64561CC}"/>
                </a:ext>
              </a:extLst>
            </p:cNvPr>
            <p:cNvSpPr txBox="1"/>
            <p:nvPr/>
          </p:nvSpPr>
          <p:spPr>
            <a:xfrm>
              <a:off x="10116981" y="4949939"/>
              <a:ext cx="1199367" cy="923330"/>
            </a:xfrm>
            <a:prstGeom prst="rect">
              <a:avLst/>
            </a:prstGeom>
            <a:noFill/>
          </p:spPr>
          <p:txBody>
            <a:bodyPr wrap="none" rtlCol="0">
              <a:spAutoFit/>
            </a:bodyPr>
            <a:lstStyle/>
            <a:p>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ei</a:t>
              </a:r>
              <a:endParaRPr lang="en-US" sz="5400" dirty="0"/>
            </a:p>
          </p:txBody>
        </p:sp>
      </p:grpSp>
      <p:grpSp>
        <p:nvGrpSpPr>
          <p:cNvPr id="27" name="Group 26">
            <a:extLst>
              <a:ext uri="{FF2B5EF4-FFF2-40B4-BE49-F238E27FC236}">
                <a16:creationId xmlns:a16="http://schemas.microsoft.com/office/drawing/2014/main" id="{B5E4ACBF-8AF1-FF46-9366-CC37A62C21A9}"/>
              </a:ext>
            </a:extLst>
          </p:cNvPr>
          <p:cNvGrpSpPr/>
          <p:nvPr/>
        </p:nvGrpSpPr>
        <p:grpSpPr>
          <a:xfrm>
            <a:off x="443209" y="223214"/>
            <a:ext cx="1970351" cy="1911010"/>
            <a:chOff x="443209" y="223214"/>
            <a:chExt cx="1970351" cy="1911010"/>
          </a:xfrm>
        </p:grpSpPr>
        <p:pic>
          <p:nvPicPr>
            <p:cNvPr id="28" name="Picture 27">
              <a:hlinkClick r:id="" action="ppaction://noaction">
                <a:snd r:embed="rId16" name="Zug_source.wav"/>
              </a:hlinkClick>
              <a:extLst>
                <a:ext uri="{FF2B5EF4-FFF2-40B4-BE49-F238E27FC236}">
                  <a16:creationId xmlns:a16="http://schemas.microsoft.com/office/drawing/2014/main" id="{2C9B4794-4D2C-E442-9FEE-CF05E105FE2A}"/>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209" y="223214"/>
              <a:ext cx="1970351" cy="1110252"/>
            </a:xfrm>
            <a:prstGeom prst="rect">
              <a:avLst/>
            </a:prstGeom>
          </p:spPr>
        </p:pic>
        <p:sp>
          <p:nvSpPr>
            <p:cNvPr id="29" name="TextBox 28">
              <a:extLst>
                <a:ext uri="{FF2B5EF4-FFF2-40B4-BE49-F238E27FC236}">
                  <a16:creationId xmlns:a16="http://schemas.microsoft.com/office/drawing/2014/main" id="{18E21DDA-B168-1247-A3E6-A3EEA36652DC}"/>
                </a:ext>
              </a:extLst>
            </p:cNvPr>
            <p:cNvSpPr txBox="1"/>
            <p:nvPr/>
          </p:nvSpPr>
          <p:spPr>
            <a:xfrm>
              <a:off x="634209" y="1210894"/>
              <a:ext cx="1404552" cy="923330"/>
            </a:xfrm>
            <a:prstGeom prst="rect">
              <a:avLst/>
            </a:prstGeom>
            <a:noFill/>
          </p:spPr>
          <p:txBody>
            <a:bodyPr wrap="none" rtlCol="0">
              <a:spAutoFit/>
            </a:bodyPr>
            <a:lstStyle/>
            <a:p>
              <a:pPr lvl="0" algn="ctr"/>
              <a:r>
                <a:rPr lang="en-GB" sz="5400" dirty="0">
                  <a:solidFill>
                    <a:srgbClr val="FFCC00"/>
                  </a:solidFill>
                  <a:latin typeface="Century Gothic" panose="020B0502020202020204" pitchFamily="34" charset="0"/>
                </a:rPr>
                <a:t>Z</a:t>
              </a:r>
              <a:r>
                <a:rPr lang="en-GB" sz="5400" dirty="0">
                  <a:solidFill>
                    <a:srgbClr val="002060"/>
                  </a:solidFill>
                  <a:latin typeface="Century Gothic" panose="020B0502020202020204" pitchFamily="34" charset="0"/>
                </a:rPr>
                <a:t>ug</a:t>
              </a:r>
            </a:p>
          </p:txBody>
        </p:sp>
      </p:grpSp>
      <p:grpSp>
        <p:nvGrpSpPr>
          <p:cNvPr id="30" name="Group 29">
            <a:extLst>
              <a:ext uri="{FF2B5EF4-FFF2-40B4-BE49-F238E27FC236}">
                <a16:creationId xmlns:a16="http://schemas.microsoft.com/office/drawing/2014/main" id="{462A8C5F-BB19-044D-9520-852A610F516A}"/>
              </a:ext>
            </a:extLst>
          </p:cNvPr>
          <p:cNvGrpSpPr/>
          <p:nvPr/>
        </p:nvGrpSpPr>
        <p:grpSpPr>
          <a:xfrm>
            <a:off x="1999754" y="1333466"/>
            <a:ext cx="1897492" cy="2309554"/>
            <a:chOff x="1999754" y="1333466"/>
            <a:chExt cx="1897492" cy="2309554"/>
          </a:xfrm>
        </p:grpSpPr>
        <p:sp>
          <p:nvSpPr>
            <p:cNvPr id="31" name="Rectangle 30">
              <a:extLst>
                <a:ext uri="{FF2B5EF4-FFF2-40B4-BE49-F238E27FC236}">
                  <a16:creationId xmlns:a16="http://schemas.microsoft.com/office/drawing/2014/main" id="{F39F3087-4043-6F44-A6BC-245D80880E87}"/>
                </a:ext>
              </a:extLst>
            </p:cNvPr>
            <p:cNvSpPr/>
            <p:nvPr/>
          </p:nvSpPr>
          <p:spPr>
            <a:xfrm>
              <a:off x="1999754" y="2719690"/>
              <a:ext cx="1672253" cy="923330"/>
            </a:xfrm>
            <a:prstGeom prst="rect">
              <a:avLst/>
            </a:prstGeom>
          </p:spPr>
          <p:txBody>
            <a:bodyPr wrap="none">
              <a:spAutoFit/>
            </a:bodyPr>
            <a:lstStyle/>
            <a:p>
              <a:pPr lvl="0" algn="ctr"/>
              <a:r>
                <a:rPr lang="en-GB" sz="5400" dirty="0">
                  <a:solidFill>
                    <a:srgbClr val="FFC000"/>
                  </a:solidFill>
                  <a:latin typeface="Century Gothic" panose="020B0502020202020204" pitchFamily="34" charset="0"/>
                </a:rPr>
                <a:t>W</a:t>
              </a:r>
              <a:r>
                <a:rPr lang="en-GB" sz="5400" dirty="0">
                  <a:solidFill>
                    <a:srgbClr val="002060"/>
                  </a:solidFill>
                  <a:latin typeface="Century Gothic" panose="020B0502020202020204" pitchFamily="34" charset="0"/>
                </a:rPr>
                <a:t>elt</a:t>
              </a:r>
            </a:p>
          </p:txBody>
        </p:sp>
        <p:pic>
          <p:nvPicPr>
            <p:cNvPr id="32" name="Picture 31">
              <a:hlinkClick r:id="" action="ppaction://noaction">
                <a:snd r:embed="rId18" name="Welt_source.wav"/>
              </a:hlinkClick>
              <a:extLst>
                <a:ext uri="{FF2B5EF4-FFF2-40B4-BE49-F238E27FC236}">
                  <a16:creationId xmlns:a16="http://schemas.microsoft.com/office/drawing/2014/main" id="{D76E0F3D-FED7-6449-AB69-C5D5B66A9935}"/>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35100" y="1333466"/>
              <a:ext cx="1862146" cy="1610415"/>
            </a:xfrm>
            <a:prstGeom prst="rect">
              <a:avLst/>
            </a:prstGeom>
          </p:spPr>
        </p:pic>
      </p:grpSp>
      <p:sp>
        <p:nvSpPr>
          <p:cNvPr id="33" name="Rectangle 32">
            <a:extLst>
              <a:ext uri="{FF2B5EF4-FFF2-40B4-BE49-F238E27FC236}">
                <a16:creationId xmlns:a16="http://schemas.microsoft.com/office/drawing/2014/main" id="{E4F44948-5046-354E-B06B-533C5859C3DC}"/>
              </a:ext>
            </a:extLst>
          </p:cNvPr>
          <p:cNvSpPr/>
          <p:nvPr/>
        </p:nvSpPr>
        <p:spPr>
          <a:xfrm>
            <a:off x="7030855" y="5206717"/>
            <a:ext cx="143500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Ar</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34" name="Picture 33">
            <a:hlinkClick r:id="" action="ppaction://noaction">
              <a:snd r:embed="rId20" name="Arzt.wav"/>
            </a:hlinkClick>
            <a:extLst>
              <a:ext uri="{FF2B5EF4-FFF2-40B4-BE49-F238E27FC236}">
                <a16:creationId xmlns:a16="http://schemas.microsoft.com/office/drawing/2014/main" id="{74CB6E73-64F8-BD47-BB6E-4F5B42FDE38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0983" y="4605329"/>
            <a:ext cx="743136" cy="2156552"/>
          </a:xfrm>
          <a:prstGeom prst="rect">
            <a:avLst/>
          </a:prstGeom>
        </p:spPr>
      </p:pic>
      <p:sp>
        <p:nvSpPr>
          <p:cNvPr id="35" name="Rectangle 34">
            <a:extLst>
              <a:ext uri="{FF2B5EF4-FFF2-40B4-BE49-F238E27FC236}">
                <a16:creationId xmlns:a16="http://schemas.microsoft.com/office/drawing/2014/main" id="{F18FDBF1-4C2A-4548-9CA1-D3B715FBF6A7}"/>
              </a:ext>
            </a:extLst>
          </p:cNvPr>
          <p:cNvSpPr/>
          <p:nvPr/>
        </p:nvSpPr>
        <p:spPr>
          <a:xfrm>
            <a:off x="4448621" y="212008"/>
            <a:ext cx="1773242"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ehn</a:t>
            </a:r>
            <a:endParaRPr lang="en-GB" sz="5400" dirty="0">
              <a:solidFill>
                <a:srgbClr val="002060"/>
              </a:solidFill>
              <a:latin typeface="Century Gothic" panose="020B0502020202020204" pitchFamily="34" charset="0"/>
            </a:endParaRPr>
          </a:p>
        </p:txBody>
      </p:sp>
      <p:grpSp>
        <p:nvGrpSpPr>
          <p:cNvPr id="36" name="Group 35">
            <a:extLst>
              <a:ext uri="{FF2B5EF4-FFF2-40B4-BE49-F238E27FC236}">
                <a16:creationId xmlns:a16="http://schemas.microsoft.com/office/drawing/2014/main" id="{E1351AC8-140E-304A-9F6D-08B7C0BF1B0C}"/>
              </a:ext>
            </a:extLst>
          </p:cNvPr>
          <p:cNvGrpSpPr/>
          <p:nvPr/>
        </p:nvGrpSpPr>
        <p:grpSpPr>
          <a:xfrm>
            <a:off x="4319012" y="1161697"/>
            <a:ext cx="1960522" cy="1351426"/>
            <a:chOff x="9152414" y="1551427"/>
            <a:chExt cx="1960522" cy="1351426"/>
          </a:xfrm>
        </p:grpSpPr>
        <p:pic>
          <p:nvPicPr>
            <p:cNvPr id="37" name="Picture 36">
              <a:hlinkClick r:id="" action="ppaction://noaction">
                <a:snd r:embed="rId22" name="zehn.wav"/>
              </a:hlinkClick>
              <a:extLst>
                <a:ext uri="{FF2B5EF4-FFF2-40B4-BE49-F238E27FC236}">
                  <a16:creationId xmlns:a16="http://schemas.microsoft.com/office/drawing/2014/main" id="{9A20F529-AC53-EA4C-A090-98906AB46DD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152414" y="1551427"/>
              <a:ext cx="946683" cy="1351426"/>
            </a:xfrm>
            <a:prstGeom prst="rect">
              <a:avLst/>
            </a:prstGeom>
          </p:spPr>
        </p:pic>
        <p:pic>
          <p:nvPicPr>
            <p:cNvPr id="38" name="Picture 37">
              <a:extLst>
                <a:ext uri="{FF2B5EF4-FFF2-40B4-BE49-F238E27FC236}">
                  <a16:creationId xmlns:a16="http://schemas.microsoft.com/office/drawing/2014/main" id="{56AD7C41-1270-0844-880C-EB15EBA2022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183732" y="1551427"/>
              <a:ext cx="929204" cy="1327434"/>
            </a:xfrm>
            <a:prstGeom prst="rect">
              <a:avLst/>
            </a:prstGeom>
          </p:spPr>
        </p:pic>
      </p:grpSp>
      <p:sp>
        <p:nvSpPr>
          <p:cNvPr id="39" name="TextBox 38">
            <a:extLst>
              <a:ext uri="{FF2B5EF4-FFF2-40B4-BE49-F238E27FC236}">
                <a16:creationId xmlns:a16="http://schemas.microsoft.com/office/drawing/2014/main" id="{AD48BC6B-BDF0-6743-9B6F-CC2AAB7DC3F3}"/>
              </a:ext>
            </a:extLst>
          </p:cNvPr>
          <p:cNvSpPr txBox="1"/>
          <p:nvPr/>
        </p:nvSpPr>
        <p:spPr>
          <a:xfrm>
            <a:off x="45252" y="315644"/>
            <a:ext cx="48763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A</a:t>
            </a:r>
          </a:p>
        </p:txBody>
      </p:sp>
      <p:sp>
        <p:nvSpPr>
          <p:cNvPr id="40" name="TextBox 39">
            <a:extLst>
              <a:ext uri="{FF2B5EF4-FFF2-40B4-BE49-F238E27FC236}">
                <a16:creationId xmlns:a16="http://schemas.microsoft.com/office/drawing/2014/main" id="{776888CD-2C34-9B4B-B95A-C33B4926F54A}"/>
              </a:ext>
            </a:extLst>
          </p:cNvPr>
          <p:cNvSpPr txBox="1"/>
          <p:nvPr/>
        </p:nvSpPr>
        <p:spPr>
          <a:xfrm>
            <a:off x="343920" y="5025866"/>
            <a:ext cx="42351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B</a:t>
            </a:r>
          </a:p>
        </p:txBody>
      </p:sp>
      <p:sp>
        <p:nvSpPr>
          <p:cNvPr id="41" name="TextBox 40">
            <a:extLst>
              <a:ext uri="{FF2B5EF4-FFF2-40B4-BE49-F238E27FC236}">
                <a16:creationId xmlns:a16="http://schemas.microsoft.com/office/drawing/2014/main" id="{AE4859A6-5BEE-A848-ACD7-797831491A2B}"/>
              </a:ext>
            </a:extLst>
          </p:cNvPr>
          <p:cNvSpPr txBox="1"/>
          <p:nvPr/>
        </p:nvSpPr>
        <p:spPr>
          <a:xfrm>
            <a:off x="1856229" y="2100895"/>
            <a:ext cx="505267"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C</a:t>
            </a:r>
          </a:p>
        </p:txBody>
      </p:sp>
      <p:sp>
        <p:nvSpPr>
          <p:cNvPr id="42" name="TextBox 41">
            <a:extLst>
              <a:ext uri="{FF2B5EF4-FFF2-40B4-BE49-F238E27FC236}">
                <a16:creationId xmlns:a16="http://schemas.microsoft.com/office/drawing/2014/main" id="{D1DACBD4-E7E0-454C-9794-A4978AC4B60F}"/>
              </a:ext>
            </a:extLst>
          </p:cNvPr>
          <p:cNvSpPr txBox="1"/>
          <p:nvPr/>
        </p:nvSpPr>
        <p:spPr>
          <a:xfrm>
            <a:off x="3852378" y="676781"/>
            <a:ext cx="47160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D</a:t>
            </a:r>
          </a:p>
        </p:txBody>
      </p:sp>
      <p:sp>
        <p:nvSpPr>
          <p:cNvPr id="43" name="TextBox 42">
            <a:extLst>
              <a:ext uri="{FF2B5EF4-FFF2-40B4-BE49-F238E27FC236}">
                <a16:creationId xmlns:a16="http://schemas.microsoft.com/office/drawing/2014/main" id="{185B95C4-7138-5F44-96D6-2893B58A000C}"/>
              </a:ext>
            </a:extLst>
          </p:cNvPr>
          <p:cNvSpPr txBox="1"/>
          <p:nvPr/>
        </p:nvSpPr>
        <p:spPr>
          <a:xfrm>
            <a:off x="6790589" y="2533974"/>
            <a:ext cx="397866"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E</a:t>
            </a:r>
          </a:p>
        </p:txBody>
      </p:sp>
      <p:sp>
        <p:nvSpPr>
          <p:cNvPr id="44" name="TextBox 43">
            <a:extLst>
              <a:ext uri="{FF2B5EF4-FFF2-40B4-BE49-F238E27FC236}">
                <a16:creationId xmlns:a16="http://schemas.microsoft.com/office/drawing/2014/main" id="{CECB8C24-049E-FF44-BC99-BB3DEF34A814}"/>
              </a:ext>
            </a:extLst>
          </p:cNvPr>
          <p:cNvSpPr txBox="1"/>
          <p:nvPr/>
        </p:nvSpPr>
        <p:spPr>
          <a:xfrm>
            <a:off x="3088761" y="4182918"/>
            <a:ext cx="381836"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F</a:t>
            </a:r>
          </a:p>
        </p:txBody>
      </p:sp>
      <p:sp>
        <p:nvSpPr>
          <p:cNvPr id="45" name="TextBox 44">
            <a:extLst>
              <a:ext uri="{FF2B5EF4-FFF2-40B4-BE49-F238E27FC236}">
                <a16:creationId xmlns:a16="http://schemas.microsoft.com/office/drawing/2014/main" id="{7568B93E-C9CA-604D-84FB-13086C7F752D}"/>
              </a:ext>
            </a:extLst>
          </p:cNvPr>
          <p:cNvSpPr txBox="1"/>
          <p:nvPr/>
        </p:nvSpPr>
        <p:spPr>
          <a:xfrm>
            <a:off x="7023494" y="4828481"/>
            <a:ext cx="529312"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G</a:t>
            </a:r>
          </a:p>
        </p:txBody>
      </p:sp>
      <p:sp>
        <p:nvSpPr>
          <p:cNvPr id="46" name="TextBox 45">
            <a:extLst>
              <a:ext uri="{FF2B5EF4-FFF2-40B4-BE49-F238E27FC236}">
                <a16:creationId xmlns:a16="http://schemas.microsoft.com/office/drawing/2014/main" id="{6F368932-931F-374E-A752-4A56B294AC2B}"/>
              </a:ext>
            </a:extLst>
          </p:cNvPr>
          <p:cNvSpPr txBox="1"/>
          <p:nvPr/>
        </p:nvSpPr>
        <p:spPr>
          <a:xfrm>
            <a:off x="9024909" y="1119568"/>
            <a:ext cx="463588"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H</a:t>
            </a:r>
          </a:p>
        </p:txBody>
      </p:sp>
      <p:sp>
        <p:nvSpPr>
          <p:cNvPr id="47" name="TextBox 46">
            <a:extLst>
              <a:ext uri="{FF2B5EF4-FFF2-40B4-BE49-F238E27FC236}">
                <a16:creationId xmlns:a16="http://schemas.microsoft.com/office/drawing/2014/main" id="{6E4D007C-0C43-804F-AD1A-4AED8648D0B8}"/>
              </a:ext>
            </a:extLst>
          </p:cNvPr>
          <p:cNvSpPr txBox="1"/>
          <p:nvPr/>
        </p:nvSpPr>
        <p:spPr>
          <a:xfrm>
            <a:off x="10056901" y="4045181"/>
            <a:ext cx="300082"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I</a:t>
            </a:r>
          </a:p>
        </p:txBody>
      </p:sp>
      <p:pic>
        <p:nvPicPr>
          <p:cNvPr id="48"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10504086" y="4925662"/>
            <a:ext cx="812262" cy="827252"/>
          </a:xfrm>
          <a:prstGeom prst="rect">
            <a:avLst/>
          </a:prstGeom>
        </p:spPr>
      </p:pic>
      <p:pic>
        <p:nvPicPr>
          <p:cNvPr id="49"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7615086" y="5206717"/>
            <a:ext cx="757805" cy="825870"/>
          </a:xfrm>
          <a:prstGeom prst="rect">
            <a:avLst/>
          </a:prstGeom>
        </p:spPr>
      </p:pic>
      <p:pic>
        <p:nvPicPr>
          <p:cNvPr id="50"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7464824" y="1611936"/>
            <a:ext cx="759073" cy="827252"/>
          </a:xfrm>
          <a:prstGeom prst="rect">
            <a:avLst/>
          </a:prstGeom>
        </p:spPr>
      </p:pic>
      <p:pic>
        <p:nvPicPr>
          <p:cNvPr id="51"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4258607" y="176340"/>
            <a:ext cx="759073" cy="827252"/>
          </a:xfrm>
          <a:prstGeom prst="rect">
            <a:avLst/>
          </a:prstGeom>
        </p:spPr>
      </p:pic>
      <p:pic>
        <p:nvPicPr>
          <p:cNvPr id="52"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2034023" y="2634943"/>
            <a:ext cx="759073" cy="827252"/>
          </a:xfrm>
          <a:prstGeom prst="rect">
            <a:avLst/>
          </a:prstGeom>
        </p:spPr>
      </p:pic>
      <p:pic>
        <p:nvPicPr>
          <p:cNvPr id="53"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3981475" y="3514610"/>
            <a:ext cx="759073" cy="827252"/>
          </a:xfrm>
          <a:prstGeom prst="rect">
            <a:avLst/>
          </a:prstGeom>
        </p:spPr>
      </p:pic>
      <p:pic>
        <p:nvPicPr>
          <p:cNvPr id="54"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63725" y="3924746"/>
            <a:ext cx="816993" cy="827252"/>
          </a:xfrm>
          <a:prstGeom prst="rect">
            <a:avLst/>
          </a:prstGeom>
        </p:spPr>
      </p:pic>
      <p:pic>
        <p:nvPicPr>
          <p:cNvPr id="55" name="Graphic 37" descr="Paw prints">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333019" y="1161697"/>
            <a:ext cx="801144" cy="827252"/>
          </a:xfrm>
          <a:prstGeom prst="rect">
            <a:avLst/>
          </a:prstGeom>
        </p:spPr>
      </p:pic>
    </p:spTree>
    <p:extLst>
      <p:ext uri="{BB962C8B-B14F-4D97-AF65-F5344CB8AC3E}">
        <p14:creationId xmlns:p14="http://schemas.microsoft.com/office/powerpoint/2010/main" val="21252437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4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2" restart="whenNotActive" fill="hold" evtFilter="cancelBubble" nodeType="interactiveSeq">
                <p:stCondLst>
                  <p:cond evt="onClick" delay="0">
                    <p:tgtEl>
                      <p:spTgt spid="49"/>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7" restart="whenNotActive" fill="hold" evtFilter="cancelBubble" nodeType="interactiveSeq">
                <p:stCondLst>
                  <p:cond evt="onClick" delay="0">
                    <p:tgtEl>
                      <p:spTgt spid="5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2" restart="whenNotActive" fill="hold" evtFilter="cancelBubble" nodeType="interactiveSeq">
                <p:stCondLst>
                  <p:cond evt="onClick" delay="0">
                    <p:tgtEl>
                      <p:spTgt spid="51"/>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27" restart="whenNotActive" fill="hold" evtFilter="cancelBubble" nodeType="interactiveSeq">
                <p:stCondLst>
                  <p:cond evt="onClick" delay="0">
                    <p:tgtEl>
                      <p:spTgt spid="52"/>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2" restart="whenNotActive" fill="hold" evtFilter="cancelBubble" nodeType="interactiveSeq">
                <p:stCondLst>
                  <p:cond evt="onClick" delay="0">
                    <p:tgtEl>
                      <p:spTgt spid="53"/>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7" restart="whenNotActive" fill="hold" evtFilter="cancelBubble" nodeType="interactiveSeq">
                <p:stCondLst>
                  <p:cond evt="onClick" delay="0">
                    <p:tgtEl>
                      <p:spTgt spid="5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2" restart="whenNotActive" fill="hold" evtFilter="cancelBubble" nodeType="interactiveSeq">
                <p:stCondLst>
                  <p:cond evt="onClick" delay="0">
                    <p:tgtEl>
                      <p:spTgt spid="55"/>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32" name="Rectangle 31">
            <a:extLst>
              <a:ext uri="{FF2B5EF4-FFF2-40B4-BE49-F238E27FC236}">
                <a16:creationId xmlns:a16="http://schemas.microsoft.com/office/drawing/2014/main" id="{EA25DC14-CDDC-E94F-B4A3-E0DB3D410936}"/>
              </a:ext>
            </a:extLst>
          </p:cNvPr>
          <p:cNvSpPr/>
          <p:nvPr/>
        </p:nvSpPr>
        <p:spPr>
          <a:xfrm>
            <a:off x="1809455" y="1582822"/>
            <a:ext cx="1773242" cy="923330"/>
          </a:xfrm>
          <a:prstGeom prst="rect">
            <a:avLst/>
          </a:prstGeom>
        </p:spPr>
        <p:txBody>
          <a:bodyPr wrap="none">
            <a:spAutoFit/>
          </a:bodyPr>
          <a:lstStyle/>
          <a:p>
            <a:pPr algn="ctr" defTabSz="914400"/>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ehn</a:t>
            </a:r>
            <a:endParaRPr lang="en-GB" sz="5400" dirty="0">
              <a:solidFill>
                <a:srgbClr val="002060"/>
              </a:solidFill>
              <a:latin typeface="Century Gothic" panose="020B0502020202020204" pitchFamily="34" charset="0"/>
            </a:endParaRPr>
          </a:p>
        </p:txBody>
      </p:sp>
      <p:sp>
        <p:nvSpPr>
          <p:cNvPr id="33" name="Rectangle 32">
            <a:extLst>
              <a:ext uri="{FF2B5EF4-FFF2-40B4-BE49-F238E27FC236}">
                <a16:creationId xmlns:a16="http://schemas.microsoft.com/office/drawing/2014/main" id="{B7B68285-1CC0-4641-820A-2D11D647D6AE}"/>
              </a:ext>
            </a:extLst>
          </p:cNvPr>
          <p:cNvSpPr/>
          <p:nvPr/>
        </p:nvSpPr>
        <p:spPr>
          <a:xfrm>
            <a:off x="149069" y="5196265"/>
            <a:ext cx="252024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asser</a:t>
            </a:r>
          </a:p>
        </p:txBody>
      </p:sp>
      <p:sp>
        <p:nvSpPr>
          <p:cNvPr id="34" name="Rectangle 33">
            <a:extLst>
              <a:ext uri="{FF2B5EF4-FFF2-40B4-BE49-F238E27FC236}">
                <a16:creationId xmlns:a16="http://schemas.microsoft.com/office/drawing/2014/main" id="{ABE9DCD1-A788-5D46-A7A0-39CA53864351}"/>
              </a:ext>
            </a:extLst>
          </p:cNvPr>
          <p:cNvSpPr/>
          <p:nvPr/>
        </p:nvSpPr>
        <p:spPr>
          <a:xfrm>
            <a:off x="4566516" y="1274999"/>
            <a:ext cx="365677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34">
            <a:extLst>
              <a:ext uri="{FF2B5EF4-FFF2-40B4-BE49-F238E27FC236}">
                <a16:creationId xmlns:a16="http://schemas.microsoft.com/office/drawing/2014/main" id="{7A6177E7-A508-944A-A307-731DD8E0DEB4}"/>
              </a:ext>
            </a:extLst>
          </p:cNvPr>
          <p:cNvSpPr/>
          <p:nvPr/>
        </p:nvSpPr>
        <p:spPr>
          <a:xfrm>
            <a:off x="3606222" y="4720980"/>
            <a:ext cx="168026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kl</a:t>
            </a:r>
            <a:r>
              <a:rPr lang="en-GB" sz="5400" i="1" dirty="0" err="1">
                <a:solidFill>
                  <a:srgbClr val="FFCC00"/>
                </a:solidFill>
                <a:latin typeface="Century Gothic" panose="020B0502020202020204" pitchFamily="34" charset="0"/>
              </a:rPr>
              <a:t>e</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36" name="Rectangle 35">
            <a:extLst>
              <a:ext uri="{FF2B5EF4-FFF2-40B4-BE49-F238E27FC236}">
                <a16:creationId xmlns:a16="http://schemas.microsoft.com/office/drawing/2014/main" id="{91609DB0-9638-2E4B-85D0-33D9DDD8E051}"/>
              </a:ext>
            </a:extLst>
          </p:cNvPr>
          <p:cNvSpPr/>
          <p:nvPr/>
        </p:nvSpPr>
        <p:spPr>
          <a:xfrm>
            <a:off x="5642152" y="2787303"/>
            <a:ext cx="194316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all</a:t>
            </a:r>
            <a:r>
              <a:rPr lang="en-GB" sz="5400" dirty="0" err="1">
                <a:solidFill>
                  <a:srgbClr val="FFCC00"/>
                </a:solidFill>
                <a:latin typeface="Century Gothic" panose="020B0502020202020204" pitchFamily="34" charset="0"/>
              </a:rPr>
              <a:t>ei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FF6D37FC-EB4C-1746-9AA8-5E83F64561CC}"/>
              </a:ext>
            </a:extLst>
          </p:cNvPr>
          <p:cNvSpPr txBox="1"/>
          <p:nvPr/>
        </p:nvSpPr>
        <p:spPr>
          <a:xfrm>
            <a:off x="6394901" y="4543536"/>
            <a:ext cx="1199367" cy="923330"/>
          </a:xfrm>
          <a:prstGeom prst="rect">
            <a:avLst/>
          </a:prstGeom>
          <a:noFill/>
        </p:spPr>
        <p:txBody>
          <a:bodyPr wrap="none" rtlCol="0">
            <a:spAutoFit/>
          </a:bodyPr>
          <a:lstStyle/>
          <a:p>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ei</a:t>
            </a:r>
            <a:endParaRPr lang="en-US" sz="5400" dirty="0"/>
          </a:p>
        </p:txBody>
      </p:sp>
      <p:sp>
        <p:nvSpPr>
          <p:cNvPr id="38" name="TextBox 37">
            <a:extLst>
              <a:ext uri="{FF2B5EF4-FFF2-40B4-BE49-F238E27FC236}">
                <a16:creationId xmlns:a16="http://schemas.microsoft.com/office/drawing/2014/main" id="{18E21DDA-B168-1247-A3E6-A3EEA36652DC}"/>
              </a:ext>
            </a:extLst>
          </p:cNvPr>
          <p:cNvSpPr txBox="1"/>
          <p:nvPr/>
        </p:nvSpPr>
        <p:spPr>
          <a:xfrm>
            <a:off x="476677" y="2787303"/>
            <a:ext cx="1404552" cy="923330"/>
          </a:xfrm>
          <a:prstGeom prst="rect">
            <a:avLst/>
          </a:prstGeom>
          <a:noFill/>
        </p:spPr>
        <p:txBody>
          <a:bodyPr wrap="none" rtlCol="0">
            <a:spAutoFit/>
          </a:bodyPr>
          <a:lstStyle/>
          <a:p>
            <a:pPr lvl="0" algn="ctr"/>
            <a:r>
              <a:rPr lang="en-GB" sz="5400" dirty="0">
                <a:solidFill>
                  <a:srgbClr val="FFCC00"/>
                </a:solidFill>
                <a:latin typeface="Century Gothic" panose="020B0502020202020204" pitchFamily="34" charset="0"/>
              </a:rPr>
              <a:t>Z</a:t>
            </a:r>
            <a:r>
              <a:rPr lang="en-GB" sz="5400" dirty="0">
                <a:solidFill>
                  <a:srgbClr val="002060"/>
                </a:solidFill>
                <a:latin typeface="Century Gothic" panose="020B0502020202020204" pitchFamily="34" charset="0"/>
              </a:rPr>
              <a:t>ug</a:t>
            </a:r>
          </a:p>
        </p:txBody>
      </p:sp>
      <p:sp>
        <p:nvSpPr>
          <p:cNvPr id="39" name="Rectangle 38">
            <a:extLst>
              <a:ext uri="{FF2B5EF4-FFF2-40B4-BE49-F238E27FC236}">
                <a16:creationId xmlns:a16="http://schemas.microsoft.com/office/drawing/2014/main" id="{F39F3087-4043-6F44-A6BC-245D80880E87}"/>
              </a:ext>
            </a:extLst>
          </p:cNvPr>
          <p:cNvSpPr/>
          <p:nvPr/>
        </p:nvSpPr>
        <p:spPr>
          <a:xfrm>
            <a:off x="2120064" y="3675453"/>
            <a:ext cx="1672253" cy="923330"/>
          </a:xfrm>
          <a:prstGeom prst="rect">
            <a:avLst/>
          </a:prstGeom>
        </p:spPr>
        <p:txBody>
          <a:bodyPr wrap="none">
            <a:spAutoFit/>
          </a:bodyPr>
          <a:lstStyle/>
          <a:p>
            <a:pPr lvl="0" algn="ctr"/>
            <a:r>
              <a:rPr lang="en-GB" sz="5400" dirty="0">
                <a:solidFill>
                  <a:srgbClr val="FFC000"/>
                </a:solidFill>
                <a:latin typeface="Century Gothic" panose="020B0502020202020204" pitchFamily="34" charset="0"/>
              </a:rPr>
              <a:t>W</a:t>
            </a:r>
            <a:r>
              <a:rPr lang="en-GB" sz="5400" dirty="0">
                <a:solidFill>
                  <a:srgbClr val="002060"/>
                </a:solidFill>
                <a:latin typeface="Century Gothic" panose="020B0502020202020204" pitchFamily="34" charset="0"/>
              </a:rPr>
              <a:t>elt</a:t>
            </a:r>
          </a:p>
        </p:txBody>
      </p:sp>
      <p:sp>
        <p:nvSpPr>
          <p:cNvPr id="40" name="Rectangle 39">
            <a:extLst>
              <a:ext uri="{FF2B5EF4-FFF2-40B4-BE49-F238E27FC236}">
                <a16:creationId xmlns:a16="http://schemas.microsoft.com/office/drawing/2014/main" id="{E4F44948-5046-354E-B06B-533C5859C3DC}"/>
              </a:ext>
            </a:extLst>
          </p:cNvPr>
          <p:cNvSpPr/>
          <p:nvPr/>
        </p:nvSpPr>
        <p:spPr>
          <a:xfrm>
            <a:off x="7620751" y="224360"/>
            <a:ext cx="143500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Ar</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41" name="Picture 7"/>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5256" y="1301671"/>
            <a:ext cx="923697" cy="1021198"/>
          </a:xfrm>
          <a:prstGeom prst="rect">
            <a:avLst/>
          </a:prstGeom>
        </p:spPr>
      </p:pic>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r>
              <a:rPr lang="en-GB" b="1">
                <a:solidFill>
                  <a:prstClr val="white"/>
                </a:solidFill>
                <a:latin typeface="Century Gothic" panose="020B0502020202020204" pitchFamily="34" charset="0"/>
              </a:rPr>
              <a:t>/ schreiben</a:t>
            </a:r>
            <a:endParaRPr lang="en-GB" b="1" dirty="0">
              <a:solidFill>
                <a:prstClr val="white"/>
              </a:solidFill>
              <a:latin typeface="Century Gothic" panose="020B0502020202020204" pitchFamily="34" charset="0"/>
            </a:endParaRPr>
          </a:p>
        </p:txBody>
      </p:sp>
      <p:sp>
        <p:nvSpPr>
          <p:cNvPr id="6" name="Rectangle 5"/>
          <p:cNvSpPr/>
          <p:nvPr/>
        </p:nvSpPr>
        <p:spPr>
          <a:xfrm>
            <a:off x="4471140" y="1318286"/>
            <a:ext cx="4895892" cy="584775"/>
          </a:xfrm>
          <a:prstGeom prst="rect">
            <a:avLst/>
          </a:prstGeom>
        </p:spPr>
        <p:txBody>
          <a:bodyPr wrap="none">
            <a:spAutoFit/>
          </a:bodyPr>
          <a:lstStyle/>
          <a:p>
            <a:r>
              <a:rPr lang="en-GB" sz="3200" dirty="0">
                <a:solidFill>
                  <a:srgbClr val="115076"/>
                </a:solidFill>
                <a:latin typeface="Century Gothic" panose="020B0502020202020204" pitchFamily="34" charset="0"/>
              </a:rPr>
              <a:t>Der Mann </a:t>
            </a:r>
            <a:r>
              <a:rPr lang="en-GB" sz="3200" dirty="0" err="1">
                <a:solidFill>
                  <a:srgbClr val="115076"/>
                </a:solidFill>
                <a:latin typeface="Century Gothic" panose="020B0502020202020204" pitchFamily="34" charset="0"/>
              </a:rPr>
              <a:t>sit_t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all__n</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sym typeface="Wingdings" panose="05000000000000000000" pitchFamily="2" charset="2"/>
              </a:rPr>
              <a:t></a:t>
            </a:r>
            <a:r>
              <a:rPr lang="en-GB" sz="3200" dirty="0">
                <a:solidFill>
                  <a:srgbClr val="115076"/>
                </a:solidFill>
                <a:latin typeface="Century Gothic" panose="020B0502020202020204" pitchFamily="34" charset="0"/>
              </a:rPr>
              <a:t> </a:t>
            </a:r>
          </a:p>
        </p:txBody>
      </p:sp>
      <p:sp>
        <p:nvSpPr>
          <p:cNvPr id="7" name="Rectangle 6"/>
          <p:cNvSpPr/>
          <p:nvPr/>
        </p:nvSpPr>
        <p:spPr>
          <a:xfrm>
            <a:off x="4447010" y="2136715"/>
            <a:ext cx="4556055" cy="584775"/>
          </a:xfrm>
          <a:prstGeom prst="rect">
            <a:avLst/>
          </a:prstGeom>
        </p:spPr>
        <p:txBody>
          <a:bodyPr wrap="none">
            <a:spAutoFit/>
          </a:bodyPr>
          <a:lstStyle/>
          <a:p>
            <a:r>
              <a:rPr lang="en-GB" sz="3200" dirty="0">
                <a:solidFill>
                  <a:srgbClr val="115076"/>
                </a:solidFill>
                <a:latin typeface="Century Gothic" panose="020B0502020202020204" pitchFamily="34" charset="0"/>
              </a:rPr>
              <a:t>Der </a:t>
            </a:r>
            <a:r>
              <a:rPr lang="en-GB" sz="3200" dirty="0" err="1">
                <a:solidFill>
                  <a:srgbClr val="115076"/>
                </a:solidFill>
                <a:latin typeface="Century Gothic" panose="020B0502020202020204" pitchFamily="34" charset="0"/>
              </a:rPr>
              <a:t>Arzt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d_nkt</a:t>
            </a:r>
            <a:r>
              <a:rPr lang="en-GB" sz="3200" dirty="0">
                <a:solidFill>
                  <a:srgbClr val="115076"/>
                </a:solidFill>
                <a:latin typeface="Century Gothic" panose="020B0502020202020204" pitchFamily="34" charset="0"/>
              </a:rPr>
              <a:t> ’W_s</a:t>
            </a:r>
            <a:r>
              <a:rPr lang="en-GB" sz="3200" b="1" dirty="0">
                <a:solidFill>
                  <a:srgbClr val="115076"/>
                </a:solidFill>
                <a:latin typeface="Century Gothic" panose="020B0502020202020204" pitchFamily="34" charset="0"/>
              </a:rPr>
              <a:t>?</a:t>
            </a:r>
            <a:r>
              <a:rPr lang="en-GB" sz="3200" dirty="0">
                <a:solidFill>
                  <a:srgbClr val="115076"/>
                </a:solidFill>
                <a:latin typeface="Century Gothic" panose="020B0502020202020204" pitchFamily="34" charset="0"/>
              </a:rPr>
              <a:t>!’ </a:t>
            </a:r>
          </a:p>
        </p:txBody>
      </p:sp>
      <p:sp>
        <p:nvSpPr>
          <p:cNvPr id="8" name="Rectangle 7"/>
          <p:cNvSpPr/>
          <p:nvPr/>
        </p:nvSpPr>
        <p:spPr>
          <a:xfrm>
            <a:off x="4471140" y="2943233"/>
            <a:ext cx="5277407" cy="584775"/>
          </a:xfrm>
          <a:prstGeom prst="rect">
            <a:avLst/>
          </a:prstGeom>
        </p:spPr>
        <p:txBody>
          <a:bodyPr wrap="none">
            <a:spAutoFit/>
          </a:bodyPr>
          <a:lstStyle/>
          <a:p>
            <a:r>
              <a:rPr lang="en-GB" sz="3200" dirty="0">
                <a:solidFill>
                  <a:srgbClr val="115076"/>
                </a:solidFill>
                <a:latin typeface="Century Gothic" panose="020B0502020202020204" pitchFamily="34" charset="0"/>
              </a:rPr>
              <a:t>Der Gast hat __n </a:t>
            </a:r>
            <a:r>
              <a:rPr lang="en-GB" sz="3200" dirty="0" err="1">
                <a:solidFill>
                  <a:srgbClr val="115076"/>
                </a:solidFill>
                <a:latin typeface="Century Gothic" panose="020B0502020202020204" pitchFamily="34" charset="0"/>
              </a:rPr>
              <a:t>Z_mmer</a:t>
            </a:r>
            <a:r>
              <a:rPr lang="en-GB" sz="3200" dirty="0">
                <a:solidFill>
                  <a:srgbClr val="115076"/>
                </a:solidFill>
                <a:latin typeface="Century Gothic" panose="020B0502020202020204" pitchFamily="34" charset="0"/>
              </a:rPr>
              <a:t>.</a:t>
            </a:r>
          </a:p>
        </p:txBody>
      </p:sp>
      <p:sp>
        <p:nvSpPr>
          <p:cNvPr id="9" name="Rectangle 8"/>
          <p:cNvSpPr/>
          <p:nvPr/>
        </p:nvSpPr>
        <p:spPr>
          <a:xfrm>
            <a:off x="4471140" y="3806837"/>
            <a:ext cx="5780750" cy="584775"/>
          </a:xfrm>
          <a:prstGeom prst="rect">
            <a:avLst/>
          </a:prstGeom>
        </p:spPr>
        <p:txBody>
          <a:bodyPr wrap="none">
            <a:spAutoFit/>
          </a:bodyPr>
          <a:lstStyle/>
          <a:p>
            <a:r>
              <a:rPr lang="en-GB" sz="3200" dirty="0">
                <a:solidFill>
                  <a:srgbClr val="115076"/>
                </a:solidFill>
                <a:latin typeface="Century Gothic" panose="020B0502020202020204" pitchFamily="34" charset="0"/>
              </a:rPr>
              <a:t>Der Freund </a:t>
            </a:r>
            <a:r>
              <a:rPr lang="en-GB" sz="3200" dirty="0" err="1">
                <a:solidFill>
                  <a:srgbClr val="115076"/>
                </a:solidFill>
                <a:latin typeface="Century Gothic" panose="020B0502020202020204" pitchFamily="34" charset="0"/>
              </a:rPr>
              <a:t>ge</a:t>
            </a:r>
            <a:r>
              <a:rPr lang="en-GB" sz="3200" dirty="0">
                <a:solidFill>
                  <a:srgbClr val="115076"/>
                </a:solidFill>
                <a:latin typeface="Century Gothic" panose="020B0502020202020204" pitchFamily="34" charset="0"/>
              </a:rPr>
              <a:t>_ </a:t>
            </a:r>
            <a:r>
              <a:rPr lang="en-GB" sz="3200" dirty="0" err="1">
                <a:solidFill>
                  <a:srgbClr val="115076"/>
                </a:solidFill>
                <a:latin typeface="Century Gothic" panose="020B0502020202020204" pitchFamily="34" charset="0"/>
              </a:rPr>
              <a:t>innt</a:t>
            </a:r>
            <a:r>
              <a:rPr lang="en-GB" sz="3200" dirty="0">
                <a:solidFill>
                  <a:srgbClr val="115076"/>
                </a:solidFill>
                <a:latin typeface="Century Gothic" panose="020B0502020202020204" pitchFamily="34" charset="0"/>
              </a:rPr>
              <a:t> __n </a:t>
            </a:r>
            <a:r>
              <a:rPr lang="en-GB" sz="3200" dirty="0" err="1">
                <a:solidFill>
                  <a:srgbClr val="115076"/>
                </a:solidFill>
                <a:latin typeface="Century Gothic" panose="020B0502020202020204" pitchFamily="34" charset="0"/>
              </a:rPr>
              <a:t>B_tt</a:t>
            </a:r>
            <a:r>
              <a:rPr lang="en-GB" sz="3200" dirty="0">
                <a:solidFill>
                  <a:srgbClr val="115076"/>
                </a:solidFill>
                <a:latin typeface="Century Gothic" panose="020B0502020202020204" pitchFamily="34" charset="0"/>
              </a:rPr>
              <a:t>.</a:t>
            </a:r>
          </a:p>
        </p:txBody>
      </p:sp>
      <p:sp>
        <p:nvSpPr>
          <p:cNvPr id="10" name="Rectangle 9"/>
          <p:cNvSpPr/>
          <p:nvPr/>
        </p:nvSpPr>
        <p:spPr>
          <a:xfrm>
            <a:off x="4509816" y="4546359"/>
            <a:ext cx="4892686" cy="584775"/>
          </a:xfrm>
          <a:prstGeom prst="rect">
            <a:avLst/>
          </a:prstGeom>
        </p:spPr>
        <p:txBody>
          <a:bodyPr wrap="none">
            <a:spAutoFit/>
          </a:bodyPr>
          <a:lstStyle/>
          <a:p>
            <a:r>
              <a:rPr lang="en-GB" sz="3200" dirty="0">
                <a:solidFill>
                  <a:srgbClr val="115076"/>
                </a:solidFill>
                <a:latin typeface="Century Gothic" panose="020B0502020202020204" pitchFamily="34" charset="0"/>
              </a:rPr>
              <a:t>Die Frau </a:t>
            </a:r>
            <a:r>
              <a:rPr lang="en-GB" sz="3200" dirty="0" err="1">
                <a:solidFill>
                  <a:srgbClr val="115076"/>
                </a:solidFill>
                <a:latin typeface="Century Gothic" panose="020B0502020202020204" pitchFamily="34" charset="0"/>
              </a:rPr>
              <a:t>h_t</a:t>
            </a:r>
            <a:r>
              <a:rPr lang="en-GB" sz="3200" dirty="0">
                <a:solidFill>
                  <a:srgbClr val="115076"/>
                </a:solidFill>
                <a:latin typeface="Century Gothic" panose="020B0502020202020204" pitchFamily="34" charset="0"/>
              </a:rPr>
              <a:t> __</a:t>
            </a:r>
            <a:r>
              <a:rPr lang="en-GB" sz="3200" dirty="0" err="1">
                <a:solidFill>
                  <a:srgbClr val="115076"/>
                </a:solidFill>
                <a:latin typeface="Century Gothic" panose="020B0502020202020204" pitchFamily="34" charset="0"/>
              </a:rPr>
              <a:t>nen</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G_st</a:t>
            </a:r>
            <a:r>
              <a:rPr lang="en-GB" sz="3200" dirty="0">
                <a:solidFill>
                  <a:srgbClr val="115076"/>
                </a:solidFill>
                <a:latin typeface="Century Gothic" panose="020B0502020202020204" pitchFamily="34" charset="0"/>
              </a:rPr>
              <a:t>.</a:t>
            </a:r>
          </a:p>
        </p:txBody>
      </p:sp>
      <p:sp>
        <p:nvSpPr>
          <p:cNvPr id="11" name="Rectangle 10"/>
          <p:cNvSpPr/>
          <p:nvPr/>
        </p:nvSpPr>
        <p:spPr>
          <a:xfrm>
            <a:off x="4471140" y="5458606"/>
            <a:ext cx="5178021" cy="584775"/>
          </a:xfrm>
          <a:prstGeom prst="rect">
            <a:avLst/>
          </a:prstGeom>
        </p:spPr>
        <p:txBody>
          <a:bodyPr wrap="none">
            <a:spAutoFit/>
          </a:bodyPr>
          <a:lstStyle/>
          <a:p>
            <a:r>
              <a:rPr lang="en-GB" sz="3200" dirty="0">
                <a:solidFill>
                  <a:srgbClr val="115076"/>
                </a:solidFill>
                <a:latin typeface="Century Gothic" panose="020B0502020202020204" pitchFamily="34" charset="0"/>
              </a:rPr>
              <a:t>Der Lehrer </a:t>
            </a:r>
            <a:r>
              <a:rPr lang="en-GB" sz="3200" dirty="0" err="1">
                <a:solidFill>
                  <a:srgbClr val="115076"/>
                </a:solidFill>
                <a:latin typeface="Century Gothic" panose="020B0502020202020204" pitchFamily="34" charset="0"/>
              </a:rPr>
              <a:t>s_gt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Hurr</a:t>
            </a:r>
            <a:r>
              <a:rPr lang="en-GB" sz="3200" dirty="0">
                <a:solidFill>
                  <a:srgbClr val="115076"/>
                </a:solidFill>
                <a:latin typeface="Century Gothic" panose="020B0502020202020204" pitchFamily="34" charset="0"/>
              </a:rPr>
              <a:t>_’. </a:t>
            </a:r>
            <a:r>
              <a:rPr lang="en-GB" sz="3200" dirty="0">
                <a:solidFill>
                  <a:srgbClr val="115076"/>
                </a:solidFill>
                <a:latin typeface="Century Gothic" panose="020B0502020202020204" pitchFamily="34" charset="0"/>
                <a:sym typeface="Wingdings" panose="05000000000000000000" pitchFamily="2" charset="2"/>
              </a:rPr>
              <a:t> </a:t>
            </a:r>
            <a:endParaRPr lang="en-GB" sz="3200" dirty="0">
              <a:solidFill>
                <a:srgbClr val="115076"/>
              </a:solidFill>
              <a:latin typeface="Century Gothic" panose="020B0502020202020204" pitchFamily="34" charset="0"/>
            </a:endParaRPr>
          </a:p>
        </p:txBody>
      </p:sp>
      <p:sp>
        <p:nvSpPr>
          <p:cNvPr id="24" name="TextBox 23">
            <a:extLst>
              <a:ext uri="{FF2B5EF4-FFF2-40B4-BE49-F238E27FC236}">
                <a16:creationId xmlns:a16="http://schemas.microsoft.com/office/drawing/2014/main" id="{D1AF5D9F-98B5-B642-9E6F-D94BA0D151A8}"/>
              </a:ext>
            </a:extLst>
          </p:cNvPr>
          <p:cNvSpPr txBox="1"/>
          <p:nvPr/>
        </p:nvSpPr>
        <p:spPr>
          <a:xfrm>
            <a:off x="6910866" y="1325265"/>
            <a:ext cx="373820"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z</a:t>
            </a:r>
          </a:p>
        </p:txBody>
      </p:sp>
      <p:sp>
        <p:nvSpPr>
          <p:cNvPr id="25" name="TextBox 24">
            <a:extLst>
              <a:ext uri="{FF2B5EF4-FFF2-40B4-BE49-F238E27FC236}">
                <a16:creationId xmlns:a16="http://schemas.microsoft.com/office/drawing/2014/main" id="{B1C75367-B22C-034E-B436-AF2E2C268F6D}"/>
              </a:ext>
            </a:extLst>
          </p:cNvPr>
          <p:cNvSpPr txBox="1"/>
          <p:nvPr/>
        </p:nvSpPr>
        <p:spPr>
          <a:xfrm>
            <a:off x="7844924" y="1297687"/>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26" name="TextBox 25">
            <a:extLst>
              <a:ext uri="{FF2B5EF4-FFF2-40B4-BE49-F238E27FC236}">
                <a16:creationId xmlns:a16="http://schemas.microsoft.com/office/drawing/2014/main" id="{19619F69-88B3-F846-A73C-EFB5577F57D4}"/>
              </a:ext>
            </a:extLst>
          </p:cNvPr>
          <p:cNvSpPr txBox="1"/>
          <p:nvPr/>
        </p:nvSpPr>
        <p:spPr>
          <a:xfrm>
            <a:off x="6360715" y="2128377"/>
            <a:ext cx="447558"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e</a:t>
            </a:r>
          </a:p>
        </p:txBody>
      </p:sp>
      <p:sp>
        <p:nvSpPr>
          <p:cNvPr id="27" name="TextBox 26">
            <a:extLst>
              <a:ext uri="{FF2B5EF4-FFF2-40B4-BE49-F238E27FC236}">
                <a16:creationId xmlns:a16="http://schemas.microsoft.com/office/drawing/2014/main" id="{AA52DB82-1DEA-7F4A-8101-BAB376DB4E13}"/>
              </a:ext>
            </a:extLst>
          </p:cNvPr>
          <p:cNvSpPr txBox="1"/>
          <p:nvPr/>
        </p:nvSpPr>
        <p:spPr>
          <a:xfrm>
            <a:off x="7759930" y="2120175"/>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28" name="TextBox 27">
            <a:extLst>
              <a:ext uri="{FF2B5EF4-FFF2-40B4-BE49-F238E27FC236}">
                <a16:creationId xmlns:a16="http://schemas.microsoft.com/office/drawing/2014/main" id="{DA30F87F-B697-FA4A-86BD-96D914FBA00B}"/>
              </a:ext>
            </a:extLst>
          </p:cNvPr>
          <p:cNvSpPr txBox="1"/>
          <p:nvPr/>
        </p:nvSpPr>
        <p:spPr>
          <a:xfrm>
            <a:off x="7146451" y="2932378"/>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29" name="TextBox 28">
            <a:extLst>
              <a:ext uri="{FF2B5EF4-FFF2-40B4-BE49-F238E27FC236}">
                <a16:creationId xmlns:a16="http://schemas.microsoft.com/office/drawing/2014/main" id="{A1479DBE-9988-3045-914C-8BA20EEA8923}"/>
              </a:ext>
            </a:extLst>
          </p:cNvPr>
          <p:cNvSpPr txBox="1"/>
          <p:nvPr/>
        </p:nvSpPr>
        <p:spPr>
          <a:xfrm>
            <a:off x="8119365" y="2939805"/>
            <a:ext cx="282450"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i</a:t>
            </a:r>
          </a:p>
        </p:txBody>
      </p:sp>
      <p:sp>
        <p:nvSpPr>
          <p:cNvPr id="30" name="TextBox 29">
            <a:extLst>
              <a:ext uri="{FF2B5EF4-FFF2-40B4-BE49-F238E27FC236}">
                <a16:creationId xmlns:a16="http://schemas.microsoft.com/office/drawing/2014/main" id="{D55F0656-1F6C-AD44-911E-6B7019290270}"/>
              </a:ext>
            </a:extLst>
          </p:cNvPr>
          <p:cNvSpPr txBox="1"/>
          <p:nvPr/>
        </p:nvSpPr>
        <p:spPr>
          <a:xfrm>
            <a:off x="7256497" y="3823277"/>
            <a:ext cx="513282"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w</a:t>
            </a:r>
          </a:p>
        </p:txBody>
      </p:sp>
      <p:sp>
        <p:nvSpPr>
          <p:cNvPr id="31" name="TextBox 30">
            <a:extLst>
              <a:ext uri="{FF2B5EF4-FFF2-40B4-BE49-F238E27FC236}">
                <a16:creationId xmlns:a16="http://schemas.microsoft.com/office/drawing/2014/main" id="{022AAE80-D586-3140-95E5-BE6218D75AAF}"/>
              </a:ext>
            </a:extLst>
          </p:cNvPr>
          <p:cNvSpPr txBox="1"/>
          <p:nvPr/>
        </p:nvSpPr>
        <p:spPr>
          <a:xfrm>
            <a:off x="8502016" y="3822053"/>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32" name="TextBox 31">
            <a:extLst>
              <a:ext uri="{FF2B5EF4-FFF2-40B4-BE49-F238E27FC236}">
                <a16:creationId xmlns:a16="http://schemas.microsoft.com/office/drawing/2014/main" id="{6AFDCA4D-9678-B84F-84A4-E9EDA3039740}"/>
              </a:ext>
            </a:extLst>
          </p:cNvPr>
          <p:cNvSpPr txBox="1"/>
          <p:nvPr/>
        </p:nvSpPr>
        <p:spPr>
          <a:xfrm>
            <a:off x="9384664" y="3809052"/>
            <a:ext cx="447558"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e</a:t>
            </a:r>
          </a:p>
        </p:txBody>
      </p:sp>
      <p:sp>
        <p:nvSpPr>
          <p:cNvPr id="33" name="TextBox 32">
            <a:extLst>
              <a:ext uri="{FF2B5EF4-FFF2-40B4-BE49-F238E27FC236}">
                <a16:creationId xmlns:a16="http://schemas.microsoft.com/office/drawing/2014/main" id="{ED30D96B-23D0-1842-A977-C33BFB353607}"/>
              </a:ext>
            </a:extLst>
          </p:cNvPr>
          <p:cNvSpPr txBox="1"/>
          <p:nvPr/>
        </p:nvSpPr>
        <p:spPr>
          <a:xfrm>
            <a:off x="6463512" y="4557832"/>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34" name="TextBox 33">
            <a:extLst>
              <a:ext uri="{FF2B5EF4-FFF2-40B4-BE49-F238E27FC236}">
                <a16:creationId xmlns:a16="http://schemas.microsoft.com/office/drawing/2014/main" id="{A1FCCB49-B446-D04E-9798-6870F3796D0E}"/>
              </a:ext>
            </a:extLst>
          </p:cNvPr>
          <p:cNvSpPr txBox="1"/>
          <p:nvPr/>
        </p:nvSpPr>
        <p:spPr>
          <a:xfrm>
            <a:off x="6964757" y="4546358"/>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35" name="TextBox 34">
            <a:extLst>
              <a:ext uri="{FF2B5EF4-FFF2-40B4-BE49-F238E27FC236}">
                <a16:creationId xmlns:a16="http://schemas.microsoft.com/office/drawing/2014/main" id="{EC61A742-CE07-834A-B514-9E6A76493FC7}"/>
              </a:ext>
            </a:extLst>
          </p:cNvPr>
          <p:cNvSpPr txBox="1"/>
          <p:nvPr/>
        </p:nvSpPr>
        <p:spPr>
          <a:xfrm>
            <a:off x="8519576" y="4542107"/>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36" name="TextBox 35">
            <a:extLst>
              <a:ext uri="{FF2B5EF4-FFF2-40B4-BE49-F238E27FC236}">
                <a16:creationId xmlns:a16="http://schemas.microsoft.com/office/drawing/2014/main" id="{E5C3243E-4FD7-7B47-8D32-512D921B0A19}"/>
              </a:ext>
            </a:extLst>
          </p:cNvPr>
          <p:cNvSpPr txBox="1"/>
          <p:nvPr/>
        </p:nvSpPr>
        <p:spPr>
          <a:xfrm>
            <a:off x="6725038" y="5458605"/>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37" name="TextBox 36">
            <a:extLst>
              <a:ext uri="{FF2B5EF4-FFF2-40B4-BE49-F238E27FC236}">
                <a16:creationId xmlns:a16="http://schemas.microsoft.com/office/drawing/2014/main" id="{7C51EA89-A327-5048-AF17-0EF90F4DC976}"/>
              </a:ext>
            </a:extLst>
          </p:cNvPr>
          <p:cNvSpPr txBox="1"/>
          <p:nvPr/>
        </p:nvSpPr>
        <p:spPr>
          <a:xfrm>
            <a:off x="8367162" y="5462853"/>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38" name="Action Button: Custom 16">
            <a:hlinkClick r:id="" action="ppaction://noaction" highlightClick="1">
              <a:snd r:embed="rId4" name="media13.wav"/>
            </a:hlinkClick>
            <a:extLst>
              <a:ext uri="{FF2B5EF4-FFF2-40B4-BE49-F238E27FC236}">
                <a16:creationId xmlns:a16="http://schemas.microsoft.com/office/drawing/2014/main" id="{DA5FAA28-0FFE-FD44-82BD-8BEA8CA05A2D}"/>
              </a:ext>
            </a:extLst>
          </p:cNvPr>
          <p:cNvSpPr/>
          <p:nvPr/>
        </p:nvSpPr>
        <p:spPr>
          <a:xfrm>
            <a:off x="3728957" y="1196390"/>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Action Button: Custom 16">
            <a:hlinkClick r:id="" action="ppaction://noaction" highlightClick="1">
              <a:snd r:embed="rId5" name="media14.wav"/>
            </a:hlinkClick>
            <a:extLst>
              <a:ext uri="{FF2B5EF4-FFF2-40B4-BE49-F238E27FC236}">
                <a16:creationId xmlns:a16="http://schemas.microsoft.com/office/drawing/2014/main" id="{DA5FAA28-0FFE-FD44-82BD-8BEA8CA05A2D}"/>
              </a:ext>
            </a:extLst>
          </p:cNvPr>
          <p:cNvSpPr/>
          <p:nvPr/>
        </p:nvSpPr>
        <p:spPr>
          <a:xfrm>
            <a:off x="3750321" y="2031610"/>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2</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Action Button: Custom 16">
            <a:hlinkClick r:id="" action="ppaction://noaction" highlightClick="1">
              <a:snd r:embed="rId6" name="media15.wav"/>
            </a:hlinkClick>
            <a:extLst>
              <a:ext uri="{FF2B5EF4-FFF2-40B4-BE49-F238E27FC236}">
                <a16:creationId xmlns:a16="http://schemas.microsoft.com/office/drawing/2014/main" id="{DA5FAA28-0FFE-FD44-82BD-8BEA8CA05A2D}"/>
              </a:ext>
            </a:extLst>
          </p:cNvPr>
          <p:cNvSpPr/>
          <p:nvPr/>
        </p:nvSpPr>
        <p:spPr>
          <a:xfrm>
            <a:off x="3743874" y="2864041"/>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3</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Action Button: Custom 16">
            <a:hlinkClick r:id="" action="ppaction://noaction" highlightClick="1">
              <a:snd r:embed="rId7" name="media17.wav"/>
            </a:hlinkClick>
            <a:extLst>
              <a:ext uri="{FF2B5EF4-FFF2-40B4-BE49-F238E27FC236}">
                <a16:creationId xmlns:a16="http://schemas.microsoft.com/office/drawing/2014/main" id="{DA5FAA28-0FFE-FD44-82BD-8BEA8CA05A2D}"/>
              </a:ext>
            </a:extLst>
          </p:cNvPr>
          <p:cNvSpPr/>
          <p:nvPr/>
        </p:nvSpPr>
        <p:spPr>
          <a:xfrm>
            <a:off x="3737281" y="3681735"/>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4</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Action Button: Custom 16">
            <a:hlinkClick r:id="" action="ppaction://noaction" highlightClick="1">
              <a:snd r:embed="rId8" name="media16.wav"/>
            </a:hlinkClick>
            <a:extLst>
              <a:ext uri="{FF2B5EF4-FFF2-40B4-BE49-F238E27FC236}">
                <a16:creationId xmlns:a16="http://schemas.microsoft.com/office/drawing/2014/main" id="{DA5FAA28-0FFE-FD44-82BD-8BEA8CA05A2D}"/>
              </a:ext>
            </a:extLst>
          </p:cNvPr>
          <p:cNvSpPr/>
          <p:nvPr/>
        </p:nvSpPr>
        <p:spPr>
          <a:xfrm>
            <a:off x="3728957" y="4522422"/>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5</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Action Button: Custom 16">
            <a:hlinkClick r:id="" action="ppaction://noaction" highlightClick="1">
              <a:snd r:embed="rId9" name="media18.wav"/>
            </a:hlinkClick>
            <a:extLst>
              <a:ext uri="{FF2B5EF4-FFF2-40B4-BE49-F238E27FC236}">
                <a16:creationId xmlns:a16="http://schemas.microsoft.com/office/drawing/2014/main" id="{DA5FAA28-0FFE-FD44-82BD-8BEA8CA05A2D}"/>
              </a:ext>
            </a:extLst>
          </p:cNvPr>
          <p:cNvSpPr/>
          <p:nvPr/>
        </p:nvSpPr>
        <p:spPr>
          <a:xfrm>
            <a:off x="3729361" y="5374383"/>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6</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7233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animBg="1"/>
      <p:bldP spid="39" grpId="0" animBg="1"/>
      <p:bldP spid="40" grpId="0" animBg="1"/>
      <p:bldP spid="41" grpId="0" animBg="1"/>
      <p:bldP spid="42" grpId="0" animBg="1"/>
      <p:bldP spid="4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r>
              <a:rPr lang="en-GB" b="1">
                <a:solidFill>
                  <a:prstClr val="white"/>
                </a:solidFill>
                <a:latin typeface="Century Gothic" panose="020B0502020202020204" pitchFamily="34" charset="0"/>
              </a:rPr>
              <a:t>/ sprechen</a:t>
            </a:r>
            <a:endParaRPr lang="en-GB" b="1" dirty="0">
              <a:solidFill>
                <a:prstClr val="white"/>
              </a:solidFill>
              <a:latin typeface="Century Gothic" panose="020B0502020202020204" pitchFamily="34" charset="0"/>
            </a:endParaRPr>
          </a:p>
        </p:txBody>
      </p:sp>
      <p:sp>
        <p:nvSpPr>
          <p:cNvPr id="6" name="Rectangle 5"/>
          <p:cNvSpPr/>
          <p:nvPr/>
        </p:nvSpPr>
        <p:spPr>
          <a:xfrm>
            <a:off x="4517551" y="1354757"/>
            <a:ext cx="4802918" cy="584775"/>
          </a:xfrm>
          <a:prstGeom prst="rect">
            <a:avLst/>
          </a:prstGeom>
        </p:spPr>
        <p:txBody>
          <a:bodyPr wrap="none">
            <a:spAutoFit/>
          </a:bodyPr>
          <a:lstStyle/>
          <a:p>
            <a:r>
              <a:rPr lang="en-GB" sz="3200" dirty="0">
                <a:solidFill>
                  <a:srgbClr val="115076"/>
                </a:solidFill>
                <a:latin typeface="Century Gothic" panose="020B0502020202020204" pitchFamily="34" charset="0"/>
              </a:rPr>
              <a:t>Der Mann </a:t>
            </a:r>
            <a:r>
              <a:rPr lang="en-GB" sz="3200" dirty="0" err="1">
                <a:solidFill>
                  <a:srgbClr val="115076"/>
                </a:solidFill>
                <a:latin typeface="Century Gothic" panose="020B0502020202020204" pitchFamily="34" charset="0"/>
              </a:rPr>
              <a:t>sitzt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allein</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sym typeface="Wingdings" panose="05000000000000000000" pitchFamily="2" charset="2"/>
              </a:rPr>
              <a:t></a:t>
            </a:r>
            <a:r>
              <a:rPr lang="en-GB" sz="3200" dirty="0">
                <a:solidFill>
                  <a:srgbClr val="115076"/>
                </a:solidFill>
                <a:latin typeface="Century Gothic" panose="020B0502020202020204" pitchFamily="34" charset="0"/>
              </a:rPr>
              <a:t> </a:t>
            </a:r>
          </a:p>
        </p:txBody>
      </p:sp>
      <p:sp>
        <p:nvSpPr>
          <p:cNvPr id="7" name="Rectangle 6"/>
          <p:cNvSpPr/>
          <p:nvPr/>
        </p:nvSpPr>
        <p:spPr>
          <a:xfrm>
            <a:off x="4517551" y="2191235"/>
            <a:ext cx="4705134" cy="584775"/>
          </a:xfrm>
          <a:prstGeom prst="rect">
            <a:avLst/>
          </a:prstGeom>
        </p:spPr>
        <p:txBody>
          <a:bodyPr wrap="none">
            <a:spAutoFit/>
          </a:bodyPr>
          <a:lstStyle/>
          <a:p>
            <a:r>
              <a:rPr lang="en-GB" sz="3200" dirty="0">
                <a:solidFill>
                  <a:srgbClr val="115076"/>
                </a:solidFill>
                <a:latin typeface="Century Gothic" panose="020B0502020202020204" pitchFamily="34" charset="0"/>
              </a:rPr>
              <a:t>Der </a:t>
            </a:r>
            <a:r>
              <a:rPr lang="en-GB" sz="3200" dirty="0" err="1">
                <a:solidFill>
                  <a:srgbClr val="115076"/>
                </a:solidFill>
                <a:latin typeface="Century Gothic" panose="020B0502020202020204" pitchFamily="34" charset="0"/>
              </a:rPr>
              <a:t>Arzt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denkt</a:t>
            </a:r>
            <a:r>
              <a:rPr lang="en-GB" sz="3200" dirty="0">
                <a:solidFill>
                  <a:srgbClr val="115076"/>
                </a:solidFill>
                <a:latin typeface="Century Gothic" panose="020B0502020202020204" pitchFamily="34" charset="0"/>
              </a:rPr>
              <a:t> ’Was?!’ </a:t>
            </a:r>
          </a:p>
        </p:txBody>
      </p:sp>
      <p:sp>
        <p:nvSpPr>
          <p:cNvPr id="8" name="Rectangle 7"/>
          <p:cNvSpPr/>
          <p:nvPr/>
        </p:nvSpPr>
        <p:spPr>
          <a:xfrm>
            <a:off x="4517551" y="3004724"/>
            <a:ext cx="5091458" cy="584775"/>
          </a:xfrm>
          <a:prstGeom prst="rect">
            <a:avLst/>
          </a:prstGeom>
        </p:spPr>
        <p:txBody>
          <a:bodyPr wrap="none">
            <a:spAutoFit/>
          </a:bodyPr>
          <a:lstStyle/>
          <a:p>
            <a:r>
              <a:rPr lang="en-GB" sz="3200" dirty="0">
                <a:solidFill>
                  <a:srgbClr val="115076"/>
                </a:solidFill>
                <a:latin typeface="Century Gothic" panose="020B0502020202020204" pitchFamily="34" charset="0"/>
              </a:rPr>
              <a:t>Der Gast hat </a:t>
            </a:r>
            <a:r>
              <a:rPr lang="en-GB" sz="3200" dirty="0" err="1">
                <a:solidFill>
                  <a:srgbClr val="115076"/>
                </a:solidFill>
                <a:latin typeface="Century Gothic" panose="020B0502020202020204" pitchFamily="34" charset="0"/>
              </a:rPr>
              <a:t>ein</a:t>
            </a:r>
            <a:r>
              <a:rPr lang="en-GB" sz="3200" dirty="0">
                <a:solidFill>
                  <a:srgbClr val="115076"/>
                </a:solidFill>
                <a:latin typeface="Century Gothic" panose="020B0502020202020204" pitchFamily="34" charset="0"/>
              </a:rPr>
              <a:t> Zimmer.</a:t>
            </a:r>
          </a:p>
        </p:txBody>
      </p:sp>
      <p:sp>
        <p:nvSpPr>
          <p:cNvPr id="9" name="Rectangle 8"/>
          <p:cNvSpPr/>
          <p:nvPr/>
        </p:nvSpPr>
        <p:spPr>
          <a:xfrm>
            <a:off x="4517551" y="3851886"/>
            <a:ext cx="5801588" cy="584775"/>
          </a:xfrm>
          <a:prstGeom prst="rect">
            <a:avLst/>
          </a:prstGeom>
        </p:spPr>
        <p:txBody>
          <a:bodyPr wrap="none">
            <a:spAutoFit/>
          </a:bodyPr>
          <a:lstStyle/>
          <a:p>
            <a:r>
              <a:rPr lang="en-GB" sz="3200" dirty="0">
                <a:solidFill>
                  <a:srgbClr val="115076"/>
                </a:solidFill>
                <a:latin typeface="Century Gothic" panose="020B0502020202020204" pitchFamily="34" charset="0"/>
              </a:rPr>
              <a:t>Der Freund </a:t>
            </a:r>
            <a:r>
              <a:rPr lang="en-GB" sz="3200" dirty="0" err="1">
                <a:solidFill>
                  <a:srgbClr val="115076"/>
                </a:solidFill>
                <a:latin typeface="Century Gothic" panose="020B0502020202020204" pitchFamily="34" charset="0"/>
              </a:rPr>
              <a:t>gewinnt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ein</a:t>
            </a:r>
            <a:r>
              <a:rPr lang="en-GB" sz="3200" dirty="0">
                <a:solidFill>
                  <a:srgbClr val="115076"/>
                </a:solidFill>
                <a:latin typeface="Century Gothic" panose="020B0502020202020204" pitchFamily="34" charset="0"/>
              </a:rPr>
              <a:t> Bett.</a:t>
            </a:r>
          </a:p>
        </p:txBody>
      </p:sp>
      <p:sp>
        <p:nvSpPr>
          <p:cNvPr id="10" name="Rectangle 9"/>
          <p:cNvSpPr/>
          <p:nvPr/>
        </p:nvSpPr>
        <p:spPr>
          <a:xfrm>
            <a:off x="4517551" y="4692021"/>
            <a:ext cx="4980851" cy="584775"/>
          </a:xfrm>
          <a:prstGeom prst="rect">
            <a:avLst/>
          </a:prstGeom>
        </p:spPr>
        <p:txBody>
          <a:bodyPr wrap="none">
            <a:spAutoFit/>
          </a:bodyPr>
          <a:lstStyle/>
          <a:p>
            <a:r>
              <a:rPr lang="en-GB" sz="3200" dirty="0">
                <a:solidFill>
                  <a:srgbClr val="115076"/>
                </a:solidFill>
                <a:latin typeface="Century Gothic" panose="020B0502020202020204" pitchFamily="34" charset="0"/>
              </a:rPr>
              <a:t>Die Frau hat </a:t>
            </a:r>
            <a:r>
              <a:rPr lang="en-GB" sz="3200" dirty="0" err="1">
                <a:solidFill>
                  <a:srgbClr val="115076"/>
                </a:solidFill>
                <a:latin typeface="Century Gothic" panose="020B0502020202020204" pitchFamily="34" charset="0"/>
              </a:rPr>
              <a:t>einen</a:t>
            </a:r>
            <a:r>
              <a:rPr lang="en-GB" sz="3200" dirty="0">
                <a:solidFill>
                  <a:srgbClr val="115076"/>
                </a:solidFill>
                <a:latin typeface="Century Gothic" panose="020B0502020202020204" pitchFamily="34" charset="0"/>
              </a:rPr>
              <a:t> Gast.</a:t>
            </a:r>
          </a:p>
        </p:txBody>
      </p:sp>
      <p:sp>
        <p:nvSpPr>
          <p:cNvPr id="11" name="Rectangle 10"/>
          <p:cNvSpPr/>
          <p:nvPr/>
        </p:nvSpPr>
        <p:spPr>
          <a:xfrm>
            <a:off x="4517551" y="5489997"/>
            <a:ext cx="5328703" cy="584775"/>
          </a:xfrm>
          <a:prstGeom prst="rect">
            <a:avLst/>
          </a:prstGeom>
        </p:spPr>
        <p:txBody>
          <a:bodyPr wrap="none">
            <a:spAutoFit/>
          </a:bodyPr>
          <a:lstStyle/>
          <a:p>
            <a:r>
              <a:rPr lang="en-GB" sz="3200" dirty="0">
                <a:solidFill>
                  <a:srgbClr val="115076"/>
                </a:solidFill>
                <a:latin typeface="Century Gothic" panose="020B0502020202020204" pitchFamily="34" charset="0"/>
              </a:rPr>
              <a:t>Der Lehrer </a:t>
            </a:r>
            <a:r>
              <a:rPr lang="en-GB" sz="3200" dirty="0" err="1">
                <a:solidFill>
                  <a:srgbClr val="115076"/>
                </a:solidFill>
                <a:latin typeface="Century Gothic" panose="020B0502020202020204" pitchFamily="34" charset="0"/>
              </a:rPr>
              <a:t>sagt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Hurra</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sym typeface="Wingdings" panose="05000000000000000000" pitchFamily="2" charset="2"/>
              </a:rPr>
              <a:t> </a:t>
            </a:r>
            <a:endParaRPr lang="en-GB" sz="3200" dirty="0">
              <a:solidFill>
                <a:srgbClr val="115076"/>
              </a:solidFill>
              <a:latin typeface="Century Gothic" panose="020B0502020202020204" pitchFamily="34" charset="0"/>
            </a:endParaRPr>
          </a:p>
        </p:txBody>
      </p:sp>
      <p:pic>
        <p:nvPicPr>
          <p:cNvPr id="12" name="Picture 11">
            <a:hlinkClick r:id="" action="ppaction://noaction">
              <a:snd r:embed="rId4" name="Arzt.wav"/>
            </a:hlinkClick>
            <a:extLst>
              <a:ext uri="{FF2B5EF4-FFF2-40B4-BE49-F238E27FC236}">
                <a16:creationId xmlns:a16="http://schemas.microsoft.com/office/drawing/2014/main" id="{C817E7E1-07C3-8145-8395-AB50148EE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5176" y="737461"/>
            <a:ext cx="743136" cy="2156552"/>
          </a:xfrm>
          <a:prstGeom prst="rect">
            <a:avLst/>
          </a:prstGeom>
        </p:spPr>
      </p:pic>
      <p:pic>
        <p:nvPicPr>
          <p:cNvPr id="13" name="Picture 12">
            <a:extLst>
              <a:ext uri="{FF2B5EF4-FFF2-40B4-BE49-F238E27FC236}">
                <a16:creationId xmlns:a16="http://schemas.microsoft.com/office/drawing/2014/main" id="{187ED417-9D74-8D4B-9DFB-2DEA06D469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813" y="2804345"/>
            <a:ext cx="1841232" cy="1304206"/>
          </a:xfrm>
          <a:prstGeom prst="rect">
            <a:avLst/>
          </a:prstGeom>
        </p:spPr>
      </p:pic>
      <p:sp>
        <p:nvSpPr>
          <p:cNvPr id="2" name="TextBox 1"/>
          <p:cNvSpPr txBox="1"/>
          <p:nvPr/>
        </p:nvSpPr>
        <p:spPr>
          <a:xfrm>
            <a:off x="10431469" y="2848584"/>
            <a:ext cx="1685645" cy="461665"/>
          </a:xfrm>
          <a:prstGeom prst="rect">
            <a:avLst/>
          </a:prstGeom>
          <a:noFill/>
        </p:spPr>
        <p:txBody>
          <a:bodyPr wrap="square" rtlCol="0">
            <a:spAutoFit/>
          </a:bodyPr>
          <a:lstStyle/>
          <a:p>
            <a:pPr algn="l"/>
            <a:r>
              <a:rPr lang="en-GB" sz="2400">
                <a:solidFill>
                  <a:schemeClr val="accent5">
                    <a:lumMod val="50000"/>
                  </a:schemeClr>
                </a:solidFill>
              </a:rPr>
              <a:t>der Artzt</a:t>
            </a:r>
            <a:endParaRPr lang="en-GB" sz="2400" dirty="0">
              <a:solidFill>
                <a:schemeClr val="accent5">
                  <a:lumMod val="50000"/>
                </a:schemeClr>
              </a:solidFill>
            </a:endParaRPr>
          </a:p>
        </p:txBody>
      </p:sp>
      <p:sp>
        <p:nvSpPr>
          <p:cNvPr id="46" name="TextBox 45"/>
          <p:cNvSpPr txBox="1"/>
          <p:nvPr/>
        </p:nvSpPr>
        <p:spPr>
          <a:xfrm>
            <a:off x="586813" y="4052556"/>
            <a:ext cx="2083193" cy="461665"/>
          </a:xfrm>
          <a:prstGeom prst="rect">
            <a:avLst/>
          </a:prstGeom>
          <a:noFill/>
        </p:spPr>
        <p:txBody>
          <a:bodyPr wrap="square" rtlCol="0">
            <a:spAutoFit/>
          </a:bodyPr>
          <a:lstStyle/>
          <a:p>
            <a:pPr algn="l"/>
            <a:r>
              <a:rPr lang="en-GB" sz="2400">
                <a:solidFill>
                  <a:schemeClr val="accent5">
                    <a:lumMod val="50000"/>
                  </a:schemeClr>
                </a:solidFill>
              </a:rPr>
              <a:t>das Zimmer</a:t>
            </a:r>
            <a:endParaRPr lang="en-GB" sz="2400" dirty="0">
              <a:solidFill>
                <a:schemeClr val="accent5">
                  <a:lumMod val="50000"/>
                </a:schemeClr>
              </a:solidFill>
            </a:endParaRPr>
          </a:p>
        </p:txBody>
      </p:sp>
      <p:sp>
        <p:nvSpPr>
          <p:cNvPr id="33" name="Action Button: Custom 16">
            <a:hlinkClick r:id="" action="ppaction://noaction" highlightClick="1">
              <a:snd r:embed="rId7" name="media13.wav"/>
            </a:hlinkClick>
            <a:extLst>
              <a:ext uri="{FF2B5EF4-FFF2-40B4-BE49-F238E27FC236}">
                <a16:creationId xmlns:a16="http://schemas.microsoft.com/office/drawing/2014/main" id="{DA5FAA28-0FFE-FD44-82BD-8BEA8CA05A2D}"/>
              </a:ext>
            </a:extLst>
          </p:cNvPr>
          <p:cNvSpPr/>
          <p:nvPr/>
        </p:nvSpPr>
        <p:spPr>
          <a:xfrm>
            <a:off x="3728957" y="1272590"/>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Action Button: Custom 16">
            <a:hlinkClick r:id="" action="ppaction://noaction" highlightClick="1">
              <a:snd r:embed="rId8" name="media14.wav"/>
            </a:hlinkClick>
            <a:extLst>
              <a:ext uri="{FF2B5EF4-FFF2-40B4-BE49-F238E27FC236}">
                <a16:creationId xmlns:a16="http://schemas.microsoft.com/office/drawing/2014/main" id="{DA5FAA28-0FFE-FD44-82BD-8BEA8CA05A2D}"/>
              </a:ext>
            </a:extLst>
          </p:cNvPr>
          <p:cNvSpPr/>
          <p:nvPr/>
        </p:nvSpPr>
        <p:spPr>
          <a:xfrm>
            <a:off x="3750321" y="2107810"/>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2</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Action Button: Custom 16">
            <a:hlinkClick r:id="" action="ppaction://noaction" highlightClick="1">
              <a:snd r:embed="rId9" name="media15.wav"/>
            </a:hlinkClick>
            <a:extLst>
              <a:ext uri="{FF2B5EF4-FFF2-40B4-BE49-F238E27FC236}">
                <a16:creationId xmlns:a16="http://schemas.microsoft.com/office/drawing/2014/main" id="{DA5FAA28-0FFE-FD44-82BD-8BEA8CA05A2D}"/>
              </a:ext>
            </a:extLst>
          </p:cNvPr>
          <p:cNvSpPr/>
          <p:nvPr/>
        </p:nvSpPr>
        <p:spPr>
          <a:xfrm>
            <a:off x="3743874" y="2940241"/>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3</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Action Button: Custom 16">
            <a:hlinkClick r:id="" action="ppaction://noaction" highlightClick="1">
              <a:snd r:embed="rId10" name="media17.wav"/>
            </a:hlinkClick>
            <a:extLst>
              <a:ext uri="{FF2B5EF4-FFF2-40B4-BE49-F238E27FC236}">
                <a16:creationId xmlns:a16="http://schemas.microsoft.com/office/drawing/2014/main" id="{DA5FAA28-0FFE-FD44-82BD-8BEA8CA05A2D}"/>
              </a:ext>
            </a:extLst>
          </p:cNvPr>
          <p:cNvSpPr/>
          <p:nvPr/>
        </p:nvSpPr>
        <p:spPr>
          <a:xfrm>
            <a:off x="3737281" y="3757935"/>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4</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Action Button: Custom 16">
            <a:hlinkClick r:id="" action="ppaction://noaction" highlightClick="1">
              <a:snd r:embed="rId11" name="media16.wav"/>
            </a:hlinkClick>
            <a:extLst>
              <a:ext uri="{FF2B5EF4-FFF2-40B4-BE49-F238E27FC236}">
                <a16:creationId xmlns:a16="http://schemas.microsoft.com/office/drawing/2014/main" id="{DA5FAA28-0FFE-FD44-82BD-8BEA8CA05A2D}"/>
              </a:ext>
            </a:extLst>
          </p:cNvPr>
          <p:cNvSpPr/>
          <p:nvPr/>
        </p:nvSpPr>
        <p:spPr>
          <a:xfrm>
            <a:off x="3728957" y="4598622"/>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5</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Action Button: Custom 16">
            <a:hlinkClick r:id="" action="ppaction://noaction" highlightClick="1">
              <a:snd r:embed="rId12" name="media18.wav"/>
            </a:hlinkClick>
            <a:extLst>
              <a:ext uri="{FF2B5EF4-FFF2-40B4-BE49-F238E27FC236}">
                <a16:creationId xmlns:a16="http://schemas.microsoft.com/office/drawing/2014/main" id="{DA5FAA28-0FFE-FD44-82BD-8BEA8CA05A2D}"/>
              </a:ext>
            </a:extLst>
          </p:cNvPr>
          <p:cNvSpPr/>
          <p:nvPr/>
        </p:nvSpPr>
        <p:spPr>
          <a:xfrm>
            <a:off x="3729361" y="5450583"/>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6</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358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a:t>
            </a:r>
            <a:r>
              <a:rPr lang="en-GB" sz="3600" b="1">
                <a:solidFill>
                  <a:schemeClr val="bg1"/>
                </a:solidFill>
              </a:rPr>
              <a:t>short [e]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T2.2 Week 3 Slide 4</a:t>
            </a:r>
          </a:p>
        </p:txBody>
      </p:sp>
    </p:spTree>
    <p:extLst>
      <p:ext uri="{BB962C8B-B14F-4D97-AF65-F5344CB8AC3E}">
        <p14:creationId xmlns:p14="http://schemas.microsoft.com/office/powerpoint/2010/main" val="873547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B225F93A-08E2-AB4D-9414-D4B5915AEDE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441186" cy="869950"/>
          </a:xfrm>
          <a:prstGeom prst="rect">
            <a:avLst/>
          </a:prstGeom>
        </p:spPr>
      </p:pic>
      <p:sp>
        <p:nvSpPr>
          <p:cNvPr id="2" name="Title 1"/>
          <p:cNvSpPr>
            <a:spLocks noGrp="1"/>
          </p:cNvSpPr>
          <p:nvPr>
            <p:ph type="title"/>
          </p:nvPr>
        </p:nvSpPr>
        <p:spPr>
          <a:xfrm>
            <a:off x="99551" y="-19776"/>
            <a:ext cx="10515600" cy="1325563"/>
          </a:xfrm>
        </p:spPr>
        <p:txBody>
          <a:bodyPr>
            <a:normAutofit/>
          </a:bodyPr>
          <a:lstStyle/>
          <a:p>
            <a:r>
              <a:rPr lang="en-GB" sz="3600" b="1" dirty="0">
                <a:solidFill>
                  <a:schemeClr val="bg1"/>
                </a:solidFill>
              </a:rPr>
              <a:t>[e] vs [</a:t>
            </a:r>
            <a:r>
              <a:rPr lang="en-GB" sz="3600" b="1" dirty="0" err="1">
                <a:solidFill>
                  <a:schemeClr val="bg1"/>
                </a:solidFill>
              </a:rPr>
              <a:t>i</a:t>
            </a:r>
            <a:r>
              <a:rPr lang="en-GB" sz="3600" b="1" dirty="0">
                <a:solidFill>
                  <a:schemeClr val="bg1"/>
                </a:solidFill>
              </a:rPr>
              <a:t>]</a:t>
            </a:r>
            <a:endParaRPr lang="en-GB" sz="3600" dirty="0"/>
          </a:p>
        </p:txBody>
      </p:sp>
      <p:sp>
        <p:nvSpPr>
          <p:cNvPr id="45" name="TextBox 44">
            <a:extLst>
              <a:ext uri="{FF2B5EF4-FFF2-40B4-BE49-F238E27FC236}">
                <a16:creationId xmlns:a16="http://schemas.microsoft.com/office/drawing/2014/main" id="{33A01F59-80D3-5649-980F-C1328D3A7017}"/>
              </a:ext>
            </a:extLst>
          </p:cNvPr>
          <p:cNvSpPr txBox="1"/>
          <p:nvPr/>
        </p:nvSpPr>
        <p:spPr>
          <a:xfrm>
            <a:off x="7920000" y="4769963"/>
            <a:ext cx="3212739" cy="523220"/>
          </a:xfrm>
          <a:prstGeom prst="rect">
            <a:avLst/>
          </a:prstGeom>
          <a:noFill/>
        </p:spPr>
        <p:txBody>
          <a:bodyPr wrap="none" rtlCol="0">
            <a:spAutoFit/>
          </a:bodyPr>
          <a:lstStyle/>
          <a:p>
            <a:r>
              <a:rPr lang="en-US" sz="2800" dirty="0" err="1">
                <a:solidFill>
                  <a:srgbClr val="5B9BD5">
                    <a:lumMod val="50000"/>
                  </a:srgbClr>
                </a:solidFill>
              </a:rPr>
              <a:t>blecken</a:t>
            </a:r>
            <a:r>
              <a:rPr lang="en-US" sz="2800" dirty="0">
                <a:solidFill>
                  <a:srgbClr val="5B9BD5">
                    <a:lumMod val="50000"/>
                  </a:srgbClr>
                </a:solidFill>
              </a:rPr>
              <a:t> / </a:t>
            </a:r>
            <a:r>
              <a:rPr lang="en-US" sz="2800" dirty="0" err="1">
                <a:solidFill>
                  <a:srgbClr val="5B9BD5">
                    <a:lumMod val="50000"/>
                  </a:srgbClr>
                </a:solidFill>
              </a:rPr>
              <a:t>blicken</a:t>
            </a:r>
            <a:endParaRPr lang="en-US" sz="2800" dirty="0">
              <a:solidFill>
                <a:srgbClr val="5B9BD5">
                  <a:lumMod val="50000"/>
                </a:srgbClr>
              </a:solidFill>
            </a:endParaRPr>
          </a:p>
        </p:txBody>
      </p:sp>
      <p:sp>
        <p:nvSpPr>
          <p:cNvPr id="58" name="TextBox 57">
            <a:extLst>
              <a:ext uri="{FF2B5EF4-FFF2-40B4-BE49-F238E27FC236}">
                <a16:creationId xmlns:a16="http://schemas.microsoft.com/office/drawing/2014/main" id="{0C4CF4E1-75A0-E846-B6FB-2BBD5EF7543D}"/>
              </a:ext>
            </a:extLst>
          </p:cNvPr>
          <p:cNvSpPr txBox="1"/>
          <p:nvPr/>
        </p:nvSpPr>
        <p:spPr>
          <a:xfrm>
            <a:off x="7907121" y="4774319"/>
            <a:ext cx="3816000" cy="523220"/>
          </a:xfrm>
          <a:prstGeom prst="rect">
            <a:avLst/>
          </a:prstGeom>
          <a:noFill/>
        </p:spPr>
        <p:txBody>
          <a:bodyPr wrap="square" rtlCol="0">
            <a:spAutoFit/>
          </a:bodyPr>
          <a:lstStyle/>
          <a:p>
            <a:r>
              <a:rPr lang="en-US" sz="2800" b="1" dirty="0" err="1">
                <a:solidFill>
                  <a:srgbClr val="DAA520"/>
                </a:solidFill>
              </a:rPr>
              <a:t>blecken</a:t>
            </a:r>
            <a:r>
              <a:rPr lang="en-US" sz="2800" b="1" dirty="0">
                <a:solidFill>
                  <a:srgbClr val="EEC100"/>
                </a:solidFill>
              </a:rPr>
              <a:t> </a:t>
            </a:r>
            <a:r>
              <a:rPr lang="en-US" sz="2800" dirty="0">
                <a:solidFill>
                  <a:srgbClr val="5B9BD5">
                    <a:lumMod val="50000"/>
                  </a:srgbClr>
                </a:solidFill>
              </a:rPr>
              <a:t>/ </a:t>
            </a:r>
            <a:r>
              <a:rPr lang="en-US" sz="2800" dirty="0" err="1">
                <a:solidFill>
                  <a:srgbClr val="115076"/>
                </a:solidFill>
              </a:rPr>
              <a:t>blicken</a:t>
            </a:r>
            <a:endParaRPr lang="en-US" sz="2800" dirty="0">
              <a:solidFill>
                <a:srgbClr val="115076"/>
              </a:solidFill>
            </a:endParaRPr>
          </a:p>
        </p:txBody>
      </p:sp>
      <p:sp>
        <p:nvSpPr>
          <p:cNvPr id="46" name="TextBox 45">
            <a:extLst>
              <a:ext uri="{FF2B5EF4-FFF2-40B4-BE49-F238E27FC236}">
                <a16:creationId xmlns:a16="http://schemas.microsoft.com/office/drawing/2014/main" id="{BBBAC7CB-9D4D-B74E-BA2E-9C9A73B98A99}"/>
              </a:ext>
            </a:extLst>
          </p:cNvPr>
          <p:cNvSpPr txBox="1"/>
          <p:nvPr/>
        </p:nvSpPr>
        <p:spPr>
          <a:xfrm>
            <a:off x="7935241" y="5343659"/>
            <a:ext cx="2924198" cy="523220"/>
          </a:xfrm>
          <a:prstGeom prst="rect">
            <a:avLst/>
          </a:prstGeom>
          <a:noFill/>
        </p:spPr>
        <p:txBody>
          <a:bodyPr wrap="none" rtlCol="0">
            <a:spAutoFit/>
          </a:bodyPr>
          <a:lstStyle/>
          <a:p>
            <a:r>
              <a:rPr lang="en-US" sz="2800" dirty="0" err="1">
                <a:solidFill>
                  <a:srgbClr val="5B9BD5">
                    <a:lumMod val="50000"/>
                  </a:srgbClr>
                </a:solidFill>
              </a:rPr>
              <a:t>wirken</a:t>
            </a:r>
            <a:r>
              <a:rPr lang="en-US" sz="2800" dirty="0">
                <a:solidFill>
                  <a:srgbClr val="5B9BD5">
                    <a:lumMod val="50000"/>
                  </a:srgbClr>
                </a:solidFill>
              </a:rPr>
              <a:t> / </a:t>
            </a:r>
            <a:r>
              <a:rPr lang="en-US" sz="2800" dirty="0" err="1">
                <a:solidFill>
                  <a:srgbClr val="5B9BD5">
                    <a:lumMod val="50000"/>
                  </a:srgbClr>
                </a:solidFill>
              </a:rPr>
              <a:t>werken</a:t>
            </a:r>
            <a:endParaRPr lang="en-US" sz="2800" dirty="0">
              <a:solidFill>
                <a:srgbClr val="5B9BD5">
                  <a:lumMod val="50000"/>
                </a:srgbClr>
              </a:solidFill>
            </a:endParaRPr>
          </a:p>
        </p:txBody>
      </p:sp>
      <p:sp>
        <p:nvSpPr>
          <p:cNvPr id="59" name="TextBox 58">
            <a:extLst>
              <a:ext uri="{FF2B5EF4-FFF2-40B4-BE49-F238E27FC236}">
                <a16:creationId xmlns:a16="http://schemas.microsoft.com/office/drawing/2014/main" id="{13D7311F-3457-7547-9F82-951938F5C9F1}"/>
              </a:ext>
            </a:extLst>
          </p:cNvPr>
          <p:cNvSpPr txBox="1"/>
          <p:nvPr/>
        </p:nvSpPr>
        <p:spPr>
          <a:xfrm>
            <a:off x="7935241" y="5344831"/>
            <a:ext cx="2956259" cy="523220"/>
          </a:xfrm>
          <a:prstGeom prst="rect">
            <a:avLst/>
          </a:prstGeom>
          <a:noFill/>
        </p:spPr>
        <p:txBody>
          <a:bodyPr wrap="none" rtlCol="0">
            <a:spAutoFit/>
          </a:bodyPr>
          <a:lstStyle/>
          <a:p>
            <a:r>
              <a:rPr lang="en-US" sz="2800" dirty="0" err="1">
                <a:solidFill>
                  <a:srgbClr val="115076"/>
                </a:solidFill>
              </a:rPr>
              <a:t>wirken</a:t>
            </a:r>
            <a:r>
              <a:rPr lang="en-US" sz="2800" b="1" dirty="0">
                <a:solidFill>
                  <a:srgbClr val="DAA520"/>
                </a:solidFill>
              </a:rPr>
              <a:t> </a:t>
            </a:r>
            <a:r>
              <a:rPr lang="en-US" sz="2800" dirty="0">
                <a:solidFill>
                  <a:srgbClr val="5B9BD5">
                    <a:lumMod val="50000"/>
                  </a:srgbClr>
                </a:solidFill>
              </a:rPr>
              <a:t>/ </a:t>
            </a:r>
            <a:r>
              <a:rPr lang="en-US" sz="2800" b="1" dirty="0" err="1">
                <a:solidFill>
                  <a:srgbClr val="DAA520"/>
                </a:solidFill>
              </a:rPr>
              <a:t>werken</a:t>
            </a:r>
            <a:endParaRPr lang="en-US" sz="2800" b="1" dirty="0">
              <a:solidFill>
                <a:srgbClr val="DAA520"/>
              </a:solidFill>
            </a:endParaRPr>
          </a:p>
        </p:txBody>
      </p:sp>
      <p:sp>
        <p:nvSpPr>
          <p:cNvPr id="44" name="TextBox 43">
            <a:extLst>
              <a:ext uri="{FF2B5EF4-FFF2-40B4-BE49-F238E27FC236}">
                <a16:creationId xmlns:a16="http://schemas.microsoft.com/office/drawing/2014/main" id="{23C2B47B-B0A1-D24A-8A59-3ED61E776BE9}"/>
              </a:ext>
            </a:extLst>
          </p:cNvPr>
          <p:cNvSpPr txBox="1"/>
          <p:nvPr/>
        </p:nvSpPr>
        <p:spPr>
          <a:xfrm>
            <a:off x="7935293" y="4179352"/>
            <a:ext cx="2581156" cy="523220"/>
          </a:xfrm>
          <a:prstGeom prst="rect">
            <a:avLst/>
          </a:prstGeom>
          <a:noFill/>
        </p:spPr>
        <p:txBody>
          <a:bodyPr wrap="none" rtlCol="0">
            <a:spAutoFit/>
          </a:bodyPr>
          <a:lstStyle/>
          <a:p>
            <a:r>
              <a:rPr lang="en-US" sz="2800" dirty="0" err="1">
                <a:solidFill>
                  <a:srgbClr val="5B9BD5">
                    <a:lumMod val="50000"/>
                  </a:srgbClr>
                </a:solidFill>
              </a:rPr>
              <a:t>setzen</a:t>
            </a:r>
            <a:r>
              <a:rPr lang="en-US" sz="2800" dirty="0">
                <a:solidFill>
                  <a:srgbClr val="5B9BD5">
                    <a:lumMod val="50000"/>
                  </a:srgbClr>
                </a:solidFill>
              </a:rPr>
              <a:t> / </a:t>
            </a:r>
            <a:r>
              <a:rPr lang="en-US" sz="2800" dirty="0" err="1">
                <a:solidFill>
                  <a:srgbClr val="5B9BD5">
                    <a:lumMod val="50000"/>
                  </a:srgbClr>
                </a:solidFill>
              </a:rPr>
              <a:t>sitzen</a:t>
            </a:r>
            <a:endParaRPr lang="en-US" sz="2800" dirty="0">
              <a:solidFill>
                <a:srgbClr val="5B9BD5">
                  <a:lumMod val="50000"/>
                </a:srgbClr>
              </a:solidFill>
            </a:endParaRPr>
          </a:p>
        </p:txBody>
      </p:sp>
      <p:sp>
        <p:nvSpPr>
          <p:cNvPr id="56" name="TextBox 55">
            <a:extLst>
              <a:ext uri="{FF2B5EF4-FFF2-40B4-BE49-F238E27FC236}">
                <a16:creationId xmlns:a16="http://schemas.microsoft.com/office/drawing/2014/main" id="{68ADB47D-587D-AF40-B9FE-D266EFFEF364}"/>
              </a:ext>
            </a:extLst>
          </p:cNvPr>
          <p:cNvSpPr txBox="1"/>
          <p:nvPr/>
        </p:nvSpPr>
        <p:spPr>
          <a:xfrm>
            <a:off x="7935241" y="4176730"/>
            <a:ext cx="2585964" cy="523220"/>
          </a:xfrm>
          <a:prstGeom prst="rect">
            <a:avLst/>
          </a:prstGeom>
          <a:noFill/>
        </p:spPr>
        <p:txBody>
          <a:bodyPr wrap="none" rtlCol="0">
            <a:spAutoFit/>
          </a:bodyPr>
          <a:lstStyle/>
          <a:p>
            <a:r>
              <a:rPr lang="en-US" sz="2800" b="1" dirty="0" err="1">
                <a:solidFill>
                  <a:srgbClr val="DAA520"/>
                </a:solidFill>
              </a:rPr>
              <a:t>setzen</a:t>
            </a:r>
            <a:r>
              <a:rPr lang="en-US" sz="2800" b="1" dirty="0">
                <a:solidFill>
                  <a:srgbClr val="DAA520"/>
                </a:solidFill>
              </a:rPr>
              <a:t> </a:t>
            </a:r>
            <a:r>
              <a:rPr lang="en-US" sz="2800" dirty="0">
                <a:solidFill>
                  <a:srgbClr val="5B9BD5">
                    <a:lumMod val="50000"/>
                  </a:srgbClr>
                </a:solidFill>
              </a:rPr>
              <a:t>/ </a:t>
            </a:r>
            <a:r>
              <a:rPr lang="en-US" sz="2800" dirty="0" err="1">
                <a:solidFill>
                  <a:srgbClr val="5B9BD5">
                    <a:lumMod val="50000"/>
                  </a:srgbClr>
                </a:solidFill>
              </a:rPr>
              <a:t>sitzen</a:t>
            </a:r>
            <a:endParaRPr lang="en-US" sz="2800" b="1" dirty="0">
              <a:solidFill>
                <a:srgbClr val="5B9BD5">
                  <a:lumMod val="50000"/>
                </a:srgbClr>
              </a:solidFill>
            </a:endParaRPr>
          </a:p>
        </p:txBody>
      </p:sp>
      <p:sp>
        <p:nvSpPr>
          <p:cNvPr id="43" name="TextBox 42">
            <a:extLst>
              <a:ext uri="{FF2B5EF4-FFF2-40B4-BE49-F238E27FC236}">
                <a16:creationId xmlns:a16="http://schemas.microsoft.com/office/drawing/2014/main" id="{9A50B01B-2098-4B4A-8ADF-7662424920CE}"/>
              </a:ext>
            </a:extLst>
          </p:cNvPr>
          <p:cNvSpPr txBox="1"/>
          <p:nvPr/>
        </p:nvSpPr>
        <p:spPr>
          <a:xfrm>
            <a:off x="7936021" y="3523714"/>
            <a:ext cx="3180679" cy="523220"/>
          </a:xfrm>
          <a:prstGeom prst="rect">
            <a:avLst/>
          </a:prstGeom>
          <a:noFill/>
        </p:spPr>
        <p:txBody>
          <a:bodyPr wrap="none" rtlCol="0">
            <a:spAutoFit/>
          </a:bodyPr>
          <a:lstStyle/>
          <a:p>
            <a:r>
              <a:rPr lang="en-US" sz="2800" dirty="0" err="1">
                <a:solidFill>
                  <a:srgbClr val="5B9BD5">
                    <a:lumMod val="50000"/>
                  </a:srgbClr>
                </a:solidFill>
              </a:rPr>
              <a:t>winden</a:t>
            </a:r>
            <a:r>
              <a:rPr lang="en-US" sz="2800" dirty="0">
                <a:solidFill>
                  <a:srgbClr val="5B9BD5">
                    <a:lumMod val="50000"/>
                  </a:srgbClr>
                </a:solidFill>
              </a:rPr>
              <a:t>/ </a:t>
            </a:r>
            <a:r>
              <a:rPr lang="en-US" sz="2800" dirty="0" err="1">
                <a:solidFill>
                  <a:srgbClr val="5B9BD5">
                    <a:lumMod val="50000"/>
                  </a:srgbClr>
                </a:solidFill>
              </a:rPr>
              <a:t>wenden</a:t>
            </a:r>
            <a:endParaRPr lang="en-US" sz="2800" dirty="0">
              <a:solidFill>
                <a:srgbClr val="5B9BD5">
                  <a:lumMod val="50000"/>
                </a:srgbClr>
              </a:solidFill>
            </a:endParaRPr>
          </a:p>
        </p:txBody>
      </p:sp>
      <p:sp>
        <p:nvSpPr>
          <p:cNvPr id="55" name="TextBox 54">
            <a:extLst>
              <a:ext uri="{FF2B5EF4-FFF2-40B4-BE49-F238E27FC236}">
                <a16:creationId xmlns:a16="http://schemas.microsoft.com/office/drawing/2014/main" id="{FDBD732E-2F06-234D-AC15-1BE7A2ACEF47}"/>
              </a:ext>
            </a:extLst>
          </p:cNvPr>
          <p:cNvSpPr txBox="1"/>
          <p:nvPr/>
        </p:nvSpPr>
        <p:spPr>
          <a:xfrm>
            <a:off x="7935241" y="3523714"/>
            <a:ext cx="3161443" cy="523220"/>
          </a:xfrm>
          <a:prstGeom prst="rect">
            <a:avLst/>
          </a:prstGeom>
          <a:noFill/>
        </p:spPr>
        <p:txBody>
          <a:bodyPr wrap="none" rtlCol="0">
            <a:spAutoFit/>
          </a:bodyPr>
          <a:lstStyle/>
          <a:p>
            <a:r>
              <a:rPr lang="en-US" sz="2800" b="1" dirty="0" err="1">
                <a:solidFill>
                  <a:srgbClr val="DAA520"/>
                </a:solidFill>
              </a:rPr>
              <a:t>winden</a:t>
            </a:r>
            <a:r>
              <a:rPr lang="en-US" sz="2800" dirty="0">
                <a:solidFill>
                  <a:srgbClr val="5B9BD5">
                    <a:lumMod val="50000"/>
                  </a:srgbClr>
                </a:solidFill>
              </a:rPr>
              <a:t>/ </a:t>
            </a:r>
            <a:r>
              <a:rPr lang="en-US" sz="2800" dirty="0" err="1">
                <a:solidFill>
                  <a:srgbClr val="5B9BD5">
                    <a:lumMod val="50000"/>
                  </a:srgbClr>
                </a:solidFill>
              </a:rPr>
              <a:t>wenden</a:t>
            </a:r>
            <a:endParaRPr lang="en-US" sz="2800" dirty="0">
              <a:solidFill>
                <a:srgbClr val="5B9BD5">
                  <a:lumMod val="50000"/>
                </a:srgbClr>
              </a:solidFill>
            </a:endParaRPr>
          </a:p>
        </p:txBody>
      </p:sp>
      <p:sp>
        <p:nvSpPr>
          <p:cNvPr id="13" name="Rectangle 12">
            <a:hlinkClick r:id="" action="ppaction://noaction">
              <a:snd r:embed="rId4" name="sagen_source.wav"/>
            </a:hlinkClick>
            <a:extLst>
              <a:ext uri="{FF2B5EF4-FFF2-40B4-BE49-F238E27FC236}">
                <a16:creationId xmlns:a16="http://schemas.microsoft.com/office/drawing/2014/main" id="{73EC1E09-D638-6E44-BCDA-F30026C0DA66}"/>
              </a:ext>
            </a:extLst>
          </p:cNvPr>
          <p:cNvSpPr/>
          <p:nvPr/>
        </p:nvSpPr>
        <p:spPr>
          <a:xfrm>
            <a:off x="3907150" y="1379294"/>
            <a:ext cx="1523174" cy="584775"/>
          </a:xfrm>
          <a:prstGeom prst="rect">
            <a:avLst/>
          </a:prstGeom>
        </p:spPr>
        <p:txBody>
          <a:bodyPr wrap="none">
            <a:spAutoFit/>
          </a:bodyPr>
          <a:lstStyle/>
          <a:p>
            <a:pPr algn="ctr"/>
            <a:r>
              <a:rPr lang="en-GB" sz="3200" dirty="0" err="1">
                <a:solidFill>
                  <a:srgbClr val="5B9BD5">
                    <a:lumMod val="50000"/>
                  </a:srgbClr>
                </a:solidFill>
              </a:rPr>
              <a:t>g</a:t>
            </a:r>
            <a:r>
              <a:rPr lang="en-GB" sz="3200" b="1" dirty="0" err="1">
                <a:solidFill>
                  <a:srgbClr val="DAA520"/>
                </a:solidFill>
              </a:rPr>
              <a:t>e</a:t>
            </a:r>
            <a:r>
              <a:rPr lang="en-GB" sz="3200" dirty="0" err="1">
                <a:solidFill>
                  <a:srgbClr val="5B9BD5">
                    <a:lumMod val="50000"/>
                  </a:srgbClr>
                </a:solidFill>
              </a:rPr>
              <a:t>ben</a:t>
            </a:r>
            <a:endParaRPr lang="en-GB" sz="3200" dirty="0">
              <a:solidFill>
                <a:srgbClr val="5B9BD5">
                  <a:lumMod val="50000"/>
                </a:srgbClr>
              </a:solidFill>
            </a:endParaRPr>
          </a:p>
        </p:txBody>
      </p:sp>
      <p:sp>
        <p:nvSpPr>
          <p:cNvPr id="15" name="Title 2">
            <a:hlinkClick r:id="" action="ppaction://noaction">
              <a:snd r:embed="rId5" name="a SSC.wav"/>
            </a:hlinkClick>
            <a:extLst>
              <a:ext uri="{FF2B5EF4-FFF2-40B4-BE49-F238E27FC236}">
                <a16:creationId xmlns:a16="http://schemas.microsoft.com/office/drawing/2014/main" id="{25AE1B5B-9B83-2545-B5D8-3FD4F00FECC1}"/>
              </a:ext>
            </a:extLst>
          </p:cNvPr>
          <p:cNvSpPr txBox="1">
            <a:spLocks/>
          </p:cNvSpPr>
          <p:nvPr/>
        </p:nvSpPr>
        <p:spPr>
          <a:xfrm>
            <a:off x="5849360" y="1806168"/>
            <a:ext cx="1796738" cy="12119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7200" b="1" dirty="0">
                <a:solidFill>
                  <a:srgbClr val="5B9BD5">
                    <a:lumMod val="50000"/>
                  </a:srgbClr>
                </a:solidFill>
              </a:rPr>
              <a:t>i</a:t>
            </a:r>
            <a:r>
              <a:rPr lang="en-GB" sz="2000" dirty="0">
                <a:solidFill>
                  <a:srgbClr val="5B9BD5">
                    <a:lumMod val="50000"/>
                  </a:srgbClr>
                </a:solidFill>
              </a:rPr>
              <a:t>[short]</a:t>
            </a:r>
            <a:endParaRPr lang="en-US" sz="1200" dirty="0">
              <a:solidFill>
                <a:srgbClr val="5B9BD5">
                  <a:lumMod val="50000"/>
                </a:srgbClr>
              </a:solidFill>
            </a:endParaRPr>
          </a:p>
        </p:txBody>
      </p:sp>
      <p:sp>
        <p:nvSpPr>
          <p:cNvPr id="16" name="Rectangle 15">
            <a:hlinkClick r:id="" action="ppaction://noaction">
              <a:snd r:embed="rId6" name="lacheln.wav"/>
            </a:hlinkClick>
            <a:extLst>
              <a:ext uri="{FF2B5EF4-FFF2-40B4-BE49-F238E27FC236}">
                <a16:creationId xmlns:a16="http://schemas.microsoft.com/office/drawing/2014/main" id="{130C2D85-AE77-6746-AEAA-95390B87F502}"/>
              </a:ext>
            </a:extLst>
          </p:cNvPr>
          <p:cNvSpPr/>
          <p:nvPr/>
        </p:nvSpPr>
        <p:spPr>
          <a:xfrm>
            <a:off x="7835024" y="2211170"/>
            <a:ext cx="1457451" cy="584775"/>
          </a:xfrm>
          <a:prstGeom prst="rect">
            <a:avLst/>
          </a:prstGeom>
        </p:spPr>
        <p:txBody>
          <a:bodyPr wrap="none">
            <a:spAutoFit/>
          </a:bodyPr>
          <a:lstStyle/>
          <a:p>
            <a:pPr algn="ctr"/>
            <a:r>
              <a:rPr lang="en-GB" sz="3200" dirty="0" err="1">
                <a:solidFill>
                  <a:srgbClr val="5B9BD5">
                    <a:lumMod val="50000"/>
                  </a:srgbClr>
                </a:solidFill>
              </a:rPr>
              <a:t>f</a:t>
            </a:r>
            <a:r>
              <a:rPr lang="en-GB" sz="3200" b="1" dirty="0" err="1">
                <a:solidFill>
                  <a:srgbClr val="DAA520"/>
                </a:solidFill>
              </a:rPr>
              <a:t>i</a:t>
            </a:r>
            <a:r>
              <a:rPr lang="en-GB" sz="3200" dirty="0" err="1">
                <a:solidFill>
                  <a:srgbClr val="5B9BD5">
                    <a:lumMod val="50000"/>
                  </a:srgbClr>
                </a:solidFill>
              </a:rPr>
              <a:t>nden</a:t>
            </a:r>
            <a:endParaRPr lang="en-GB" sz="3200" dirty="0">
              <a:solidFill>
                <a:srgbClr val="5B9BD5">
                  <a:lumMod val="50000"/>
                </a:srgbClr>
              </a:solidFill>
            </a:endParaRPr>
          </a:p>
        </p:txBody>
      </p:sp>
      <p:sp>
        <p:nvSpPr>
          <p:cNvPr id="17" name="Rectangle 16">
            <a:hlinkClick r:id="" action="ppaction://noaction">
              <a:snd r:embed="rId7" name="spat.wav"/>
            </a:hlinkClick>
            <a:extLst>
              <a:ext uri="{FF2B5EF4-FFF2-40B4-BE49-F238E27FC236}">
                <a16:creationId xmlns:a16="http://schemas.microsoft.com/office/drawing/2014/main" id="{52D0FFC8-92AC-A64D-8D1A-D99CBF305069}"/>
              </a:ext>
            </a:extLst>
          </p:cNvPr>
          <p:cNvSpPr/>
          <p:nvPr/>
        </p:nvSpPr>
        <p:spPr>
          <a:xfrm>
            <a:off x="7851934" y="1406972"/>
            <a:ext cx="747320" cy="584775"/>
          </a:xfrm>
          <a:prstGeom prst="rect">
            <a:avLst/>
          </a:prstGeom>
        </p:spPr>
        <p:txBody>
          <a:bodyPr wrap="none">
            <a:spAutoFit/>
          </a:bodyPr>
          <a:lstStyle/>
          <a:p>
            <a:r>
              <a:rPr lang="en-GB" sz="3200" dirty="0" err="1">
                <a:solidFill>
                  <a:srgbClr val="5B9BD5">
                    <a:lumMod val="50000"/>
                  </a:srgbClr>
                </a:solidFill>
              </a:rPr>
              <a:t>w</a:t>
            </a:r>
            <a:r>
              <a:rPr lang="en-GB" sz="3200" b="1" dirty="0" err="1">
                <a:solidFill>
                  <a:srgbClr val="DAA520"/>
                </a:solidFill>
              </a:rPr>
              <a:t>i</a:t>
            </a:r>
            <a:r>
              <a:rPr lang="en-GB" sz="3200" dirty="0" err="1">
                <a:solidFill>
                  <a:srgbClr val="5B9BD5">
                    <a:lumMod val="50000"/>
                  </a:srgbClr>
                </a:solidFill>
              </a:rPr>
              <a:t>r</a:t>
            </a:r>
            <a:endParaRPr lang="en-US" sz="3200" dirty="0">
              <a:solidFill>
                <a:srgbClr val="5B9BD5">
                  <a:lumMod val="50000"/>
                </a:srgbClr>
              </a:solidFill>
            </a:endParaRPr>
          </a:p>
        </p:txBody>
      </p:sp>
      <p:sp>
        <p:nvSpPr>
          <p:cNvPr id="26" name="Action Button: Custom 25">
            <a:hlinkClick r:id="" action="ppaction://noaction" highlightClick="1">
              <a:snd r:embed="rId8" name="gelingen.wav"/>
            </a:hlinkClick>
            <a:extLst>
              <a:ext uri="{FF2B5EF4-FFF2-40B4-BE49-F238E27FC236}">
                <a16:creationId xmlns:a16="http://schemas.microsoft.com/office/drawing/2014/main" id="{33E9EE8E-A911-8243-A34E-BED550259991}"/>
              </a:ext>
            </a:extLst>
          </p:cNvPr>
          <p:cNvSpPr/>
          <p:nvPr/>
        </p:nvSpPr>
        <p:spPr>
          <a:xfrm>
            <a:off x="660427" y="2895175"/>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1</a:t>
            </a:r>
          </a:p>
        </p:txBody>
      </p:sp>
      <p:sp>
        <p:nvSpPr>
          <p:cNvPr id="27" name="Action Button: Custom 26">
            <a:hlinkClick r:id="" action="ppaction://noaction" highlightClick="1">
              <a:snd r:embed="rId9" name="Mittel.wav"/>
            </a:hlinkClick>
            <a:extLst>
              <a:ext uri="{FF2B5EF4-FFF2-40B4-BE49-F238E27FC236}">
                <a16:creationId xmlns:a16="http://schemas.microsoft.com/office/drawing/2014/main" id="{59D3956A-1EDE-E844-82D6-40A081F50625}"/>
              </a:ext>
            </a:extLst>
          </p:cNvPr>
          <p:cNvSpPr/>
          <p:nvPr/>
        </p:nvSpPr>
        <p:spPr>
          <a:xfrm>
            <a:off x="660427" y="3485502"/>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2</a:t>
            </a:r>
          </a:p>
        </p:txBody>
      </p:sp>
      <p:sp>
        <p:nvSpPr>
          <p:cNvPr id="28" name="Action Button: Custom 27">
            <a:hlinkClick r:id="" action="ppaction://noaction" highlightClick="1">
              <a:snd r:embed="rId10" name="eng.wav"/>
            </a:hlinkClick>
            <a:extLst>
              <a:ext uri="{FF2B5EF4-FFF2-40B4-BE49-F238E27FC236}">
                <a16:creationId xmlns:a16="http://schemas.microsoft.com/office/drawing/2014/main" id="{F021FD54-8884-CB4A-B369-AC702E6D3FD8}"/>
              </a:ext>
            </a:extLst>
          </p:cNvPr>
          <p:cNvSpPr/>
          <p:nvPr/>
        </p:nvSpPr>
        <p:spPr>
          <a:xfrm>
            <a:off x="660427" y="4048494"/>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3</a:t>
            </a:r>
          </a:p>
        </p:txBody>
      </p:sp>
      <p:sp>
        <p:nvSpPr>
          <p:cNvPr id="29" name="Action Button: Custom 28">
            <a:hlinkClick r:id="" action="ppaction://noaction" highlightClick="1">
              <a:snd r:embed="rId11" name="werfen.wav"/>
            </a:hlinkClick>
            <a:extLst>
              <a:ext uri="{FF2B5EF4-FFF2-40B4-BE49-F238E27FC236}">
                <a16:creationId xmlns:a16="http://schemas.microsoft.com/office/drawing/2014/main" id="{EC9FBB17-083F-6D4D-A8EA-596D9AFAA7F7}"/>
              </a:ext>
            </a:extLst>
          </p:cNvPr>
          <p:cNvSpPr/>
          <p:nvPr/>
        </p:nvSpPr>
        <p:spPr>
          <a:xfrm>
            <a:off x="660427" y="4643271"/>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4</a:t>
            </a:r>
          </a:p>
        </p:txBody>
      </p:sp>
      <p:sp>
        <p:nvSpPr>
          <p:cNvPr id="30" name="Action Button: Custom 29">
            <a:hlinkClick r:id="" action="ppaction://noaction" highlightClick="1">
              <a:snd r:embed="rId12" name="Zelle.wav"/>
            </a:hlinkClick>
            <a:extLst>
              <a:ext uri="{FF2B5EF4-FFF2-40B4-BE49-F238E27FC236}">
                <a16:creationId xmlns:a16="http://schemas.microsoft.com/office/drawing/2014/main" id="{BB24E38F-9110-D948-9DD1-D88F74954072}"/>
              </a:ext>
            </a:extLst>
          </p:cNvPr>
          <p:cNvSpPr/>
          <p:nvPr/>
        </p:nvSpPr>
        <p:spPr>
          <a:xfrm>
            <a:off x="656591" y="5233212"/>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5</a:t>
            </a:r>
          </a:p>
        </p:txBody>
      </p:sp>
      <p:sp>
        <p:nvSpPr>
          <p:cNvPr id="31" name="Action Button: Custom 30">
            <a:hlinkClick r:id="" action="ppaction://noaction" highlightClick="1">
              <a:snd r:embed="rId13" name="Sicht.wav"/>
            </a:hlinkClick>
            <a:extLst>
              <a:ext uri="{FF2B5EF4-FFF2-40B4-BE49-F238E27FC236}">
                <a16:creationId xmlns:a16="http://schemas.microsoft.com/office/drawing/2014/main" id="{C79F24E8-B9F1-4D43-8F0F-CC079B13C259}"/>
              </a:ext>
            </a:extLst>
          </p:cNvPr>
          <p:cNvSpPr/>
          <p:nvPr/>
        </p:nvSpPr>
        <p:spPr>
          <a:xfrm>
            <a:off x="648853" y="5796204"/>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6</a:t>
            </a:r>
          </a:p>
        </p:txBody>
      </p:sp>
      <p:sp>
        <p:nvSpPr>
          <p:cNvPr id="32" name="Action Button: Custom 31">
            <a:hlinkClick r:id="" action="ppaction://noaction" highlightClick="1">
              <a:snd r:embed="rId14" name="winden.wav"/>
            </a:hlinkClick>
            <a:extLst>
              <a:ext uri="{FF2B5EF4-FFF2-40B4-BE49-F238E27FC236}">
                <a16:creationId xmlns:a16="http://schemas.microsoft.com/office/drawing/2014/main" id="{AAB2CD89-C602-8841-B116-B8C36277C094}"/>
              </a:ext>
            </a:extLst>
          </p:cNvPr>
          <p:cNvSpPr/>
          <p:nvPr/>
        </p:nvSpPr>
        <p:spPr>
          <a:xfrm>
            <a:off x="7281109" y="3632725"/>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7</a:t>
            </a:r>
          </a:p>
        </p:txBody>
      </p:sp>
      <p:sp>
        <p:nvSpPr>
          <p:cNvPr id="33" name="Action Button: Custom 32">
            <a:hlinkClick r:id="" action="ppaction://noaction" highlightClick="1">
              <a:snd r:embed="rId15" name="setzen.wav"/>
            </a:hlinkClick>
            <a:extLst>
              <a:ext uri="{FF2B5EF4-FFF2-40B4-BE49-F238E27FC236}">
                <a16:creationId xmlns:a16="http://schemas.microsoft.com/office/drawing/2014/main" id="{621F8236-15CE-FB48-BACC-CBD6526E1074}"/>
              </a:ext>
            </a:extLst>
          </p:cNvPr>
          <p:cNvSpPr/>
          <p:nvPr/>
        </p:nvSpPr>
        <p:spPr>
          <a:xfrm>
            <a:off x="7281109" y="4223052"/>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8</a:t>
            </a:r>
          </a:p>
        </p:txBody>
      </p:sp>
      <p:sp>
        <p:nvSpPr>
          <p:cNvPr id="34" name="Action Button: Custom 33">
            <a:hlinkClick r:id="" action="ppaction://noaction" highlightClick="1">
              <a:snd r:embed="rId16" name="blecken.wav"/>
            </a:hlinkClick>
            <a:extLst>
              <a:ext uri="{FF2B5EF4-FFF2-40B4-BE49-F238E27FC236}">
                <a16:creationId xmlns:a16="http://schemas.microsoft.com/office/drawing/2014/main" id="{0AF9555A-4A3C-A641-A52B-ECF7A2DE4EF3}"/>
              </a:ext>
            </a:extLst>
          </p:cNvPr>
          <p:cNvSpPr/>
          <p:nvPr/>
        </p:nvSpPr>
        <p:spPr>
          <a:xfrm>
            <a:off x="7281109" y="4786044"/>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9</a:t>
            </a:r>
          </a:p>
        </p:txBody>
      </p:sp>
      <p:sp>
        <p:nvSpPr>
          <p:cNvPr id="35" name="Action Button: Custom 34">
            <a:hlinkClick r:id="" action="ppaction://noaction" highlightClick="1">
              <a:snd r:embed="rId17" name="werken.wav"/>
            </a:hlinkClick>
            <a:extLst>
              <a:ext uri="{FF2B5EF4-FFF2-40B4-BE49-F238E27FC236}">
                <a16:creationId xmlns:a16="http://schemas.microsoft.com/office/drawing/2014/main" id="{ECF5580B-FD9E-A74A-A0EC-66CA0A87FF10}"/>
              </a:ext>
            </a:extLst>
          </p:cNvPr>
          <p:cNvSpPr/>
          <p:nvPr/>
        </p:nvSpPr>
        <p:spPr>
          <a:xfrm>
            <a:off x="7281108" y="5380821"/>
            <a:ext cx="504000" cy="468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10</a:t>
            </a:r>
          </a:p>
        </p:txBody>
      </p:sp>
      <p:sp>
        <p:nvSpPr>
          <p:cNvPr id="37" name="TextBox 36">
            <a:extLst>
              <a:ext uri="{FF2B5EF4-FFF2-40B4-BE49-F238E27FC236}">
                <a16:creationId xmlns:a16="http://schemas.microsoft.com/office/drawing/2014/main" id="{66BA219A-8612-AC44-AE3D-7822CD728149}"/>
              </a:ext>
            </a:extLst>
          </p:cNvPr>
          <p:cNvSpPr txBox="1"/>
          <p:nvPr/>
        </p:nvSpPr>
        <p:spPr>
          <a:xfrm>
            <a:off x="1471049" y="2834790"/>
            <a:ext cx="1935145" cy="523220"/>
          </a:xfrm>
          <a:prstGeom prst="rect">
            <a:avLst/>
          </a:prstGeom>
          <a:noFill/>
        </p:spPr>
        <p:txBody>
          <a:bodyPr wrap="none" rtlCol="0">
            <a:spAutoFit/>
          </a:bodyPr>
          <a:lstStyle/>
          <a:p>
            <a:r>
              <a:rPr lang="en-US" sz="2800" dirty="0">
                <a:solidFill>
                  <a:srgbClr val="5B9BD5">
                    <a:lumMod val="50000"/>
                  </a:srgbClr>
                </a:solidFill>
              </a:rPr>
              <a:t>gel</a:t>
            </a:r>
            <a:r>
              <a:rPr lang="en-US" sz="2000" dirty="0">
                <a:solidFill>
                  <a:srgbClr val="5B9BD5">
                    <a:lumMod val="50000"/>
                  </a:srgbClr>
                </a:solidFill>
              </a:rPr>
              <a:t> </a:t>
            </a:r>
            <a:r>
              <a:rPr lang="en-US" sz="2800" b="1" dirty="0" err="1">
                <a:solidFill>
                  <a:srgbClr val="DAA520"/>
                </a:solidFill>
              </a:rPr>
              <a:t>i</a:t>
            </a:r>
            <a:r>
              <a:rPr lang="en-US" sz="2000" b="1" dirty="0">
                <a:solidFill>
                  <a:srgbClr val="DAA520"/>
                </a:solidFill>
              </a:rPr>
              <a:t> </a:t>
            </a:r>
            <a:r>
              <a:rPr lang="en-US" sz="2800" dirty="0" err="1">
                <a:solidFill>
                  <a:srgbClr val="5B9BD5">
                    <a:lumMod val="50000"/>
                  </a:srgbClr>
                </a:solidFill>
              </a:rPr>
              <a:t>ngen</a:t>
            </a:r>
            <a:endParaRPr lang="en-US" sz="2800" dirty="0">
              <a:solidFill>
                <a:srgbClr val="5B9BD5">
                  <a:lumMod val="50000"/>
                </a:srgbClr>
              </a:solidFill>
            </a:endParaRPr>
          </a:p>
        </p:txBody>
      </p:sp>
      <p:sp>
        <p:nvSpPr>
          <p:cNvPr id="38" name="TextBox 37">
            <a:extLst>
              <a:ext uri="{FF2B5EF4-FFF2-40B4-BE49-F238E27FC236}">
                <a16:creationId xmlns:a16="http://schemas.microsoft.com/office/drawing/2014/main" id="{BDAD3EB0-1EDE-744A-A108-5B2516920499}"/>
              </a:ext>
            </a:extLst>
          </p:cNvPr>
          <p:cNvSpPr txBox="1"/>
          <p:nvPr/>
        </p:nvSpPr>
        <p:spPr>
          <a:xfrm>
            <a:off x="1471049" y="3398041"/>
            <a:ext cx="1293944" cy="523220"/>
          </a:xfrm>
          <a:prstGeom prst="rect">
            <a:avLst/>
          </a:prstGeom>
          <a:noFill/>
        </p:spPr>
        <p:txBody>
          <a:bodyPr wrap="none" rtlCol="0">
            <a:spAutoFit/>
          </a:bodyPr>
          <a:lstStyle/>
          <a:p>
            <a:r>
              <a:rPr lang="en-US" sz="2800" dirty="0">
                <a:solidFill>
                  <a:srgbClr val="5B9BD5">
                    <a:lumMod val="50000"/>
                  </a:srgbClr>
                </a:solidFill>
              </a:rPr>
              <a:t>M</a:t>
            </a:r>
            <a:r>
              <a:rPr lang="en-US" sz="2000" dirty="0">
                <a:solidFill>
                  <a:srgbClr val="5B9BD5">
                    <a:lumMod val="50000"/>
                  </a:srgbClr>
                </a:solidFill>
              </a:rPr>
              <a:t> </a:t>
            </a:r>
            <a:r>
              <a:rPr lang="en-US" sz="2800" b="1" dirty="0" err="1">
                <a:solidFill>
                  <a:srgbClr val="DAA520"/>
                </a:solidFill>
              </a:rPr>
              <a:t>i</a:t>
            </a:r>
            <a:r>
              <a:rPr lang="en-US" sz="2000" b="1" dirty="0">
                <a:solidFill>
                  <a:srgbClr val="DAA520"/>
                </a:solidFill>
              </a:rPr>
              <a:t> </a:t>
            </a:r>
            <a:r>
              <a:rPr lang="en-US" sz="2800" dirty="0" err="1">
                <a:solidFill>
                  <a:srgbClr val="5B9BD5">
                    <a:lumMod val="50000"/>
                  </a:srgbClr>
                </a:solidFill>
              </a:rPr>
              <a:t>ttel</a:t>
            </a:r>
            <a:endParaRPr lang="en-US" sz="2800" dirty="0">
              <a:solidFill>
                <a:srgbClr val="5B9BD5">
                  <a:lumMod val="50000"/>
                </a:srgbClr>
              </a:solidFill>
            </a:endParaRPr>
          </a:p>
        </p:txBody>
      </p:sp>
      <p:sp>
        <p:nvSpPr>
          <p:cNvPr id="39" name="TextBox 38">
            <a:extLst>
              <a:ext uri="{FF2B5EF4-FFF2-40B4-BE49-F238E27FC236}">
                <a16:creationId xmlns:a16="http://schemas.microsoft.com/office/drawing/2014/main" id="{B9BB15E1-5864-8143-BA4F-18B04E976B37}"/>
              </a:ext>
            </a:extLst>
          </p:cNvPr>
          <p:cNvSpPr txBox="1"/>
          <p:nvPr/>
        </p:nvSpPr>
        <p:spPr>
          <a:xfrm>
            <a:off x="1471049" y="4013347"/>
            <a:ext cx="880369" cy="523220"/>
          </a:xfrm>
          <a:prstGeom prst="rect">
            <a:avLst/>
          </a:prstGeom>
          <a:noFill/>
        </p:spPr>
        <p:txBody>
          <a:bodyPr wrap="none" rtlCol="0">
            <a:spAutoFit/>
          </a:bodyPr>
          <a:lstStyle/>
          <a:p>
            <a:r>
              <a:rPr lang="en-US" sz="2800" b="1" dirty="0" err="1">
                <a:solidFill>
                  <a:srgbClr val="DAA520"/>
                </a:solidFill>
              </a:rPr>
              <a:t>e</a:t>
            </a:r>
            <a:r>
              <a:rPr lang="en-US" sz="2800" dirty="0" err="1">
                <a:solidFill>
                  <a:srgbClr val="5B9BD5">
                    <a:lumMod val="50000"/>
                  </a:srgbClr>
                </a:solidFill>
              </a:rPr>
              <a:t>ng</a:t>
            </a:r>
            <a:endParaRPr lang="en-US" sz="2800" dirty="0">
              <a:solidFill>
                <a:srgbClr val="5B9BD5">
                  <a:lumMod val="50000"/>
                </a:srgbClr>
              </a:solidFill>
            </a:endParaRPr>
          </a:p>
        </p:txBody>
      </p:sp>
      <p:sp>
        <p:nvSpPr>
          <p:cNvPr id="40" name="TextBox 39">
            <a:extLst>
              <a:ext uri="{FF2B5EF4-FFF2-40B4-BE49-F238E27FC236}">
                <a16:creationId xmlns:a16="http://schemas.microsoft.com/office/drawing/2014/main" id="{7B5C055A-C657-7349-9F0B-633DFB56D154}"/>
              </a:ext>
            </a:extLst>
          </p:cNvPr>
          <p:cNvSpPr txBox="1"/>
          <p:nvPr/>
        </p:nvSpPr>
        <p:spPr>
          <a:xfrm>
            <a:off x="1471049" y="4569226"/>
            <a:ext cx="1390124" cy="523220"/>
          </a:xfrm>
          <a:prstGeom prst="rect">
            <a:avLst/>
          </a:prstGeom>
          <a:noFill/>
        </p:spPr>
        <p:txBody>
          <a:bodyPr wrap="none" rtlCol="0">
            <a:spAutoFit/>
          </a:bodyPr>
          <a:lstStyle/>
          <a:p>
            <a:r>
              <a:rPr lang="en-US" sz="2800" dirty="0" err="1">
                <a:solidFill>
                  <a:srgbClr val="5B9BD5">
                    <a:lumMod val="50000"/>
                  </a:srgbClr>
                </a:solidFill>
              </a:rPr>
              <a:t>w</a:t>
            </a:r>
            <a:r>
              <a:rPr lang="en-US" sz="2800" b="1" dirty="0" err="1">
                <a:solidFill>
                  <a:srgbClr val="DAA520"/>
                </a:solidFill>
              </a:rPr>
              <a:t>e</a:t>
            </a:r>
            <a:r>
              <a:rPr lang="en-US" sz="2800" dirty="0" err="1">
                <a:solidFill>
                  <a:srgbClr val="5B9BD5">
                    <a:lumMod val="50000"/>
                  </a:srgbClr>
                </a:solidFill>
              </a:rPr>
              <a:t>rfen</a:t>
            </a:r>
            <a:endParaRPr lang="en-US" sz="2800" dirty="0">
              <a:solidFill>
                <a:srgbClr val="5B9BD5">
                  <a:lumMod val="50000"/>
                </a:srgbClr>
              </a:solidFill>
            </a:endParaRPr>
          </a:p>
        </p:txBody>
      </p:sp>
      <p:sp>
        <p:nvSpPr>
          <p:cNvPr id="41" name="TextBox 40">
            <a:extLst>
              <a:ext uri="{FF2B5EF4-FFF2-40B4-BE49-F238E27FC236}">
                <a16:creationId xmlns:a16="http://schemas.microsoft.com/office/drawing/2014/main" id="{63BB57E5-9631-D641-AEF6-98F54529585C}"/>
              </a:ext>
            </a:extLst>
          </p:cNvPr>
          <p:cNvSpPr txBox="1"/>
          <p:nvPr/>
        </p:nvSpPr>
        <p:spPr>
          <a:xfrm>
            <a:off x="1471049" y="5190498"/>
            <a:ext cx="970137" cy="523220"/>
          </a:xfrm>
          <a:prstGeom prst="rect">
            <a:avLst/>
          </a:prstGeom>
          <a:noFill/>
        </p:spPr>
        <p:txBody>
          <a:bodyPr wrap="none" rtlCol="0">
            <a:spAutoFit/>
          </a:bodyPr>
          <a:lstStyle/>
          <a:p>
            <a:r>
              <a:rPr lang="en-US" sz="2800" dirty="0" err="1">
                <a:solidFill>
                  <a:srgbClr val="5B9BD5">
                    <a:lumMod val="50000"/>
                  </a:srgbClr>
                </a:solidFill>
              </a:rPr>
              <a:t>Z</a:t>
            </a:r>
            <a:r>
              <a:rPr lang="en-US" sz="2800" b="1" dirty="0" err="1">
                <a:solidFill>
                  <a:srgbClr val="DAA520"/>
                </a:solidFill>
              </a:rPr>
              <a:t>e</a:t>
            </a:r>
            <a:r>
              <a:rPr lang="en-US" sz="2800" dirty="0" err="1">
                <a:solidFill>
                  <a:srgbClr val="5B9BD5">
                    <a:lumMod val="50000"/>
                  </a:srgbClr>
                </a:solidFill>
              </a:rPr>
              <a:t>lle</a:t>
            </a:r>
            <a:endParaRPr lang="en-US" sz="2800" dirty="0">
              <a:solidFill>
                <a:srgbClr val="5B9BD5">
                  <a:lumMod val="50000"/>
                </a:srgbClr>
              </a:solidFill>
            </a:endParaRPr>
          </a:p>
        </p:txBody>
      </p:sp>
      <p:sp>
        <p:nvSpPr>
          <p:cNvPr id="42" name="TextBox 41">
            <a:extLst>
              <a:ext uri="{FF2B5EF4-FFF2-40B4-BE49-F238E27FC236}">
                <a16:creationId xmlns:a16="http://schemas.microsoft.com/office/drawing/2014/main" id="{46B7C368-E02E-824F-B971-1F0295A1C6E8}"/>
              </a:ext>
            </a:extLst>
          </p:cNvPr>
          <p:cNvSpPr txBox="1"/>
          <p:nvPr/>
        </p:nvSpPr>
        <p:spPr>
          <a:xfrm>
            <a:off x="1471049" y="5725911"/>
            <a:ext cx="1167307" cy="523220"/>
          </a:xfrm>
          <a:prstGeom prst="rect">
            <a:avLst/>
          </a:prstGeom>
          <a:noFill/>
        </p:spPr>
        <p:txBody>
          <a:bodyPr wrap="none" rtlCol="0">
            <a:spAutoFit/>
          </a:bodyPr>
          <a:lstStyle/>
          <a:p>
            <a:r>
              <a:rPr lang="en-US" sz="2800" dirty="0">
                <a:solidFill>
                  <a:srgbClr val="5B9BD5">
                    <a:lumMod val="50000"/>
                  </a:srgbClr>
                </a:solidFill>
              </a:rPr>
              <a:t>S</a:t>
            </a:r>
            <a:r>
              <a:rPr lang="en-US" sz="2000" dirty="0">
                <a:solidFill>
                  <a:srgbClr val="5B9BD5">
                    <a:lumMod val="50000"/>
                  </a:srgbClr>
                </a:solidFill>
              </a:rPr>
              <a:t> </a:t>
            </a:r>
            <a:r>
              <a:rPr lang="en-US" sz="2800" b="1" dirty="0" err="1">
                <a:solidFill>
                  <a:srgbClr val="DAA520"/>
                </a:solidFill>
              </a:rPr>
              <a:t>i</a:t>
            </a:r>
            <a:r>
              <a:rPr lang="en-US" sz="2000" b="1" dirty="0">
                <a:solidFill>
                  <a:srgbClr val="DAA520"/>
                </a:solidFill>
              </a:rPr>
              <a:t> </a:t>
            </a:r>
            <a:r>
              <a:rPr lang="en-US" sz="2800" dirty="0" err="1">
                <a:solidFill>
                  <a:srgbClr val="5B9BD5">
                    <a:lumMod val="50000"/>
                  </a:srgbClr>
                </a:solidFill>
              </a:rPr>
              <a:t>cht</a:t>
            </a:r>
            <a:endParaRPr lang="en-US" sz="2800" dirty="0">
              <a:solidFill>
                <a:srgbClr val="5B9BD5">
                  <a:lumMod val="50000"/>
                </a:srgbClr>
              </a:solidFill>
            </a:endParaRPr>
          </a:p>
        </p:txBody>
      </p:sp>
      <p:sp>
        <p:nvSpPr>
          <p:cNvPr id="52" name="Rectangle 51">
            <a:hlinkClick r:id="" action="ppaction://noaction">
              <a:snd r:embed="rId18" name="a_long.wav"/>
            </a:hlinkClick>
          </p:cNvPr>
          <p:cNvSpPr/>
          <p:nvPr/>
        </p:nvSpPr>
        <p:spPr>
          <a:xfrm>
            <a:off x="2111331" y="912006"/>
            <a:ext cx="1505540" cy="1200329"/>
          </a:xfrm>
          <a:prstGeom prst="rect">
            <a:avLst/>
          </a:prstGeom>
        </p:spPr>
        <p:txBody>
          <a:bodyPr wrap="none">
            <a:spAutoFit/>
          </a:bodyPr>
          <a:lstStyle/>
          <a:p>
            <a:r>
              <a:rPr lang="en-GB" sz="7200" b="1" dirty="0">
                <a:solidFill>
                  <a:srgbClr val="5B9BD5">
                    <a:lumMod val="50000"/>
                  </a:srgbClr>
                </a:solidFill>
              </a:rPr>
              <a:t>e</a:t>
            </a:r>
            <a:r>
              <a:rPr lang="en-GB" sz="2000" dirty="0">
                <a:solidFill>
                  <a:srgbClr val="5B9BD5">
                    <a:lumMod val="50000"/>
                  </a:srgbClr>
                </a:solidFill>
              </a:rPr>
              <a:t>[long]</a:t>
            </a:r>
            <a:endParaRPr lang="en-GB" sz="2800" b="1" dirty="0">
              <a:solidFill>
                <a:srgbClr val="5B9BD5">
                  <a:lumMod val="50000"/>
                </a:srgbClr>
              </a:solidFill>
            </a:endParaRPr>
          </a:p>
        </p:txBody>
      </p:sp>
      <p:sp>
        <p:nvSpPr>
          <p:cNvPr id="57" name="Title 2">
            <a:hlinkClick r:id="" action="ppaction://noaction">
              <a:snd r:embed="rId19" name="aa SSC.wav"/>
            </a:hlinkClick>
            <a:extLst>
              <a:ext uri="{FF2B5EF4-FFF2-40B4-BE49-F238E27FC236}">
                <a16:creationId xmlns:a16="http://schemas.microsoft.com/office/drawing/2014/main" id="{25AE1B5B-9B83-2545-B5D8-3FD4F00FECC1}"/>
              </a:ext>
            </a:extLst>
          </p:cNvPr>
          <p:cNvSpPr txBox="1">
            <a:spLocks/>
          </p:cNvSpPr>
          <p:nvPr/>
        </p:nvSpPr>
        <p:spPr>
          <a:xfrm>
            <a:off x="5822265" y="966976"/>
            <a:ext cx="1796738" cy="12119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7200" b="1" dirty="0">
                <a:solidFill>
                  <a:srgbClr val="5B9BD5">
                    <a:lumMod val="50000"/>
                  </a:srgbClr>
                </a:solidFill>
              </a:rPr>
              <a:t>i</a:t>
            </a:r>
            <a:r>
              <a:rPr lang="en-GB" sz="2000" dirty="0">
                <a:solidFill>
                  <a:srgbClr val="5B9BD5">
                    <a:lumMod val="50000"/>
                  </a:srgbClr>
                </a:solidFill>
              </a:rPr>
              <a:t>[long]</a:t>
            </a:r>
            <a:endParaRPr lang="en-US" sz="1200" dirty="0">
              <a:solidFill>
                <a:srgbClr val="5B9BD5">
                  <a:lumMod val="50000"/>
                </a:srgbClr>
              </a:solidFill>
            </a:endParaRPr>
          </a:p>
        </p:txBody>
      </p:sp>
      <p:sp>
        <p:nvSpPr>
          <p:cNvPr id="60" name="Rectangle 59">
            <a:hlinkClick r:id="" action="ppaction://noaction">
              <a:snd r:embed="rId20" name="a_short.wav"/>
            </a:hlinkClick>
          </p:cNvPr>
          <p:cNvSpPr/>
          <p:nvPr/>
        </p:nvSpPr>
        <p:spPr>
          <a:xfrm>
            <a:off x="2111331" y="1720358"/>
            <a:ext cx="1544012" cy="1200329"/>
          </a:xfrm>
          <a:prstGeom prst="rect">
            <a:avLst/>
          </a:prstGeom>
        </p:spPr>
        <p:txBody>
          <a:bodyPr wrap="none">
            <a:spAutoFit/>
          </a:bodyPr>
          <a:lstStyle/>
          <a:p>
            <a:r>
              <a:rPr lang="en-GB" sz="7200" b="1" dirty="0">
                <a:solidFill>
                  <a:srgbClr val="5B9BD5">
                    <a:lumMod val="50000"/>
                  </a:srgbClr>
                </a:solidFill>
              </a:rPr>
              <a:t>e</a:t>
            </a:r>
            <a:r>
              <a:rPr lang="en-GB" sz="2000" dirty="0">
                <a:solidFill>
                  <a:srgbClr val="5B9BD5">
                    <a:lumMod val="50000"/>
                  </a:srgbClr>
                </a:solidFill>
              </a:rPr>
              <a:t>[short]</a:t>
            </a:r>
            <a:endParaRPr lang="en-GB" sz="2800" b="1" dirty="0">
              <a:solidFill>
                <a:srgbClr val="5B9BD5">
                  <a:lumMod val="50000"/>
                </a:srgbClr>
              </a:solidFill>
            </a:endParaRPr>
          </a:p>
        </p:txBody>
      </p:sp>
      <p:sp>
        <p:nvSpPr>
          <p:cNvPr id="61" name="Rectangle 60">
            <a:hlinkClick r:id="" action="ppaction://noaction">
              <a:snd r:embed="rId21" name="kalt_source.wav"/>
            </a:hlinkClick>
            <a:extLst>
              <a:ext uri="{FF2B5EF4-FFF2-40B4-BE49-F238E27FC236}">
                <a16:creationId xmlns:a16="http://schemas.microsoft.com/office/drawing/2014/main" id="{73EC1E09-D638-6E44-BCDA-F30026C0DA66}"/>
              </a:ext>
            </a:extLst>
          </p:cNvPr>
          <p:cNvSpPr/>
          <p:nvPr/>
        </p:nvSpPr>
        <p:spPr>
          <a:xfrm>
            <a:off x="3907150" y="2211170"/>
            <a:ext cx="1704313" cy="584775"/>
          </a:xfrm>
          <a:prstGeom prst="rect">
            <a:avLst/>
          </a:prstGeom>
        </p:spPr>
        <p:txBody>
          <a:bodyPr wrap="none">
            <a:spAutoFit/>
          </a:bodyPr>
          <a:lstStyle/>
          <a:p>
            <a:pPr algn="ctr"/>
            <a:r>
              <a:rPr lang="en-GB" sz="3200" dirty="0" err="1">
                <a:solidFill>
                  <a:srgbClr val="5B9BD5">
                    <a:lumMod val="50000"/>
                  </a:srgbClr>
                </a:solidFill>
              </a:rPr>
              <a:t>d</a:t>
            </a:r>
            <a:r>
              <a:rPr lang="en-GB" sz="3200" b="1" dirty="0" err="1">
                <a:solidFill>
                  <a:srgbClr val="DAA520"/>
                </a:solidFill>
              </a:rPr>
              <a:t>e</a:t>
            </a:r>
            <a:r>
              <a:rPr lang="en-GB" sz="3200" dirty="0" err="1">
                <a:solidFill>
                  <a:srgbClr val="5B9BD5">
                    <a:lumMod val="50000"/>
                  </a:srgbClr>
                </a:solidFill>
              </a:rPr>
              <a:t>nken</a:t>
            </a:r>
            <a:endParaRPr lang="en-GB" sz="3200" dirty="0">
              <a:solidFill>
                <a:srgbClr val="5B9BD5">
                  <a:lumMod val="50000"/>
                </a:srgbClr>
              </a:solidFill>
            </a:endParaRPr>
          </a:p>
        </p:txBody>
      </p:sp>
      <p:grpSp>
        <p:nvGrpSpPr>
          <p:cNvPr id="5" name="Group 4"/>
          <p:cNvGrpSpPr/>
          <p:nvPr/>
        </p:nvGrpSpPr>
        <p:grpSpPr>
          <a:xfrm>
            <a:off x="2106142" y="2885019"/>
            <a:ext cx="234000" cy="432000"/>
            <a:chOff x="2027957" y="2895175"/>
            <a:chExt cx="252000" cy="432000"/>
          </a:xfrm>
        </p:grpSpPr>
        <p:sp>
          <p:nvSpPr>
            <p:cNvPr id="3" name="Rectangle 2"/>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Rectangle 3"/>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48" name="Group 47"/>
          <p:cNvGrpSpPr/>
          <p:nvPr/>
        </p:nvGrpSpPr>
        <p:grpSpPr>
          <a:xfrm>
            <a:off x="1894453" y="3451897"/>
            <a:ext cx="234000" cy="432000"/>
            <a:chOff x="2027957" y="2895175"/>
            <a:chExt cx="252000" cy="432000"/>
          </a:xfrm>
        </p:grpSpPr>
        <p:sp>
          <p:nvSpPr>
            <p:cNvPr id="62" name="Rectangle 61"/>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3" name="Rectangle 62"/>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4" name="Group 63"/>
          <p:cNvGrpSpPr/>
          <p:nvPr/>
        </p:nvGrpSpPr>
        <p:grpSpPr>
          <a:xfrm>
            <a:off x="1552009" y="4073741"/>
            <a:ext cx="252000" cy="432000"/>
            <a:chOff x="2027957" y="2895175"/>
            <a:chExt cx="252000" cy="432000"/>
          </a:xfrm>
        </p:grpSpPr>
        <p:sp>
          <p:nvSpPr>
            <p:cNvPr id="65" name="Rectangle 64"/>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6" name="Rectangle 65"/>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7" name="Group 66"/>
          <p:cNvGrpSpPr/>
          <p:nvPr/>
        </p:nvGrpSpPr>
        <p:grpSpPr>
          <a:xfrm>
            <a:off x="1857801" y="4622856"/>
            <a:ext cx="234000" cy="432000"/>
            <a:chOff x="2027957" y="2895175"/>
            <a:chExt cx="252000" cy="432000"/>
          </a:xfrm>
        </p:grpSpPr>
        <p:sp>
          <p:nvSpPr>
            <p:cNvPr id="68" name="Rectangle 67"/>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9" name="Rectangle 68"/>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0" name="Group 69"/>
          <p:cNvGrpSpPr/>
          <p:nvPr/>
        </p:nvGrpSpPr>
        <p:grpSpPr>
          <a:xfrm>
            <a:off x="1720664" y="5254189"/>
            <a:ext cx="234000" cy="432000"/>
            <a:chOff x="2027957" y="2895175"/>
            <a:chExt cx="252000" cy="432000"/>
          </a:xfrm>
        </p:grpSpPr>
        <p:sp>
          <p:nvSpPr>
            <p:cNvPr id="71" name="Rectangle 70"/>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2" name="Rectangle 71"/>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3" name="Group 72"/>
          <p:cNvGrpSpPr/>
          <p:nvPr/>
        </p:nvGrpSpPr>
        <p:grpSpPr>
          <a:xfrm>
            <a:off x="1728747" y="5784133"/>
            <a:ext cx="234000" cy="432000"/>
            <a:chOff x="2027957" y="2895175"/>
            <a:chExt cx="252000" cy="432000"/>
          </a:xfrm>
        </p:grpSpPr>
        <p:sp>
          <p:nvSpPr>
            <p:cNvPr id="74" name="Rectangle 73"/>
            <p:cNvSpPr/>
            <p:nvPr/>
          </p:nvSpPr>
          <p:spPr>
            <a:xfrm>
              <a:off x="2027957" y="2895175"/>
              <a:ext cx="252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5" name="Rectangle 74"/>
            <p:cNvSpPr/>
            <p:nvPr/>
          </p:nvSpPr>
          <p:spPr>
            <a:xfrm>
              <a:off x="2027957" y="3266223"/>
              <a:ext cx="252000" cy="25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78" name="Rounded Rectangle 11">
            <a:extLst>
              <a:ext uri="{FF2B5EF4-FFF2-40B4-BE49-F238E27FC236}">
                <a16:creationId xmlns:a16="http://schemas.microsoft.com/office/drawing/2014/main" id="{483D7EB9-C2AA-4190-98DE-925F861600E9}"/>
              </a:ext>
            </a:extLst>
          </p:cNvPr>
          <p:cNvSpPr/>
          <p:nvPr/>
        </p:nvSpPr>
        <p:spPr>
          <a:xfrm>
            <a:off x="10615151" y="247046"/>
            <a:ext cx="134217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phone</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4233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6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6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7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7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5"/>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4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par>
                                <p:cTn id="91" presetID="1" presetClass="exit" presetSubtype="0" fill="hold" grpId="1" nodeType="withEffect">
                                  <p:stCondLst>
                                    <p:cond delay="0"/>
                                  </p:stCondLst>
                                  <p:childTnLst>
                                    <p:set>
                                      <p:cBhvr>
                                        <p:cTn id="92" dur="1" fill="hold">
                                          <p:stCondLst>
                                            <p:cond delay="0"/>
                                          </p:stCondLst>
                                        </p:cTn>
                                        <p:tgtEl>
                                          <p:spTgt spid="4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8"/>
                                        </p:tgtEl>
                                        <p:attrNameLst>
                                          <p:attrName>style.visibility</p:attrName>
                                        </p:attrNameLst>
                                      </p:cBhvr>
                                      <p:to>
                                        <p:strVal val="visible"/>
                                      </p:to>
                                    </p:set>
                                  </p:childTnLst>
                                </p:cTn>
                              </p:par>
                              <p:par>
                                <p:cTn id="97" presetID="1" presetClass="exit" presetSubtype="0" fill="hold" grpId="1" nodeType="withEffect">
                                  <p:stCondLst>
                                    <p:cond delay="0"/>
                                  </p:stCondLst>
                                  <p:childTnLst>
                                    <p:set>
                                      <p:cBhvr>
                                        <p:cTn id="98" dur="1" fill="hold">
                                          <p:stCondLst>
                                            <p:cond delay="0"/>
                                          </p:stCondLst>
                                        </p:cTn>
                                        <p:tgtEl>
                                          <p:spTgt spid="4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9"/>
                                        </p:tgtEl>
                                        <p:attrNameLst>
                                          <p:attrName>style.visibility</p:attrName>
                                        </p:attrNameLst>
                                      </p:cBhvr>
                                      <p:to>
                                        <p:strVal val="visible"/>
                                      </p:to>
                                    </p:set>
                                  </p:childTnLst>
                                </p:cTn>
                              </p:par>
                              <p:par>
                                <p:cTn id="103" presetID="1" presetClass="exit" presetSubtype="0" fill="hold" grpId="1" nodeType="withEffect">
                                  <p:stCondLst>
                                    <p:cond delay="0"/>
                                  </p:stCondLst>
                                  <p:childTnLst>
                                    <p:set>
                                      <p:cBhvr>
                                        <p:cTn id="104"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5" grpId="1"/>
      <p:bldP spid="58" grpId="0"/>
      <p:bldP spid="46" grpId="0"/>
      <p:bldP spid="46" grpId="1"/>
      <p:bldP spid="59" grpId="0"/>
      <p:bldP spid="44" grpId="0"/>
      <p:bldP spid="44" grpId="1"/>
      <p:bldP spid="56" grpId="0"/>
      <p:bldP spid="43" grpId="0"/>
      <p:bldP spid="43" grpId="1"/>
      <p:bldP spid="55" grpId="0"/>
      <p:bldP spid="32" grpId="0" animBg="1"/>
      <p:bldP spid="33" grpId="0" animBg="1"/>
      <p:bldP spid="34" grpId="0" animBg="1"/>
      <p:bldP spid="35" grpId="0" animBg="1"/>
      <p:bldP spid="37" grpId="0"/>
      <p:bldP spid="38" grpId="0"/>
      <p:bldP spid="39" grpId="0"/>
      <p:bldP spid="40" grpId="0"/>
      <p:bldP spid="41" grpId="0"/>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7648" y="246881"/>
            <a:ext cx="10515600" cy="1325563"/>
          </a:xfrm>
        </p:spPr>
        <p:txBody>
          <a:bodyPr>
            <a:noAutofit/>
          </a:bodyPr>
          <a:lstStyle/>
          <a:p>
            <a:r>
              <a:rPr lang="en-GB" sz="24000" b="1" dirty="0">
                <a:solidFill>
                  <a:srgbClr val="FFCC00"/>
                </a:solidFill>
              </a:rPr>
              <a:t>e</a:t>
            </a:r>
            <a:endParaRPr lang="en-GB" sz="24000" b="1" dirty="0"/>
          </a:p>
        </p:txBody>
      </p:sp>
      <p:pic>
        <p:nvPicPr>
          <p:cNvPr id="4" name="Picture 3" descr="present"/>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3181" y="633738"/>
            <a:ext cx="3525638" cy="3493586"/>
          </a:xfrm>
          <a:prstGeom prst="rect">
            <a:avLst/>
          </a:prstGeom>
        </p:spPr>
      </p:pic>
      <p:sp>
        <p:nvSpPr>
          <p:cNvPr id="2" name="Rectangle 1"/>
          <p:cNvSpPr/>
          <p:nvPr/>
        </p:nvSpPr>
        <p:spPr>
          <a:xfrm>
            <a:off x="3491761" y="4148561"/>
            <a:ext cx="520847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2915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geb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geb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1179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T2.2 Week 5 Slides 3-4; 6; 35</a:t>
            </a:r>
          </a:p>
        </p:txBody>
      </p:sp>
    </p:spTree>
    <p:extLst>
      <p:ext uri="{BB962C8B-B14F-4D97-AF65-F5344CB8AC3E}">
        <p14:creationId xmlns:p14="http://schemas.microsoft.com/office/powerpoint/2010/main" val="1303291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85616" y="275811"/>
          <a:ext cx="11529452" cy="5911404"/>
        </p:xfrm>
        <a:graphic>
          <a:graphicData uri="http://schemas.openxmlformats.org/drawingml/2006/table">
            <a:tbl>
              <a:tblPr firstRow="1" bandRow="1">
                <a:tableStyleId>{5940675A-B579-460E-94D1-54222C63F5DA}</a:tableStyleId>
              </a:tblPr>
              <a:tblGrid>
                <a:gridCol w="2882363">
                  <a:extLst>
                    <a:ext uri="{9D8B030D-6E8A-4147-A177-3AD203B41FA5}">
                      <a16:colId xmlns:a16="http://schemas.microsoft.com/office/drawing/2014/main" val="20000"/>
                    </a:ext>
                  </a:extLst>
                </a:gridCol>
                <a:gridCol w="2882363">
                  <a:extLst>
                    <a:ext uri="{9D8B030D-6E8A-4147-A177-3AD203B41FA5}">
                      <a16:colId xmlns:a16="http://schemas.microsoft.com/office/drawing/2014/main" val="20001"/>
                    </a:ext>
                  </a:extLst>
                </a:gridCol>
                <a:gridCol w="2882363">
                  <a:extLst>
                    <a:ext uri="{9D8B030D-6E8A-4147-A177-3AD203B41FA5}">
                      <a16:colId xmlns:a16="http://schemas.microsoft.com/office/drawing/2014/main" val="20002"/>
                    </a:ext>
                  </a:extLst>
                </a:gridCol>
                <a:gridCol w="2882363">
                  <a:extLst>
                    <a:ext uri="{9D8B030D-6E8A-4147-A177-3AD203B41FA5}">
                      <a16:colId xmlns:a16="http://schemas.microsoft.com/office/drawing/2014/main" val="20003"/>
                    </a:ext>
                  </a:extLst>
                </a:gridCol>
              </a:tblGrid>
              <a:tr h="1477851">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0"/>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1"/>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1477851">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3"/>
                  </a:ext>
                </a:extLst>
              </a:tr>
            </a:tbl>
          </a:graphicData>
        </a:graphic>
      </p:graphicFrame>
      <p:sp>
        <p:nvSpPr>
          <p:cNvPr id="57" name="Title 56">
            <a:extLst>
              <a:ext uri="{FF2B5EF4-FFF2-40B4-BE49-F238E27FC236}">
                <a16:creationId xmlns:a16="http://schemas.microsoft.com/office/drawing/2014/main" id="{8A821CC5-3732-4FCA-BC59-617E287468B2}"/>
              </a:ext>
            </a:extLst>
          </p:cNvPr>
          <p:cNvSpPr>
            <a:spLocks noGrp="1"/>
          </p:cNvSpPr>
          <p:nvPr>
            <p:ph type="title"/>
          </p:nvPr>
        </p:nvSpPr>
        <p:spPr>
          <a:xfrm>
            <a:off x="-903" y="12975"/>
            <a:ext cx="2569712" cy="294833"/>
          </a:xfrm>
        </p:spPr>
        <p:txBody>
          <a:bodyPr>
            <a:normAutofit/>
          </a:bodyPr>
          <a:lstStyle/>
          <a:p>
            <a:r>
              <a:rPr lang="en-GB" sz="1000" dirty="0" err="1">
                <a:solidFill>
                  <a:schemeClr val="bg1"/>
                </a:solidFill>
              </a:rPr>
              <a:t>Phonetik</a:t>
            </a:r>
            <a:endParaRPr lang="en-GB" sz="1000" dirty="0">
              <a:solidFill>
                <a:schemeClr val="bg1"/>
              </a:solidFill>
            </a:endParaRPr>
          </a:p>
        </p:txBody>
      </p:sp>
      <p:sp>
        <p:nvSpPr>
          <p:cNvPr id="58" name="TextBox 57">
            <a:extLst>
              <a:ext uri="{FF2B5EF4-FFF2-40B4-BE49-F238E27FC236}">
                <a16:creationId xmlns:a16="http://schemas.microsoft.com/office/drawing/2014/main" id="{6B23BBF8-9A91-4375-BB16-0110D9556CA8}"/>
              </a:ext>
            </a:extLst>
          </p:cNvPr>
          <p:cNvSpPr txBox="1"/>
          <p:nvPr/>
        </p:nvSpPr>
        <p:spPr>
          <a:xfrm rot="10800000" flipV="1">
            <a:off x="604130" y="1187003"/>
            <a:ext cx="242903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s</a:t>
            </a:r>
            <a:r>
              <a:rPr lang="en-GB" sz="3600" dirty="0">
                <a:solidFill>
                  <a:srgbClr val="E65D00"/>
                </a:solidFill>
                <a:latin typeface="Century Gothic" panose="020B0502020202020204" pitchFamily="34" charset="0"/>
                <a:cs typeface="Calibri" panose="020F0502020204030204" pitchFamily="34" charset="0"/>
              </a:rPr>
              <a:t>a</a:t>
            </a:r>
            <a:r>
              <a:rPr lang="en-GB" sz="3600" dirty="0">
                <a:solidFill>
                  <a:srgbClr val="5B9BD5">
                    <a:lumMod val="50000"/>
                  </a:srgbClr>
                </a:solidFill>
                <a:latin typeface="Century Gothic" panose="020B0502020202020204" pitchFamily="34" charset="0"/>
                <a:cs typeface="Calibri" panose="020F0502020204030204" pitchFamily="34" charset="0"/>
              </a:rPr>
              <a:t>gen</a:t>
            </a:r>
          </a:p>
        </p:txBody>
      </p:sp>
      <p:sp>
        <p:nvSpPr>
          <p:cNvPr id="59" name="TextBox 58">
            <a:extLst>
              <a:ext uri="{FF2B5EF4-FFF2-40B4-BE49-F238E27FC236}">
                <a16:creationId xmlns:a16="http://schemas.microsoft.com/office/drawing/2014/main" id="{B9342A44-798A-4AD1-9754-1C8381D06ACD}"/>
              </a:ext>
            </a:extLst>
          </p:cNvPr>
          <p:cNvSpPr txBox="1"/>
          <p:nvPr/>
        </p:nvSpPr>
        <p:spPr>
          <a:xfrm>
            <a:off x="340652" y="116469"/>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a</a:t>
            </a:r>
          </a:p>
        </p:txBody>
      </p:sp>
      <p:pic>
        <p:nvPicPr>
          <p:cNvPr id="60" name="Picture 59">
            <a:extLst>
              <a:ext uri="{FF2B5EF4-FFF2-40B4-BE49-F238E27FC236}">
                <a16:creationId xmlns:a16="http://schemas.microsoft.com/office/drawing/2014/main" id="{CEB8F28D-2A02-426D-AEEF-74CA3AB8AD6D}"/>
              </a:ext>
            </a:extLst>
          </p:cNvPr>
          <p:cNvPicPr>
            <a:picLocks noChangeAspect="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1087" y="386754"/>
            <a:ext cx="1635806" cy="946629"/>
          </a:xfrm>
          <a:prstGeom prst="rect">
            <a:avLst/>
          </a:prstGeom>
        </p:spPr>
      </p:pic>
      <p:pic>
        <p:nvPicPr>
          <p:cNvPr id="61" name="Picture 60">
            <a:extLst>
              <a:ext uri="{FF2B5EF4-FFF2-40B4-BE49-F238E27FC236}">
                <a16:creationId xmlns:a16="http://schemas.microsoft.com/office/drawing/2014/main" id="{69F90AB0-2ED6-4CC0-BEAA-DBF947063772}"/>
              </a:ext>
            </a:extLst>
          </p:cNvPr>
          <p:cNvPicPr>
            <a:picLocks noChangeAspect="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66500" y="367769"/>
            <a:ext cx="624666" cy="996471"/>
          </a:xfrm>
          <a:prstGeom prst="rect">
            <a:avLst/>
          </a:prstGeom>
        </p:spPr>
      </p:pic>
      <p:sp>
        <p:nvSpPr>
          <p:cNvPr id="62" name="TextBox 61">
            <a:extLst>
              <a:ext uri="{FF2B5EF4-FFF2-40B4-BE49-F238E27FC236}">
                <a16:creationId xmlns:a16="http://schemas.microsoft.com/office/drawing/2014/main" id="{8D0835DC-40B5-4D9F-9752-0C870F627385}"/>
              </a:ext>
            </a:extLst>
          </p:cNvPr>
          <p:cNvSpPr txBox="1"/>
          <p:nvPr/>
        </p:nvSpPr>
        <p:spPr>
          <a:xfrm rot="10800000" flipV="1">
            <a:off x="3898089" y="1186854"/>
            <a:ext cx="1635806"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k</a:t>
            </a:r>
            <a:r>
              <a:rPr lang="en-GB" sz="3600" dirty="0" err="1">
                <a:solidFill>
                  <a:srgbClr val="E65D00"/>
                </a:solidFill>
                <a:latin typeface="Century Gothic" panose="020B0502020202020204" pitchFamily="34" charset="0"/>
                <a:cs typeface="Calibri" panose="020F0502020204030204" pitchFamily="34" charset="0"/>
              </a:rPr>
              <a:t>a</a:t>
            </a:r>
            <a:r>
              <a:rPr lang="en-GB" sz="3600" dirty="0" err="1">
                <a:solidFill>
                  <a:srgbClr val="5B9BD5">
                    <a:lumMod val="50000"/>
                  </a:srgbClr>
                </a:solidFill>
                <a:latin typeface="Century Gothic" panose="020B0502020202020204" pitchFamily="34" charset="0"/>
                <a:cs typeface="Calibri" panose="020F0502020204030204" pitchFamily="34" charset="0"/>
              </a:rPr>
              <a:t>lt</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98055BC8-212B-42BE-82A6-3112EFEBCDFC}"/>
              </a:ext>
            </a:extLst>
          </p:cNvPr>
          <p:cNvSpPr txBox="1"/>
          <p:nvPr/>
        </p:nvSpPr>
        <p:spPr>
          <a:xfrm>
            <a:off x="3190532" y="116468"/>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a</a:t>
            </a:r>
          </a:p>
        </p:txBody>
      </p:sp>
      <p:sp>
        <p:nvSpPr>
          <p:cNvPr id="64" name="TextBox 63">
            <a:extLst>
              <a:ext uri="{FF2B5EF4-FFF2-40B4-BE49-F238E27FC236}">
                <a16:creationId xmlns:a16="http://schemas.microsoft.com/office/drawing/2014/main" id="{28FA4A83-2287-47FD-8F9C-A202B1075B90}"/>
              </a:ext>
            </a:extLst>
          </p:cNvPr>
          <p:cNvSpPr txBox="1"/>
          <p:nvPr/>
        </p:nvSpPr>
        <p:spPr>
          <a:xfrm>
            <a:off x="6078250" y="-45201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e</a:t>
            </a:r>
          </a:p>
        </p:txBody>
      </p:sp>
      <p:sp>
        <p:nvSpPr>
          <p:cNvPr id="65" name="TextBox 64">
            <a:extLst>
              <a:ext uri="{FF2B5EF4-FFF2-40B4-BE49-F238E27FC236}">
                <a16:creationId xmlns:a16="http://schemas.microsoft.com/office/drawing/2014/main" id="{6D0DDC78-831B-4E73-AE92-26B729885C1D}"/>
              </a:ext>
            </a:extLst>
          </p:cNvPr>
          <p:cNvSpPr txBox="1"/>
          <p:nvPr/>
        </p:nvSpPr>
        <p:spPr>
          <a:xfrm rot="10800000" flipV="1">
            <a:off x="6324498" y="1190371"/>
            <a:ext cx="2288757"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Calibri" panose="020F0502020204030204" pitchFamily="34" charset="0"/>
              </a:rPr>
              <a:t>g</a:t>
            </a:r>
            <a:r>
              <a:rPr lang="en-GB" sz="3600" dirty="0" err="1">
                <a:solidFill>
                  <a:srgbClr val="E65D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ben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67" name="Picture 66">
            <a:extLst>
              <a:ext uri="{FF2B5EF4-FFF2-40B4-BE49-F238E27FC236}">
                <a16:creationId xmlns:a16="http://schemas.microsoft.com/office/drawing/2014/main" id="{AA9D895D-9DE7-4053-9E13-493CE2CBB91E}"/>
              </a:ext>
            </a:extLst>
          </p:cNvPr>
          <p:cNvPicPr>
            <a:picLocks noChangeAspect="1"/>
          </p:cNvPicPr>
          <p:nvPr/>
        </p:nvPicPr>
        <p:blipFill>
          <a:blip r:embed="rId3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6154" y="315982"/>
            <a:ext cx="1029692" cy="1003634"/>
          </a:xfrm>
          <a:prstGeom prst="rect">
            <a:avLst/>
          </a:prstGeom>
        </p:spPr>
      </p:pic>
      <p:pic>
        <p:nvPicPr>
          <p:cNvPr id="69" name="Picture 68">
            <a:extLst>
              <a:ext uri="{FF2B5EF4-FFF2-40B4-BE49-F238E27FC236}">
                <a16:creationId xmlns:a16="http://schemas.microsoft.com/office/drawing/2014/main" id="{69B8B010-9B12-4DEB-9FD3-8CF5AF0F1E5A}"/>
              </a:ext>
            </a:extLst>
          </p:cNvPr>
          <p:cNvPicPr>
            <a:picLocks noChangeAspect="1"/>
          </p:cNvPicPr>
          <p:nvPr/>
        </p:nvPicPr>
        <p:blipFill>
          <a:blip r:embed="rId3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2418" y="302290"/>
            <a:ext cx="790542" cy="1067839"/>
          </a:xfrm>
          <a:prstGeom prst="rect">
            <a:avLst/>
          </a:prstGeom>
        </p:spPr>
      </p:pic>
      <p:sp>
        <p:nvSpPr>
          <p:cNvPr id="70" name="TextBox 69">
            <a:extLst>
              <a:ext uri="{FF2B5EF4-FFF2-40B4-BE49-F238E27FC236}">
                <a16:creationId xmlns:a16="http://schemas.microsoft.com/office/drawing/2014/main" id="{3A1DFD67-7773-4C1C-BC10-B65CEE695282}"/>
              </a:ext>
            </a:extLst>
          </p:cNvPr>
          <p:cNvSpPr txBox="1"/>
          <p:nvPr/>
        </p:nvSpPr>
        <p:spPr>
          <a:xfrm rot="10800000" flipV="1">
            <a:off x="9094327" y="1193710"/>
            <a:ext cx="2652129"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d</a:t>
            </a:r>
            <a:r>
              <a:rPr lang="en-GB" sz="3600" dirty="0">
                <a:solidFill>
                  <a:srgbClr val="E65D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nken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71" name="TextBox 70">
            <a:extLst>
              <a:ext uri="{FF2B5EF4-FFF2-40B4-BE49-F238E27FC236}">
                <a16:creationId xmlns:a16="http://schemas.microsoft.com/office/drawing/2014/main" id="{B744B7B5-425C-4987-A8DD-5231402342A2}"/>
              </a:ext>
            </a:extLst>
          </p:cNvPr>
          <p:cNvSpPr txBox="1"/>
          <p:nvPr/>
        </p:nvSpPr>
        <p:spPr>
          <a:xfrm>
            <a:off x="9000210" y="-433824"/>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e</a:t>
            </a:r>
          </a:p>
        </p:txBody>
      </p:sp>
      <p:sp>
        <p:nvSpPr>
          <p:cNvPr id="72" name="TextBox 71">
            <a:extLst>
              <a:ext uri="{FF2B5EF4-FFF2-40B4-BE49-F238E27FC236}">
                <a16:creationId xmlns:a16="http://schemas.microsoft.com/office/drawing/2014/main" id="{1A83D8E1-2E5A-4FF3-8C4A-7CAF292AAFB7}"/>
              </a:ext>
            </a:extLst>
          </p:cNvPr>
          <p:cNvSpPr txBox="1"/>
          <p:nvPr/>
        </p:nvSpPr>
        <p:spPr>
          <a:xfrm>
            <a:off x="349549" y="1650361"/>
            <a:ext cx="638988" cy="646331"/>
          </a:xfrm>
          <a:prstGeom prst="rect">
            <a:avLst/>
          </a:prstGeom>
          <a:noFill/>
        </p:spPr>
        <p:txBody>
          <a:bodyPr wrap="square" rtlCol="0">
            <a:spAutoFit/>
          </a:bodyPr>
          <a:lstStyle/>
          <a:p>
            <a:pPr>
              <a:defRPr/>
            </a:pPr>
            <a:r>
              <a:rPr lang="en-GB" sz="3600" b="1" dirty="0" err="1">
                <a:solidFill>
                  <a:srgbClr val="5B9BD5">
                    <a:lumMod val="50000"/>
                  </a:srgbClr>
                </a:solidFill>
                <a:latin typeface="Century Gothic" panose="020B0502020202020204" pitchFamily="34" charset="0"/>
              </a:rPr>
              <a:t>i</a:t>
            </a:r>
            <a:endParaRPr lang="en-GB" sz="3600" b="1" dirty="0">
              <a:solidFill>
                <a:srgbClr val="5B9BD5">
                  <a:lumMod val="50000"/>
                </a:srgbClr>
              </a:solidFill>
              <a:latin typeface="Century Gothic" panose="020B0502020202020204" pitchFamily="34" charset="0"/>
            </a:endParaRPr>
          </a:p>
        </p:txBody>
      </p:sp>
      <p:pic>
        <p:nvPicPr>
          <p:cNvPr id="73" name="Picture 72">
            <a:extLst>
              <a:ext uri="{FF2B5EF4-FFF2-40B4-BE49-F238E27FC236}">
                <a16:creationId xmlns:a16="http://schemas.microsoft.com/office/drawing/2014/main" id="{42BF4242-8193-4121-ABB5-B0372056E32E}"/>
              </a:ext>
            </a:extLst>
          </p:cNvPr>
          <p:cNvPicPr>
            <a:picLocks noChangeAspect="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4983" y="2002352"/>
            <a:ext cx="1350133" cy="837397"/>
          </a:xfrm>
          <a:prstGeom prst="rect">
            <a:avLst/>
          </a:prstGeom>
        </p:spPr>
      </p:pic>
      <p:sp>
        <p:nvSpPr>
          <p:cNvPr id="74" name="TextBox 73">
            <a:extLst>
              <a:ext uri="{FF2B5EF4-FFF2-40B4-BE49-F238E27FC236}">
                <a16:creationId xmlns:a16="http://schemas.microsoft.com/office/drawing/2014/main" id="{C7F77DDB-CC0C-4383-A89C-96D8E08B368E}"/>
              </a:ext>
            </a:extLst>
          </p:cNvPr>
          <p:cNvSpPr txBox="1"/>
          <p:nvPr/>
        </p:nvSpPr>
        <p:spPr>
          <a:xfrm rot="10800000" flipV="1">
            <a:off x="1048899" y="2637492"/>
            <a:ext cx="1405777" cy="646331"/>
          </a:xfrm>
          <a:prstGeom prst="rect">
            <a:avLst/>
          </a:prstGeom>
          <a:noFill/>
        </p:spPr>
        <p:txBody>
          <a:bodyPr wrap="square" rtlCol="0">
            <a:spAutoFit/>
          </a:bodyPr>
          <a:lstStyle/>
          <a:p>
            <a:pPr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w</a:t>
            </a:r>
            <a:r>
              <a:rPr lang="en-GB" sz="3600" dirty="0" err="1">
                <a:solidFill>
                  <a:srgbClr val="E65D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75" name="Picture 74">
            <a:extLst>
              <a:ext uri="{FF2B5EF4-FFF2-40B4-BE49-F238E27FC236}">
                <a16:creationId xmlns:a16="http://schemas.microsoft.com/office/drawing/2014/main" id="{212297F4-8DA6-4113-88A3-FEE71D0FC1AE}"/>
              </a:ext>
            </a:extLst>
          </p:cNvPr>
          <p:cNvPicPr>
            <a:picLocks noChangeAspect="1"/>
          </p:cNvPicPr>
          <p:nvPr/>
        </p:nvPicPr>
        <p:blipFill>
          <a:blip r:embed="rId4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2672" y="1982193"/>
            <a:ext cx="768816" cy="857556"/>
          </a:xfrm>
          <a:prstGeom prst="rect">
            <a:avLst/>
          </a:prstGeom>
        </p:spPr>
      </p:pic>
      <p:sp>
        <p:nvSpPr>
          <p:cNvPr id="76" name="TextBox 75">
            <a:extLst>
              <a:ext uri="{FF2B5EF4-FFF2-40B4-BE49-F238E27FC236}">
                <a16:creationId xmlns:a16="http://schemas.microsoft.com/office/drawing/2014/main" id="{3077C522-A549-4D6E-988A-4BD14F4338E6}"/>
              </a:ext>
            </a:extLst>
          </p:cNvPr>
          <p:cNvSpPr txBox="1"/>
          <p:nvPr/>
        </p:nvSpPr>
        <p:spPr>
          <a:xfrm rot="10800000" flipV="1">
            <a:off x="3618659" y="2677724"/>
            <a:ext cx="2288818"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f</a:t>
            </a:r>
            <a:r>
              <a:rPr lang="en-GB" sz="3600" dirty="0" err="1">
                <a:solidFill>
                  <a:srgbClr val="E65D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Calibri" panose="020F0502020204030204" pitchFamily="34" charset="0"/>
              </a:rPr>
              <a:t>nden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77" name="TextBox 76">
            <a:extLst>
              <a:ext uri="{FF2B5EF4-FFF2-40B4-BE49-F238E27FC236}">
                <a16:creationId xmlns:a16="http://schemas.microsoft.com/office/drawing/2014/main" id="{9A9A6923-B85E-48B0-80B1-779646E21332}"/>
              </a:ext>
            </a:extLst>
          </p:cNvPr>
          <p:cNvSpPr txBox="1"/>
          <p:nvPr/>
        </p:nvSpPr>
        <p:spPr>
          <a:xfrm>
            <a:off x="3215425" y="1650361"/>
            <a:ext cx="661663" cy="646331"/>
          </a:xfrm>
          <a:prstGeom prst="rect">
            <a:avLst/>
          </a:prstGeom>
          <a:noFill/>
        </p:spPr>
        <p:txBody>
          <a:bodyPr wrap="square" rtlCol="0">
            <a:spAutoFit/>
          </a:bodyPr>
          <a:lstStyle/>
          <a:p>
            <a:pPr>
              <a:defRPr/>
            </a:pPr>
            <a:r>
              <a:rPr lang="en-GB" sz="3600" b="1" dirty="0" err="1">
                <a:solidFill>
                  <a:srgbClr val="5B9BD5">
                    <a:lumMod val="50000"/>
                  </a:srgbClr>
                </a:solidFill>
                <a:latin typeface="Century Gothic" panose="020B0502020202020204" pitchFamily="34" charset="0"/>
              </a:rPr>
              <a:t>i</a:t>
            </a:r>
            <a:endParaRPr lang="en-GB" sz="3600" b="1" dirty="0">
              <a:solidFill>
                <a:srgbClr val="5B9BD5">
                  <a:lumMod val="50000"/>
                </a:srgbClr>
              </a:solidFill>
              <a:latin typeface="Century Gothic" panose="020B0502020202020204" pitchFamily="34" charset="0"/>
            </a:endParaRPr>
          </a:p>
        </p:txBody>
      </p:sp>
      <p:sp>
        <p:nvSpPr>
          <p:cNvPr id="78" name="TextBox 77">
            <a:extLst>
              <a:ext uri="{FF2B5EF4-FFF2-40B4-BE49-F238E27FC236}">
                <a16:creationId xmlns:a16="http://schemas.microsoft.com/office/drawing/2014/main" id="{522C0CAC-3032-4C9A-8426-8B88101A19D5}"/>
              </a:ext>
            </a:extLst>
          </p:cNvPr>
          <p:cNvSpPr txBox="1"/>
          <p:nvPr/>
        </p:nvSpPr>
        <p:spPr>
          <a:xfrm>
            <a:off x="6078249" y="1567291"/>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o</a:t>
            </a:r>
          </a:p>
        </p:txBody>
      </p:sp>
      <p:sp>
        <p:nvSpPr>
          <p:cNvPr id="79" name="TextBox 78">
            <a:extLst>
              <a:ext uri="{FF2B5EF4-FFF2-40B4-BE49-F238E27FC236}">
                <a16:creationId xmlns:a16="http://schemas.microsoft.com/office/drawing/2014/main" id="{2EC8E6A9-7C7D-4E75-8DA6-299B2EF91A96}"/>
              </a:ext>
            </a:extLst>
          </p:cNvPr>
          <p:cNvSpPr txBox="1"/>
          <p:nvPr/>
        </p:nvSpPr>
        <p:spPr>
          <a:xfrm rot="10800000" flipV="1">
            <a:off x="6958798" y="2670461"/>
            <a:ext cx="1227204"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w</a:t>
            </a:r>
            <a:r>
              <a:rPr lang="en-GB" sz="3600" dirty="0">
                <a:solidFill>
                  <a:srgbClr val="E65D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80" name="Picture 79">
            <a:extLst>
              <a:ext uri="{FF2B5EF4-FFF2-40B4-BE49-F238E27FC236}">
                <a16:creationId xmlns:a16="http://schemas.microsoft.com/office/drawing/2014/main" id="{1DB94292-67BE-4EB7-AFBB-63D14C0AA92E}"/>
              </a:ext>
            </a:extLst>
          </p:cNvPr>
          <p:cNvPicPr>
            <a:picLocks noChangeAspect="1"/>
          </p:cNvPicPr>
          <p:nvPr/>
        </p:nvPicPr>
        <p:blipFill>
          <a:blip r:embed="rId41" cstate="hqprint">
            <a:extLst>
              <a:ext uri="{28A0092B-C50C-407E-A947-70E740481C1C}">
                <a14:useLocalDpi xmlns:a14="http://schemas.microsoft.com/office/drawing/2010/main" val="0"/>
              </a:ext>
            </a:extLst>
          </a:blip>
          <a:stretch>
            <a:fillRect/>
          </a:stretch>
        </p:blipFill>
        <p:spPr>
          <a:xfrm>
            <a:off x="6893400" y="1861662"/>
            <a:ext cx="1150952" cy="978269"/>
          </a:xfrm>
          <a:prstGeom prst="rect">
            <a:avLst/>
          </a:prstGeom>
        </p:spPr>
      </p:pic>
      <p:pic>
        <p:nvPicPr>
          <p:cNvPr id="81" name="Picture 80">
            <a:extLst>
              <a:ext uri="{FF2B5EF4-FFF2-40B4-BE49-F238E27FC236}">
                <a16:creationId xmlns:a16="http://schemas.microsoft.com/office/drawing/2014/main" id="{66722EDE-A308-4481-B580-54906850FDFF}"/>
              </a:ext>
            </a:extLst>
          </p:cNvPr>
          <p:cNvPicPr>
            <a:picLocks noChangeAspect="1"/>
          </p:cNvPicPr>
          <p:nvPr/>
        </p:nvPicPr>
        <p:blipFill>
          <a:blip r:embed="rId4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64988" y="1728999"/>
            <a:ext cx="972029" cy="1099269"/>
          </a:xfrm>
          <a:prstGeom prst="rect">
            <a:avLst/>
          </a:prstGeom>
        </p:spPr>
      </p:pic>
      <p:sp>
        <p:nvSpPr>
          <p:cNvPr id="83" name="TextBox 82">
            <a:extLst>
              <a:ext uri="{FF2B5EF4-FFF2-40B4-BE49-F238E27FC236}">
                <a16:creationId xmlns:a16="http://schemas.microsoft.com/office/drawing/2014/main" id="{872C7374-8C7A-4C96-B629-4C338CF4CBDE}"/>
              </a:ext>
            </a:extLst>
          </p:cNvPr>
          <p:cNvSpPr txBox="1"/>
          <p:nvPr/>
        </p:nvSpPr>
        <p:spPr>
          <a:xfrm rot="10800000" flipV="1">
            <a:off x="9613128" y="2670367"/>
            <a:ext cx="1614526"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K</a:t>
            </a:r>
            <a:r>
              <a:rPr lang="en-GB" sz="3600" dirty="0">
                <a:solidFill>
                  <a:srgbClr val="E65D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pf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84" name="TextBox 83">
            <a:extLst>
              <a:ext uri="{FF2B5EF4-FFF2-40B4-BE49-F238E27FC236}">
                <a16:creationId xmlns:a16="http://schemas.microsoft.com/office/drawing/2014/main" id="{70B40DEC-A96F-4BFB-AC7F-5D237DF343BC}"/>
              </a:ext>
            </a:extLst>
          </p:cNvPr>
          <p:cNvSpPr txBox="1"/>
          <p:nvPr/>
        </p:nvSpPr>
        <p:spPr>
          <a:xfrm>
            <a:off x="317006" y="252253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u</a:t>
            </a:r>
          </a:p>
        </p:txBody>
      </p:sp>
      <p:pic>
        <p:nvPicPr>
          <p:cNvPr id="85" name="Picture 84">
            <a:extLst>
              <a:ext uri="{FF2B5EF4-FFF2-40B4-BE49-F238E27FC236}">
                <a16:creationId xmlns:a16="http://schemas.microsoft.com/office/drawing/2014/main" id="{AC47B99D-61C1-47E4-B5E3-9A51E0704082}"/>
              </a:ext>
            </a:extLst>
          </p:cNvPr>
          <p:cNvPicPr>
            <a:picLocks noChangeAspect="1"/>
          </p:cNvPicPr>
          <p:nvPr/>
        </p:nvPicPr>
        <p:blipFill>
          <a:blip r:embed="rId4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8888" y="3380667"/>
            <a:ext cx="1359921" cy="918300"/>
          </a:xfrm>
          <a:prstGeom prst="rect">
            <a:avLst/>
          </a:prstGeom>
        </p:spPr>
      </p:pic>
      <p:sp>
        <p:nvSpPr>
          <p:cNvPr id="86" name="TextBox 85">
            <a:extLst>
              <a:ext uri="{FF2B5EF4-FFF2-40B4-BE49-F238E27FC236}">
                <a16:creationId xmlns:a16="http://schemas.microsoft.com/office/drawing/2014/main" id="{613A480B-1B50-41BD-AEB2-AD9E963D1D6A}"/>
              </a:ext>
            </a:extLst>
          </p:cNvPr>
          <p:cNvSpPr txBox="1"/>
          <p:nvPr/>
        </p:nvSpPr>
        <p:spPr>
          <a:xfrm rot="10800000" flipV="1">
            <a:off x="1372329" y="4153718"/>
            <a:ext cx="915440"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d</a:t>
            </a:r>
            <a:r>
              <a:rPr lang="en-GB" sz="3600" dirty="0">
                <a:solidFill>
                  <a:srgbClr val="E65D00"/>
                </a:solidFill>
                <a:latin typeface="Century Gothic" panose="020B0502020202020204" pitchFamily="34" charset="0"/>
                <a:cs typeface="Calibri" panose="020F0502020204030204" pitchFamily="34" charset="0"/>
              </a:rPr>
              <a:t>u</a:t>
            </a:r>
          </a:p>
        </p:txBody>
      </p:sp>
      <p:pic>
        <p:nvPicPr>
          <p:cNvPr id="87" name="Picture 86">
            <a:extLst>
              <a:ext uri="{FF2B5EF4-FFF2-40B4-BE49-F238E27FC236}">
                <a16:creationId xmlns:a16="http://schemas.microsoft.com/office/drawing/2014/main" id="{BBB129B8-090E-4B27-B81E-AA8E5BC03552}"/>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4563229" y="3679563"/>
            <a:ext cx="404544" cy="412831"/>
          </a:xfrm>
          <a:prstGeom prst="rect">
            <a:avLst/>
          </a:prstGeom>
        </p:spPr>
      </p:pic>
      <p:sp>
        <p:nvSpPr>
          <p:cNvPr id="88" name="TextBox 87">
            <a:extLst>
              <a:ext uri="{FF2B5EF4-FFF2-40B4-BE49-F238E27FC236}">
                <a16:creationId xmlns:a16="http://schemas.microsoft.com/office/drawing/2014/main" id="{B40914F1-053E-4EF8-A695-F9A76ECE4FF1}"/>
              </a:ext>
            </a:extLst>
          </p:cNvPr>
          <p:cNvSpPr txBox="1"/>
          <p:nvPr/>
        </p:nvSpPr>
        <p:spPr>
          <a:xfrm rot="10800000" flipV="1">
            <a:off x="3672479" y="4113065"/>
            <a:ext cx="2117647"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a:t>
            </a:r>
            <a:r>
              <a:rPr lang="en-GB" sz="3600" dirty="0" err="1">
                <a:solidFill>
                  <a:srgbClr val="E65D00"/>
                </a:solidFill>
                <a:latin typeface="Century Gothic" panose="020B0502020202020204" pitchFamily="34" charset="0"/>
                <a:cs typeface="Calibri" panose="020F0502020204030204" pitchFamily="34" charset="0"/>
              </a:rPr>
              <a:t>u</a:t>
            </a:r>
            <a:r>
              <a:rPr lang="en-GB" sz="3600" dirty="0" err="1">
                <a:solidFill>
                  <a:srgbClr val="5B9BD5">
                    <a:lumMod val="50000"/>
                  </a:srgbClr>
                </a:solidFill>
                <a:latin typeface="Century Gothic" panose="020B0502020202020204" pitchFamily="34" charset="0"/>
                <a:cs typeface="Arial" panose="020B0604020202020204" pitchFamily="34" charset="0"/>
              </a:rPr>
              <a:t>nkt</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89" name="TextBox 88">
            <a:extLst>
              <a:ext uri="{FF2B5EF4-FFF2-40B4-BE49-F238E27FC236}">
                <a16:creationId xmlns:a16="http://schemas.microsoft.com/office/drawing/2014/main" id="{520AB903-4AFA-41C5-863C-A23F4ED579CB}"/>
              </a:ext>
            </a:extLst>
          </p:cNvPr>
          <p:cNvSpPr txBox="1"/>
          <p:nvPr/>
        </p:nvSpPr>
        <p:spPr>
          <a:xfrm>
            <a:off x="3161617" y="2557138"/>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u</a:t>
            </a:r>
          </a:p>
        </p:txBody>
      </p:sp>
      <p:sp>
        <p:nvSpPr>
          <p:cNvPr id="90" name="TextBox 89">
            <a:extLst>
              <a:ext uri="{FF2B5EF4-FFF2-40B4-BE49-F238E27FC236}">
                <a16:creationId xmlns:a16="http://schemas.microsoft.com/office/drawing/2014/main" id="{7FC6DB65-B063-472F-A37E-C387FB160BF6}"/>
              </a:ext>
            </a:extLst>
          </p:cNvPr>
          <p:cNvSpPr txBox="1"/>
          <p:nvPr/>
        </p:nvSpPr>
        <p:spPr>
          <a:xfrm>
            <a:off x="6093914" y="3148521"/>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ü</a:t>
            </a:r>
          </a:p>
        </p:txBody>
      </p:sp>
      <p:pic>
        <p:nvPicPr>
          <p:cNvPr id="91" name="Picture 90">
            <a:extLst>
              <a:ext uri="{FF2B5EF4-FFF2-40B4-BE49-F238E27FC236}">
                <a16:creationId xmlns:a16="http://schemas.microsoft.com/office/drawing/2014/main" id="{176EADBF-5764-4DA8-BFEC-E2AE68BD0535}"/>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7335731" y="3330572"/>
            <a:ext cx="563418" cy="902866"/>
          </a:xfrm>
          <a:prstGeom prst="rect">
            <a:avLst/>
          </a:prstGeom>
        </p:spPr>
      </p:pic>
      <p:sp>
        <p:nvSpPr>
          <p:cNvPr id="92" name="TextBox 91">
            <a:extLst>
              <a:ext uri="{FF2B5EF4-FFF2-40B4-BE49-F238E27FC236}">
                <a16:creationId xmlns:a16="http://schemas.microsoft.com/office/drawing/2014/main" id="{58E0FFDE-B607-41C9-963A-7243868457FC}"/>
              </a:ext>
            </a:extLst>
          </p:cNvPr>
          <p:cNvSpPr txBox="1"/>
          <p:nvPr/>
        </p:nvSpPr>
        <p:spPr>
          <a:xfrm rot="10800000" flipV="1">
            <a:off x="7114680" y="4173419"/>
            <a:ext cx="915440"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T</a:t>
            </a:r>
            <a:r>
              <a:rPr lang="en-GB" sz="3600" dirty="0">
                <a:solidFill>
                  <a:srgbClr val="E65D00"/>
                </a:solidFill>
                <a:latin typeface="Century Gothic" panose="020B0502020202020204" pitchFamily="34" charset="0"/>
                <a:cs typeface="Calibri" panose="020F0502020204030204" pitchFamily="34" charset="0"/>
              </a:rPr>
              <a:t>ü</a:t>
            </a:r>
            <a:r>
              <a:rPr lang="en-GB" sz="3600" dirty="0">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93" name="Picture 92">
            <a:extLst>
              <a:ext uri="{FF2B5EF4-FFF2-40B4-BE49-F238E27FC236}">
                <a16:creationId xmlns:a16="http://schemas.microsoft.com/office/drawing/2014/main" id="{0B2F27F4-E7B7-4768-91DD-2B739D145109}"/>
              </a:ext>
            </a:extLst>
          </p:cNvPr>
          <p:cNvPicPr>
            <a:picLocks noChangeAspect="1"/>
          </p:cNvPicPr>
          <p:nvPr/>
        </p:nvPicPr>
        <p:blipFill>
          <a:blip r:embed="rId4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04231" y="3231513"/>
            <a:ext cx="915440" cy="1111213"/>
          </a:xfrm>
          <a:prstGeom prst="rect">
            <a:avLst/>
          </a:prstGeom>
        </p:spPr>
      </p:pic>
      <p:sp>
        <p:nvSpPr>
          <p:cNvPr id="94" name="TextBox 93">
            <a:extLst>
              <a:ext uri="{FF2B5EF4-FFF2-40B4-BE49-F238E27FC236}">
                <a16:creationId xmlns:a16="http://schemas.microsoft.com/office/drawing/2014/main" id="{5C616C5C-7B63-4209-9FF0-347181B36D93}"/>
              </a:ext>
            </a:extLst>
          </p:cNvPr>
          <p:cNvSpPr txBox="1"/>
          <p:nvPr/>
        </p:nvSpPr>
        <p:spPr>
          <a:xfrm rot="10800000" flipV="1">
            <a:off x="9406088" y="4140464"/>
            <a:ext cx="1937823"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f</a:t>
            </a:r>
            <a:r>
              <a:rPr lang="en-GB" sz="3600" dirty="0" err="1">
                <a:solidFill>
                  <a:srgbClr val="E65D00"/>
                </a:solidFill>
                <a:latin typeface="Century Gothic" panose="020B0502020202020204" pitchFamily="34" charset="0"/>
                <a:cs typeface="Calibri" panose="020F0502020204030204" pitchFamily="34" charset="0"/>
              </a:rPr>
              <a:t>ü</a:t>
            </a:r>
            <a:r>
              <a:rPr lang="en-GB" sz="3600" dirty="0" err="1">
                <a:solidFill>
                  <a:srgbClr val="5B9BD5">
                    <a:lumMod val="50000"/>
                  </a:srgbClr>
                </a:solidFill>
                <a:latin typeface="Century Gothic" panose="020B0502020202020204" pitchFamily="34" charset="0"/>
                <a:cs typeface="Arial" panose="020B0604020202020204" pitchFamily="34" charset="0"/>
              </a:rPr>
              <a:t>nf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95" name="TextBox 94">
            <a:extLst>
              <a:ext uri="{FF2B5EF4-FFF2-40B4-BE49-F238E27FC236}">
                <a16:creationId xmlns:a16="http://schemas.microsoft.com/office/drawing/2014/main" id="{7E866D15-803E-415F-8E41-D96D85CC54D3}"/>
              </a:ext>
            </a:extLst>
          </p:cNvPr>
          <p:cNvSpPr txBox="1"/>
          <p:nvPr/>
        </p:nvSpPr>
        <p:spPr>
          <a:xfrm>
            <a:off x="286847" y="404295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ö</a:t>
            </a:r>
          </a:p>
        </p:txBody>
      </p:sp>
      <p:sp>
        <p:nvSpPr>
          <p:cNvPr id="96" name="TextBox 95">
            <a:extLst>
              <a:ext uri="{FF2B5EF4-FFF2-40B4-BE49-F238E27FC236}">
                <a16:creationId xmlns:a16="http://schemas.microsoft.com/office/drawing/2014/main" id="{B86ECB05-C875-45EC-AA3F-822C4CE2659D}"/>
              </a:ext>
            </a:extLst>
          </p:cNvPr>
          <p:cNvSpPr txBox="1"/>
          <p:nvPr/>
        </p:nvSpPr>
        <p:spPr>
          <a:xfrm>
            <a:off x="6050342" y="4623835"/>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ä</a:t>
            </a:r>
          </a:p>
        </p:txBody>
      </p:sp>
      <p:pic>
        <p:nvPicPr>
          <p:cNvPr id="97" name="Picture 96">
            <a:extLst>
              <a:ext uri="{FF2B5EF4-FFF2-40B4-BE49-F238E27FC236}">
                <a16:creationId xmlns:a16="http://schemas.microsoft.com/office/drawing/2014/main" id="{B004ABA7-1DC2-4C77-8591-A966EBF614B8}"/>
              </a:ext>
            </a:extLst>
          </p:cNvPr>
          <p:cNvPicPr>
            <a:picLocks noChangeAspect="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7335" y="4745929"/>
            <a:ext cx="695412" cy="1031152"/>
          </a:xfrm>
          <a:prstGeom prst="rect">
            <a:avLst/>
          </a:prstGeom>
        </p:spPr>
      </p:pic>
      <p:sp>
        <p:nvSpPr>
          <p:cNvPr id="98" name="TextBox 97">
            <a:extLst>
              <a:ext uri="{FF2B5EF4-FFF2-40B4-BE49-F238E27FC236}">
                <a16:creationId xmlns:a16="http://schemas.microsoft.com/office/drawing/2014/main" id="{5D8B52AC-6FED-40F0-A128-91F57C4543EB}"/>
              </a:ext>
            </a:extLst>
          </p:cNvPr>
          <p:cNvSpPr txBox="1"/>
          <p:nvPr/>
        </p:nvSpPr>
        <p:spPr>
          <a:xfrm rot="10800000" flipV="1">
            <a:off x="790228" y="5643719"/>
            <a:ext cx="1923118"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sch</a:t>
            </a:r>
            <a:r>
              <a:rPr lang="en-GB" sz="3600" dirty="0">
                <a:solidFill>
                  <a:srgbClr val="E65D00"/>
                </a:solidFill>
                <a:latin typeface="Century Gothic" panose="020B0502020202020204" pitchFamily="34" charset="0"/>
                <a:cs typeface="Calibri" panose="020F0502020204030204" pitchFamily="34" charset="0"/>
              </a:rPr>
              <a:t>ö</a:t>
            </a:r>
            <a:r>
              <a:rPr lang="en-GB" sz="3600" dirty="0">
                <a:solidFill>
                  <a:srgbClr val="5B9BD5">
                    <a:lumMod val="50000"/>
                  </a:srgbClr>
                </a:solidFill>
                <a:latin typeface="Century Gothic" panose="020B0502020202020204" pitchFamily="34" charset="0"/>
                <a:cs typeface="Arial" panose="020B0604020202020204" pitchFamily="34" charset="0"/>
              </a:rPr>
              <a:t>n</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99" name="Picture 98">
            <a:extLst>
              <a:ext uri="{FF2B5EF4-FFF2-40B4-BE49-F238E27FC236}">
                <a16:creationId xmlns:a16="http://schemas.microsoft.com/office/drawing/2014/main" id="{7335DD3E-0CBD-4CBB-AA9C-DA4EE1381F8D}"/>
              </a:ext>
            </a:extLst>
          </p:cNvPr>
          <p:cNvPicPr>
            <a:picLocks noChangeAspect="1"/>
          </p:cNvPicPr>
          <p:nvPr/>
        </p:nvPicPr>
        <p:blipFill>
          <a:blip r:embed="rId4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95575" y="4745928"/>
            <a:ext cx="1119416" cy="1183541"/>
          </a:xfrm>
          <a:prstGeom prst="rect">
            <a:avLst/>
          </a:prstGeom>
        </p:spPr>
      </p:pic>
      <p:sp>
        <p:nvSpPr>
          <p:cNvPr id="100" name="TextBox 99">
            <a:extLst>
              <a:ext uri="{FF2B5EF4-FFF2-40B4-BE49-F238E27FC236}">
                <a16:creationId xmlns:a16="http://schemas.microsoft.com/office/drawing/2014/main" id="{6945DDF1-2E18-4881-80D1-CA2F2973A076}"/>
              </a:ext>
            </a:extLst>
          </p:cNvPr>
          <p:cNvSpPr txBox="1"/>
          <p:nvPr/>
        </p:nvSpPr>
        <p:spPr>
          <a:xfrm rot="10800000" flipV="1">
            <a:off x="6821027" y="5621974"/>
            <a:ext cx="1661354"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sp</a:t>
            </a:r>
            <a:r>
              <a:rPr lang="en-GB" sz="3600" dirty="0">
                <a:solidFill>
                  <a:srgbClr val="E65D00"/>
                </a:solidFill>
                <a:latin typeface="Century Gothic" panose="020B0502020202020204" pitchFamily="34" charset="0"/>
                <a:cs typeface="Calibri" panose="020F0502020204030204" pitchFamily="34" charset="0"/>
              </a:rPr>
              <a:t>ä</a:t>
            </a:r>
            <a:r>
              <a:rPr lang="en-GB" sz="3600" dirty="0">
                <a:solidFill>
                  <a:srgbClr val="5B9BD5">
                    <a:lumMod val="50000"/>
                  </a:srgbClr>
                </a:solidFill>
                <a:latin typeface="Century Gothic" panose="020B0502020202020204" pitchFamily="34" charset="0"/>
                <a:cs typeface="Arial" panose="020B0604020202020204" pitchFamily="34" charset="0"/>
              </a:rPr>
              <a:t>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101" name="Picture 100">
            <a:extLst>
              <a:ext uri="{FF2B5EF4-FFF2-40B4-BE49-F238E27FC236}">
                <a16:creationId xmlns:a16="http://schemas.microsoft.com/office/drawing/2014/main" id="{1FCFCFF0-68E6-4AAA-8F1A-D6934FFF8F22}"/>
              </a:ext>
            </a:extLst>
          </p:cNvPr>
          <p:cNvPicPr>
            <a:picLocks noChangeAspect="1"/>
          </p:cNvPicPr>
          <p:nvPr/>
        </p:nvPicPr>
        <p:blipFill>
          <a:blip r:embed="rId4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46592" y="4600099"/>
            <a:ext cx="819722" cy="1220276"/>
          </a:xfrm>
          <a:prstGeom prst="rect">
            <a:avLst/>
          </a:prstGeom>
        </p:spPr>
      </p:pic>
      <p:sp>
        <p:nvSpPr>
          <p:cNvPr id="102" name="TextBox 101">
            <a:extLst>
              <a:ext uri="{FF2B5EF4-FFF2-40B4-BE49-F238E27FC236}">
                <a16:creationId xmlns:a16="http://schemas.microsoft.com/office/drawing/2014/main" id="{1C9853E7-4C32-4C8C-9AB2-D7DB9B209FDA}"/>
              </a:ext>
            </a:extLst>
          </p:cNvPr>
          <p:cNvSpPr txBox="1"/>
          <p:nvPr/>
        </p:nvSpPr>
        <p:spPr>
          <a:xfrm rot="10800000" flipV="1">
            <a:off x="3210535" y="5634299"/>
            <a:ext cx="3041534"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pl</a:t>
            </a:r>
            <a:r>
              <a:rPr lang="en-GB" sz="3600" dirty="0" err="1">
                <a:solidFill>
                  <a:srgbClr val="E65D00"/>
                </a:solidFill>
                <a:latin typeface="Century Gothic" panose="020B0502020202020204" pitchFamily="34" charset="0"/>
                <a:cs typeface="Calibri" panose="020F0502020204030204" pitchFamily="34" charset="0"/>
              </a:rPr>
              <a:t>ö</a:t>
            </a:r>
            <a:r>
              <a:rPr lang="en-GB" sz="3600" dirty="0" err="1">
                <a:solidFill>
                  <a:srgbClr val="5B9BD5">
                    <a:lumMod val="50000"/>
                  </a:srgbClr>
                </a:solidFill>
                <a:latin typeface="Century Gothic" panose="020B0502020202020204" pitchFamily="34" charset="0"/>
                <a:cs typeface="Arial" panose="020B0604020202020204" pitchFamily="34" charset="0"/>
              </a:rPr>
              <a:t>tzlich</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103" name="Picture 102">
            <a:extLst>
              <a:ext uri="{FF2B5EF4-FFF2-40B4-BE49-F238E27FC236}">
                <a16:creationId xmlns:a16="http://schemas.microsoft.com/office/drawing/2014/main" id="{5E1327A0-98AD-4FF5-B32C-90EFF302BD26}"/>
              </a:ext>
            </a:extLst>
          </p:cNvPr>
          <p:cNvPicPr>
            <a:picLocks noChangeAspect="1"/>
          </p:cNvPicPr>
          <p:nvPr/>
        </p:nvPicPr>
        <p:blipFill>
          <a:blip r:embed="rId5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19051" y="4753847"/>
            <a:ext cx="1015315" cy="1032638"/>
          </a:xfrm>
          <a:prstGeom prst="rect">
            <a:avLst/>
          </a:prstGeom>
        </p:spPr>
      </p:pic>
      <p:sp>
        <p:nvSpPr>
          <p:cNvPr id="104" name="TextBox 103">
            <a:extLst>
              <a:ext uri="{FF2B5EF4-FFF2-40B4-BE49-F238E27FC236}">
                <a16:creationId xmlns:a16="http://schemas.microsoft.com/office/drawing/2014/main" id="{8A23A460-469F-43B6-9ABA-5A04FFBCC913}"/>
              </a:ext>
            </a:extLst>
          </p:cNvPr>
          <p:cNvSpPr txBox="1"/>
          <p:nvPr/>
        </p:nvSpPr>
        <p:spPr>
          <a:xfrm rot="10800000" flipV="1">
            <a:off x="9309456" y="5621974"/>
            <a:ext cx="2483092"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l</a:t>
            </a:r>
            <a:r>
              <a:rPr lang="en-GB" sz="3600" dirty="0" err="1">
                <a:solidFill>
                  <a:srgbClr val="E65D00"/>
                </a:solidFill>
                <a:latin typeface="Century Gothic" panose="020B0502020202020204" pitchFamily="34" charset="0"/>
                <a:cs typeface="Calibri" panose="020F0502020204030204" pitchFamily="34" charset="0"/>
              </a:rPr>
              <a:t>ä</a:t>
            </a:r>
            <a:r>
              <a:rPr lang="en-GB" sz="3600" dirty="0" err="1">
                <a:solidFill>
                  <a:srgbClr val="5B9BD5">
                    <a:lumMod val="50000"/>
                  </a:srgbClr>
                </a:solidFill>
                <a:latin typeface="Century Gothic" panose="020B0502020202020204" pitchFamily="34" charset="0"/>
                <a:cs typeface="Arial" panose="020B0604020202020204" pitchFamily="34" charset="0"/>
              </a:rPr>
              <a:t>cheln</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105" name="TextBox 104">
            <a:extLst>
              <a:ext uri="{FF2B5EF4-FFF2-40B4-BE49-F238E27FC236}">
                <a16:creationId xmlns:a16="http://schemas.microsoft.com/office/drawing/2014/main" id="{22B04E8F-49F6-4585-B0FE-5476ACB044F8}"/>
              </a:ext>
            </a:extLst>
          </p:cNvPr>
          <p:cNvSpPr txBox="1"/>
          <p:nvPr/>
        </p:nvSpPr>
        <p:spPr>
          <a:xfrm>
            <a:off x="3165543" y="4063064"/>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ö</a:t>
            </a:r>
          </a:p>
        </p:txBody>
      </p:sp>
      <p:sp>
        <p:nvSpPr>
          <p:cNvPr id="106" name="TextBox 105">
            <a:extLst>
              <a:ext uri="{FF2B5EF4-FFF2-40B4-BE49-F238E27FC236}">
                <a16:creationId xmlns:a16="http://schemas.microsoft.com/office/drawing/2014/main" id="{3C69CFAE-0336-46BE-A416-5D445C592011}"/>
              </a:ext>
            </a:extLst>
          </p:cNvPr>
          <p:cNvSpPr txBox="1"/>
          <p:nvPr/>
        </p:nvSpPr>
        <p:spPr>
          <a:xfrm>
            <a:off x="8952717" y="4643115"/>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ä</a:t>
            </a:r>
          </a:p>
        </p:txBody>
      </p:sp>
      <p:sp>
        <p:nvSpPr>
          <p:cNvPr id="107" name="TextBox 106">
            <a:extLst>
              <a:ext uri="{FF2B5EF4-FFF2-40B4-BE49-F238E27FC236}">
                <a16:creationId xmlns:a16="http://schemas.microsoft.com/office/drawing/2014/main" id="{12CBF666-CC01-48D1-9E93-8ECF7B229901}"/>
              </a:ext>
            </a:extLst>
          </p:cNvPr>
          <p:cNvSpPr txBox="1"/>
          <p:nvPr/>
        </p:nvSpPr>
        <p:spPr>
          <a:xfrm>
            <a:off x="8918009" y="3130222"/>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ü</a:t>
            </a:r>
          </a:p>
        </p:txBody>
      </p:sp>
      <p:sp>
        <p:nvSpPr>
          <p:cNvPr id="108" name="TextBox 107">
            <a:hlinkClick r:id="" action="ppaction://noaction">
              <a:snd r:embed="rId17" name="33. o like kopf.wav"/>
            </a:hlinkClick>
            <a:extLst>
              <a:ext uri="{FF2B5EF4-FFF2-40B4-BE49-F238E27FC236}">
                <a16:creationId xmlns:a16="http://schemas.microsoft.com/office/drawing/2014/main" id="{83477561-0AB1-4252-80C1-85C70B7900AD}"/>
              </a:ext>
            </a:extLst>
          </p:cNvPr>
          <p:cNvSpPr txBox="1"/>
          <p:nvPr/>
        </p:nvSpPr>
        <p:spPr>
          <a:xfrm>
            <a:off x="8978157" y="1570176"/>
            <a:ext cx="4531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a:t>
            </a:r>
          </a:p>
        </p:txBody>
      </p:sp>
    </p:spTree>
    <p:extLst>
      <p:ext uri="{BB962C8B-B14F-4D97-AF65-F5344CB8AC3E}">
        <p14:creationId xmlns:p14="http://schemas.microsoft.com/office/powerpoint/2010/main" val="385157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subTnLst>
                                    <p:audio>
                                      <p:cMediaNode>
                                        <p:cTn display="0" masterRel="sameClick">
                                          <p:stCondLst>
                                            <p:cond evt="begin" delay="0">
                                              <p:tn val="5"/>
                                            </p:cond>
                                          </p:stCondLst>
                                          <p:endCondLst>
                                            <p:cond evt="onStopAudio" delay="0">
                                              <p:tgtEl>
                                                <p:sldTgt/>
                                              </p:tgtEl>
                                            </p:cond>
                                          </p:endCondLst>
                                        </p:cTn>
                                        <p:tgtEl>
                                          <p:sndTgt r:embed="rId3" name="1. a like sag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subTnLst>
                                    <p:audio>
                                      <p:cMediaNode>
                                        <p:cTn display="0" masterRel="sameClick">
                                          <p:stCondLst>
                                            <p:cond evt="begin" delay="0">
                                              <p:tn val="10"/>
                                            </p:cond>
                                          </p:stCondLst>
                                          <p:endCondLst>
                                            <p:cond evt="onStopAudio" delay="0">
                                              <p:tgtEl>
                                                <p:sldTgt/>
                                              </p:tgtEl>
                                            </p:cond>
                                          </p:endCondLst>
                                        </p:cTn>
                                        <p:tgtEl>
                                          <p:sndTgt r:embed="rId4" name="1. sag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subTnLst>
                                    <p:audio>
                                      <p:cMediaNode>
                                        <p:cTn display="0" masterRel="sameClick">
                                          <p:stCondLst>
                                            <p:cond evt="begin" delay="0">
                                              <p:tn val="15"/>
                                            </p:cond>
                                          </p:stCondLst>
                                          <p:endCondLst>
                                            <p:cond evt="onStopAudio" delay="0">
                                              <p:tgtEl>
                                                <p:sldTgt/>
                                              </p:tgtEl>
                                            </p:cond>
                                          </p:endCondLst>
                                        </p:cTn>
                                        <p:tgtEl>
                                          <p:sndTgt r:embed="rId4" name="1. sage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subTnLst>
                                    <p:audio>
                                      <p:cMediaNode>
                                        <p:cTn display="0" masterRel="sameClick">
                                          <p:stCondLst>
                                            <p:cond evt="begin" delay="0">
                                              <p:tn val="20"/>
                                            </p:cond>
                                          </p:stCondLst>
                                          <p:endCondLst>
                                            <p:cond evt="onStopAudio" delay="0">
                                              <p:tgtEl>
                                                <p:sldTgt/>
                                              </p:tgtEl>
                                            </p:cond>
                                          </p:endCondLst>
                                        </p:cTn>
                                        <p:tgtEl>
                                          <p:sndTgt r:embed="rId5" name="30. a like kal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subTnLst>
                                    <p:audio>
                                      <p:cMediaNode>
                                        <p:cTn display="0" masterRel="sameClick">
                                          <p:stCondLst>
                                            <p:cond evt="begin" delay="0">
                                              <p:tn val="25"/>
                                            </p:cond>
                                          </p:stCondLst>
                                          <p:endCondLst>
                                            <p:cond evt="onStopAudio" delay="0">
                                              <p:tgtEl>
                                                <p:sldTgt/>
                                              </p:tgtEl>
                                            </p:cond>
                                          </p:endCondLst>
                                        </p:cTn>
                                        <p:tgtEl>
                                          <p:sndTgt r:embed="rId6" name="30. kal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subTnLst>
                                    <p:audio>
                                      <p:cMediaNode>
                                        <p:cTn display="0" masterRel="sameClick">
                                          <p:stCondLst>
                                            <p:cond evt="begin" delay="0">
                                              <p:tn val="30"/>
                                            </p:cond>
                                          </p:stCondLst>
                                          <p:endCondLst>
                                            <p:cond evt="onStopAudio" delay="0">
                                              <p:tgtEl>
                                                <p:sldTgt/>
                                              </p:tgtEl>
                                            </p:cond>
                                          </p:endCondLst>
                                        </p:cTn>
                                        <p:tgtEl>
                                          <p:sndTgt r:embed="rId6" name="30. kalt.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subTnLst>
                                    <p:audio>
                                      <p:cMediaNode>
                                        <p:cTn display="0" masterRel="sameClick">
                                          <p:stCondLst>
                                            <p:cond evt="begin" delay="0">
                                              <p:tn val="35"/>
                                            </p:cond>
                                          </p:stCondLst>
                                          <p:endCondLst>
                                            <p:cond evt="onStopAudio" delay="0">
                                              <p:tgtEl>
                                                <p:sldTgt/>
                                              </p:tgtEl>
                                            </p:cond>
                                          </p:endCondLst>
                                        </p:cTn>
                                        <p:tgtEl>
                                          <p:sndTgt r:embed="rId7" name="2. e like geben.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subTnLst>
                                    <p:audio>
                                      <p:cMediaNode>
                                        <p:cTn display="0" masterRel="sameClick">
                                          <p:stCondLst>
                                            <p:cond evt="begin" delay="0">
                                              <p:tn val="40"/>
                                            </p:cond>
                                          </p:stCondLst>
                                          <p:endCondLst>
                                            <p:cond evt="onStopAudio" delay="0">
                                              <p:tgtEl>
                                                <p:sldTgt/>
                                              </p:tgtEl>
                                            </p:cond>
                                          </p:endCondLst>
                                        </p:cTn>
                                        <p:tgtEl>
                                          <p:sndTgt r:embed="rId8" name="2. geben.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subTnLst>
                                    <p:audio>
                                      <p:cMediaNode>
                                        <p:cTn display="0" masterRel="sameClick">
                                          <p:stCondLst>
                                            <p:cond evt="begin" delay="0">
                                              <p:tn val="45"/>
                                            </p:cond>
                                          </p:stCondLst>
                                          <p:endCondLst>
                                            <p:cond evt="onStopAudio" delay="0">
                                              <p:tgtEl>
                                                <p:sldTgt/>
                                              </p:tgtEl>
                                            </p:cond>
                                          </p:endCondLst>
                                        </p:cTn>
                                        <p:tgtEl>
                                          <p:sndTgt r:embed="rId8" name="2. geben.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500"/>
                                        <p:tgtEl>
                                          <p:spTgt spid="71"/>
                                        </p:tgtEl>
                                      </p:cBhvr>
                                    </p:animEffect>
                                  </p:childTnLst>
                                  <p:subTnLst>
                                    <p:audio>
                                      <p:cMediaNode>
                                        <p:cTn display="0" masterRel="sameClick">
                                          <p:stCondLst>
                                            <p:cond evt="begin" delay="0">
                                              <p:tn val="50"/>
                                            </p:cond>
                                          </p:stCondLst>
                                          <p:endCondLst>
                                            <p:cond evt="onStopAudio" delay="0">
                                              <p:tgtEl>
                                                <p:sldTgt/>
                                              </p:tgtEl>
                                            </p:cond>
                                          </p:endCondLst>
                                        </p:cTn>
                                        <p:tgtEl>
                                          <p:sndTgt r:embed="rId9" name="31. e like denken.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500"/>
                                        <p:tgtEl>
                                          <p:spTgt spid="70"/>
                                        </p:tgtEl>
                                      </p:cBhvr>
                                    </p:animEffect>
                                  </p:childTnLst>
                                  <p:subTnLst>
                                    <p:audio>
                                      <p:cMediaNode>
                                        <p:cTn display="0" masterRel="sameClick">
                                          <p:stCondLst>
                                            <p:cond evt="begin" delay="0">
                                              <p:tn val="55"/>
                                            </p:cond>
                                          </p:stCondLst>
                                          <p:endCondLst>
                                            <p:cond evt="onStopAudio" delay="0">
                                              <p:tgtEl>
                                                <p:sldTgt/>
                                              </p:tgtEl>
                                            </p:cond>
                                          </p:endCondLst>
                                        </p:cTn>
                                        <p:tgtEl>
                                          <p:sndTgt r:embed="rId10" name="31. denken.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fade">
                                      <p:cBhvr>
                                        <p:cTn id="62" dur="500"/>
                                        <p:tgtEl>
                                          <p:spTgt spid="69"/>
                                        </p:tgtEl>
                                      </p:cBhvr>
                                    </p:animEffect>
                                  </p:childTnLst>
                                  <p:subTnLst>
                                    <p:audio>
                                      <p:cMediaNode>
                                        <p:cTn display="0" masterRel="sameClick">
                                          <p:stCondLst>
                                            <p:cond evt="begin" delay="0">
                                              <p:tn val="60"/>
                                            </p:cond>
                                          </p:stCondLst>
                                          <p:endCondLst>
                                            <p:cond evt="onStopAudio" delay="0">
                                              <p:tgtEl>
                                                <p:sldTgt/>
                                              </p:tgtEl>
                                            </p:cond>
                                          </p:endCondLst>
                                        </p:cTn>
                                        <p:tgtEl>
                                          <p:sndTgt r:embed="rId10" name="31. denken.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500"/>
                                        <p:tgtEl>
                                          <p:spTgt spid="72"/>
                                        </p:tgtEl>
                                      </p:cBhvr>
                                    </p:animEffect>
                                  </p:childTnLst>
                                  <p:subTnLst>
                                    <p:audio>
                                      <p:cMediaNode>
                                        <p:cTn display="0" masterRel="sameClick">
                                          <p:stCondLst>
                                            <p:cond evt="begin" delay="0">
                                              <p:tn val="65"/>
                                            </p:cond>
                                          </p:stCondLst>
                                          <p:endCondLst>
                                            <p:cond evt="onStopAudio" delay="0">
                                              <p:tgtEl>
                                                <p:sldTgt/>
                                              </p:tgtEl>
                                            </p:cond>
                                          </p:endCondLst>
                                        </p:cTn>
                                        <p:tgtEl>
                                          <p:sndTgt r:embed="rId11" name="6. i like wir.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500"/>
                                        <p:tgtEl>
                                          <p:spTgt spid="74"/>
                                        </p:tgtEl>
                                      </p:cBhvr>
                                    </p:animEffect>
                                  </p:childTnLst>
                                  <p:subTnLst>
                                    <p:audio>
                                      <p:cMediaNode>
                                        <p:cTn display="0" masterRel="sameClick">
                                          <p:stCondLst>
                                            <p:cond evt="begin" delay="0">
                                              <p:tn val="70"/>
                                            </p:cond>
                                          </p:stCondLst>
                                          <p:endCondLst>
                                            <p:cond evt="onStopAudio" delay="0">
                                              <p:tgtEl>
                                                <p:sldTgt/>
                                              </p:tgtEl>
                                            </p:cond>
                                          </p:endCondLst>
                                        </p:cTn>
                                        <p:tgtEl>
                                          <p:sndTgt r:embed="rId12" name="6. wir.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fade">
                                      <p:cBhvr>
                                        <p:cTn id="77" dur="500"/>
                                        <p:tgtEl>
                                          <p:spTgt spid="73"/>
                                        </p:tgtEl>
                                      </p:cBhvr>
                                    </p:animEffect>
                                  </p:childTnLst>
                                  <p:subTnLst>
                                    <p:audio>
                                      <p:cMediaNode>
                                        <p:cTn display="0" masterRel="sameClick">
                                          <p:stCondLst>
                                            <p:cond evt="begin" delay="0">
                                              <p:tn val="75"/>
                                            </p:cond>
                                          </p:stCondLst>
                                          <p:endCondLst>
                                            <p:cond evt="onStopAudio" delay="0">
                                              <p:tgtEl>
                                                <p:sldTgt/>
                                              </p:tgtEl>
                                            </p:cond>
                                          </p:endCondLst>
                                        </p:cTn>
                                        <p:tgtEl>
                                          <p:sndTgt r:embed="rId12" name="6. wir.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7"/>
                                        </p:tgtEl>
                                        <p:attrNameLst>
                                          <p:attrName>style.visibility</p:attrName>
                                        </p:attrNameLst>
                                      </p:cBhvr>
                                      <p:to>
                                        <p:strVal val="visible"/>
                                      </p:to>
                                    </p:set>
                                    <p:animEffect transition="in" filter="fade">
                                      <p:cBhvr>
                                        <p:cTn id="82" dur="500"/>
                                        <p:tgtEl>
                                          <p:spTgt spid="77"/>
                                        </p:tgtEl>
                                      </p:cBhvr>
                                    </p:animEffect>
                                  </p:childTnLst>
                                  <p:subTnLst>
                                    <p:audio>
                                      <p:cMediaNode>
                                        <p:cTn display="0" masterRel="sameClick">
                                          <p:stCondLst>
                                            <p:cond evt="begin" delay="0">
                                              <p:tn val="80"/>
                                            </p:cond>
                                          </p:stCondLst>
                                          <p:endCondLst>
                                            <p:cond evt="onStopAudio" delay="0">
                                              <p:tgtEl>
                                                <p:sldTgt/>
                                              </p:tgtEl>
                                            </p:cond>
                                          </p:endCondLst>
                                        </p:cTn>
                                        <p:tgtEl>
                                          <p:sndTgt r:embed="rId13" name="32. i like finden.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6"/>
                                        </p:tgtEl>
                                        <p:attrNameLst>
                                          <p:attrName>style.visibility</p:attrName>
                                        </p:attrNameLst>
                                      </p:cBhvr>
                                      <p:to>
                                        <p:strVal val="visible"/>
                                      </p:to>
                                    </p:set>
                                    <p:animEffect transition="in" filter="fade">
                                      <p:cBhvr>
                                        <p:cTn id="87" dur="500"/>
                                        <p:tgtEl>
                                          <p:spTgt spid="76"/>
                                        </p:tgtEl>
                                      </p:cBhvr>
                                    </p:animEffect>
                                  </p:childTnLst>
                                  <p:subTnLst>
                                    <p:audio>
                                      <p:cMediaNode>
                                        <p:cTn display="0" masterRel="sameClick">
                                          <p:stCondLst>
                                            <p:cond evt="begin" delay="0">
                                              <p:tn val="85"/>
                                            </p:cond>
                                          </p:stCondLst>
                                          <p:endCondLst>
                                            <p:cond evt="onStopAudio" delay="0">
                                              <p:tgtEl>
                                                <p:sldTgt/>
                                              </p:tgtEl>
                                            </p:cond>
                                          </p:endCondLst>
                                        </p:cTn>
                                        <p:tgtEl>
                                          <p:sndTgt r:embed="rId14" name="32. finden.wav"/>
                                        </p:tgtEl>
                                      </p:cMediaNode>
                                    </p:audio>
                                  </p:sub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75"/>
                                        </p:tgtEl>
                                        <p:attrNameLst>
                                          <p:attrName>style.visibility</p:attrName>
                                        </p:attrNameLst>
                                      </p:cBhvr>
                                      <p:to>
                                        <p:strVal val="visible"/>
                                      </p:to>
                                    </p:set>
                                    <p:animEffect transition="in" filter="fade">
                                      <p:cBhvr>
                                        <p:cTn id="92" dur="500"/>
                                        <p:tgtEl>
                                          <p:spTgt spid="75"/>
                                        </p:tgtEl>
                                      </p:cBhvr>
                                    </p:animEffect>
                                  </p:childTnLst>
                                  <p:subTnLst>
                                    <p:audio>
                                      <p:cMediaNode>
                                        <p:cTn display="0" masterRel="sameClick">
                                          <p:stCondLst>
                                            <p:cond evt="begin" delay="0">
                                              <p:tn val="90"/>
                                            </p:cond>
                                          </p:stCondLst>
                                          <p:endCondLst>
                                            <p:cond evt="onStopAudio" delay="0">
                                              <p:tgtEl>
                                                <p:sldTgt/>
                                              </p:tgtEl>
                                            </p:cond>
                                          </p:endCondLst>
                                        </p:cTn>
                                        <p:tgtEl>
                                          <p:sndTgt r:embed="rId14" name="32. finden.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78"/>
                                        </p:tgtEl>
                                        <p:attrNameLst>
                                          <p:attrName>style.visibility</p:attrName>
                                        </p:attrNameLst>
                                      </p:cBhvr>
                                      <p:to>
                                        <p:strVal val="visible"/>
                                      </p:to>
                                    </p:set>
                                    <p:animEffect transition="in" filter="fade">
                                      <p:cBhvr>
                                        <p:cTn id="97" dur="500"/>
                                        <p:tgtEl>
                                          <p:spTgt spid="78"/>
                                        </p:tgtEl>
                                      </p:cBhvr>
                                    </p:animEffect>
                                  </p:childTnLst>
                                  <p:subTnLst>
                                    <p:audio>
                                      <p:cMediaNode>
                                        <p:cTn display="0" masterRel="sameClick">
                                          <p:stCondLst>
                                            <p:cond evt="begin" delay="0">
                                              <p:tn val="95"/>
                                            </p:cond>
                                          </p:stCondLst>
                                          <p:endCondLst>
                                            <p:cond evt="onStopAudio" delay="0">
                                              <p:tgtEl>
                                                <p:sldTgt/>
                                              </p:tgtEl>
                                            </p:cond>
                                          </p:endCondLst>
                                        </p:cTn>
                                        <p:tgtEl>
                                          <p:sndTgt r:embed="rId15" name="11. o like wo.wav"/>
                                        </p:tgtEl>
                                      </p:cMediaNode>
                                    </p:audio>
                                  </p:sub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79"/>
                                        </p:tgtEl>
                                        <p:attrNameLst>
                                          <p:attrName>style.visibility</p:attrName>
                                        </p:attrNameLst>
                                      </p:cBhvr>
                                      <p:to>
                                        <p:strVal val="visible"/>
                                      </p:to>
                                    </p:set>
                                    <p:animEffect transition="in" filter="fade">
                                      <p:cBhvr>
                                        <p:cTn id="102" dur="500"/>
                                        <p:tgtEl>
                                          <p:spTgt spid="79"/>
                                        </p:tgtEl>
                                      </p:cBhvr>
                                    </p:animEffect>
                                  </p:childTnLst>
                                  <p:subTnLst>
                                    <p:audio>
                                      <p:cMediaNode>
                                        <p:cTn display="0" masterRel="sameClick">
                                          <p:stCondLst>
                                            <p:cond evt="begin" delay="0">
                                              <p:tn val="100"/>
                                            </p:cond>
                                          </p:stCondLst>
                                          <p:endCondLst>
                                            <p:cond evt="onStopAudio" delay="0">
                                              <p:tgtEl>
                                                <p:sldTgt/>
                                              </p:tgtEl>
                                            </p:cond>
                                          </p:endCondLst>
                                        </p:cTn>
                                        <p:tgtEl>
                                          <p:sndTgt r:embed="rId16" name="11. wo.wav"/>
                                        </p:tgtEl>
                                      </p:cMediaNode>
                                    </p:audio>
                                  </p:sub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80"/>
                                        </p:tgtEl>
                                        <p:attrNameLst>
                                          <p:attrName>style.visibility</p:attrName>
                                        </p:attrNameLst>
                                      </p:cBhvr>
                                      <p:to>
                                        <p:strVal val="visible"/>
                                      </p:to>
                                    </p:set>
                                    <p:animEffect transition="in" filter="fade">
                                      <p:cBhvr>
                                        <p:cTn id="107" dur="500"/>
                                        <p:tgtEl>
                                          <p:spTgt spid="80"/>
                                        </p:tgtEl>
                                      </p:cBhvr>
                                    </p:animEffect>
                                  </p:childTnLst>
                                  <p:subTnLst>
                                    <p:audio>
                                      <p:cMediaNode>
                                        <p:cTn display="0" masterRel="sameClick">
                                          <p:stCondLst>
                                            <p:cond evt="begin" delay="0">
                                              <p:tn val="105"/>
                                            </p:cond>
                                          </p:stCondLst>
                                          <p:endCondLst>
                                            <p:cond evt="onStopAudio" delay="0">
                                              <p:tgtEl>
                                                <p:sldTgt/>
                                              </p:tgtEl>
                                            </p:cond>
                                          </p:endCondLst>
                                        </p:cTn>
                                        <p:tgtEl>
                                          <p:sndTgt r:embed="rId16" name="11. wo.wav"/>
                                        </p:tgtEl>
                                      </p:cMediaNode>
                                    </p:audio>
                                  </p:sub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17" name="33. o like kopf.wav"/>
                                        </p:tgtEl>
                                      </p:cMediaNode>
                                    </p:audio>
                                  </p:sub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83"/>
                                        </p:tgtEl>
                                        <p:attrNameLst>
                                          <p:attrName>style.visibility</p:attrName>
                                        </p:attrNameLst>
                                      </p:cBhvr>
                                      <p:to>
                                        <p:strVal val="visible"/>
                                      </p:to>
                                    </p:set>
                                    <p:animEffect transition="in" filter="fade">
                                      <p:cBhvr>
                                        <p:cTn id="116" dur="500"/>
                                        <p:tgtEl>
                                          <p:spTgt spid="83"/>
                                        </p:tgtEl>
                                      </p:cBhvr>
                                    </p:animEffect>
                                  </p:childTnLst>
                                  <p:subTnLst>
                                    <p:audio>
                                      <p:cMediaNode>
                                        <p:cTn display="0" masterRel="sameClick">
                                          <p:stCondLst>
                                            <p:cond evt="begin" delay="0">
                                              <p:tn val="114"/>
                                            </p:cond>
                                          </p:stCondLst>
                                          <p:endCondLst>
                                            <p:cond evt="onStopAudio" delay="0">
                                              <p:tgtEl>
                                                <p:sldTgt/>
                                              </p:tgtEl>
                                            </p:cond>
                                          </p:endCondLst>
                                        </p:cTn>
                                        <p:tgtEl>
                                          <p:sndTgt r:embed="rId18" name="33. kopf.wav"/>
                                        </p:tgtEl>
                                      </p:cMediaNode>
                                    </p:audio>
                                  </p:sub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81"/>
                                        </p:tgtEl>
                                        <p:attrNameLst>
                                          <p:attrName>style.visibility</p:attrName>
                                        </p:attrNameLst>
                                      </p:cBhvr>
                                      <p:to>
                                        <p:strVal val="visible"/>
                                      </p:to>
                                    </p:set>
                                    <p:animEffect transition="in" filter="fade">
                                      <p:cBhvr>
                                        <p:cTn id="121" dur="500"/>
                                        <p:tgtEl>
                                          <p:spTgt spid="81"/>
                                        </p:tgtEl>
                                      </p:cBhvr>
                                    </p:animEffect>
                                  </p:childTnLst>
                                  <p:subTnLst>
                                    <p:audio>
                                      <p:cMediaNode>
                                        <p:cTn display="0" masterRel="sameClick">
                                          <p:stCondLst>
                                            <p:cond evt="begin" delay="0">
                                              <p:tn val="119"/>
                                            </p:cond>
                                          </p:stCondLst>
                                          <p:endCondLst>
                                            <p:cond evt="onStopAudio" delay="0">
                                              <p:tgtEl>
                                                <p:sldTgt/>
                                              </p:tgtEl>
                                            </p:cond>
                                          </p:endCondLst>
                                        </p:cTn>
                                        <p:tgtEl>
                                          <p:sndTgt r:embed="rId18" name="33. kopf.wav"/>
                                        </p:tgtEl>
                                      </p:cMediaNode>
                                    </p:audio>
                                  </p:sub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84"/>
                                        </p:tgtEl>
                                        <p:attrNameLst>
                                          <p:attrName>style.visibility</p:attrName>
                                        </p:attrNameLst>
                                      </p:cBhvr>
                                      <p:to>
                                        <p:strVal val="visible"/>
                                      </p:to>
                                    </p:set>
                                    <p:animEffect transition="in" filter="fade">
                                      <p:cBhvr>
                                        <p:cTn id="126" dur="500"/>
                                        <p:tgtEl>
                                          <p:spTgt spid="84"/>
                                        </p:tgtEl>
                                      </p:cBhvr>
                                    </p:animEffect>
                                  </p:childTnLst>
                                  <p:subTnLst>
                                    <p:audio>
                                      <p:cMediaNode>
                                        <p:cTn display="0" masterRel="sameClick">
                                          <p:stCondLst>
                                            <p:cond evt="begin" delay="0">
                                              <p:tn val="124"/>
                                            </p:cond>
                                          </p:stCondLst>
                                          <p:endCondLst>
                                            <p:cond evt="onStopAudio" delay="0">
                                              <p:tgtEl>
                                                <p:sldTgt/>
                                              </p:tgtEl>
                                            </p:cond>
                                          </p:endCondLst>
                                        </p:cTn>
                                        <p:tgtEl>
                                          <p:sndTgt r:embed="rId19" name="12. u like du.wav"/>
                                        </p:tgtEl>
                                      </p:cMediaNode>
                                    </p:audio>
                                  </p:sub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86"/>
                                        </p:tgtEl>
                                        <p:attrNameLst>
                                          <p:attrName>style.visibility</p:attrName>
                                        </p:attrNameLst>
                                      </p:cBhvr>
                                      <p:to>
                                        <p:strVal val="visible"/>
                                      </p:to>
                                    </p:set>
                                    <p:animEffect transition="in" filter="fade">
                                      <p:cBhvr>
                                        <p:cTn id="131" dur="500"/>
                                        <p:tgtEl>
                                          <p:spTgt spid="86"/>
                                        </p:tgtEl>
                                      </p:cBhvr>
                                    </p:animEffect>
                                  </p:childTnLst>
                                  <p:subTnLst>
                                    <p:audio>
                                      <p:cMediaNode>
                                        <p:cTn display="0" masterRel="sameClick">
                                          <p:stCondLst>
                                            <p:cond evt="begin" delay="0">
                                              <p:tn val="129"/>
                                            </p:cond>
                                          </p:stCondLst>
                                          <p:endCondLst>
                                            <p:cond evt="onStopAudio" delay="0">
                                              <p:tgtEl>
                                                <p:sldTgt/>
                                              </p:tgtEl>
                                            </p:cond>
                                          </p:endCondLst>
                                        </p:cTn>
                                        <p:tgtEl>
                                          <p:sndTgt r:embed="rId20" name="12. du.wav"/>
                                        </p:tgtEl>
                                      </p:cMediaNode>
                                    </p:audio>
                                  </p:sub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85"/>
                                        </p:tgtEl>
                                        <p:attrNameLst>
                                          <p:attrName>style.visibility</p:attrName>
                                        </p:attrNameLst>
                                      </p:cBhvr>
                                      <p:to>
                                        <p:strVal val="visible"/>
                                      </p:to>
                                    </p:set>
                                    <p:animEffect transition="in" filter="fade">
                                      <p:cBhvr>
                                        <p:cTn id="136" dur="500"/>
                                        <p:tgtEl>
                                          <p:spTgt spid="85"/>
                                        </p:tgtEl>
                                      </p:cBhvr>
                                    </p:animEffect>
                                  </p:childTnLst>
                                  <p:subTnLst>
                                    <p:audio>
                                      <p:cMediaNode>
                                        <p:cTn display="0" masterRel="sameClick">
                                          <p:stCondLst>
                                            <p:cond evt="begin" delay="0">
                                              <p:tn val="134"/>
                                            </p:cond>
                                          </p:stCondLst>
                                          <p:endCondLst>
                                            <p:cond evt="onStopAudio" delay="0">
                                              <p:tgtEl>
                                                <p:sldTgt/>
                                              </p:tgtEl>
                                            </p:cond>
                                          </p:endCondLst>
                                        </p:cTn>
                                        <p:tgtEl>
                                          <p:sndTgt r:embed="rId20" name="12. du.wav"/>
                                        </p:tgtEl>
                                      </p:cMediaNode>
                                    </p:audio>
                                  </p:sub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89"/>
                                        </p:tgtEl>
                                        <p:attrNameLst>
                                          <p:attrName>style.visibility</p:attrName>
                                        </p:attrNameLst>
                                      </p:cBhvr>
                                      <p:to>
                                        <p:strVal val="visible"/>
                                      </p:to>
                                    </p:set>
                                    <p:animEffect transition="in" filter="fade">
                                      <p:cBhvr>
                                        <p:cTn id="141" dur="500"/>
                                        <p:tgtEl>
                                          <p:spTgt spid="89"/>
                                        </p:tgtEl>
                                      </p:cBhvr>
                                    </p:animEffect>
                                  </p:childTnLst>
                                  <p:subTnLst>
                                    <p:audio>
                                      <p:cMediaNode>
                                        <p:cTn display="0" masterRel="sameClick">
                                          <p:stCondLst>
                                            <p:cond evt="begin" delay="0">
                                              <p:tn val="139"/>
                                            </p:cond>
                                          </p:stCondLst>
                                          <p:endCondLst>
                                            <p:cond evt="onStopAudio" delay="0">
                                              <p:tgtEl>
                                                <p:sldTgt/>
                                              </p:tgtEl>
                                            </p:cond>
                                          </p:endCondLst>
                                        </p:cTn>
                                        <p:tgtEl>
                                          <p:sndTgt r:embed="rId21" name="34. u like punkt.wav"/>
                                        </p:tgtEl>
                                      </p:cMediaNode>
                                    </p:audio>
                                  </p:sub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88"/>
                                        </p:tgtEl>
                                        <p:attrNameLst>
                                          <p:attrName>style.visibility</p:attrName>
                                        </p:attrNameLst>
                                      </p:cBhvr>
                                      <p:to>
                                        <p:strVal val="visible"/>
                                      </p:to>
                                    </p:set>
                                    <p:animEffect transition="in" filter="fade">
                                      <p:cBhvr>
                                        <p:cTn id="146" dur="500"/>
                                        <p:tgtEl>
                                          <p:spTgt spid="88"/>
                                        </p:tgtEl>
                                      </p:cBhvr>
                                    </p:animEffect>
                                  </p:childTnLst>
                                  <p:subTnLst>
                                    <p:audio>
                                      <p:cMediaNode>
                                        <p:cTn display="0" masterRel="sameClick">
                                          <p:stCondLst>
                                            <p:cond evt="begin" delay="0">
                                              <p:tn val="144"/>
                                            </p:cond>
                                          </p:stCondLst>
                                          <p:endCondLst>
                                            <p:cond evt="onStopAudio" delay="0">
                                              <p:tgtEl>
                                                <p:sldTgt/>
                                              </p:tgtEl>
                                            </p:cond>
                                          </p:endCondLst>
                                        </p:cTn>
                                        <p:tgtEl>
                                          <p:sndTgt r:embed="rId22" name="34. punkt.wav"/>
                                        </p:tgtEl>
                                      </p:cMediaNode>
                                    </p:audio>
                                  </p:sub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87"/>
                                        </p:tgtEl>
                                        <p:attrNameLst>
                                          <p:attrName>style.visibility</p:attrName>
                                        </p:attrNameLst>
                                      </p:cBhvr>
                                      <p:to>
                                        <p:strVal val="visible"/>
                                      </p:to>
                                    </p:set>
                                    <p:animEffect transition="in" filter="fade">
                                      <p:cBhvr>
                                        <p:cTn id="151" dur="500"/>
                                        <p:tgtEl>
                                          <p:spTgt spid="87"/>
                                        </p:tgtEl>
                                      </p:cBhvr>
                                    </p:animEffect>
                                  </p:childTnLst>
                                  <p:subTnLst>
                                    <p:audio>
                                      <p:cMediaNode>
                                        <p:cTn display="0" masterRel="sameClick">
                                          <p:stCondLst>
                                            <p:cond evt="begin" delay="0">
                                              <p:tn val="149"/>
                                            </p:cond>
                                          </p:stCondLst>
                                          <p:endCondLst>
                                            <p:cond evt="onStopAudio" delay="0">
                                              <p:tgtEl>
                                                <p:sldTgt/>
                                              </p:tgtEl>
                                            </p:cond>
                                          </p:endCondLst>
                                        </p:cTn>
                                        <p:tgtEl>
                                          <p:sndTgt r:embed="rId22" name="34. punkt.wav"/>
                                        </p:tgtEl>
                                      </p:cMediaNode>
                                    </p:audio>
                                  </p:sub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90"/>
                                        </p:tgtEl>
                                        <p:attrNameLst>
                                          <p:attrName>style.visibility</p:attrName>
                                        </p:attrNameLst>
                                      </p:cBhvr>
                                      <p:to>
                                        <p:strVal val="visible"/>
                                      </p:to>
                                    </p:set>
                                    <p:animEffect transition="in" filter="fade">
                                      <p:cBhvr>
                                        <p:cTn id="156" dur="500"/>
                                        <p:tgtEl>
                                          <p:spTgt spid="90"/>
                                        </p:tgtEl>
                                      </p:cBhvr>
                                    </p:animEffect>
                                  </p:childTnLst>
                                  <p:subTnLst>
                                    <p:audio>
                                      <p:cMediaNode>
                                        <p:cTn display="0" masterRel="sameClick">
                                          <p:stCondLst>
                                            <p:cond evt="begin" delay="0">
                                              <p:tn val="154"/>
                                            </p:cond>
                                          </p:stCondLst>
                                          <p:endCondLst>
                                            <p:cond evt="onStopAudio" delay="0">
                                              <p:tgtEl>
                                                <p:sldTgt/>
                                              </p:tgtEl>
                                            </p:cond>
                                          </p:endCondLst>
                                        </p:cTn>
                                        <p:tgtEl>
                                          <p:sndTgt r:embed="rId23" name="18. ü like Tür.wav"/>
                                        </p:tgtEl>
                                      </p:cMediaNode>
                                    </p:audio>
                                  </p:sub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92"/>
                                        </p:tgtEl>
                                        <p:attrNameLst>
                                          <p:attrName>style.visibility</p:attrName>
                                        </p:attrNameLst>
                                      </p:cBhvr>
                                      <p:to>
                                        <p:strVal val="visible"/>
                                      </p:to>
                                    </p:set>
                                    <p:animEffect transition="in" filter="fade">
                                      <p:cBhvr>
                                        <p:cTn id="161" dur="500"/>
                                        <p:tgtEl>
                                          <p:spTgt spid="92"/>
                                        </p:tgtEl>
                                      </p:cBhvr>
                                    </p:animEffect>
                                  </p:childTnLst>
                                  <p:subTnLst>
                                    <p:audio>
                                      <p:cMediaNode>
                                        <p:cTn display="0" masterRel="sameClick">
                                          <p:stCondLst>
                                            <p:cond evt="begin" delay="0">
                                              <p:tn val="159"/>
                                            </p:cond>
                                          </p:stCondLst>
                                          <p:endCondLst>
                                            <p:cond evt="onStopAudio" delay="0">
                                              <p:tgtEl>
                                                <p:sldTgt/>
                                              </p:tgtEl>
                                            </p:cond>
                                          </p:endCondLst>
                                        </p:cTn>
                                        <p:tgtEl>
                                          <p:sndTgt r:embed="rId24" name="18. Tür.wav"/>
                                        </p:tgtEl>
                                      </p:cMediaNode>
                                    </p:audio>
                                  </p:sub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91"/>
                                        </p:tgtEl>
                                        <p:attrNameLst>
                                          <p:attrName>style.visibility</p:attrName>
                                        </p:attrNameLst>
                                      </p:cBhvr>
                                      <p:to>
                                        <p:strVal val="visible"/>
                                      </p:to>
                                    </p:set>
                                    <p:animEffect transition="in" filter="fade">
                                      <p:cBhvr>
                                        <p:cTn id="166" dur="500"/>
                                        <p:tgtEl>
                                          <p:spTgt spid="91"/>
                                        </p:tgtEl>
                                      </p:cBhvr>
                                    </p:animEffect>
                                  </p:childTnLst>
                                  <p:subTnLst>
                                    <p:audio>
                                      <p:cMediaNode>
                                        <p:cTn display="0" masterRel="sameClick">
                                          <p:stCondLst>
                                            <p:cond evt="begin" delay="0">
                                              <p:tn val="164"/>
                                            </p:cond>
                                          </p:stCondLst>
                                          <p:endCondLst>
                                            <p:cond evt="onStopAudio" delay="0">
                                              <p:tgtEl>
                                                <p:sldTgt/>
                                              </p:tgtEl>
                                            </p:cond>
                                          </p:endCondLst>
                                        </p:cTn>
                                        <p:tgtEl>
                                          <p:sndTgt r:embed="rId24" name="18. Tür.wav"/>
                                        </p:tgtEl>
                                      </p:cMediaNode>
                                    </p:audio>
                                  </p:sub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107"/>
                                        </p:tgtEl>
                                        <p:attrNameLst>
                                          <p:attrName>style.visibility</p:attrName>
                                        </p:attrNameLst>
                                      </p:cBhvr>
                                      <p:to>
                                        <p:strVal val="visible"/>
                                      </p:to>
                                    </p:set>
                                    <p:animEffect transition="in" filter="fade">
                                      <p:cBhvr>
                                        <p:cTn id="171" dur="500"/>
                                        <p:tgtEl>
                                          <p:spTgt spid="107"/>
                                        </p:tgtEl>
                                      </p:cBhvr>
                                    </p:animEffect>
                                  </p:childTnLst>
                                  <p:subTnLst>
                                    <p:audio>
                                      <p:cMediaNode>
                                        <p:cTn display="0" masterRel="sameClick">
                                          <p:stCondLst>
                                            <p:cond evt="begin" delay="0">
                                              <p:tn val="169"/>
                                            </p:cond>
                                          </p:stCondLst>
                                          <p:endCondLst>
                                            <p:cond evt="onStopAudio" delay="0">
                                              <p:tgtEl>
                                                <p:sldTgt/>
                                              </p:tgtEl>
                                            </p:cond>
                                          </p:endCondLst>
                                        </p:cTn>
                                        <p:tgtEl>
                                          <p:sndTgt r:embed="rId25" name="37. ü like fünf.wav"/>
                                        </p:tgtEl>
                                      </p:cMediaNode>
                                    </p:audio>
                                  </p:sub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94"/>
                                        </p:tgtEl>
                                        <p:attrNameLst>
                                          <p:attrName>style.visibility</p:attrName>
                                        </p:attrNameLst>
                                      </p:cBhvr>
                                      <p:to>
                                        <p:strVal val="visible"/>
                                      </p:to>
                                    </p:set>
                                    <p:animEffect transition="in" filter="fade">
                                      <p:cBhvr>
                                        <p:cTn id="176" dur="500"/>
                                        <p:tgtEl>
                                          <p:spTgt spid="94"/>
                                        </p:tgtEl>
                                      </p:cBhvr>
                                    </p:animEffect>
                                  </p:childTnLst>
                                  <p:subTnLst>
                                    <p:audio>
                                      <p:cMediaNode>
                                        <p:cTn display="0" masterRel="sameClick">
                                          <p:stCondLst>
                                            <p:cond evt="begin" delay="0">
                                              <p:tn val="174"/>
                                            </p:cond>
                                          </p:stCondLst>
                                          <p:endCondLst>
                                            <p:cond evt="onStopAudio" delay="0">
                                              <p:tgtEl>
                                                <p:sldTgt/>
                                              </p:tgtEl>
                                            </p:cond>
                                          </p:endCondLst>
                                        </p:cTn>
                                        <p:tgtEl>
                                          <p:sndTgt r:embed="rId26" name="37. fünf.wav"/>
                                        </p:tgtEl>
                                      </p:cMediaNode>
                                    </p:audio>
                                  </p:sub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nodeType="clickEffect">
                                  <p:stCondLst>
                                    <p:cond delay="0"/>
                                  </p:stCondLst>
                                  <p:childTnLst>
                                    <p:set>
                                      <p:cBhvr>
                                        <p:cTn id="180" dur="1" fill="hold">
                                          <p:stCondLst>
                                            <p:cond delay="0"/>
                                          </p:stCondLst>
                                        </p:cTn>
                                        <p:tgtEl>
                                          <p:spTgt spid="93"/>
                                        </p:tgtEl>
                                        <p:attrNameLst>
                                          <p:attrName>style.visibility</p:attrName>
                                        </p:attrNameLst>
                                      </p:cBhvr>
                                      <p:to>
                                        <p:strVal val="visible"/>
                                      </p:to>
                                    </p:set>
                                    <p:animEffect transition="in" filter="fade">
                                      <p:cBhvr>
                                        <p:cTn id="181" dur="500"/>
                                        <p:tgtEl>
                                          <p:spTgt spid="93"/>
                                        </p:tgtEl>
                                      </p:cBhvr>
                                    </p:animEffect>
                                  </p:childTnLst>
                                  <p:subTnLst>
                                    <p:audio>
                                      <p:cMediaNode>
                                        <p:cTn display="0" masterRel="sameClick">
                                          <p:stCondLst>
                                            <p:cond evt="begin" delay="0">
                                              <p:tn val="179"/>
                                            </p:cond>
                                          </p:stCondLst>
                                          <p:endCondLst>
                                            <p:cond evt="onStopAudio" delay="0">
                                              <p:tgtEl>
                                                <p:sldTgt/>
                                              </p:tgtEl>
                                            </p:cond>
                                          </p:endCondLst>
                                        </p:cTn>
                                        <p:tgtEl>
                                          <p:sndTgt r:embed="rId26" name="37. fünf.wav"/>
                                        </p:tgtEl>
                                      </p:cMediaNode>
                                    </p:audio>
                                  </p:sub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grpId="0" nodeType="clickEffect">
                                  <p:stCondLst>
                                    <p:cond delay="0"/>
                                  </p:stCondLst>
                                  <p:childTnLst>
                                    <p:set>
                                      <p:cBhvr>
                                        <p:cTn id="185" dur="1" fill="hold">
                                          <p:stCondLst>
                                            <p:cond delay="0"/>
                                          </p:stCondLst>
                                        </p:cTn>
                                        <p:tgtEl>
                                          <p:spTgt spid="95"/>
                                        </p:tgtEl>
                                        <p:attrNameLst>
                                          <p:attrName>style.visibility</p:attrName>
                                        </p:attrNameLst>
                                      </p:cBhvr>
                                      <p:to>
                                        <p:strVal val="visible"/>
                                      </p:to>
                                    </p:set>
                                    <p:animEffect transition="in" filter="fade">
                                      <p:cBhvr>
                                        <p:cTn id="186" dur="500"/>
                                        <p:tgtEl>
                                          <p:spTgt spid="95"/>
                                        </p:tgtEl>
                                      </p:cBhvr>
                                    </p:animEffect>
                                  </p:childTnLst>
                                  <p:subTnLst>
                                    <p:audio>
                                      <p:cMediaNode>
                                        <p:cTn display="0" masterRel="sameClick">
                                          <p:stCondLst>
                                            <p:cond evt="begin" delay="0">
                                              <p:tn val="184"/>
                                            </p:cond>
                                          </p:stCondLst>
                                          <p:endCondLst>
                                            <p:cond evt="onStopAudio" delay="0">
                                              <p:tgtEl>
                                                <p:sldTgt/>
                                              </p:tgtEl>
                                            </p:cond>
                                          </p:endCondLst>
                                        </p:cTn>
                                        <p:tgtEl>
                                          <p:sndTgt r:embed="rId27" name="19. ö like schön3.wav"/>
                                        </p:tgtEl>
                                      </p:cMediaNode>
                                    </p:audio>
                                  </p:sub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98"/>
                                        </p:tgtEl>
                                        <p:attrNameLst>
                                          <p:attrName>style.visibility</p:attrName>
                                        </p:attrNameLst>
                                      </p:cBhvr>
                                      <p:to>
                                        <p:strVal val="visible"/>
                                      </p:to>
                                    </p:set>
                                    <p:animEffect transition="in" filter="fade">
                                      <p:cBhvr>
                                        <p:cTn id="191" dur="500"/>
                                        <p:tgtEl>
                                          <p:spTgt spid="98"/>
                                        </p:tgtEl>
                                      </p:cBhvr>
                                    </p:animEffect>
                                  </p:childTnLst>
                                  <p:subTnLst>
                                    <p:audio>
                                      <p:cMediaNode>
                                        <p:cTn display="0" masterRel="sameClick">
                                          <p:stCondLst>
                                            <p:cond evt="begin" delay="0">
                                              <p:tn val="189"/>
                                            </p:cond>
                                          </p:stCondLst>
                                          <p:endCondLst>
                                            <p:cond evt="onStopAudio" delay="0">
                                              <p:tgtEl>
                                                <p:sldTgt/>
                                              </p:tgtEl>
                                            </p:cond>
                                          </p:endCondLst>
                                        </p:cTn>
                                        <p:tgtEl>
                                          <p:sndTgt r:embed="rId28" name="19. schön.wav"/>
                                        </p:tgtEl>
                                      </p:cMediaNode>
                                    </p:audio>
                                  </p:sub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nodeType="clickEffect">
                                  <p:stCondLst>
                                    <p:cond delay="0"/>
                                  </p:stCondLst>
                                  <p:childTnLst>
                                    <p:set>
                                      <p:cBhvr>
                                        <p:cTn id="195" dur="1" fill="hold">
                                          <p:stCondLst>
                                            <p:cond delay="0"/>
                                          </p:stCondLst>
                                        </p:cTn>
                                        <p:tgtEl>
                                          <p:spTgt spid="97"/>
                                        </p:tgtEl>
                                        <p:attrNameLst>
                                          <p:attrName>style.visibility</p:attrName>
                                        </p:attrNameLst>
                                      </p:cBhvr>
                                      <p:to>
                                        <p:strVal val="visible"/>
                                      </p:to>
                                    </p:set>
                                    <p:animEffect transition="in" filter="fade">
                                      <p:cBhvr>
                                        <p:cTn id="196" dur="500"/>
                                        <p:tgtEl>
                                          <p:spTgt spid="97"/>
                                        </p:tgtEl>
                                      </p:cBhvr>
                                    </p:animEffect>
                                  </p:childTnLst>
                                  <p:subTnLst>
                                    <p:audio>
                                      <p:cMediaNode>
                                        <p:cTn display="0" masterRel="sameClick">
                                          <p:stCondLst>
                                            <p:cond evt="begin" delay="0">
                                              <p:tn val="194"/>
                                            </p:cond>
                                          </p:stCondLst>
                                          <p:endCondLst>
                                            <p:cond evt="onStopAudio" delay="0">
                                              <p:tgtEl>
                                                <p:sldTgt/>
                                              </p:tgtEl>
                                            </p:cond>
                                          </p:endCondLst>
                                        </p:cTn>
                                        <p:tgtEl>
                                          <p:sndTgt r:embed="rId28" name="19. schön.wav"/>
                                        </p:tgtEl>
                                      </p:cMediaNode>
                                    </p:audio>
                                  </p:sub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grpId="0" nodeType="clickEffect">
                                  <p:stCondLst>
                                    <p:cond delay="0"/>
                                  </p:stCondLst>
                                  <p:childTnLst>
                                    <p:set>
                                      <p:cBhvr>
                                        <p:cTn id="200" dur="1" fill="hold">
                                          <p:stCondLst>
                                            <p:cond delay="0"/>
                                          </p:stCondLst>
                                        </p:cTn>
                                        <p:tgtEl>
                                          <p:spTgt spid="105"/>
                                        </p:tgtEl>
                                        <p:attrNameLst>
                                          <p:attrName>style.visibility</p:attrName>
                                        </p:attrNameLst>
                                      </p:cBhvr>
                                      <p:to>
                                        <p:strVal val="visible"/>
                                      </p:to>
                                    </p:set>
                                    <p:animEffect transition="in" filter="fade">
                                      <p:cBhvr>
                                        <p:cTn id="201" dur="500"/>
                                        <p:tgtEl>
                                          <p:spTgt spid="105"/>
                                        </p:tgtEl>
                                      </p:cBhvr>
                                    </p:animEffect>
                                  </p:childTnLst>
                                  <p:subTnLst>
                                    <p:audio>
                                      <p:cMediaNode>
                                        <p:cTn display="0" masterRel="sameClick">
                                          <p:stCondLst>
                                            <p:cond evt="begin" delay="0">
                                              <p:tn val="199"/>
                                            </p:cond>
                                          </p:stCondLst>
                                          <p:endCondLst>
                                            <p:cond evt="onStopAudio" delay="0">
                                              <p:tgtEl>
                                                <p:sldTgt/>
                                              </p:tgtEl>
                                            </p:cond>
                                          </p:endCondLst>
                                        </p:cTn>
                                        <p:tgtEl>
                                          <p:sndTgt r:embed="rId29" name="38. ö like plötzlich.wav"/>
                                        </p:tgtEl>
                                      </p:cMediaNode>
                                    </p:audio>
                                  </p:subTnLst>
                                </p:cTn>
                              </p:par>
                            </p:childTnLst>
                          </p:cTn>
                        </p:par>
                      </p:childTnLst>
                    </p:cTn>
                  </p:par>
                  <p:par>
                    <p:cTn id="202" fill="hold">
                      <p:stCondLst>
                        <p:cond delay="indefinite"/>
                      </p:stCondLst>
                      <p:childTnLst>
                        <p:par>
                          <p:cTn id="203" fill="hold">
                            <p:stCondLst>
                              <p:cond delay="0"/>
                            </p:stCondLst>
                            <p:childTnLst>
                              <p:par>
                                <p:cTn id="204" presetID="10" presetClass="entr" presetSubtype="0" fill="hold" grpId="0" nodeType="clickEffect">
                                  <p:stCondLst>
                                    <p:cond delay="0"/>
                                  </p:stCondLst>
                                  <p:childTnLst>
                                    <p:set>
                                      <p:cBhvr>
                                        <p:cTn id="205" dur="1" fill="hold">
                                          <p:stCondLst>
                                            <p:cond delay="0"/>
                                          </p:stCondLst>
                                        </p:cTn>
                                        <p:tgtEl>
                                          <p:spTgt spid="102"/>
                                        </p:tgtEl>
                                        <p:attrNameLst>
                                          <p:attrName>style.visibility</p:attrName>
                                        </p:attrNameLst>
                                      </p:cBhvr>
                                      <p:to>
                                        <p:strVal val="visible"/>
                                      </p:to>
                                    </p:set>
                                    <p:animEffect transition="in" filter="fade">
                                      <p:cBhvr>
                                        <p:cTn id="206" dur="500"/>
                                        <p:tgtEl>
                                          <p:spTgt spid="102"/>
                                        </p:tgtEl>
                                      </p:cBhvr>
                                    </p:animEffect>
                                  </p:childTnLst>
                                  <p:subTnLst>
                                    <p:audio>
                                      <p:cMediaNode>
                                        <p:cTn display="0" masterRel="sameClick">
                                          <p:stCondLst>
                                            <p:cond evt="begin" delay="0">
                                              <p:tn val="204"/>
                                            </p:cond>
                                          </p:stCondLst>
                                          <p:endCondLst>
                                            <p:cond evt="onStopAudio" delay="0">
                                              <p:tgtEl>
                                                <p:sldTgt/>
                                              </p:tgtEl>
                                            </p:cond>
                                          </p:endCondLst>
                                        </p:cTn>
                                        <p:tgtEl>
                                          <p:sndTgt r:embed="rId30" name="38. plötzlich.wav"/>
                                        </p:tgtEl>
                                      </p:cMediaNode>
                                    </p:audio>
                                  </p:sub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nodeType="clickEffect">
                                  <p:stCondLst>
                                    <p:cond delay="0"/>
                                  </p:stCondLst>
                                  <p:childTnLst>
                                    <p:set>
                                      <p:cBhvr>
                                        <p:cTn id="210" dur="1" fill="hold">
                                          <p:stCondLst>
                                            <p:cond delay="0"/>
                                          </p:stCondLst>
                                        </p:cTn>
                                        <p:tgtEl>
                                          <p:spTgt spid="101"/>
                                        </p:tgtEl>
                                        <p:attrNameLst>
                                          <p:attrName>style.visibility</p:attrName>
                                        </p:attrNameLst>
                                      </p:cBhvr>
                                      <p:to>
                                        <p:strVal val="visible"/>
                                      </p:to>
                                    </p:set>
                                    <p:animEffect transition="in" filter="fade">
                                      <p:cBhvr>
                                        <p:cTn id="211" dur="500"/>
                                        <p:tgtEl>
                                          <p:spTgt spid="101"/>
                                        </p:tgtEl>
                                      </p:cBhvr>
                                    </p:animEffect>
                                  </p:childTnLst>
                                  <p:subTnLst>
                                    <p:audio>
                                      <p:cMediaNode>
                                        <p:cTn display="0" masterRel="sameClick">
                                          <p:stCondLst>
                                            <p:cond evt="begin" delay="0">
                                              <p:tn val="209"/>
                                            </p:cond>
                                          </p:stCondLst>
                                          <p:endCondLst>
                                            <p:cond evt="onStopAudio" delay="0">
                                              <p:tgtEl>
                                                <p:sldTgt/>
                                              </p:tgtEl>
                                            </p:cond>
                                          </p:endCondLst>
                                        </p:cTn>
                                        <p:tgtEl>
                                          <p:sndTgt r:embed="rId30" name="38. plötzlich.wav"/>
                                        </p:tgtEl>
                                      </p:cMediaNode>
                                    </p:audio>
                                  </p:sub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96"/>
                                        </p:tgtEl>
                                        <p:attrNameLst>
                                          <p:attrName>style.visibility</p:attrName>
                                        </p:attrNameLst>
                                      </p:cBhvr>
                                      <p:to>
                                        <p:strVal val="visible"/>
                                      </p:to>
                                    </p:set>
                                    <p:animEffect transition="in" filter="fade">
                                      <p:cBhvr>
                                        <p:cTn id="216" dur="500"/>
                                        <p:tgtEl>
                                          <p:spTgt spid="96"/>
                                        </p:tgtEl>
                                      </p:cBhvr>
                                    </p:animEffect>
                                  </p:childTnLst>
                                  <p:subTnLst>
                                    <p:audio>
                                      <p:cMediaNode>
                                        <p:cTn display="0" masterRel="sameClick">
                                          <p:stCondLst>
                                            <p:cond evt="begin" delay="0">
                                              <p:tn val="214"/>
                                            </p:cond>
                                          </p:stCondLst>
                                          <p:endCondLst>
                                            <p:cond evt="onStopAudio" delay="0">
                                              <p:tgtEl>
                                                <p:sldTgt/>
                                              </p:tgtEl>
                                            </p:cond>
                                          </p:endCondLst>
                                        </p:cTn>
                                        <p:tgtEl>
                                          <p:sndTgt r:embed="rId31" name="20. ä like spät2.wav"/>
                                        </p:tgtEl>
                                      </p:cMediaNode>
                                    </p:audio>
                                  </p:subTnLst>
                                </p:cTn>
                              </p:par>
                            </p:childTnLst>
                          </p:cTn>
                        </p:par>
                      </p:childTnLst>
                    </p:cTn>
                  </p:par>
                  <p:par>
                    <p:cTn id="217" fill="hold">
                      <p:stCondLst>
                        <p:cond delay="indefinite"/>
                      </p:stCondLst>
                      <p:childTnLst>
                        <p:par>
                          <p:cTn id="218" fill="hold">
                            <p:stCondLst>
                              <p:cond delay="0"/>
                            </p:stCondLst>
                            <p:childTnLst>
                              <p:par>
                                <p:cTn id="219" presetID="10" presetClass="entr" presetSubtype="0" fill="hold" grpId="0" nodeType="clickEffect">
                                  <p:stCondLst>
                                    <p:cond delay="0"/>
                                  </p:stCondLst>
                                  <p:childTnLst>
                                    <p:set>
                                      <p:cBhvr>
                                        <p:cTn id="220" dur="1" fill="hold">
                                          <p:stCondLst>
                                            <p:cond delay="0"/>
                                          </p:stCondLst>
                                        </p:cTn>
                                        <p:tgtEl>
                                          <p:spTgt spid="100"/>
                                        </p:tgtEl>
                                        <p:attrNameLst>
                                          <p:attrName>style.visibility</p:attrName>
                                        </p:attrNameLst>
                                      </p:cBhvr>
                                      <p:to>
                                        <p:strVal val="visible"/>
                                      </p:to>
                                    </p:set>
                                    <p:animEffect transition="in" filter="fade">
                                      <p:cBhvr>
                                        <p:cTn id="221" dur="500"/>
                                        <p:tgtEl>
                                          <p:spTgt spid="100"/>
                                        </p:tgtEl>
                                      </p:cBhvr>
                                    </p:animEffect>
                                  </p:childTnLst>
                                  <p:subTnLst>
                                    <p:audio>
                                      <p:cMediaNode>
                                        <p:cTn display="0" masterRel="sameClick">
                                          <p:stCondLst>
                                            <p:cond evt="begin" delay="0">
                                              <p:tn val="219"/>
                                            </p:cond>
                                          </p:stCondLst>
                                          <p:endCondLst>
                                            <p:cond evt="onStopAudio" delay="0">
                                              <p:tgtEl>
                                                <p:sldTgt/>
                                              </p:tgtEl>
                                            </p:cond>
                                          </p:endCondLst>
                                        </p:cTn>
                                        <p:tgtEl>
                                          <p:sndTgt r:embed="rId32" name="20. spät.wav"/>
                                        </p:tgtEl>
                                      </p:cMediaNode>
                                    </p:audio>
                                  </p:subTnLst>
                                </p:cTn>
                              </p:par>
                            </p:childTnLst>
                          </p:cTn>
                        </p:par>
                      </p:childTnLst>
                    </p:cTn>
                  </p:par>
                  <p:par>
                    <p:cTn id="222" fill="hold">
                      <p:stCondLst>
                        <p:cond delay="indefinite"/>
                      </p:stCondLst>
                      <p:childTnLst>
                        <p:par>
                          <p:cTn id="223" fill="hold">
                            <p:stCondLst>
                              <p:cond delay="0"/>
                            </p:stCondLst>
                            <p:childTnLst>
                              <p:par>
                                <p:cTn id="224" presetID="10" presetClass="entr" presetSubtype="0" fill="hold" nodeType="clickEffect">
                                  <p:stCondLst>
                                    <p:cond delay="0"/>
                                  </p:stCondLst>
                                  <p:childTnLst>
                                    <p:set>
                                      <p:cBhvr>
                                        <p:cTn id="225" dur="1" fill="hold">
                                          <p:stCondLst>
                                            <p:cond delay="0"/>
                                          </p:stCondLst>
                                        </p:cTn>
                                        <p:tgtEl>
                                          <p:spTgt spid="99"/>
                                        </p:tgtEl>
                                        <p:attrNameLst>
                                          <p:attrName>style.visibility</p:attrName>
                                        </p:attrNameLst>
                                      </p:cBhvr>
                                      <p:to>
                                        <p:strVal val="visible"/>
                                      </p:to>
                                    </p:set>
                                    <p:animEffect transition="in" filter="fade">
                                      <p:cBhvr>
                                        <p:cTn id="226" dur="500"/>
                                        <p:tgtEl>
                                          <p:spTgt spid="99"/>
                                        </p:tgtEl>
                                      </p:cBhvr>
                                    </p:animEffect>
                                  </p:childTnLst>
                                  <p:subTnLst>
                                    <p:audio>
                                      <p:cMediaNode>
                                        <p:cTn display="0" masterRel="sameClick">
                                          <p:stCondLst>
                                            <p:cond evt="begin" delay="0">
                                              <p:tn val="224"/>
                                            </p:cond>
                                          </p:stCondLst>
                                          <p:endCondLst>
                                            <p:cond evt="onStopAudio" delay="0">
                                              <p:tgtEl>
                                                <p:sldTgt/>
                                              </p:tgtEl>
                                            </p:cond>
                                          </p:endCondLst>
                                        </p:cTn>
                                        <p:tgtEl>
                                          <p:sndTgt r:embed="rId32" name="20. spät.wav"/>
                                        </p:tgtEl>
                                      </p:cMediaNode>
                                    </p:audio>
                                  </p:sub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grpId="0" nodeType="clickEffect">
                                  <p:stCondLst>
                                    <p:cond delay="0"/>
                                  </p:stCondLst>
                                  <p:childTnLst>
                                    <p:set>
                                      <p:cBhvr>
                                        <p:cTn id="230" dur="1" fill="hold">
                                          <p:stCondLst>
                                            <p:cond delay="0"/>
                                          </p:stCondLst>
                                        </p:cTn>
                                        <p:tgtEl>
                                          <p:spTgt spid="106"/>
                                        </p:tgtEl>
                                        <p:attrNameLst>
                                          <p:attrName>style.visibility</p:attrName>
                                        </p:attrNameLst>
                                      </p:cBhvr>
                                      <p:to>
                                        <p:strVal val="visible"/>
                                      </p:to>
                                    </p:set>
                                    <p:animEffect transition="in" filter="fade">
                                      <p:cBhvr>
                                        <p:cTn id="231" dur="500"/>
                                        <p:tgtEl>
                                          <p:spTgt spid="106"/>
                                        </p:tgtEl>
                                      </p:cBhvr>
                                    </p:animEffect>
                                  </p:childTnLst>
                                  <p:subTnLst>
                                    <p:audio>
                                      <p:cMediaNode>
                                        <p:cTn display="0" masterRel="sameClick">
                                          <p:stCondLst>
                                            <p:cond evt="begin" delay="0">
                                              <p:tn val="229"/>
                                            </p:cond>
                                          </p:stCondLst>
                                          <p:endCondLst>
                                            <p:cond evt="onStopAudio" delay="0">
                                              <p:tgtEl>
                                                <p:sldTgt/>
                                              </p:tgtEl>
                                            </p:cond>
                                          </p:endCondLst>
                                        </p:cTn>
                                        <p:tgtEl>
                                          <p:sndTgt r:embed="rId33" name="39. ä like lächeln.wav"/>
                                        </p:tgtEl>
                                      </p:cMediaNode>
                                    </p:audio>
                                  </p:subTnLst>
                                </p:cTn>
                              </p:par>
                            </p:childTnLst>
                          </p:cTn>
                        </p:par>
                      </p:childTnLst>
                    </p:cTn>
                  </p:par>
                  <p:par>
                    <p:cTn id="232" fill="hold">
                      <p:stCondLst>
                        <p:cond delay="indefinite"/>
                      </p:stCondLst>
                      <p:childTnLst>
                        <p:par>
                          <p:cTn id="233" fill="hold">
                            <p:stCondLst>
                              <p:cond delay="0"/>
                            </p:stCondLst>
                            <p:childTnLst>
                              <p:par>
                                <p:cTn id="234" presetID="10" presetClass="entr" presetSubtype="0" fill="hold" grpId="0" nodeType="clickEffect">
                                  <p:stCondLst>
                                    <p:cond delay="0"/>
                                  </p:stCondLst>
                                  <p:childTnLst>
                                    <p:set>
                                      <p:cBhvr>
                                        <p:cTn id="235" dur="1" fill="hold">
                                          <p:stCondLst>
                                            <p:cond delay="0"/>
                                          </p:stCondLst>
                                        </p:cTn>
                                        <p:tgtEl>
                                          <p:spTgt spid="104"/>
                                        </p:tgtEl>
                                        <p:attrNameLst>
                                          <p:attrName>style.visibility</p:attrName>
                                        </p:attrNameLst>
                                      </p:cBhvr>
                                      <p:to>
                                        <p:strVal val="visible"/>
                                      </p:to>
                                    </p:set>
                                    <p:animEffect transition="in" filter="fade">
                                      <p:cBhvr>
                                        <p:cTn id="236" dur="500"/>
                                        <p:tgtEl>
                                          <p:spTgt spid="104"/>
                                        </p:tgtEl>
                                      </p:cBhvr>
                                    </p:animEffect>
                                  </p:childTnLst>
                                  <p:subTnLst>
                                    <p:audio>
                                      <p:cMediaNode>
                                        <p:cTn display="0" masterRel="sameClick">
                                          <p:stCondLst>
                                            <p:cond evt="begin" delay="0">
                                              <p:tn val="234"/>
                                            </p:cond>
                                          </p:stCondLst>
                                          <p:endCondLst>
                                            <p:cond evt="onStopAudio" delay="0">
                                              <p:tgtEl>
                                                <p:sldTgt/>
                                              </p:tgtEl>
                                            </p:cond>
                                          </p:endCondLst>
                                        </p:cTn>
                                        <p:tgtEl>
                                          <p:sndTgt r:embed="rId34" name="39. lächeln.wav"/>
                                        </p:tgtEl>
                                      </p:cMediaNode>
                                    </p:audio>
                                  </p:subTnLst>
                                </p:cTn>
                              </p:par>
                            </p:childTnLst>
                          </p:cTn>
                        </p:par>
                      </p:childTnLst>
                    </p:cTn>
                  </p:par>
                  <p:par>
                    <p:cTn id="237" fill="hold">
                      <p:stCondLst>
                        <p:cond delay="indefinite"/>
                      </p:stCondLst>
                      <p:childTnLst>
                        <p:par>
                          <p:cTn id="238" fill="hold">
                            <p:stCondLst>
                              <p:cond delay="0"/>
                            </p:stCondLst>
                            <p:childTnLst>
                              <p:par>
                                <p:cTn id="239" presetID="10" presetClass="entr" presetSubtype="0" fill="hold" nodeType="clickEffect">
                                  <p:stCondLst>
                                    <p:cond delay="0"/>
                                  </p:stCondLst>
                                  <p:childTnLst>
                                    <p:set>
                                      <p:cBhvr>
                                        <p:cTn id="240" dur="1" fill="hold">
                                          <p:stCondLst>
                                            <p:cond delay="0"/>
                                          </p:stCondLst>
                                        </p:cTn>
                                        <p:tgtEl>
                                          <p:spTgt spid="103"/>
                                        </p:tgtEl>
                                        <p:attrNameLst>
                                          <p:attrName>style.visibility</p:attrName>
                                        </p:attrNameLst>
                                      </p:cBhvr>
                                      <p:to>
                                        <p:strVal val="visible"/>
                                      </p:to>
                                    </p:set>
                                    <p:animEffect transition="in" filter="fade">
                                      <p:cBhvr>
                                        <p:cTn id="241" dur="500"/>
                                        <p:tgtEl>
                                          <p:spTgt spid="103"/>
                                        </p:tgtEl>
                                      </p:cBhvr>
                                    </p:animEffect>
                                  </p:childTnLst>
                                  <p:subTnLst>
                                    <p:audio>
                                      <p:cMediaNode>
                                        <p:cTn display="0" masterRel="sameClick">
                                          <p:stCondLst>
                                            <p:cond evt="begin" delay="0">
                                              <p:tn val="239"/>
                                            </p:cond>
                                          </p:stCondLst>
                                          <p:endCondLst>
                                            <p:cond evt="onStopAudio" delay="0">
                                              <p:tgtEl>
                                                <p:sldTgt/>
                                              </p:tgtEl>
                                            </p:cond>
                                          </p:endCondLst>
                                        </p:cTn>
                                        <p:tgtEl>
                                          <p:sndTgt r:embed="rId34" name="39. lächel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2" grpId="0"/>
      <p:bldP spid="63" grpId="0"/>
      <p:bldP spid="64" grpId="0"/>
      <p:bldP spid="65" grpId="0"/>
      <p:bldP spid="70" grpId="0"/>
      <p:bldP spid="71" grpId="0"/>
      <p:bldP spid="72" grpId="0"/>
      <p:bldP spid="74" grpId="0"/>
      <p:bldP spid="76" grpId="0"/>
      <p:bldP spid="77" grpId="0"/>
      <p:bldP spid="78" grpId="0"/>
      <p:bldP spid="79" grpId="0"/>
      <p:bldP spid="83" grpId="0"/>
      <p:bldP spid="84" grpId="0"/>
      <p:bldP spid="86" grpId="0"/>
      <p:bldP spid="88" grpId="0"/>
      <p:bldP spid="89" grpId="0"/>
      <p:bldP spid="90" grpId="0"/>
      <p:bldP spid="92" grpId="0"/>
      <p:bldP spid="94" grpId="0"/>
      <p:bldP spid="95" grpId="0"/>
      <p:bldP spid="96" grpId="0"/>
      <p:bldP spid="98" grpId="0"/>
      <p:bldP spid="100" grpId="0"/>
      <p:bldP spid="102" grpId="0"/>
      <p:bldP spid="104" grpId="0"/>
      <p:bldP spid="105" grpId="0"/>
      <p:bldP spid="106" grpId="0"/>
      <p:bldP spid="107" grpId="0"/>
      <p:bldP spid="10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3805" y="884952"/>
            <a:ext cx="195952" cy="125386"/>
          </a:xfrm>
        </p:spPr>
        <p:txBody>
          <a:bodyPr>
            <a:normAutofit fontScale="90000"/>
          </a:bodyPr>
          <a:lstStyle/>
          <a:p>
            <a:r>
              <a:rPr lang="en-GB" sz="100" dirty="0" err="1">
                <a:solidFill>
                  <a:schemeClr val="bg1"/>
                </a:solidFill>
              </a:rPr>
              <a:t>Phonetik</a:t>
            </a:r>
            <a:endParaRPr lang="en-GB" sz="100" dirty="0">
              <a:solidFill>
                <a:schemeClr val="bg1"/>
              </a:solidFill>
            </a:endParaRPr>
          </a:p>
        </p:txBody>
      </p:sp>
      <p:graphicFrame>
        <p:nvGraphicFramePr>
          <p:cNvPr id="4" name="Table 3"/>
          <p:cNvGraphicFramePr>
            <a:graphicFrameLocks noGrp="1"/>
          </p:cNvGraphicFramePr>
          <p:nvPr/>
        </p:nvGraphicFramePr>
        <p:xfrm>
          <a:off x="331989" y="283334"/>
          <a:ext cx="11529452" cy="5911404"/>
        </p:xfrm>
        <a:graphic>
          <a:graphicData uri="http://schemas.openxmlformats.org/drawingml/2006/table">
            <a:tbl>
              <a:tblPr firstRow="1" bandRow="1">
                <a:tableStyleId>{5940675A-B579-460E-94D1-54222C63F5DA}</a:tableStyleId>
              </a:tblPr>
              <a:tblGrid>
                <a:gridCol w="2882363">
                  <a:extLst>
                    <a:ext uri="{9D8B030D-6E8A-4147-A177-3AD203B41FA5}">
                      <a16:colId xmlns:a16="http://schemas.microsoft.com/office/drawing/2014/main" val="20000"/>
                    </a:ext>
                  </a:extLst>
                </a:gridCol>
                <a:gridCol w="2882363">
                  <a:extLst>
                    <a:ext uri="{9D8B030D-6E8A-4147-A177-3AD203B41FA5}">
                      <a16:colId xmlns:a16="http://schemas.microsoft.com/office/drawing/2014/main" val="20001"/>
                    </a:ext>
                  </a:extLst>
                </a:gridCol>
                <a:gridCol w="2882363">
                  <a:extLst>
                    <a:ext uri="{9D8B030D-6E8A-4147-A177-3AD203B41FA5}">
                      <a16:colId xmlns:a16="http://schemas.microsoft.com/office/drawing/2014/main" val="20002"/>
                    </a:ext>
                  </a:extLst>
                </a:gridCol>
                <a:gridCol w="2882363">
                  <a:extLst>
                    <a:ext uri="{9D8B030D-6E8A-4147-A177-3AD203B41FA5}">
                      <a16:colId xmlns:a16="http://schemas.microsoft.com/office/drawing/2014/main" val="20003"/>
                    </a:ext>
                  </a:extLst>
                </a:gridCol>
              </a:tblGrid>
              <a:tr h="1477851">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0"/>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rot="10800000" flipV="1">
            <a:off x="609248" y="1151657"/>
            <a:ext cx="255314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s</a:t>
            </a:r>
            <a:r>
              <a:rPr lang="en-GB" sz="3600" dirty="0">
                <a:solidFill>
                  <a:srgbClr val="FFC000"/>
                </a:solidFill>
                <a:latin typeface="Century Gothic" panose="020B0502020202020204" pitchFamily="34" charset="0"/>
                <a:cs typeface="Calibri" panose="020F0502020204030204" pitchFamily="34" charset="0"/>
              </a:rPr>
              <a:t>a</a:t>
            </a:r>
            <a:r>
              <a:rPr lang="en-GB" sz="3600" dirty="0">
                <a:solidFill>
                  <a:srgbClr val="5B9BD5">
                    <a:lumMod val="50000"/>
                  </a:srgbClr>
                </a:solidFill>
                <a:latin typeface="Century Gothic" panose="020B0502020202020204" pitchFamily="34" charset="0"/>
                <a:cs typeface="Calibri" panose="020F0502020204030204" pitchFamily="34" charset="0"/>
              </a:rPr>
              <a:t>gen</a:t>
            </a:r>
          </a:p>
        </p:txBody>
      </p:sp>
      <p:sp>
        <p:nvSpPr>
          <p:cNvPr id="6" name="TextBox 5">
            <a:extLst>
              <a:ext uri="{FF2B5EF4-FFF2-40B4-BE49-F238E27FC236}">
                <a16:creationId xmlns:a16="http://schemas.microsoft.com/office/drawing/2014/main" id="{27545A5E-73DA-49E9-BB52-FBAA40BA9B21}"/>
              </a:ext>
            </a:extLst>
          </p:cNvPr>
          <p:cNvSpPr txBox="1"/>
          <p:nvPr/>
        </p:nvSpPr>
        <p:spPr>
          <a:xfrm>
            <a:off x="325563" y="147953"/>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a</a:t>
            </a:r>
          </a:p>
        </p:txBody>
      </p:sp>
      <p:sp>
        <p:nvSpPr>
          <p:cNvPr id="7" name="TextBox 6">
            <a:extLst>
              <a:ext uri="{FF2B5EF4-FFF2-40B4-BE49-F238E27FC236}">
                <a16:creationId xmlns:a16="http://schemas.microsoft.com/office/drawing/2014/main" id="{39F0888F-A463-4264-913D-6587DF2B0911}"/>
              </a:ext>
            </a:extLst>
          </p:cNvPr>
          <p:cNvSpPr txBox="1"/>
          <p:nvPr/>
        </p:nvSpPr>
        <p:spPr>
          <a:xfrm>
            <a:off x="6063050" y="-489431"/>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e</a:t>
            </a:r>
          </a:p>
        </p:txBody>
      </p:sp>
      <p:sp>
        <p:nvSpPr>
          <p:cNvPr id="8" name="TextBox 7">
            <a:extLst>
              <a:ext uri="{FF2B5EF4-FFF2-40B4-BE49-F238E27FC236}">
                <a16:creationId xmlns:a16="http://schemas.microsoft.com/office/drawing/2014/main" id="{996F03CA-4393-4B59-82AE-47D2DDCE7FC2}"/>
              </a:ext>
            </a:extLst>
          </p:cNvPr>
          <p:cNvSpPr txBox="1"/>
          <p:nvPr/>
        </p:nvSpPr>
        <p:spPr>
          <a:xfrm rot="10800000" flipV="1">
            <a:off x="5852506" y="1133954"/>
            <a:ext cx="334216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g</a:t>
            </a:r>
            <a:r>
              <a:rPr lang="en-GB" sz="3600" dirty="0" err="1">
                <a:solidFill>
                  <a:srgbClr val="FFC0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ben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6429" y="424267"/>
            <a:ext cx="1513838" cy="905818"/>
          </a:xfrm>
          <a:prstGeom prst="rect">
            <a:avLst/>
          </a:prstGeom>
        </p:spPr>
      </p:pic>
      <p:pic>
        <p:nvPicPr>
          <p:cNvPr id="10" name="Picture 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49708" y="313756"/>
            <a:ext cx="598620" cy="954922"/>
          </a:xfrm>
          <a:prstGeom prst="rect">
            <a:avLst/>
          </a:prstGeom>
        </p:spPr>
      </p:pic>
      <p:sp>
        <p:nvSpPr>
          <p:cNvPr id="11" name="TextBox 10"/>
          <p:cNvSpPr txBox="1"/>
          <p:nvPr/>
        </p:nvSpPr>
        <p:spPr>
          <a:xfrm rot="10800000" flipV="1">
            <a:off x="3694834" y="1147422"/>
            <a:ext cx="2022992"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k</a:t>
            </a:r>
            <a:r>
              <a:rPr lang="en-GB" sz="3600" dirty="0" err="1">
                <a:solidFill>
                  <a:srgbClr val="FFC000"/>
                </a:solidFill>
                <a:latin typeface="Century Gothic" panose="020B0502020202020204" pitchFamily="34" charset="0"/>
                <a:cs typeface="Calibri" panose="020F0502020204030204" pitchFamily="34" charset="0"/>
              </a:rPr>
              <a:t>a</a:t>
            </a:r>
            <a:r>
              <a:rPr lang="en-GB" sz="3600" dirty="0" err="1">
                <a:solidFill>
                  <a:srgbClr val="5B9BD5">
                    <a:lumMod val="50000"/>
                  </a:srgbClr>
                </a:solidFill>
                <a:latin typeface="Century Gothic" panose="020B0502020202020204" pitchFamily="34" charset="0"/>
                <a:cs typeface="Calibri" panose="020F0502020204030204" pitchFamily="34" charset="0"/>
              </a:rPr>
              <a:t>lt</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12" name="Picture 1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14020" y="255778"/>
            <a:ext cx="985157" cy="992856"/>
          </a:xfrm>
          <a:prstGeom prst="rect">
            <a:avLst/>
          </a:prstGeom>
        </p:spPr>
      </p:pic>
      <p:pic>
        <p:nvPicPr>
          <p:cNvPr id="13" name="Picture 12"/>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55558" y="275812"/>
            <a:ext cx="801705" cy="1082918"/>
          </a:xfrm>
          <a:prstGeom prst="rect">
            <a:avLst/>
          </a:prstGeom>
        </p:spPr>
      </p:pic>
      <p:sp>
        <p:nvSpPr>
          <p:cNvPr id="14" name="TextBox 13">
            <a:extLst>
              <a:ext uri="{FF2B5EF4-FFF2-40B4-BE49-F238E27FC236}">
                <a16:creationId xmlns:a16="http://schemas.microsoft.com/office/drawing/2014/main" id="{996F03CA-4393-4B59-82AE-47D2DDCE7FC2}"/>
              </a:ext>
            </a:extLst>
          </p:cNvPr>
          <p:cNvSpPr txBox="1"/>
          <p:nvPr/>
        </p:nvSpPr>
        <p:spPr>
          <a:xfrm rot="10800000" flipV="1">
            <a:off x="9310753" y="1117931"/>
            <a:ext cx="2297299"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d</a:t>
            </a:r>
            <a:r>
              <a:rPr lang="en-GB" sz="3600" dirty="0">
                <a:solidFill>
                  <a:srgbClr val="FFC0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nken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7545A5E-73DA-49E9-BB52-FBAA40BA9B21}"/>
              </a:ext>
            </a:extLst>
          </p:cNvPr>
          <p:cNvSpPr txBox="1"/>
          <p:nvPr/>
        </p:nvSpPr>
        <p:spPr>
          <a:xfrm>
            <a:off x="3190533" y="154908"/>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a</a:t>
            </a:r>
          </a:p>
        </p:txBody>
      </p:sp>
      <p:sp>
        <p:nvSpPr>
          <p:cNvPr id="16" name="TextBox 15">
            <a:extLst>
              <a:ext uri="{FF2B5EF4-FFF2-40B4-BE49-F238E27FC236}">
                <a16:creationId xmlns:a16="http://schemas.microsoft.com/office/drawing/2014/main" id="{39F0888F-A463-4264-913D-6587DF2B0911}"/>
              </a:ext>
            </a:extLst>
          </p:cNvPr>
          <p:cNvSpPr txBox="1"/>
          <p:nvPr/>
        </p:nvSpPr>
        <p:spPr>
          <a:xfrm>
            <a:off x="8956371" y="-501327"/>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e</a:t>
            </a:r>
          </a:p>
        </p:txBody>
      </p:sp>
      <p:sp>
        <p:nvSpPr>
          <p:cNvPr id="17" name="TextBox 16">
            <a:extLst>
              <a:ext uri="{FF2B5EF4-FFF2-40B4-BE49-F238E27FC236}">
                <a16:creationId xmlns:a16="http://schemas.microsoft.com/office/drawing/2014/main" id="{27545A5E-73DA-49E9-BB52-FBAA40BA9B21}"/>
              </a:ext>
            </a:extLst>
          </p:cNvPr>
          <p:cNvSpPr txBox="1"/>
          <p:nvPr/>
        </p:nvSpPr>
        <p:spPr>
          <a:xfrm>
            <a:off x="340652" y="1673299"/>
            <a:ext cx="495009" cy="707886"/>
          </a:xfrm>
          <a:prstGeom prst="rect">
            <a:avLst/>
          </a:prstGeom>
          <a:noFill/>
        </p:spPr>
        <p:txBody>
          <a:bodyPr wrap="square" rtlCol="0">
            <a:spAutoFit/>
          </a:bodyPr>
          <a:lstStyle/>
          <a:p>
            <a:pPr>
              <a:defRPr/>
            </a:pPr>
            <a:r>
              <a:rPr lang="en-GB" sz="4000" b="1" dirty="0" err="1">
                <a:solidFill>
                  <a:srgbClr val="5B9BD5">
                    <a:lumMod val="50000"/>
                  </a:srgbClr>
                </a:solidFill>
                <a:latin typeface="Century Gothic" panose="020B0502020202020204" pitchFamily="34" charset="0"/>
              </a:rPr>
              <a:t>i</a:t>
            </a:r>
            <a:endParaRPr lang="en-GB" sz="4000" b="1" dirty="0">
              <a:solidFill>
                <a:srgbClr val="5B9BD5">
                  <a:lumMod val="50000"/>
                </a:srgbClr>
              </a:solidFill>
              <a:latin typeface="Century Gothic" panose="020B0502020202020204" pitchFamily="34" charset="0"/>
            </a:endParaRPr>
          </a:p>
        </p:txBody>
      </p:sp>
      <p:pic>
        <p:nvPicPr>
          <p:cNvPr id="18" name="Picture 1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4640" y="1955242"/>
            <a:ext cx="1357453" cy="947784"/>
          </a:xfrm>
          <a:prstGeom prst="rect">
            <a:avLst/>
          </a:prstGeom>
        </p:spPr>
      </p:pic>
      <p:sp>
        <p:nvSpPr>
          <p:cNvPr id="19" name="TextBox 18">
            <a:extLst>
              <a:ext uri="{FF2B5EF4-FFF2-40B4-BE49-F238E27FC236}">
                <a16:creationId xmlns:a16="http://schemas.microsoft.com/office/drawing/2014/main" id="{21E497C2-6813-45CF-9B5F-EA40A2480F0D}"/>
              </a:ext>
            </a:extLst>
          </p:cNvPr>
          <p:cNvSpPr txBox="1"/>
          <p:nvPr/>
        </p:nvSpPr>
        <p:spPr>
          <a:xfrm rot="10800000" flipV="1">
            <a:off x="1213462" y="2638909"/>
            <a:ext cx="1089023"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w</a:t>
            </a:r>
            <a:r>
              <a:rPr lang="en-GB" sz="3600" dirty="0" err="1">
                <a:solidFill>
                  <a:srgbClr val="FFC0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20" name="Picture 19"/>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07990" y="1845021"/>
            <a:ext cx="683176" cy="924040"/>
          </a:xfrm>
          <a:prstGeom prst="rect">
            <a:avLst/>
          </a:prstGeom>
        </p:spPr>
      </p:pic>
      <p:sp>
        <p:nvSpPr>
          <p:cNvPr id="21" name="TextBox 20">
            <a:extLst>
              <a:ext uri="{FF2B5EF4-FFF2-40B4-BE49-F238E27FC236}">
                <a16:creationId xmlns:a16="http://schemas.microsoft.com/office/drawing/2014/main" id="{996F03CA-4393-4B59-82AE-47D2DDCE7FC2}"/>
              </a:ext>
            </a:extLst>
          </p:cNvPr>
          <p:cNvSpPr txBox="1"/>
          <p:nvPr/>
        </p:nvSpPr>
        <p:spPr>
          <a:xfrm rot="10800000" flipV="1">
            <a:off x="3706205" y="2658665"/>
            <a:ext cx="1897635"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f</a:t>
            </a:r>
            <a:r>
              <a:rPr lang="en-GB" sz="3600" dirty="0" err="1">
                <a:solidFill>
                  <a:srgbClr val="FFC0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Calibri" panose="020F0502020204030204" pitchFamily="34" charset="0"/>
              </a:rPr>
              <a:t>nden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27545A5E-73DA-49E9-BB52-FBAA40BA9B21}"/>
              </a:ext>
            </a:extLst>
          </p:cNvPr>
          <p:cNvSpPr txBox="1"/>
          <p:nvPr/>
        </p:nvSpPr>
        <p:spPr>
          <a:xfrm>
            <a:off x="3254137" y="1708274"/>
            <a:ext cx="495009" cy="707886"/>
          </a:xfrm>
          <a:prstGeom prst="rect">
            <a:avLst/>
          </a:prstGeom>
          <a:noFill/>
        </p:spPr>
        <p:txBody>
          <a:bodyPr wrap="square" rtlCol="0">
            <a:spAutoFit/>
          </a:bodyPr>
          <a:lstStyle/>
          <a:p>
            <a:pPr>
              <a:defRPr/>
            </a:pPr>
            <a:r>
              <a:rPr lang="en-GB" sz="4000" b="1" dirty="0" err="1">
                <a:solidFill>
                  <a:srgbClr val="5B9BD5">
                    <a:lumMod val="50000"/>
                  </a:srgbClr>
                </a:solidFill>
                <a:latin typeface="Century Gothic" panose="020B0502020202020204" pitchFamily="34" charset="0"/>
              </a:rPr>
              <a:t>i</a:t>
            </a:r>
            <a:endParaRPr lang="en-GB" sz="4000" b="1" dirty="0">
              <a:solidFill>
                <a:srgbClr val="5B9BD5">
                  <a:lumMod val="50000"/>
                </a:srgbClr>
              </a:solidFill>
              <a:latin typeface="Century Gothic" panose="020B0502020202020204" pitchFamily="34" charset="0"/>
            </a:endParaRPr>
          </a:p>
        </p:txBody>
      </p:sp>
      <p:sp>
        <p:nvSpPr>
          <p:cNvPr id="23" name="TextBox 22">
            <a:extLst>
              <a:ext uri="{FF2B5EF4-FFF2-40B4-BE49-F238E27FC236}">
                <a16:creationId xmlns:a16="http://schemas.microsoft.com/office/drawing/2014/main" id="{27545A5E-73DA-49E9-BB52-FBAA40BA9B21}"/>
              </a:ext>
            </a:extLst>
          </p:cNvPr>
          <p:cNvSpPr txBox="1"/>
          <p:nvPr/>
        </p:nvSpPr>
        <p:spPr>
          <a:xfrm>
            <a:off x="6085122" y="1590269"/>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o</a:t>
            </a:r>
          </a:p>
        </p:txBody>
      </p:sp>
      <p:sp>
        <p:nvSpPr>
          <p:cNvPr id="24" name="TextBox 23">
            <a:extLst>
              <a:ext uri="{FF2B5EF4-FFF2-40B4-BE49-F238E27FC236}">
                <a16:creationId xmlns:a16="http://schemas.microsoft.com/office/drawing/2014/main" id="{21E497C2-6813-45CF-9B5F-EA40A2480F0D}"/>
              </a:ext>
            </a:extLst>
          </p:cNvPr>
          <p:cNvSpPr txBox="1"/>
          <p:nvPr/>
        </p:nvSpPr>
        <p:spPr>
          <a:xfrm rot="10800000" flipV="1">
            <a:off x="7045830" y="2675156"/>
            <a:ext cx="1184905"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w</a:t>
            </a:r>
            <a:r>
              <a:rPr lang="en-GB" sz="3600" dirty="0">
                <a:solidFill>
                  <a:srgbClr val="FFC0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25" name="Picture 24"/>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12155" y="1781771"/>
            <a:ext cx="913227" cy="1032769"/>
          </a:xfrm>
          <a:prstGeom prst="rect">
            <a:avLst/>
          </a:prstGeom>
        </p:spPr>
      </p:pic>
      <p:sp>
        <p:nvSpPr>
          <p:cNvPr id="26" name="TextBox 25">
            <a:extLst>
              <a:ext uri="{FF2B5EF4-FFF2-40B4-BE49-F238E27FC236}">
                <a16:creationId xmlns:a16="http://schemas.microsoft.com/office/drawing/2014/main" id="{27545A5E-73DA-49E9-BB52-FBAA40BA9B21}"/>
              </a:ext>
            </a:extLst>
          </p:cNvPr>
          <p:cNvSpPr txBox="1"/>
          <p:nvPr/>
        </p:nvSpPr>
        <p:spPr>
          <a:xfrm>
            <a:off x="9011260" y="1603625"/>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o</a:t>
            </a:r>
          </a:p>
        </p:txBody>
      </p:sp>
      <p:pic>
        <p:nvPicPr>
          <p:cNvPr id="27" name="Picture 26"/>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045830" y="1944495"/>
            <a:ext cx="1119715" cy="951719"/>
          </a:xfrm>
          <a:prstGeom prst="rect">
            <a:avLst/>
          </a:prstGeom>
        </p:spPr>
      </p:pic>
      <p:sp>
        <p:nvSpPr>
          <p:cNvPr id="28" name="TextBox 27">
            <a:extLst>
              <a:ext uri="{FF2B5EF4-FFF2-40B4-BE49-F238E27FC236}">
                <a16:creationId xmlns:a16="http://schemas.microsoft.com/office/drawing/2014/main" id="{21E497C2-6813-45CF-9B5F-EA40A2480F0D}"/>
              </a:ext>
            </a:extLst>
          </p:cNvPr>
          <p:cNvSpPr txBox="1"/>
          <p:nvPr/>
        </p:nvSpPr>
        <p:spPr>
          <a:xfrm rot="10800000" flipV="1">
            <a:off x="9607535" y="2649852"/>
            <a:ext cx="1703734"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K</a:t>
            </a:r>
            <a:r>
              <a:rPr lang="en-GB" sz="3600" dirty="0">
                <a:solidFill>
                  <a:srgbClr val="FFC0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pf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39F0888F-A463-4264-913D-6587DF2B0911}"/>
              </a:ext>
            </a:extLst>
          </p:cNvPr>
          <p:cNvSpPr txBox="1"/>
          <p:nvPr/>
        </p:nvSpPr>
        <p:spPr>
          <a:xfrm>
            <a:off x="302996" y="2503093"/>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u</a:t>
            </a:r>
          </a:p>
        </p:txBody>
      </p:sp>
      <p:pic>
        <p:nvPicPr>
          <p:cNvPr id="31" name="Picture 30"/>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3537" y="3324055"/>
            <a:ext cx="1465272" cy="1023064"/>
          </a:xfrm>
          <a:prstGeom prst="rect">
            <a:avLst/>
          </a:prstGeom>
        </p:spPr>
      </p:pic>
      <p:sp>
        <p:nvSpPr>
          <p:cNvPr id="32" name="TextBox 31">
            <a:extLst>
              <a:ext uri="{FF2B5EF4-FFF2-40B4-BE49-F238E27FC236}">
                <a16:creationId xmlns:a16="http://schemas.microsoft.com/office/drawing/2014/main" id="{21E497C2-6813-45CF-9B5F-EA40A2480F0D}"/>
              </a:ext>
            </a:extLst>
          </p:cNvPr>
          <p:cNvSpPr txBox="1"/>
          <p:nvPr/>
        </p:nvSpPr>
        <p:spPr>
          <a:xfrm rot="10800000" flipV="1">
            <a:off x="1348890" y="4152379"/>
            <a:ext cx="859941"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d</a:t>
            </a:r>
            <a:r>
              <a:rPr lang="en-GB" sz="3600" dirty="0">
                <a:solidFill>
                  <a:srgbClr val="FFC000"/>
                </a:solidFill>
                <a:latin typeface="Century Gothic" panose="020B0502020202020204" pitchFamily="34" charset="0"/>
                <a:cs typeface="Calibri" panose="020F0502020204030204" pitchFamily="34" charset="0"/>
              </a:rPr>
              <a:t>u</a:t>
            </a:r>
          </a:p>
        </p:txBody>
      </p:sp>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29640" y="3904706"/>
            <a:ext cx="233428" cy="238210"/>
          </a:xfrm>
          <a:prstGeom prst="rect">
            <a:avLst/>
          </a:prstGeom>
        </p:spPr>
      </p:pic>
      <p:sp>
        <p:nvSpPr>
          <p:cNvPr id="34" name="TextBox 33">
            <a:extLst>
              <a:ext uri="{FF2B5EF4-FFF2-40B4-BE49-F238E27FC236}">
                <a16:creationId xmlns:a16="http://schemas.microsoft.com/office/drawing/2014/main" id="{21E497C2-6813-45CF-9B5F-EA40A2480F0D}"/>
              </a:ext>
            </a:extLst>
          </p:cNvPr>
          <p:cNvSpPr txBox="1"/>
          <p:nvPr/>
        </p:nvSpPr>
        <p:spPr>
          <a:xfrm rot="10800000" flipV="1">
            <a:off x="3669998" y="4132054"/>
            <a:ext cx="1784084"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a:t>
            </a:r>
            <a:r>
              <a:rPr lang="en-GB" sz="3600" dirty="0" err="1">
                <a:solidFill>
                  <a:srgbClr val="FFC000"/>
                </a:solidFill>
                <a:latin typeface="Century Gothic" panose="020B0502020202020204" pitchFamily="34" charset="0"/>
                <a:cs typeface="Calibri" panose="020F0502020204030204" pitchFamily="34" charset="0"/>
              </a:rPr>
              <a:t>u</a:t>
            </a:r>
            <a:r>
              <a:rPr lang="en-GB" sz="3600" dirty="0" err="1">
                <a:solidFill>
                  <a:srgbClr val="5B9BD5">
                    <a:lumMod val="50000"/>
                  </a:srgbClr>
                </a:solidFill>
                <a:latin typeface="Century Gothic" panose="020B0502020202020204" pitchFamily="34" charset="0"/>
                <a:cs typeface="Arial" panose="020B0604020202020204" pitchFamily="34" charset="0"/>
              </a:rPr>
              <a:t>nkt</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39F0888F-A463-4264-913D-6587DF2B0911}"/>
              </a:ext>
            </a:extLst>
          </p:cNvPr>
          <p:cNvSpPr txBox="1"/>
          <p:nvPr/>
        </p:nvSpPr>
        <p:spPr>
          <a:xfrm>
            <a:off x="3230007" y="2512148"/>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u</a:t>
            </a:r>
          </a:p>
        </p:txBody>
      </p:sp>
      <p:sp>
        <p:nvSpPr>
          <p:cNvPr id="36" name="TextBox 35">
            <a:extLst>
              <a:ext uri="{FF2B5EF4-FFF2-40B4-BE49-F238E27FC236}">
                <a16:creationId xmlns:a16="http://schemas.microsoft.com/office/drawing/2014/main" id="{27545A5E-73DA-49E9-BB52-FBAA40BA9B21}"/>
              </a:ext>
            </a:extLst>
          </p:cNvPr>
          <p:cNvSpPr txBox="1"/>
          <p:nvPr/>
        </p:nvSpPr>
        <p:spPr>
          <a:xfrm>
            <a:off x="6074623" y="3145887"/>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ü</a:t>
            </a:r>
          </a:p>
        </p:txBody>
      </p:sp>
      <p:sp>
        <p:nvSpPr>
          <p:cNvPr id="37" name="TextBox 36">
            <a:extLst>
              <a:ext uri="{FF2B5EF4-FFF2-40B4-BE49-F238E27FC236}">
                <a16:creationId xmlns:a16="http://schemas.microsoft.com/office/drawing/2014/main" id="{39F0888F-A463-4264-913D-6587DF2B0911}"/>
              </a:ext>
            </a:extLst>
          </p:cNvPr>
          <p:cNvSpPr txBox="1"/>
          <p:nvPr/>
        </p:nvSpPr>
        <p:spPr>
          <a:xfrm>
            <a:off x="303436" y="3984770"/>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ö</a:t>
            </a:r>
          </a:p>
        </p:txBody>
      </p:sp>
      <p:sp>
        <p:nvSpPr>
          <p:cNvPr id="38" name="TextBox 37">
            <a:extLst>
              <a:ext uri="{FF2B5EF4-FFF2-40B4-BE49-F238E27FC236}">
                <a16:creationId xmlns:a16="http://schemas.microsoft.com/office/drawing/2014/main" id="{E03C17A7-4D3C-4F7A-A902-2FFD30051486}"/>
              </a:ext>
            </a:extLst>
          </p:cNvPr>
          <p:cNvSpPr txBox="1"/>
          <p:nvPr/>
        </p:nvSpPr>
        <p:spPr>
          <a:xfrm>
            <a:off x="6072852" y="4637994"/>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ä</a:t>
            </a:r>
          </a:p>
        </p:txBody>
      </p:sp>
      <p:pic>
        <p:nvPicPr>
          <p:cNvPr id="39" name="Picture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47101" y="3340100"/>
            <a:ext cx="552975" cy="916244"/>
          </a:xfrm>
          <a:prstGeom prst="rect">
            <a:avLst/>
          </a:prstGeom>
        </p:spPr>
      </p:pic>
      <p:sp>
        <p:nvSpPr>
          <p:cNvPr id="40" name="TextBox 39">
            <a:extLst>
              <a:ext uri="{FF2B5EF4-FFF2-40B4-BE49-F238E27FC236}">
                <a16:creationId xmlns:a16="http://schemas.microsoft.com/office/drawing/2014/main" id="{21E497C2-6813-45CF-9B5F-EA40A2480F0D}"/>
              </a:ext>
            </a:extLst>
          </p:cNvPr>
          <p:cNvSpPr txBox="1"/>
          <p:nvPr/>
        </p:nvSpPr>
        <p:spPr>
          <a:xfrm rot="10800000" flipV="1">
            <a:off x="7084057" y="4162832"/>
            <a:ext cx="859941"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T</a:t>
            </a:r>
            <a:r>
              <a:rPr lang="en-GB" sz="3600" dirty="0">
                <a:solidFill>
                  <a:srgbClr val="FFC000"/>
                </a:solidFill>
                <a:latin typeface="Century Gothic" panose="020B0502020202020204" pitchFamily="34" charset="0"/>
                <a:cs typeface="Calibri" panose="020F0502020204030204" pitchFamily="34" charset="0"/>
              </a:rPr>
              <a:t>ü</a:t>
            </a:r>
            <a:r>
              <a:rPr lang="en-GB" sz="3600" dirty="0">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1" name="Picture 40"/>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155" y="3360480"/>
            <a:ext cx="710098" cy="861957"/>
          </a:xfrm>
          <a:prstGeom prst="rect">
            <a:avLst/>
          </a:prstGeom>
        </p:spPr>
      </p:pic>
      <p:sp>
        <p:nvSpPr>
          <p:cNvPr id="42" name="TextBox 41">
            <a:extLst>
              <a:ext uri="{FF2B5EF4-FFF2-40B4-BE49-F238E27FC236}">
                <a16:creationId xmlns:a16="http://schemas.microsoft.com/office/drawing/2014/main" id="{21E497C2-6813-45CF-9B5F-EA40A2480F0D}"/>
              </a:ext>
            </a:extLst>
          </p:cNvPr>
          <p:cNvSpPr txBox="1"/>
          <p:nvPr/>
        </p:nvSpPr>
        <p:spPr>
          <a:xfrm rot="10800000" flipV="1">
            <a:off x="9668996" y="4107549"/>
            <a:ext cx="1565886"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f</a:t>
            </a:r>
            <a:r>
              <a:rPr lang="en-GB" sz="3600" dirty="0" err="1">
                <a:solidFill>
                  <a:srgbClr val="FFC000"/>
                </a:solidFill>
                <a:latin typeface="Century Gothic" panose="020B0502020202020204" pitchFamily="34" charset="0"/>
                <a:cs typeface="Calibri" panose="020F0502020204030204" pitchFamily="34" charset="0"/>
              </a:rPr>
              <a:t>ü</a:t>
            </a:r>
            <a:r>
              <a:rPr lang="en-GB" sz="3600" dirty="0" err="1">
                <a:solidFill>
                  <a:srgbClr val="5B9BD5">
                    <a:lumMod val="50000"/>
                  </a:srgbClr>
                </a:solidFill>
                <a:latin typeface="Century Gothic" panose="020B0502020202020204" pitchFamily="34" charset="0"/>
                <a:cs typeface="Arial" panose="020B0604020202020204" pitchFamily="34" charset="0"/>
              </a:rPr>
              <a:t>nf</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3" name="Picture 42"/>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2066" y="4747607"/>
            <a:ext cx="682122" cy="1045816"/>
          </a:xfrm>
          <a:prstGeom prst="rect">
            <a:avLst/>
          </a:prstGeom>
        </p:spPr>
      </p:pic>
      <p:sp>
        <p:nvSpPr>
          <p:cNvPr id="44" name="TextBox 43">
            <a:extLst>
              <a:ext uri="{FF2B5EF4-FFF2-40B4-BE49-F238E27FC236}">
                <a16:creationId xmlns:a16="http://schemas.microsoft.com/office/drawing/2014/main" id="{21E497C2-6813-45CF-9B5F-EA40A2480F0D}"/>
              </a:ext>
            </a:extLst>
          </p:cNvPr>
          <p:cNvSpPr txBox="1"/>
          <p:nvPr/>
        </p:nvSpPr>
        <p:spPr>
          <a:xfrm rot="10800000" flipV="1">
            <a:off x="990988" y="5652645"/>
            <a:ext cx="1731543"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sch</a:t>
            </a:r>
            <a:r>
              <a:rPr lang="en-GB" sz="3600" dirty="0">
                <a:solidFill>
                  <a:srgbClr val="FFC000"/>
                </a:solidFill>
                <a:latin typeface="Century Gothic" panose="020B0502020202020204" pitchFamily="34" charset="0"/>
                <a:cs typeface="Calibri" panose="020F0502020204030204" pitchFamily="34" charset="0"/>
              </a:rPr>
              <a:t>ö</a:t>
            </a:r>
            <a:r>
              <a:rPr lang="en-GB" sz="3600" dirty="0">
                <a:solidFill>
                  <a:srgbClr val="5B9BD5">
                    <a:lumMod val="50000"/>
                  </a:srgbClr>
                </a:solidFill>
                <a:latin typeface="Century Gothic" panose="020B0502020202020204" pitchFamily="34" charset="0"/>
                <a:cs typeface="Arial" panose="020B0604020202020204" pitchFamily="34" charset="0"/>
              </a:rPr>
              <a:t>n</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5" name="Picture 44"/>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70835" y="4723271"/>
            <a:ext cx="796938" cy="1186359"/>
          </a:xfrm>
          <a:prstGeom prst="rect">
            <a:avLst/>
          </a:prstGeom>
        </p:spPr>
      </p:pic>
      <p:sp>
        <p:nvSpPr>
          <p:cNvPr id="46" name="TextBox 45">
            <a:extLst>
              <a:ext uri="{FF2B5EF4-FFF2-40B4-BE49-F238E27FC236}">
                <a16:creationId xmlns:a16="http://schemas.microsoft.com/office/drawing/2014/main" id="{21E497C2-6813-45CF-9B5F-EA40A2480F0D}"/>
              </a:ext>
            </a:extLst>
          </p:cNvPr>
          <p:cNvSpPr txBox="1"/>
          <p:nvPr/>
        </p:nvSpPr>
        <p:spPr>
          <a:xfrm rot="10800000" flipV="1">
            <a:off x="3418006" y="5690072"/>
            <a:ext cx="2431741" cy="584775"/>
          </a:xfrm>
          <a:prstGeom prst="rect">
            <a:avLst/>
          </a:prstGeom>
          <a:noFill/>
        </p:spPr>
        <p:txBody>
          <a:bodyPr wrap="square" rtlCol="0">
            <a:spAutoFit/>
          </a:bodyPr>
          <a:lstStyle/>
          <a:p>
            <a:pPr lvl="0"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pl</a:t>
            </a:r>
            <a:r>
              <a:rPr lang="en-GB" sz="3200" dirty="0" err="1">
                <a:solidFill>
                  <a:srgbClr val="FFC000"/>
                </a:solidFill>
                <a:latin typeface="Century Gothic" panose="020B0502020202020204" pitchFamily="34" charset="0"/>
                <a:cs typeface="Calibri" panose="020F0502020204030204" pitchFamily="34" charset="0"/>
              </a:rPr>
              <a:t>ö</a:t>
            </a:r>
            <a:r>
              <a:rPr lang="en-GB" sz="3200" dirty="0" err="1">
                <a:solidFill>
                  <a:srgbClr val="5B9BD5">
                    <a:lumMod val="50000"/>
                  </a:srgbClr>
                </a:solidFill>
                <a:latin typeface="Century Gothic" panose="020B0502020202020204" pitchFamily="34" charset="0"/>
                <a:cs typeface="Arial" panose="020B0604020202020204" pitchFamily="34" charset="0"/>
              </a:rPr>
              <a:t>tzlich</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47" name="Picture 46"/>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35704" y="4856350"/>
            <a:ext cx="963473" cy="1053280"/>
          </a:xfrm>
          <a:prstGeom prst="rect">
            <a:avLst/>
          </a:prstGeom>
        </p:spPr>
      </p:pic>
      <p:sp>
        <p:nvSpPr>
          <p:cNvPr id="48" name="TextBox 47">
            <a:extLst>
              <a:ext uri="{FF2B5EF4-FFF2-40B4-BE49-F238E27FC236}">
                <a16:creationId xmlns:a16="http://schemas.microsoft.com/office/drawing/2014/main" id="{21E497C2-6813-45CF-9B5F-EA40A2480F0D}"/>
              </a:ext>
            </a:extLst>
          </p:cNvPr>
          <p:cNvSpPr txBox="1"/>
          <p:nvPr/>
        </p:nvSpPr>
        <p:spPr>
          <a:xfrm rot="10800000" flipV="1">
            <a:off x="6834986" y="5626946"/>
            <a:ext cx="1434075"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sp</a:t>
            </a:r>
            <a:r>
              <a:rPr lang="en-GB" sz="3600" dirty="0">
                <a:solidFill>
                  <a:srgbClr val="FFC000"/>
                </a:solidFill>
                <a:latin typeface="Century Gothic" panose="020B0502020202020204" pitchFamily="34" charset="0"/>
                <a:cs typeface="Calibri" panose="020F0502020204030204" pitchFamily="34" charset="0"/>
              </a:rPr>
              <a:t>ä</a:t>
            </a:r>
            <a:r>
              <a:rPr lang="en-GB" sz="3600" dirty="0">
                <a:solidFill>
                  <a:srgbClr val="5B9BD5">
                    <a:lumMod val="50000"/>
                  </a:srgbClr>
                </a:solidFill>
                <a:latin typeface="Century Gothic" panose="020B0502020202020204" pitchFamily="34" charset="0"/>
                <a:cs typeface="Arial" panose="020B0604020202020204" pitchFamily="34" charset="0"/>
              </a:rPr>
              <a:t>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9" name="Picture 48"/>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080" y="4752228"/>
            <a:ext cx="1093308" cy="1111962"/>
          </a:xfrm>
          <a:prstGeom prst="rect">
            <a:avLst/>
          </a:prstGeom>
        </p:spPr>
      </p:pic>
      <p:sp>
        <p:nvSpPr>
          <p:cNvPr id="50" name="TextBox 49">
            <a:extLst>
              <a:ext uri="{FF2B5EF4-FFF2-40B4-BE49-F238E27FC236}">
                <a16:creationId xmlns:a16="http://schemas.microsoft.com/office/drawing/2014/main" id="{21E497C2-6813-45CF-9B5F-EA40A2480F0D}"/>
              </a:ext>
            </a:extLst>
          </p:cNvPr>
          <p:cNvSpPr txBox="1"/>
          <p:nvPr/>
        </p:nvSpPr>
        <p:spPr>
          <a:xfrm rot="10800000" flipV="1">
            <a:off x="9151035" y="5635581"/>
            <a:ext cx="2739399"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l</a:t>
            </a:r>
            <a:r>
              <a:rPr lang="en-GB" sz="3600" dirty="0" err="1">
                <a:solidFill>
                  <a:srgbClr val="FFC000"/>
                </a:solidFill>
                <a:latin typeface="Century Gothic" panose="020B0502020202020204" pitchFamily="34" charset="0"/>
                <a:cs typeface="Calibri" panose="020F0502020204030204" pitchFamily="34" charset="0"/>
              </a:rPr>
              <a:t>ä</a:t>
            </a:r>
            <a:r>
              <a:rPr lang="en-GB" sz="3600" dirty="0" err="1">
                <a:solidFill>
                  <a:srgbClr val="5B9BD5">
                    <a:lumMod val="50000"/>
                  </a:srgbClr>
                </a:solidFill>
                <a:latin typeface="Century Gothic" panose="020B0502020202020204" pitchFamily="34" charset="0"/>
                <a:cs typeface="Arial" panose="020B0604020202020204" pitchFamily="34" charset="0"/>
              </a:rPr>
              <a:t>cheln</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27545A5E-73DA-49E9-BB52-FBAA40BA9B21}"/>
              </a:ext>
            </a:extLst>
          </p:cNvPr>
          <p:cNvSpPr txBox="1"/>
          <p:nvPr/>
        </p:nvSpPr>
        <p:spPr>
          <a:xfrm>
            <a:off x="9025534" y="3159501"/>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ü</a:t>
            </a:r>
          </a:p>
        </p:txBody>
      </p:sp>
      <p:sp>
        <p:nvSpPr>
          <p:cNvPr id="52" name="TextBox 51">
            <a:extLst>
              <a:ext uri="{FF2B5EF4-FFF2-40B4-BE49-F238E27FC236}">
                <a16:creationId xmlns:a16="http://schemas.microsoft.com/office/drawing/2014/main" id="{39F0888F-A463-4264-913D-6587DF2B0911}"/>
              </a:ext>
            </a:extLst>
          </p:cNvPr>
          <p:cNvSpPr txBox="1"/>
          <p:nvPr/>
        </p:nvSpPr>
        <p:spPr>
          <a:xfrm>
            <a:off x="3190532" y="4017914"/>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ö</a:t>
            </a:r>
          </a:p>
        </p:txBody>
      </p:sp>
      <p:sp>
        <p:nvSpPr>
          <p:cNvPr id="53" name="TextBox 52">
            <a:extLst>
              <a:ext uri="{FF2B5EF4-FFF2-40B4-BE49-F238E27FC236}">
                <a16:creationId xmlns:a16="http://schemas.microsoft.com/office/drawing/2014/main" id="{E03C17A7-4D3C-4F7A-A902-2FFD30051486}"/>
              </a:ext>
            </a:extLst>
          </p:cNvPr>
          <p:cNvSpPr txBox="1"/>
          <p:nvPr/>
        </p:nvSpPr>
        <p:spPr>
          <a:xfrm>
            <a:off x="8976387" y="4633467"/>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ä</a:t>
            </a:r>
          </a:p>
        </p:txBody>
      </p:sp>
    </p:spTree>
    <p:extLst>
      <p:ext uri="{BB962C8B-B14F-4D97-AF65-F5344CB8AC3E}">
        <p14:creationId xmlns:p14="http://schemas.microsoft.com/office/powerpoint/2010/main" val="16903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5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fade">
                                      <p:cBhvr>
                                        <p:cTn id="112" dur="500"/>
                                        <p:tgtEl>
                                          <p:spTgt spid="2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fade">
                                      <p:cBhvr>
                                        <p:cTn id="117" dur="500"/>
                                        <p:tgtEl>
                                          <p:spTgt spid="28"/>
                                        </p:tgtEl>
                                      </p:cBhvr>
                                    </p:animEffect>
                                  </p:childTnLst>
                                  <p:subTnLst>
                                    <p:audio>
                                      <p:cMediaNode>
                                        <p:cTn display="0" masterRel="sameClick">
                                          <p:stCondLst>
                                            <p:cond evt="begin" delay="0">
                                              <p:tn val="115"/>
                                            </p:cond>
                                          </p:stCondLst>
                                          <p:endCondLst>
                                            <p:cond evt="onStopAudio" delay="0">
                                              <p:tgtEl>
                                                <p:sldTgt/>
                                              </p:tgtEl>
                                            </p:cond>
                                          </p:endCondLst>
                                        </p:cTn>
                                        <p:tgtEl>
                                          <p:sndTgt r:embed="rId3" name="Kopf_source.wav"/>
                                        </p:tgtEl>
                                      </p:cMediaNode>
                                    </p:audio>
                                  </p:sub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25"/>
                                        </p:tgtEl>
                                        <p:attrNameLst>
                                          <p:attrName>style.visibility</p:attrName>
                                        </p:attrNameLst>
                                      </p:cBhvr>
                                      <p:to>
                                        <p:strVal val="visible"/>
                                      </p:to>
                                    </p:set>
                                    <p:animEffect transition="in" filter="fade">
                                      <p:cBhvr>
                                        <p:cTn id="122" dur="500"/>
                                        <p:tgtEl>
                                          <p:spTgt spid="25"/>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fade">
                                      <p:cBhvr>
                                        <p:cTn id="127" dur="500"/>
                                        <p:tgtEl>
                                          <p:spTgt spid="3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32"/>
                                        </p:tgtEl>
                                        <p:attrNameLst>
                                          <p:attrName>style.visibility</p:attrName>
                                        </p:attrNameLst>
                                      </p:cBhvr>
                                      <p:to>
                                        <p:strVal val="visible"/>
                                      </p:to>
                                    </p:set>
                                    <p:animEffect transition="in" filter="fade">
                                      <p:cBhvr>
                                        <p:cTn id="132" dur="500"/>
                                        <p:tgtEl>
                                          <p:spTgt spid="32"/>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31"/>
                                        </p:tgtEl>
                                        <p:attrNameLst>
                                          <p:attrName>style.visibility</p:attrName>
                                        </p:attrNameLst>
                                      </p:cBhvr>
                                      <p:to>
                                        <p:strVal val="visible"/>
                                      </p:to>
                                    </p:set>
                                    <p:animEffect transition="in" filter="fade">
                                      <p:cBhvr>
                                        <p:cTn id="137" dur="500"/>
                                        <p:tgtEl>
                                          <p:spTgt spid="31"/>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fade">
                                      <p:cBhvr>
                                        <p:cTn id="142" dur="500"/>
                                        <p:tgtEl>
                                          <p:spTgt spid="35"/>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34"/>
                                        </p:tgtEl>
                                        <p:attrNameLst>
                                          <p:attrName>style.visibility</p:attrName>
                                        </p:attrNameLst>
                                      </p:cBhvr>
                                      <p:to>
                                        <p:strVal val="visible"/>
                                      </p:to>
                                    </p:set>
                                    <p:animEffect transition="in" filter="fade">
                                      <p:cBhvr>
                                        <p:cTn id="147" dur="500"/>
                                        <p:tgtEl>
                                          <p:spTgt spid="34"/>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33"/>
                                        </p:tgtEl>
                                        <p:attrNameLst>
                                          <p:attrName>style.visibility</p:attrName>
                                        </p:attrNameLst>
                                      </p:cBhvr>
                                      <p:to>
                                        <p:strVal val="visible"/>
                                      </p:to>
                                    </p:set>
                                    <p:animEffect transition="in" filter="fade">
                                      <p:cBhvr>
                                        <p:cTn id="152" dur="500"/>
                                        <p:tgtEl>
                                          <p:spTgt spid="33"/>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36"/>
                                        </p:tgtEl>
                                        <p:attrNameLst>
                                          <p:attrName>style.visibility</p:attrName>
                                        </p:attrNameLst>
                                      </p:cBhvr>
                                      <p:to>
                                        <p:strVal val="visible"/>
                                      </p:to>
                                    </p:set>
                                    <p:animEffect transition="in" filter="fade">
                                      <p:cBhvr>
                                        <p:cTn id="157" dur="500"/>
                                        <p:tgtEl>
                                          <p:spTgt spid="36"/>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fade">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39"/>
                                        </p:tgtEl>
                                        <p:attrNameLst>
                                          <p:attrName>style.visibility</p:attrName>
                                        </p:attrNameLst>
                                      </p:cBhvr>
                                      <p:to>
                                        <p:strVal val="visible"/>
                                      </p:to>
                                    </p:set>
                                    <p:animEffect transition="in" filter="fade">
                                      <p:cBhvr>
                                        <p:cTn id="167" dur="500"/>
                                        <p:tgtEl>
                                          <p:spTgt spid="39"/>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51"/>
                                        </p:tgtEl>
                                        <p:attrNameLst>
                                          <p:attrName>style.visibility</p:attrName>
                                        </p:attrNameLst>
                                      </p:cBhvr>
                                      <p:to>
                                        <p:strVal val="visible"/>
                                      </p:to>
                                    </p:set>
                                    <p:animEffect transition="in" filter="fade">
                                      <p:cBhvr>
                                        <p:cTn id="172" dur="500"/>
                                        <p:tgtEl>
                                          <p:spTgt spid="51"/>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42"/>
                                        </p:tgtEl>
                                        <p:attrNameLst>
                                          <p:attrName>style.visibility</p:attrName>
                                        </p:attrNameLst>
                                      </p:cBhvr>
                                      <p:to>
                                        <p:strVal val="visible"/>
                                      </p:to>
                                    </p:set>
                                    <p:animEffect transition="in" filter="fade">
                                      <p:cBhvr>
                                        <p:cTn id="177" dur="500"/>
                                        <p:tgtEl>
                                          <p:spTgt spid="42"/>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nodeType="clickEffect">
                                  <p:stCondLst>
                                    <p:cond delay="0"/>
                                  </p:stCondLst>
                                  <p:childTnLst>
                                    <p:set>
                                      <p:cBhvr>
                                        <p:cTn id="181" dur="1" fill="hold">
                                          <p:stCondLst>
                                            <p:cond delay="0"/>
                                          </p:stCondLst>
                                        </p:cTn>
                                        <p:tgtEl>
                                          <p:spTgt spid="41"/>
                                        </p:tgtEl>
                                        <p:attrNameLst>
                                          <p:attrName>style.visibility</p:attrName>
                                        </p:attrNameLst>
                                      </p:cBhvr>
                                      <p:to>
                                        <p:strVal val="visible"/>
                                      </p:to>
                                    </p:set>
                                    <p:animEffect transition="in" filter="fade">
                                      <p:cBhvr>
                                        <p:cTn id="182" dur="500"/>
                                        <p:tgtEl>
                                          <p:spTgt spid="41"/>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37"/>
                                        </p:tgtEl>
                                        <p:attrNameLst>
                                          <p:attrName>style.visibility</p:attrName>
                                        </p:attrNameLst>
                                      </p:cBhvr>
                                      <p:to>
                                        <p:strVal val="visible"/>
                                      </p:to>
                                    </p:set>
                                    <p:animEffect transition="in" filter="fade">
                                      <p:cBhvr>
                                        <p:cTn id="187" dur="500"/>
                                        <p:tgtEl>
                                          <p:spTgt spid="37"/>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44"/>
                                        </p:tgtEl>
                                        <p:attrNameLst>
                                          <p:attrName>style.visibility</p:attrName>
                                        </p:attrNameLst>
                                      </p:cBhvr>
                                      <p:to>
                                        <p:strVal val="visible"/>
                                      </p:to>
                                    </p:set>
                                    <p:animEffect transition="in" filter="fade">
                                      <p:cBhvr>
                                        <p:cTn id="192" dur="500"/>
                                        <p:tgtEl>
                                          <p:spTgt spid="44"/>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nodeType="clickEffect">
                                  <p:stCondLst>
                                    <p:cond delay="0"/>
                                  </p:stCondLst>
                                  <p:childTnLst>
                                    <p:set>
                                      <p:cBhvr>
                                        <p:cTn id="196" dur="1" fill="hold">
                                          <p:stCondLst>
                                            <p:cond delay="0"/>
                                          </p:stCondLst>
                                        </p:cTn>
                                        <p:tgtEl>
                                          <p:spTgt spid="43"/>
                                        </p:tgtEl>
                                        <p:attrNameLst>
                                          <p:attrName>style.visibility</p:attrName>
                                        </p:attrNameLst>
                                      </p:cBhvr>
                                      <p:to>
                                        <p:strVal val="visible"/>
                                      </p:to>
                                    </p:set>
                                    <p:animEffect transition="in" filter="fade">
                                      <p:cBhvr>
                                        <p:cTn id="197" dur="500"/>
                                        <p:tgtEl>
                                          <p:spTgt spid="43"/>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52"/>
                                        </p:tgtEl>
                                        <p:attrNameLst>
                                          <p:attrName>style.visibility</p:attrName>
                                        </p:attrNameLst>
                                      </p:cBhvr>
                                      <p:to>
                                        <p:strVal val="visible"/>
                                      </p:to>
                                    </p:set>
                                    <p:animEffect transition="in" filter="fade">
                                      <p:cBhvr>
                                        <p:cTn id="202" dur="500"/>
                                        <p:tgtEl>
                                          <p:spTgt spid="52"/>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46"/>
                                        </p:tgtEl>
                                        <p:attrNameLst>
                                          <p:attrName>style.visibility</p:attrName>
                                        </p:attrNameLst>
                                      </p:cBhvr>
                                      <p:to>
                                        <p:strVal val="visible"/>
                                      </p:to>
                                    </p:set>
                                    <p:animEffect transition="in" filter="fade">
                                      <p:cBhvr>
                                        <p:cTn id="207" dur="500"/>
                                        <p:tgtEl>
                                          <p:spTgt spid="46"/>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nodeType="clickEffect">
                                  <p:stCondLst>
                                    <p:cond delay="0"/>
                                  </p:stCondLst>
                                  <p:childTnLst>
                                    <p:set>
                                      <p:cBhvr>
                                        <p:cTn id="211" dur="1" fill="hold">
                                          <p:stCondLst>
                                            <p:cond delay="0"/>
                                          </p:stCondLst>
                                        </p:cTn>
                                        <p:tgtEl>
                                          <p:spTgt spid="45"/>
                                        </p:tgtEl>
                                        <p:attrNameLst>
                                          <p:attrName>style.visibility</p:attrName>
                                        </p:attrNameLst>
                                      </p:cBhvr>
                                      <p:to>
                                        <p:strVal val="visible"/>
                                      </p:to>
                                    </p:set>
                                    <p:animEffect transition="in" filter="fade">
                                      <p:cBhvr>
                                        <p:cTn id="212" dur="500"/>
                                        <p:tgtEl>
                                          <p:spTgt spid="45"/>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38"/>
                                        </p:tgtEl>
                                        <p:attrNameLst>
                                          <p:attrName>style.visibility</p:attrName>
                                        </p:attrNameLst>
                                      </p:cBhvr>
                                      <p:to>
                                        <p:strVal val="visible"/>
                                      </p:to>
                                    </p:set>
                                    <p:animEffect transition="in" filter="fade">
                                      <p:cBhvr>
                                        <p:cTn id="217" dur="500"/>
                                        <p:tgtEl>
                                          <p:spTgt spid="38"/>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48"/>
                                        </p:tgtEl>
                                        <p:attrNameLst>
                                          <p:attrName>style.visibility</p:attrName>
                                        </p:attrNameLst>
                                      </p:cBhvr>
                                      <p:to>
                                        <p:strVal val="visible"/>
                                      </p:to>
                                    </p:set>
                                    <p:animEffect transition="in" filter="fade">
                                      <p:cBhvr>
                                        <p:cTn id="222" dur="500"/>
                                        <p:tgtEl>
                                          <p:spTgt spid="48"/>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nodeType="clickEffect">
                                  <p:stCondLst>
                                    <p:cond delay="0"/>
                                  </p:stCondLst>
                                  <p:childTnLst>
                                    <p:set>
                                      <p:cBhvr>
                                        <p:cTn id="226" dur="1" fill="hold">
                                          <p:stCondLst>
                                            <p:cond delay="0"/>
                                          </p:stCondLst>
                                        </p:cTn>
                                        <p:tgtEl>
                                          <p:spTgt spid="47"/>
                                        </p:tgtEl>
                                        <p:attrNameLst>
                                          <p:attrName>style.visibility</p:attrName>
                                        </p:attrNameLst>
                                      </p:cBhvr>
                                      <p:to>
                                        <p:strVal val="visible"/>
                                      </p:to>
                                    </p:set>
                                    <p:animEffect transition="in" filter="fade">
                                      <p:cBhvr>
                                        <p:cTn id="227" dur="500"/>
                                        <p:tgtEl>
                                          <p:spTgt spid="47"/>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53"/>
                                        </p:tgtEl>
                                        <p:attrNameLst>
                                          <p:attrName>style.visibility</p:attrName>
                                        </p:attrNameLst>
                                      </p:cBhvr>
                                      <p:to>
                                        <p:strVal val="visible"/>
                                      </p:to>
                                    </p:set>
                                    <p:animEffect transition="in" filter="fade">
                                      <p:cBhvr>
                                        <p:cTn id="232" dur="500"/>
                                        <p:tgtEl>
                                          <p:spTgt spid="53"/>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50"/>
                                        </p:tgtEl>
                                        <p:attrNameLst>
                                          <p:attrName>style.visibility</p:attrName>
                                        </p:attrNameLst>
                                      </p:cBhvr>
                                      <p:to>
                                        <p:strVal val="visible"/>
                                      </p:to>
                                    </p:set>
                                    <p:animEffect transition="in" filter="fade">
                                      <p:cBhvr>
                                        <p:cTn id="237" dur="500"/>
                                        <p:tgtEl>
                                          <p:spTgt spid="50"/>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nodeType="clickEffect">
                                  <p:stCondLst>
                                    <p:cond delay="0"/>
                                  </p:stCondLst>
                                  <p:childTnLst>
                                    <p:set>
                                      <p:cBhvr>
                                        <p:cTn id="241" dur="1" fill="hold">
                                          <p:stCondLst>
                                            <p:cond delay="0"/>
                                          </p:stCondLst>
                                        </p:cTn>
                                        <p:tgtEl>
                                          <p:spTgt spid="49"/>
                                        </p:tgtEl>
                                        <p:attrNameLst>
                                          <p:attrName>style.visibility</p:attrName>
                                        </p:attrNameLst>
                                      </p:cBhvr>
                                      <p:to>
                                        <p:strVal val="visible"/>
                                      </p:to>
                                    </p:set>
                                    <p:animEffect transition="in" filter="fade">
                                      <p:cBhvr>
                                        <p:cTn id="24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4" grpId="0"/>
      <p:bldP spid="15" grpId="0"/>
      <p:bldP spid="16" grpId="0"/>
      <p:bldP spid="17" grpId="0"/>
      <p:bldP spid="19" grpId="0"/>
      <p:bldP spid="21" grpId="0"/>
      <p:bldP spid="22" grpId="0"/>
      <p:bldP spid="23" grpId="0"/>
      <p:bldP spid="24" grpId="0"/>
      <p:bldP spid="26" grpId="0"/>
      <p:bldP spid="28" grpId="0"/>
      <p:bldP spid="30" grpId="0"/>
      <p:bldP spid="32" grpId="0"/>
      <p:bldP spid="34" grpId="0"/>
      <p:bldP spid="35" grpId="0"/>
      <p:bldP spid="36" grpId="0"/>
      <p:bldP spid="37" grpId="0"/>
      <p:bldP spid="38" grpId="0"/>
      <p:bldP spid="40" grpId="0"/>
      <p:bldP spid="42" grpId="0"/>
      <p:bldP spid="44" grpId="0"/>
      <p:bldP spid="46" grpId="0"/>
      <p:bldP spid="48" grpId="0"/>
      <p:bldP spid="50" grpId="0"/>
      <p:bldP spid="51" grpId="0"/>
      <p:bldP spid="52" grpId="0"/>
      <p:bldP spid="5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683281" cy="869950"/>
          </a:xfrm>
          <a:prstGeom prst="rect">
            <a:avLst/>
          </a:prstGeom>
        </p:spPr>
      </p:pic>
      <p:sp>
        <p:nvSpPr>
          <p:cNvPr id="4" name="Rectangle 3"/>
          <p:cNvSpPr/>
          <p:nvPr/>
        </p:nvSpPr>
        <p:spPr>
          <a:xfrm>
            <a:off x="76201" y="1378069"/>
            <a:ext cx="7254241" cy="4366965"/>
          </a:xfrm>
          <a:prstGeom prst="rect">
            <a:avLst/>
          </a:prstGeom>
        </p:spPr>
        <p:txBody>
          <a:bodyPr wrap="square">
            <a:spAutoFit/>
          </a:bodyPr>
          <a:lstStyle/>
          <a:p>
            <a:pPr>
              <a:lnSpc>
                <a:spcPct val="150000"/>
              </a:lnSpc>
            </a:pPr>
            <a:r>
              <a:rPr lang="de-DE" sz="3800" dirty="0">
                <a:solidFill>
                  <a:srgbClr val="115076"/>
                </a:solidFill>
                <a:latin typeface="Century Gothic" panose="020B0502020202020204" pitchFamily="34" charset="0"/>
              </a:rPr>
              <a:t>Fromme Frösche fressen </a:t>
            </a:r>
          </a:p>
          <a:p>
            <a:pPr>
              <a:lnSpc>
                <a:spcPct val="150000"/>
              </a:lnSpc>
            </a:pPr>
            <a:r>
              <a:rPr lang="de-DE" sz="3800" dirty="0">
                <a:solidFill>
                  <a:srgbClr val="115076"/>
                </a:solidFill>
                <a:latin typeface="Century Gothic" panose="020B0502020202020204" pitchFamily="34" charset="0"/>
              </a:rPr>
              <a:t>frische Frühlingszwiebeln, </a:t>
            </a:r>
          </a:p>
          <a:p>
            <a:pPr>
              <a:lnSpc>
                <a:spcPct val="150000"/>
              </a:lnSpc>
            </a:pPr>
            <a:r>
              <a:rPr lang="de-DE" sz="3800" dirty="0">
                <a:solidFill>
                  <a:srgbClr val="115076"/>
                </a:solidFill>
                <a:latin typeface="Century Gothic" panose="020B0502020202020204" pitchFamily="34" charset="0"/>
              </a:rPr>
              <a:t>aber freche Frösche fressen </a:t>
            </a:r>
          </a:p>
          <a:p>
            <a:pPr>
              <a:lnSpc>
                <a:spcPct val="150000"/>
              </a:lnSpc>
            </a:pPr>
            <a:r>
              <a:rPr lang="de-DE" sz="3800" dirty="0">
                <a:solidFill>
                  <a:srgbClr val="115076"/>
                </a:solidFill>
                <a:latin typeface="Century Gothic" panose="020B0502020202020204" pitchFamily="34" charset="0"/>
              </a:rPr>
              <a:t>frische Früchte.</a:t>
            </a:r>
            <a:endParaRPr lang="en-US" sz="3800" dirty="0">
              <a:solidFill>
                <a:srgbClr val="115076"/>
              </a:solidFill>
              <a:latin typeface="Century Gothic" panose="020B0502020202020204" pitchFamily="34" charset="0"/>
            </a:endParaRPr>
          </a:p>
          <a:p>
            <a:pPr>
              <a:lnSpc>
                <a:spcPct val="150000"/>
              </a:lnSpc>
            </a:pPr>
            <a:endParaRPr lang="en-GB" sz="3800" dirty="0">
              <a:solidFill>
                <a:srgbClr val="115076"/>
              </a:solidFill>
              <a:latin typeface="Century Gothic" panose="020B0502020202020204" pitchFamily="34" charset="0"/>
            </a:endParaRPr>
          </a:p>
        </p:txBody>
      </p:sp>
      <p:sp>
        <p:nvSpPr>
          <p:cNvPr id="5" name="Title 1"/>
          <p:cNvSpPr>
            <a:spLocks noGrp="1"/>
          </p:cNvSpPr>
          <p:nvPr>
            <p:ph type="title"/>
          </p:nvPr>
        </p:nvSpPr>
        <p:spPr>
          <a:xfrm>
            <a:off x="100567" y="4871"/>
            <a:ext cx="10515600" cy="1325563"/>
          </a:xfrm>
        </p:spPr>
        <p:txBody>
          <a:bodyPr>
            <a:normAutofit/>
          </a:bodyPr>
          <a:lstStyle/>
          <a:p>
            <a:r>
              <a:rPr lang="en-GB" sz="4000" b="1">
                <a:solidFill>
                  <a:schemeClr val="bg1"/>
                </a:solidFill>
              </a:rPr>
              <a:t>Zungenbrecher [2] </a:t>
            </a:r>
            <a:endParaRPr lang="en-GB" sz="2800" b="1" i="1" dirty="0">
              <a:solidFill>
                <a:schemeClr val="bg1"/>
              </a:solidFill>
            </a:endParaRPr>
          </a:p>
        </p:txBody>
      </p:sp>
      <p:pic>
        <p:nvPicPr>
          <p:cNvPr id="2050" name="Picture 2" descr="Frog, Screen, Laugh, Green, Friendly, Metal, Plant">
            <a:extLst>
              <a:ext uri="{FF2B5EF4-FFF2-40B4-BE49-F238E27FC236}">
                <a16:creationId xmlns:a16="http://schemas.microsoft.com/office/drawing/2014/main" id="{C925A10F-DA63-4E49-8340-0465F27F1E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1745" y="1710410"/>
            <a:ext cx="2259195" cy="16943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nion, Spring Onion, Early Onion, Leek Greenhouse">
            <a:extLst>
              <a:ext uri="{FF2B5EF4-FFF2-40B4-BE49-F238E27FC236}">
                <a16:creationId xmlns:a16="http://schemas.microsoft.com/office/drawing/2014/main" id="{BC6DEEB9-5555-4381-9C2A-3866295B38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66240" y="1763550"/>
            <a:ext cx="2299854" cy="15332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og, Figure, Funny, Cheeky, Stick Out Tongue, Cute">
            <a:extLst>
              <a:ext uri="{FF2B5EF4-FFF2-40B4-BE49-F238E27FC236}">
                <a16:creationId xmlns:a16="http://schemas.microsoft.com/office/drawing/2014/main" id="{EF2CC7A4-EE42-4BE6-9307-0A23EF2F69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3300" y="3888076"/>
            <a:ext cx="2261408" cy="14769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ackground, Berries, Berry, Blackberries, Blackberry">
            <a:extLst>
              <a:ext uri="{FF2B5EF4-FFF2-40B4-BE49-F238E27FC236}">
                <a16:creationId xmlns:a16="http://schemas.microsoft.com/office/drawing/2014/main" id="{72B77851-0DED-4637-BAF2-B58BCA13668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9466240" y="3831823"/>
            <a:ext cx="2299854" cy="1533235"/>
          </a:xfrm>
          <a:prstGeom prst="rect">
            <a:avLst/>
          </a:prstGeom>
          <a:noFill/>
          <a:extLst>
            <a:ext uri="{909E8E84-426E-40DD-AFC4-6F175D3DCCD1}">
              <a14:hiddenFill xmlns:a14="http://schemas.microsoft.com/office/drawing/2010/main">
                <a:solidFill>
                  <a:srgbClr val="FFFFFF"/>
                </a:solidFill>
              </a14:hiddenFill>
            </a:ext>
          </a:extLst>
        </p:spPr>
      </p:pic>
      <p:sp>
        <p:nvSpPr>
          <p:cNvPr id="12" name="Action Button: Custom 11" descr="number 1">
            <a:hlinkClick r:id="" action="ppaction://noaction" highlightClick="1">
              <a:snd r:embed="rId8" name="Fromme Froesche faster.wav"/>
            </a:hlinkClick>
            <a:extLst>
              <a:ext uri="{FF2B5EF4-FFF2-40B4-BE49-F238E27FC236}">
                <a16:creationId xmlns:a16="http://schemas.microsoft.com/office/drawing/2014/main" id="{8DA2BEE1-4D56-5441-A74C-9AFEEA1136B0}"/>
              </a:ext>
            </a:extLst>
          </p:cNvPr>
          <p:cNvSpPr/>
          <p:nvPr/>
        </p:nvSpPr>
        <p:spPr>
          <a:xfrm>
            <a:off x="8085205" y="887522"/>
            <a:ext cx="612000" cy="57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2</a:t>
            </a:r>
          </a:p>
        </p:txBody>
      </p:sp>
      <p:sp>
        <p:nvSpPr>
          <p:cNvPr id="13" name="Action Button: Custom 12" descr="number 1">
            <a:hlinkClick r:id="" action="ppaction://noaction" highlightClick="1">
              <a:snd r:embed="rId9" name="Frosche_slower.wav"/>
            </a:hlinkClick>
            <a:extLst>
              <a:ext uri="{FF2B5EF4-FFF2-40B4-BE49-F238E27FC236}">
                <a16:creationId xmlns:a16="http://schemas.microsoft.com/office/drawing/2014/main" id="{8DA2BEE1-4D56-5441-A74C-9AFEEA1136B0}"/>
              </a:ext>
            </a:extLst>
          </p:cNvPr>
          <p:cNvSpPr/>
          <p:nvPr/>
        </p:nvSpPr>
        <p:spPr>
          <a:xfrm>
            <a:off x="7024442" y="887522"/>
            <a:ext cx="612000" cy="57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1</a:t>
            </a:r>
          </a:p>
        </p:txBody>
      </p:sp>
      <p:sp>
        <p:nvSpPr>
          <p:cNvPr id="14" name="Rounded Rectangle 11">
            <a:extLst>
              <a:ext uri="{FF2B5EF4-FFF2-40B4-BE49-F238E27FC236}">
                <a16:creationId xmlns:a16="http://schemas.microsoft.com/office/drawing/2014/main" id="{483D7EB9-C2AA-4190-98DE-925F861600E9}"/>
              </a:ext>
            </a:extLst>
          </p:cNvPr>
          <p:cNvSpPr/>
          <p:nvPr/>
        </p:nvSpPr>
        <p:spPr>
          <a:xfrm>
            <a:off x="10587210" y="247046"/>
            <a:ext cx="137011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6868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background for title ">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727158" cy="869950"/>
          </a:xfrm>
          <a:prstGeom prst="rect">
            <a:avLst/>
          </a:prstGeom>
        </p:spPr>
      </p:pic>
      <p:sp>
        <p:nvSpPr>
          <p:cNvPr id="10" name="Title 9"/>
          <p:cNvSpPr>
            <a:spLocks noGrp="1"/>
          </p:cNvSpPr>
          <p:nvPr>
            <p:ph type="title"/>
          </p:nvPr>
        </p:nvSpPr>
        <p:spPr>
          <a:xfrm>
            <a:off x="62744" y="4274"/>
            <a:ext cx="10515600" cy="1325563"/>
          </a:xfrm>
        </p:spPr>
        <p:txBody>
          <a:bodyPr>
            <a:normAutofit/>
          </a:bodyPr>
          <a:lstStyle/>
          <a:p>
            <a:r>
              <a:rPr lang="en-GB" sz="3600" b="1" dirty="0" err="1">
                <a:solidFill>
                  <a:schemeClr val="bg1"/>
                </a:solidFill>
              </a:rPr>
              <a:t>Phonetik</a:t>
            </a:r>
            <a:endParaRPr lang="en-GB" sz="3600" b="1" dirty="0">
              <a:solidFill>
                <a:schemeClr val="bg1"/>
              </a:solidFill>
            </a:endParaRPr>
          </a:p>
        </p:txBody>
      </p:sp>
      <p:graphicFrame>
        <p:nvGraphicFramePr>
          <p:cNvPr id="2" name="Table 1"/>
          <p:cNvGraphicFramePr>
            <a:graphicFrameLocks noGrp="1"/>
          </p:cNvGraphicFramePr>
          <p:nvPr/>
        </p:nvGraphicFramePr>
        <p:xfrm>
          <a:off x="6289430" y="1958948"/>
          <a:ext cx="5421924" cy="3938340"/>
        </p:xfrm>
        <a:graphic>
          <a:graphicData uri="http://schemas.openxmlformats.org/drawingml/2006/table">
            <a:tbl>
              <a:tblPr firstRow="1" bandRow="1">
                <a:tableStyleId>{5940675A-B579-460E-94D1-54222C63F5DA}</a:tableStyleId>
              </a:tblPr>
              <a:tblGrid>
                <a:gridCol w="3323493">
                  <a:extLst>
                    <a:ext uri="{9D8B030D-6E8A-4147-A177-3AD203B41FA5}">
                      <a16:colId xmlns:a16="http://schemas.microsoft.com/office/drawing/2014/main" val="20000"/>
                    </a:ext>
                  </a:extLst>
                </a:gridCol>
                <a:gridCol w="1082505">
                  <a:extLst>
                    <a:ext uri="{9D8B030D-6E8A-4147-A177-3AD203B41FA5}">
                      <a16:colId xmlns:a16="http://schemas.microsoft.com/office/drawing/2014/main" val="20001"/>
                    </a:ext>
                  </a:extLst>
                </a:gridCol>
                <a:gridCol w="1015926">
                  <a:extLst>
                    <a:ext uri="{9D8B030D-6E8A-4147-A177-3AD203B41FA5}">
                      <a16:colId xmlns:a16="http://schemas.microsoft.com/office/drawing/2014/main" val="20002"/>
                    </a:ext>
                  </a:extLst>
                </a:gridCol>
              </a:tblGrid>
              <a:tr h="623076">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400" b="1" dirty="0">
                          <a:solidFill>
                            <a:schemeClr val="accent1">
                              <a:lumMod val="50000"/>
                            </a:schemeClr>
                          </a:solidFill>
                          <a:latin typeface="Century Gothic" panose="020B0502020202020204" pitchFamily="34" charset="0"/>
                        </a:rPr>
                        <a:t>e</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lang</a:t>
                      </a:r>
                      <a:r>
                        <a:rPr lang="en-GB" sz="2400" dirty="0">
                          <a:solidFill>
                            <a:schemeClr val="accent1">
                              <a:lumMod val="50000"/>
                            </a:schemeClr>
                          </a:solidFill>
                          <a:latin typeface="Century Gothic" panose="020B0502020202020204" pitchFamily="34" charset="0"/>
                        </a:rPr>
                        <a: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400" b="1" dirty="0">
                          <a:solidFill>
                            <a:schemeClr val="accent1">
                              <a:lumMod val="50000"/>
                            </a:schemeClr>
                          </a:solidFill>
                          <a:latin typeface="Century Gothic" panose="020B0502020202020204" pitchFamily="34" charset="0"/>
                        </a:rPr>
                        <a:t>e</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kurz</a:t>
                      </a:r>
                      <a:r>
                        <a:rPr lang="en-GB" sz="2400" dirty="0">
                          <a:solidFill>
                            <a:schemeClr val="accent1">
                              <a:lumMod val="50000"/>
                            </a:schemeClr>
                          </a:solidFill>
                          <a:latin typeface="Century Gothic" panose="020B0502020202020204" pitchFamily="34" charset="0"/>
                        </a:rPr>
                        <a: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623076">
                <a:tc>
                  <a:txBody>
                    <a:bodyPr/>
                    <a:lstStyle/>
                    <a:p>
                      <a:pPr lvl="1" algn="ctr"/>
                      <a:r>
                        <a:rPr lang="en-GB" sz="2800" b="1" dirty="0" err="1">
                          <a:solidFill>
                            <a:schemeClr val="accent1">
                              <a:lumMod val="50000"/>
                            </a:schemeClr>
                          </a:solidFill>
                          <a:latin typeface="Century Gothic" panose="020B0502020202020204" pitchFamily="34" charset="0"/>
                        </a:rPr>
                        <a:t>Genf</a:t>
                      </a:r>
                      <a:endParaRPr lang="en-GB" sz="2800" b="1" dirty="0">
                        <a:solidFill>
                          <a:schemeClr val="accent1">
                            <a:lumMod val="50000"/>
                          </a:schemeClr>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623076">
                <a:tc>
                  <a:txBody>
                    <a:bodyPr/>
                    <a:lstStyle/>
                    <a:p>
                      <a:pPr lvl="1" algn="ctr"/>
                      <a:r>
                        <a:rPr lang="en-GB" sz="2800" b="1" dirty="0">
                          <a:solidFill>
                            <a:schemeClr val="accent1">
                              <a:lumMod val="50000"/>
                            </a:schemeClr>
                          </a:solidFill>
                          <a:latin typeface="Century Gothic" panose="020B0502020202020204" pitchFamily="34" charset="0"/>
                        </a:rPr>
                        <a:t>Bremen</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623076">
                <a:tc>
                  <a:txBody>
                    <a:bodyPr/>
                    <a:lstStyle/>
                    <a:p>
                      <a:pPr algn="ctr"/>
                      <a:r>
                        <a:rPr lang="en-GB" sz="2400" b="1" dirty="0">
                          <a:solidFill>
                            <a:schemeClr val="accent1">
                              <a:lumMod val="50000"/>
                            </a:schemeClr>
                          </a:solidFill>
                          <a:latin typeface="Century Gothic" panose="020B0502020202020204" pitchFamily="34" charset="0"/>
                        </a:rPr>
                        <a:t>      Gelsenkirchen</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623076">
                <a:tc>
                  <a:txBody>
                    <a:bodyPr/>
                    <a:lstStyle/>
                    <a:p>
                      <a:pPr lvl="1" algn="ctr"/>
                      <a:r>
                        <a:rPr lang="en-GB" sz="2800" b="1" dirty="0">
                          <a:solidFill>
                            <a:schemeClr val="accent1">
                              <a:lumMod val="50000"/>
                            </a:schemeClr>
                          </a:solidFill>
                          <a:latin typeface="Century Gothic" panose="020B0502020202020204" pitchFamily="34" charset="0"/>
                        </a:rPr>
                        <a:t>Essen</a:t>
                      </a: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623076">
                <a:tc>
                  <a:txBody>
                    <a:bodyPr/>
                    <a:lstStyle/>
                    <a:p>
                      <a:pPr lvl="1" algn="ctr"/>
                      <a:r>
                        <a:rPr lang="en-GB" sz="2800" b="1" dirty="0">
                          <a:solidFill>
                            <a:schemeClr val="accent1">
                              <a:lumMod val="50000"/>
                            </a:schemeClr>
                          </a:solidFill>
                          <a:latin typeface="Century Gothic" panose="020B0502020202020204" pitchFamily="34" charset="0"/>
                        </a:rPr>
                        <a:t>Regensburg</a:t>
                      </a: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TextBox 5">
            <a:extLst>
              <a:ext uri="{FF2B5EF4-FFF2-40B4-BE49-F238E27FC236}">
                <a16:creationId xmlns:a16="http://schemas.microsoft.com/office/drawing/2014/main" id="{F5DF30DE-5E35-4CDE-8452-25B1D5B754B1}"/>
              </a:ext>
            </a:extLst>
          </p:cNvPr>
          <p:cNvSpPr txBox="1"/>
          <p:nvPr/>
        </p:nvSpPr>
        <p:spPr>
          <a:xfrm>
            <a:off x="62744" y="1142478"/>
            <a:ext cx="11807883" cy="461665"/>
          </a:xfrm>
          <a:prstGeom prst="rect">
            <a:avLst/>
          </a:prstGeom>
          <a:noFill/>
        </p:spPr>
        <p:txBody>
          <a:bodyPr wrap="square" rtlCol="0">
            <a:spAutoFit/>
          </a:bodyPr>
          <a:lstStyle/>
          <a:p>
            <a:r>
              <a:rPr lang="en-GB" sz="2400" dirty="0">
                <a:solidFill>
                  <a:srgbClr val="5B9BD5">
                    <a:lumMod val="50000"/>
                  </a:srgbClr>
                </a:solidFill>
                <a:latin typeface="Century Gothic" panose="020B0502020202020204" pitchFamily="34" charset="0"/>
                <a:cs typeface="Calibri" panose="020F0502020204030204" pitchFamily="34" charset="0"/>
              </a:rPr>
              <a:t>Wie </a:t>
            </a:r>
            <a:r>
              <a:rPr lang="en-GB" sz="2400" dirty="0" err="1">
                <a:solidFill>
                  <a:srgbClr val="5B9BD5">
                    <a:lumMod val="50000"/>
                  </a:srgbClr>
                </a:solidFill>
                <a:latin typeface="Century Gothic" panose="020B0502020202020204" pitchFamily="34" charset="0"/>
                <a:cs typeface="Calibri" panose="020F0502020204030204" pitchFamily="34" charset="0"/>
              </a:rPr>
              <a:t>sagt</a:t>
            </a:r>
            <a:r>
              <a:rPr lang="en-GB" sz="2400" dirty="0">
                <a:solidFill>
                  <a:srgbClr val="5B9BD5">
                    <a:lumMod val="50000"/>
                  </a:srgbClr>
                </a:solidFill>
                <a:latin typeface="Century Gothic" panose="020B0502020202020204" pitchFamily="34" charset="0"/>
                <a:cs typeface="Calibri" panose="020F0502020204030204" pitchFamily="34" charset="0"/>
              </a:rPr>
              <a:t> man das?</a:t>
            </a:r>
          </a:p>
        </p:txBody>
      </p:sp>
      <p:graphicFrame>
        <p:nvGraphicFramePr>
          <p:cNvPr id="9" name="Table 8">
            <a:extLst>
              <a:ext uri="{FF2B5EF4-FFF2-40B4-BE49-F238E27FC236}">
                <a16:creationId xmlns:a16="http://schemas.microsoft.com/office/drawing/2014/main" id="{10B1951E-BED6-4D12-8DF1-53678B5BFD70}"/>
              </a:ext>
            </a:extLst>
          </p:cNvPr>
          <p:cNvGraphicFramePr>
            <a:graphicFrameLocks noGrp="1"/>
          </p:cNvGraphicFramePr>
          <p:nvPr/>
        </p:nvGraphicFramePr>
        <p:xfrm>
          <a:off x="851059" y="1958948"/>
          <a:ext cx="5127710" cy="3938340"/>
        </p:xfrm>
        <a:graphic>
          <a:graphicData uri="http://schemas.openxmlformats.org/drawingml/2006/table">
            <a:tbl>
              <a:tblPr firstRow="1" bandRow="1">
                <a:tableStyleId>{5940675A-B579-460E-94D1-54222C63F5DA}</a:tableStyleId>
              </a:tblPr>
              <a:tblGrid>
                <a:gridCol w="2923772">
                  <a:extLst>
                    <a:ext uri="{9D8B030D-6E8A-4147-A177-3AD203B41FA5}">
                      <a16:colId xmlns:a16="http://schemas.microsoft.com/office/drawing/2014/main" val="1629276789"/>
                    </a:ext>
                  </a:extLst>
                </a:gridCol>
                <a:gridCol w="1163088">
                  <a:extLst>
                    <a:ext uri="{9D8B030D-6E8A-4147-A177-3AD203B41FA5}">
                      <a16:colId xmlns:a16="http://schemas.microsoft.com/office/drawing/2014/main" val="2643117389"/>
                    </a:ext>
                  </a:extLst>
                </a:gridCol>
                <a:gridCol w="1040850">
                  <a:extLst>
                    <a:ext uri="{9D8B030D-6E8A-4147-A177-3AD203B41FA5}">
                      <a16:colId xmlns:a16="http://schemas.microsoft.com/office/drawing/2014/main" val="1718001950"/>
                    </a:ext>
                  </a:extLst>
                </a:gridCol>
              </a:tblGrid>
              <a:tr h="623076">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400" b="1" dirty="0" err="1">
                          <a:solidFill>
                            <a:schemeClr val="accent1">
                              <a:lumMod val="50000"/>
                            </a:schemeClr>
                          </a:solidFill>
                          <a:latin typeface="Century Gothic" panose="020B0502020202020204" pitchFamily="34" charset="0"/>
                        </a:rPr>
                        <a:t>a</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lang</a:t>
                      </a:r>
                      <a:r>
                        <a:rPr lang="en-GB" sz="2400" dirty="0">
                          <a:solidFill>
                            <a:schemeClr val="accent1">
                              <a:lumMod val="50000"/>
                            </a:schemeClr>
                          </a:solidFill>
                          <a:latin typeface="Century Gothic" panose="020B0502020202020204" pitchFamily="34" charset="0"/>
                        </a:rPr>
                        <a: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400" b="1" dirty="0" err="1">
                          <a:solidFill>
                            <a:schemeClr val="accent1">
                              <a:lumMod val="50000"/>
                            </a:schemeClr>
                          </a:solidFill>
                          <a:latin typeface="Century Gothic" panose="020B0502020202020204" pitchFamily="34" charset="0"/>
                        </a:rPr>
                        <a:t>a</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kurz</a:t>
                      </a:r>
                      <a:r>
                        <a:rPr lang="en-GB" sz="2400" dirty="0">
                          <a:solidFill>
                            <a:schemeClr val="accent1">
                              <a:lumMod val="50000"/>
                            </a:schemeClr>
                          </a:solidFill>
                          <a:latin typeface="Century Gothic" panose="020B0502020202020204" pitchFamily="34" charset="0"/>
                        </a:rPr>
                        <a: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55885382"/>
                  </a:ext>
                </a:extLst>
              </a:tr>
              <a:tr h="623076">
                <a:tc>
                  <a:txBody>
                    <a:bodyPr/>
                    <a:lstStyle/>
                    <a:p>
                      <a:pPr lvl="1" algn="ctr"/>
                      <a:r>
                        <a:rPr lang="en-GB" sz="2800" b="1" dirty="0">
                          <a:solidFill>
                            <a:schemeClr val="accent1">
                              <a:lumMod val="50000"/>
                            </a:schemeClr>
                          </a:solidFill>
                          <a:latin typeface="Century Gothic" panose="020B0502020202020204" pitchFamily="34" charset="0"/>
                        </a:rPr>
                        <a:t>Hamburg</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75912308"/>
                  </a:ext>
                </a:extLst>
              </a:tr>
              <a:tr h="623076">
                <a:tc>
                  <a:txBody>
                    <a:bodyPr/>
                    <a:lstStyle/>
                    <a:p>
                      <a:pPr lvl="1" algn="ctr"/>
                      <a:r>
                        <a:rPr lang="en-GB" sz="2800" b="1" dirty="0">
                          <a:solidFill>
                            <a:schemeClr val="accent1">
                              <a:lumMod val="50000"/>
                            </a:schemeClr>
                          </a:solidFill>
                          <a:latin typeface="Century Gothic" panose="020B0502020202020204" pitchFamily="34" charset="0"/>
                        </a:rPr>
                        <a:t>Graz</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90717376"/>
                  </a:ext>
                </a:extLst>
              </a:tr>
              <a:tr h="623076">
                <a:tc>
                  <a:txBody>
                    <a:bodyPr/>
                    <a:lstStyle/>
                    <a:p>
                      <a:pPr lvl="1" algn="ctr"/>
                      <a:r>
                        <a:rPr lang="en-GB" sz="2800" b="1" dirty="0">
                          <a:solidFill>
                            <a:schemeClr val="accent1">
                              <a:lumMod val="50000"/>
                            </a:schemeClr>
                          </a:solidFill>
                          <a:latin typeface="Century Gothic" panose="020B0502020202020204" pitchFamily="34" charset="0"/>
                        </a:rPr>
                        <a:t>Kassel</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51126638"/>
                  </a:ext>
                </a:extLst>
              </a:tr>
              <a:tr h="623076">
                <a:tc>
                  <a:txBody>
                    <a:bodyPr/>
                    <a:lstStyle/>
                    <a:p>
                      <a:pPr lvl="1" algn="ctr"/>
                      <a:r>
                        <a:rPr lang="en-GB" sz="2800" b="1" dirty="0">
                          <a:solidFill>
                            <a:schemeClr val="accent1">
                              <a:lumMod val="50000"/>
                            </a:schemeClr>
                          </a:solidFill>
                          <a:latin typeface="Century Gothic" panose="020B0502020202020204" pitchFamily="34" charset="0"/>
                        </a:rPr>
                        <a:t>Hannover</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66856437"/>
                  </a:ext>
                </a:extLst>
              </a:tr>
              <a:tr h="623076">
                <a:tc>
                  <a:txBody>
                    <a:bodyPr/>
                    <a:lstStyle/>
                    <a:p>
                      <a:pPr lvl="1" algn="ctr"/>
                      <a:r>
                        <a:rPr lang="en-GB" sz="2800" b="1" dirty="0">
                          <a:solidFill>
                            <a:schemeClr val="accent1">
                              <a:lumMod val="50000"/>
                            </a:schemeClr>
                          </a:solidFill>
                          <a:latin typeface="Century Gothic" panose="020B0502020202020204" pitchFamily="34" charset="0"/>
                        </a:rPr>
                        <a:t>Aachen</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48060825"/>
                  </a:ext>
                </a:extLst>
              </a:tr>
            </a:tbl>
          </a:graphicData>
        </a:graphic>
      </p:graphicFrame>
      <p:pic>
        <p:nvPicPr>
          <p:cNvPr id="22" name="Picture 21">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5119" y="2852881"/>
            <a:ext cx="435280" cy="453417"/>
          </a:xfrm>
          <a:prstGeom prst="rect">
            <a:avLst/>
          </a:prstGeom>
        </p:spPr>
      </p:pic>
      <p:pic>
        <p:nvPicPr>
          <p:cNvPr id="24" name="Picture 23">
            <a:extLst>
              <a:ext uri="{FF2B5EF4-FFF2-40B4-BE49-F238E27FC236}">
                <a16:creationId xmlns:a16="http://schemas.microsoft.com/office/drawing/2014/main" id="{A1BC389F-87C1-4BB9-BBBE-2C1EFB687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1376" y="3482559"/>
            <a:ext cx="435280" cy="453417"/>
          </a:xfrm>
          <a:prstGeom prst="rect">
            <a:avLst/>
          </a:prstGeom>
        </p:spPr>
      </p:pic>
      <p:pic>
        <p:nvPicPr>
          <p:cNvPr id="25" name="Picture 24">
            <a:extLst>
              <a:ext uri="{FF2B5EF4-FFF2-40B4-BE49-F238E27FC236}">
                <a16:creationId xmlns:a16="http://schemas.microsoft.com/office/drawing/2014/main" id="{2CDAC8A0-9794-42FD-AD81-F8A203876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5119" y="4115907"/>
            <a:ext cx="435280" cy="453417"/>
          </a:xfrm>
          <a:prstGeom prst="rect">
            <a:avLst/>
          </a:prstGeom>
        </p:spPr>
      </p:pic>
      <p:pic>
        <p:nvPicPr>
          <p:cNvPr id="26" name="Picture 25">
            <a:extLst>
              <a:ext uri="{FF2B5EF4-FFF2-40B4-BE49-F238E27FC236}">
                <a16:creationId xmlns:a16="http://schemas.microsoft.com/office/drawing/2014/main" id="{82E05FE1-D82D-4C04-BB37-349DBFCC26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3018" y="4732843"/>
            <a:ext cx="435280" cy="453417"/>
          </a:xfrm>
          <a:prstGeom prst="rect">
            <a:avLst/>
          </a:prstGeom>
        </p:spPr>
      </p:pic>
      <p:pic>
        <p:nvPicPr>
          <p:cNvPr id="27" name="Picture 26">
            <a:extLst>
              <a:ext uri="{FF2B5EF4-FFF2-40B4-BE49-F238E27FC236}">
                <a16:creationId xmlns:a16="http://schemas.microsoft.com/office/drawing/2014/main" id="{FB214944-67E0-4ADC-AD91-E681ACA4FA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8869" y="5343826"/>
            <a:ext cx="435280" cy="453417"/>
          </a:xfrm>
          <a:prstGeom prst="rect">
            <a:avLst/>
          </a:prstGeom>
        </p:spPr>
      </p:pic>
      <p:pic>
        <p:nvPicPr>
          <p:cNvPr id="30" name="Picture 29">
            <a:extLst>
              <a:ext uri="{FF2B5EF4-FFF2-40B4-BE49-F238E27FC236}">
                <a16:creationId xmlns:a16="http://schemas.microsoft.com/office/drawing/2014/main" id="{DDC8A175-E5DD-4786-A4AF-AFACDB05C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9490" y="2867472"/>
            <a:ext cx="445031" cy="463574"/>
          </a:xfrm>
          <a:prstGeom prst="rect">
            <a:avLst/>
          </a:prstGeom>
        </p:spPr>
      </p:pic>
      <p:pic>
        <p:nvPicPr>
          <p:cNvPr id="32" name="Picture 31">
            <a:extLst>
              <a:ext uri="{FF2B5EF4-FFF2-40B4-BE49-F238E27FC236}">
                <a16:creationId xmlns:a16="http://schemas.microsoft.com/office/drawing/2014/main" id="{F1E3164E-05B2-41F7-8CB2-86FE2F71FE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036" y="4133149"/>
            <a:ext cx="402174" cy="418931"/>
          </a:xfrm>
          <a:prstGeom prst="rect">
            <a:avLst/>
          </a:prstGeom>
        </p:spPr>
      </p:pic>
      <p:pic>
        <p:nvPicPr>
          <p:cNvPr id="33" name="Picture 32">
            <a:extLst>
              <a:ext uri="{FF2B5EF4-FFF2-40B4-BE49-F238E27FC236}">
                <a16:creationId xmlns:a16="http://schemas.microsoft.com/office/drawing/2014/main" id="{4BA5EEE4-84C5-4F5E-A489-A5258D4E11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0918" y="4717454"/>
            <a:ext cx="402174" cy="418931"/>
          </a:xfrm>
          <a:prstGeom prst="rect">
            <a:avLst/>
          </a:prstGeom>
        </p:spPr>
      </p:pic>
      <p:pic>
        <p:nvPicPr>
          <p:cNvPr id="21" name="Picture 20">
            <a:extLst>
              <a:ext uri="{FF2B5EF4-FFF2-40B4-BE49-F238E27FC236}">
                <a16:creationId xmlns:a16="http://schemas.microsoft.com/office/drawing/2014/main" id="{814B241D-61A0-4E03-96D0-05081B3FF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036" y="3475176"/>
            <a:ext cx="402174" cy="418931"/>
          </a:xfrm>
          <a:prstGeom prst="rect">
            <a:avLst/>
          </a:prstGeom>
        </p:spPr>
      </p:pic>
      <p:pic>
        <p:nvPicPr>
          <p:cNvPr id="23" name="Picture 22">
            <a:extLst>
              <a:ext uri="{FF2B5EF4-FFF2-40B4-BE49-F238E27FC236}">
                <a16:creationId xmlns:a16="http://schemas.microsoft.com/office/drawing/2014/main" id="{814B241D-61A0-4E03-96D0-05081B3FF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8913" y="5358516"/>
            <a:ext cx="402174" cy="418931"/>
          </a:xfrm>
          <a:prstGeom prst="rect">
            <a:avLst/>
          </a:prstGeom>
        </p:spPr>
      </p:pic>
      <p:sp>
        <p:nvSpPr>
          <p:cNvPr id="38" name="Action Button: Custom 37" descr="number 1">
            <a:hlinkClick r:id="" action="ppaction://noaction" highlightClick="1">
              <a:snd r:embed="rId5" name="Kassel.wav"/>
            </a:hlinkClick>
            <a:extLst>
              <a:ext uri="{FF2B5EF4-FFF2-40B4-BE49-F238E27FC236}">
                <a16:creationId xmlns:a16="http://schemas.microsoft.com/office/drawing/2014/main" id="{8DA2BEE1-4D56-5441-A74C-9AFEEA1136B0}"/>
              </a:ext>
            </a:extLst>
          </p:cNvPr>
          <p:cNvSpPr/>
          <p:nvPr/>
        </p:nvSpPr>
        <p:spPr>
          <a:xfrm>
            <a:off x="907999" y="4089807"/>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3</a:t>
            </a:r>
          </a:p>
        </p:txBody>
      </p:sp>
      <p:sp>
        <p:nvSpPr>
          <p:cNvPr id="39" name="Action Button: Custom 38" descr="number 1">
            <a:hlinkClick r:id="" action="ppaction://noaction" highlightClick="1">
              <a:snd r:embed="rId6" name="Graz.wav"/>
            </a:hlinkClick>
            <a:extLst>
              <a:ext uri="{FF2B5EF4-FFF2-40B4-BE49-F238E27FC236}">
                <a16:creationId xmlns:a16="http://schemas.microsoft.com/office/drawing/2014/main" id="{8DA2BEE1-4D56-5441-A74C-9AFEEA1136B0}"/>
              </a:ext>
            </a:extLst>
          </p:cNvPr>
          <p:cNvSpPr/>
          <p:nvPr/>
        </p:nvSpPr>
        <p:spPr>
          <a:xfrm>
            <a:off x="908000" y="3493268"/>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2</a:t>
            </a:r>
          </a:p>
        </p:txBody>
      </p:sp>
      <p:sp>
        <p:nvSpPr>
          <p:cNvPr id="40" name="Action Button: Custom 39" descr="number 1">
            <a:hlinkClick r:id="" action="ppaction://noaction" highlightClick="1">
              <a:snd r:embed="rId7" name="Hamburg.wav"/>
            </a:hlinkClick>
            <a:extLst>
              <a:ext uri="{FF2B5EF4-FFF2-40B4-BE49-F238E27FC236}">
                <a16:creationId xmlns:a16="http://schemas.microsoft.com/office/drawing/2014/main" id="{8DA2BEE1-4D56-5441-A74C-9AFEEA1136B0}"/>
              </a:ext>
            </a:extLst>
          </p:cNvPr>
          <p:cNvSpPr/>
          <p:nvPr/>
        </p:nvSpPr>
        <p:spPr>
          <a:xfrm>
            <a:off x="907163" y="2867472"/>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1</a:t>
            </a:r>
          </a:p>
        </p:txBody>
      </p:sp>
      <p:sp>
        <p:nvSpPr>
          <p:cNvPr id="41" name="Action Button: Custom 40" descr="number 1">
            <a:hlinkClick r:id="" action="ppaction://noaction" highlightClick="1">
              <a:snd r:embed="rId8" name="Aachen.wav"/>
            </a:hlinkClick>
            <a:extLst>
              <a:ext uri="{FF2B5EF4-FFF2-40B4-BE49-F238E27FC236}">
                <a16:creationId xmlns:a16="http://schemas.microsoft.com/office/drawing/2014/main" id="{8DA2BEE1-4D56-5441-A74C-9AFEEA1136B0}"/>
              </a:ext>
            </a:extLst>
          </p:cNvPr>
          <p:cNvSpPr/>
          <p:nvPr/>
        </p:nvSpPr>
        <p:spPr>
          <a:xfrm>
            <a:off x="908000" y="4717454"/>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4</a:t>
            </a:r>
          </a:p>
        </p:txBody>
      </p:sp>
      <p:sp>
        <p:nvSpPr>
          <p:cNvPr id="42" name="Action Button: Custom 41" descr="number 1">
            <a:hlinkClick r:id="" action="ppaction://noaction" highlightClick="1">
              <a:snd r:embed="rId9" name="Innsbruck.wav"/>
            </a:hlinkClick>
            <a:extLst>
              <a:ext uri="{FF2B5EF4-FFF2-40B4-BE49-F238E27FC236}">
                <a16:creationId xmlns:a16="http://schemas.microsoft.com/office/drawing/2014/main" id="{8DA2BEE1-4D56-5441-A74C-9AFEEA1136B0}"/>
              </a:ext>
            </a:extLst>
          </p:cNvPr>
          <p:cNvSpPr/>
          <p:nvPr/>
        </p:nvSpPr>
        <p:spPr>
          <a:xfrm>
            <a:off x="908000" y="5337042"/>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5</a:t>
            </a:r>
          </a:p>
        </p:txBody>
      </p:sp>
      <p:sp>
        <p:nvSpPr>
          <p:cNvPr id="43" name="Action Button: Custom 42" descr="number 1">
            <a:hlinkClick r:id="" action="ppaction://noaction" highlightClick="1">
              <a:snd r:embed="rId10" name="Genf.wav"/>
            </a:hlinkClick>
            <a:extLst>
              <a:ext uri="{FF2B5EF4-FFF2-40B4-BE49-F238E27FC236}">
                <a16:creationId xmlns:a16="http://schemas.microsoft.com/office/drawing/2014/main" id="{8DA2BEE1-4D56-5441-A74C-9AFEEA1136B0}"/>
              </a:ext>
            </a:extLst>
          </p:cNvPr>
          <p:cNvSpPr/>
          <p:nvPr/>
        </p:nvSpPr>
        <p:spPr>
          <a:xfrm>
            <a:off x="6370334" y="2887141"/>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1</a:t>
            </a:r>
          </a:p>
        </p:txBody>
      </p:sp>
      <p:sp>
        <p:nvSpPr>
          <p:cNvPr id="44" name="Action Button: Custom 43" descr="number 1">
            <a:hlinkClick r:id="" action="ppaction://noaction" highlightClick="1">
              <a:snd r:embed="rId11" name="Bremen.wav"/>
            </a:hlinkClick>
            <a:extLst>
              <a:ext uri="{FF2B5EF4-FFF2-40B4-BE49-F238E27FC236}">
                <a16:creationId xmlns:a16="http://schemas.microsoft.com/office/drawing/2014/main" id="{8DA2BEE1-4D56-5441-A74C-9AFEEA1136B0}"/>
              </a:ext>
            </a:extLst>
          </p:cNvPr>
          <p:cNvSpPr/>
          <p:nvPr/>
        </p:nvSpPr>
        <p:spPr>
          <a:xfrm>
            <a:off x="6370334" y="3508258"/>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2</a:t>
            </a:r>
          </a:p>
        </p:txBody>
      </p:sp>
      <p:sp>
        <p:nvSpPr>
          <p:cNvPr id="45" name="Action Button: Custom 44" descr="number 1">
            <a:hlinkClick r:id="" action="ppaction://noaction" highlightClick="1">
              <a:snd r:embed="rId12" name="Gelsenkirchen.wav"/>
            </a:hlinkClick>
            <a:extLst>
              <a:ext uri="{FF2B5EF4-FFF2-40B4-BE49-F238E27FC236}">
                <a16:creationId xmlns:a16="http://schemas.microsoft.com/office/drawing/2014/main" id="{8DA2BEE1-4D56-5441-A74C-9AFEEA1136B0}"/>
              </a:ext>
            </a:extLst>
          </p:cNvPr>
          <p:cNvSpPr/>
          <p:nvPr/>
        </p:nvSpPr>
        <p:spPr>
          <a:xfrm>
            <a:off x="6370334" y="4127846"/>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3</a:t>
            </a:r>
          </a:p>
        </p:txBody>
      </p:sp>
      <p:sp>
        <p:nvSpPr>
          <p:cNvPr id="46" name="Action Button: Custom 45" descr="number 1">
            <a:hlinkClick r:id="" action="ppaction://noaction" highlightClick="1">
              <a:snd r:embed="rId13" name="Essen.wav"/>
            </a:hlinkClick>
            <a:extLst>
              <a:ext uri="{FF2B5EF4-FFF2-40B4-BE49-F238E27FC236}">
                <a16:creationId xmlns:a16="http://schemas.microsoft.com/office/drawing/2014/main" id="{8DA2BEE1-4D56-5441-A74C-9AFEEA1136B0}"/>
              </a:ext>
            </a:extLst>
          </p:cNvPr>
          <p:cNvSpPr/>
          <p:nvPr/>
        </p:nvSpPr>
        <p:spPr>
          <a:xfrm>
            <a:off x="6370334" y="4747434"/>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4</a:t>
            </a:r>
          </a:p>
        </p:txBody>
      </p:sp>
      <p:sp>
        <p:nvSpPr>
          <p:cNvPr id="47" name="Action Button: Custom 46" descr="number 1">
            <a:hlinkClick r:id="" action="ppaction://noaction" highlightClick="1">
              <a:snd r:embed="rId14" name="Regensburg.wav"/>
            </a:hlinkClick>
            <a:extLst>
              <a:ext uri="{FF2B5EF4-FFF2-40B4-BE49-F238E27FC236}">
                <a16:creationId xmlns:a16="http://schemas.microsoft.com/office/drawing/2014/main" id="{8DA2BEE1-4D56-5441-A74C-9AFEEA1136B0}"/>
              </a:ext>
            </a:extLst>
          </p:cNvPr>
          <p:cNvSpPr/>
          <p:nvPr/>
        </p:nvSpPr>
        <p:spPr>
          <a:xfrm>
            <a:off x="6370334" y="5365243"/>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5</a:t>
            </a:r>
          </a:p>
        </p:txBody>
      </p:sp>
      <p:pic>
        <p:nvPicPr>
          <p:cNvPr id="48" name="Picture 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49005" y="262885"/>
            <a:ext cx="1841527" cy="1640110"/>
          </a:xfrm>
          <a:prstGeom prst="rect">
            <a:avLst/>
          </a:prstGeom>
        </p:spPr>
      </p:pic>
      <p:pic>
        <p:nvPicPr>
          <p:cNvPr id="49" name="Picture 48">
            <a:extLst>
              <a:ext uri="{FF2B5EF4-FFF2-40B4-BE49-F238E27FC236}">
                <a16:creationId xmlns:a16="http://schemas.microsoft.com/office/drawing/2014/main" id="{814B241D-61A0-4E03-96D0-05081B3FF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8913" y="3508156"/>
            <a:ext cx="402174" cy="418931"/>
          </a:xfrm>
          <a:prstGeom prst="rect">
            <a:avLst/>
          </a:prstGeom>
        </p:spPr>
      </p:pic>
      <p:pic>
        <p:nvPicPr>
          <p:cNvPr id="50" name="Picture 49">
            <a:extLst>
              <a:ext uri="{FF2B5EF4-FFF2-40B4-BE49-F238E27FC236}">
                <a16:creationId xmlns:a16="http://schemas.microsoft.com/office/drawing/2014/main" id="{814B241D-61A0-4E03-96D0-05081B3FF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8217" y="5332201"/>
            <a:ext cx="402174" cy="418931"/>
          </a:xfrm>
          <a:prstGeom prst="rect">
            <a:avLst/>
          </a:prstGeom>
        </p:spPr>
      </p:pic>
      <p:sp>
        <p:nvSpPr>
          <p:cNvPr id="62" name="Rounded Rectangle 11">
            <a:extLst>
              <a:ext uri="{FF2B5EF4-FFF2-40B4-BE49-F238E27FC236}">
                <a16:creationId xmlns:a16="http://schemas.microsoft.com/office/drawing/2014/main" id="{483D7EB9-C2AA-4190-98DE-925F861600E9}"/>
              </a:ext>
            </a:extLst>
          </p:cNvPr>
          <p:cNvSpPr/>
          <p:nvPr/>
        </p:nvSpPr>
        <p:spPr>
          <a:xfrm>
            <a:off x="9666514" y="247046"/>
            <a:ext cx="2290813"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2581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1179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T3.1 Week 2 Slides 5; 9</a:t>
            </a:r>
          </a:p>
        </p:txBody>
      </p:sp>
    </p:spTree>
    <p:extLst>
      <p:ext uri="{BB962C8B-B14F-4D97-AF65-F5344CB8AC3E}">
        <p14:creationId xmlns:p14="http://schemas.microsoft.com/office/powerpoint/2010/main" val="374462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Samstagnachmittag</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04730" y="1179369"/>
            <a:ext cx="11885212" cy="1130118"/>
          </a:xfrm>
          <a:prstGeom prst="rect">
            <a:avLst/>
          </a:prstGeom>
          <a:noFill/>
        </p:spPr>
        <p:txBody>
          <a:bodyPr wrap="square" rtlCol="0">
            <a:spAutoFit/>
          </a:bodyPr>
          <a:lstStyle/>
          <a:p>
            <a:pPr lvl="0">
              <a:lnSpc>
                <a:spcPct val="150000"/>
              </a:lnSpc>
              <a:defRPr/>
            </a:pP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Heidi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schläft</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nicht</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 Am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Wochenende</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ist</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sie</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sehr</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aktiv</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 Heidi mag Kunst. Sie malt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eine</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(n) …  </a:t>
            </a:r>
            <a:endParaRPr kumimoji="0" lang="en-US"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28" name="Picture 27">
            <a:extLst>
              <a:ext uri="{FF2B5EF4-FFF2-40B4-BE49-F238E27FC236}">
                <a16:creationId xmlns:a16="http://schemas.microsoft.com/office/drawing/2014/main" id="{3F391FC8-7B4D-415A-AC93-54921505C69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454150" y="2381261"/>
            <a:ext cx="2100918" cy="2969729"/>
          </a:xfrm>
          <a:prstGeom prst="rect">
            <a:avLst/>
          </a:prstGeom>
        </p:spPr>
      </p:pic>
      <p:pic>
        <p:nvPicPr>
          <p:cNvPr id="3082" name="Picture 10" descr="Painter Color Palette With Brush Cartoon Clip Art">
            <a:extLst>
              <a:ext uri="{FF2B5EF4-FFF2-40B4-BE49-F238E27FC236}">
                <a16:creationId xmlns:a16="http://schemas.microsoft.com/office/drawing/2014/main" id="{59963CEB-CDF6-427D-8C6C-628A53E52E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1835" y="4338436"/>
            <a:ext cx="1431864" cy="1412773"/>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BFC8B713-8833-4FBD-91AB-F3C39FCB8F02}"/>
              </a:ext>
            </a:extLst>
          </p:cNvPr>
          <p:cNvGrpSpPr/>
          <p:nvPr/>
        </p:nvGrpSpPr>
        <p:grpSpPr>
          <a:xfrm>
            <a:off x="7033359" y="1695023"/>
            <a:ext cx="2659925" cy="3841311"/>
            <a:chOff x="6992135" y="1864517"/>
            <a:chExt cx="2659927" cy="3841311"/>
          </a:xfrm>
        </p:grpSpPr>
        <p:pic>
          <p:nvPicPr>
            <p:cNvPr id="30" name="Picture 29">
              <a:extLst>
                <a:ext uri="{FF2B5EF4-FFF2-40B4-BE49-F238E27FC236}">
                  <a16:creationId xmlns:a16="http://schemas.microsoft.com/office/drawing/2014/main" id="{D9AF5CBB-DF3B-421D-A6B0-26D2FFB05028}"/>
                </a:ext>
              </a:extLst>
            </p:cNvPr>
            <p:cNvPicPr>
              <a:picLocks noChangeAspect="1"/>
            </p:cNvPicPr>
            <p:nvPr/>
          </p:nvPicPr>
          <p:blipFill>
            <a:blip r:embed="rId6"/>
            <a:stretch>
              <a:fillRect/>
            </a:stretch>
          </p:blipFill>
          <p:spPr>
            <a:xfrm>
              <a:off x="6992135" y="1864517"/>
              <a:ext cx="2659927" cy="3841311"/>
            </a:xfrm>
            <a:prstGeom prst="rect">
              <a:avLst/>
            </a:prstGeom>
          </p:spPr>
        </p:pic>
        <p:pic>
          <p:nvPicPr>
            <p:cNvPr id="3086" name="Picture 14" descr="Yellow Star Clip Art">
              <a:extLst>
                <a:ext uri="{FF2B5EF4-FFF2-40B4-BE49-F238E27FC236}">
                  <a16:creationId xmlns:a16="http://schemas.microsoft.com/office/drawing/2014/main" id="{BFE1FEEF-7C23-4654-A744-169F91FE5C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8886" y="2806046"/>
              <a:ext cx="1306895" cy="1245907"/>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24DE4C35-3379-4897-A7DD-1CDA83543417}"/>
              </a:ext>
            </a:extLst>
          </p:cNvPr>
          <p:cNvSpPr txBox="1"/>
          <p:nvPr/>
        </p:nvSpPr>
        <p:spPr>
          <a:xfrm>
            <a:off x="4877119" y="5537187"/>
            <a:ext cx="1652554" cy="584775"/>
          </a:xfrm>
          <a:prstGeom prst="rect">
            <a:avLst/>
          </a:prstGeom>
          <a:noFill/>
        </p:spPr>
        <p:txBody>
          <a:bodyPr wrap="square" rtlCol="0">
            <a:spAutoFit/>
          </a:bodyPr>
          <a:lstStyle/>
          <a:p>
            <a:r>
              <a:rPr lang="en-GB" sz="3200" dirty="0">
                <a:solidFill>
                  <a:schemeClr val="accent1">
                    <a:lumMod val="50000"/>
                  </a:schemeClr>
                </a:solidFill>
              </a:rPr>
              <a:t>a) </a:t>
            </a:r>
            <a:r>
              <a:rPr lang="en-GB" sz="3200" dirty="0" err="1">
                <a:solidFill>
                  <a:schemeClr val="accent1">
                    <a:lumMod val="50000"/>
                  </a:schemeClr>
                </a:solidFill>
              </a:rPr>
              <a:t>St</a:t>
            </a:r>
            <a:r>
              <a:rPr lang="en-GB" sz="3200" b="1" dirty="0" err="1">
                <a:solidFill>
                  <a:schemeClr val="accent1">
                    <a:lumMod val="50000"/>
                  </a:schemeClr>
                </a:solidFill>
              </a:rPr>
              <a:t>i</a:t>
            </a:r>
            <a:r>
              <a:rPr lang="en-GB" sz="3200" dirty="0" err="1">
                <a:solidFill>
                  <a:schemeClr val="accent1">
                    <a:lumMod val="50000"/>
                  </a:schemeClr>
                </a:solidFill>
              </a:rPr>
              <a:t>rn</a:t>
            </a:r>
            <a:endParaRPr lang="en-GB" sz="3200" dirty="0">
              <a:solidFill>
                <a:schemeClr val="accent1">
                  <a:lumMod val="50000"/>
                </a:schemeClr>
              </a:solidFill>
            </a:endParaRPr>
          </a:p>
        </p:txBody>
      </p:sp>
      <p:grpSp>
        <p:nvGrpSpPr>
          <p:cNvPr id="20" name="Group 19">
            <a:extLst>
              <a:ext uri="{FF2B5EF4-FFF2-40B4-BE49-F238E27FC236}">
                <a16:creationId xmlns:a16="http://schemas.microsoft.com/office/drawing/2014/main" id="{64C7B571-AF1E-4C54-B66D-ABDD9B4E8126}"/>
              </a:ext>
            </a:extLst>
          </p:cNvPr>
          <p:cNvGrpSpPr/>
          <p:nvPr/>
        </p:nvGrpSpPr>
        <p:grpSpPr>
          <a:xfrm>
            <a:off x="4373433" y="1768196"/>
            <a:ext cx="2659925" cy="3788891"/>
            <a:chOff x="4372678" y="1888552"/>
            <a:chExt cx="2659927" cy="3841311"/>
          </a:xfrm>
        </p:grpSpPr>
        <p:pic>
          <p:nvPicPr>
            <p:cNvPr id="14" name="Picture 13">
              <a:extLst>
                <a:ext uri="{FF2B5EF4-FFF2-40B4-BE49-F238E27FC236}">
                  <a16:creationId xmlns:a16="http://schemas.microsoft.com/office/drawing/2014/main" id="{F62C152E-E995-4ADD-BAFA-692E4D3B42DE}"/>
                </a:ext>
              </a:extLst>
            </p:cNvPr>
            <p:cNvPicPr>
              <a:picLocks noChangeAspect="1"/>
            </p:cNvPicPr>
            <p:nvPr/>
          </p:nvPicPr>
          <p:blipFill>
            <a:blip r:embed="rId6"/>
            <a:stretch>
              <a:fillRect/>
            </a:stretch>
          </p:blipFill>
          <p:spPr>
            <a:xfrm>
              <a:off x="4372678" y="1888552"/>
              <a:ext cx="2659927" cy="3841311"/>
            </a:xfrm>
            <a:prstGeom prst="rect">
              <a:avLst/>
            </a:prstGeom>
          </p:spPr>
        </p:pic>
        <p:pic>
          <p:nvPicPr>
            <p:cNvPr id="3084" name="Picture 12" descr="Man Clip Art">
              <a:extLst>
                <a:ext uri="{FF2B5EF4-FFF2-40B4-BE49-F238E27FC236}">
                  <a16:creationId xmlns:a16="http://schemas.microsoft.com/office/drawing/2014/main" id="{CBDFC8C1-530E-4BC2-80AC-1CD09A7994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9562" y="2667430"/>
              <a:ext cx="1009333" cy="1671006"/>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Right 15">
              <a:extLst>
                <a:ext uri="{FF2B5EF4-FFF2-40B4-BE49-F238E27FC236}">
                  <a16:creationId xmlns:a16="http://schemas.microsoft.com/office/drawing/2014/main" id="{D0525AE6-2AE4-4971-9B16-AA9ED01C8BDC}"/>
                </a:ext>
              </a:extLst>
            </p:cNvPr>
            <p:cNvSpPr/>
            <p:nvPr/>
          </p:nvSpPr>
          <p:spPr>
            <a:xfrm rot="1000354">
              <a:off x="4579784" y="2902399"/>
              <a:ext cx="971107" cy="30571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1" name="TextBox 40">
            <a:extLst>
              <a:ext uri="{FF2B5EF4-FFF2-40B4-BE49-F238E27FC236}">
                <a16:creationId xmlns:a16="http://schemas.microsoft.com/office/drawing/2014/main" id="{D31685EC-B4CB-489D-AF60-0A64F70AF7B5}"/>
              </a:ext>
            </a:extLst>
          </p:cNvPr>
          <p:cNvSpPr txBox="1"/>
          <p:nvPr/>
        </p:nvSpPr>
        <p:spPr>
          <a:xfrm>
            <a:off x="7438659" y="5536334"/>
            <a:ext cx="1849326" cy="584775"/>
          </a:xfrm>
          <a:prstGeom prst="rect">
            <a:avLst/>
          </a:prstGeom>
          <a:noFill/>
        </p:spPr>
        <p:txBody>
          <a:bodyPr wrap="square" rtlCol="0">
            <a:spAutoFit/>
          </a:bodyPr>
          <a:lstStyle/>
          <a:p>
            <a:r>
              <a:rPr lang="en-GB" sz="3200" dirty="0">
                <a:solidFill>
                  <a:schemeClr val="accent1">
                    <a:lumMod val="50000"/>
                  </a:schemeClr>
                </a:solidFill>
              </a:rPr>
              <a:t>b) St</a:t>
            </a:r>
            <a:r>
              <a:rPr lang="en-GB" sz="3200" b="1" dirty="0">
                <a:solidFill>
                  <a:schemeClr val="accent1">
                    <a:lumMod val="50000"/>
                  </a:schemeClr>
                </a:solidFill>
              </a:rPr>
              <a:t>e</a:t>
            </a:r>
            <a:r>
              <a:rPr lang="en-GB" sz="3200" dirty="0">
                <a:solidFill>
                  <a:schemeClr val="accent1">
                    <a:lumMod val="50000"/>
                  </a:schemeClr>
                </a:solidFill>
              </a:rPr>
              <a:t>rn</a:t>
            </a:r>
          </a:p>
        </p:txBody>
      </p:sp>
      <p:sp>
        <p:nvSpPr>
          <p:cNvPr id="43" name="Oval 42">
            <a:extLst>
              <a:ext uri="{FF2B5EF4-FFF2-40B4-BE49-F238E27FC236}">
                <a16:creationId xmlns:a16="http://schemas.microsoft.com/office/drawing/2014/main" id="{EF9001DA-9CAF-4C2E-BF6A-4351305817C8}"/>
              </a:ext>
            </a:extLst>
          </p:cNvPr>
          <p:cNvSpPr/>
          <p:nvPr/>
        </p:nvSpPr>
        <p:spPr>
          <a:xfrm>
            <a:off x="4616408" y="5464014"/>
            <a:ext cx="2214302" cy="77883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9F8928A6-F2E4-4EB8-8FCC-482BD917A831}"/>
              </a:ext>
            </a:extLst>
          </p:cNvPr>
          <p:cNvCxnSpPr>
            <a:cxnSpLocks/>
          </p:cNvCxnSpPr>
          <p:nvPr/>
        </p:nvCxnSpPr>
        <p:spPr>
          <a:xfrm>
            <a:off x="904596" y="2130284"/>
            <a:ext cx="285884"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9" name="Action Button: Custom 16">
            <a:hlinkClick r:id="" action="ppaction://noaction" highlightClick="1">
              <a:snd r:embed="rId9" name="stehen.wav"/>
            </a:hlinkClick>
            <a:extLst>
              <a:ext uri="{FF2B5EF4-FFF2-40B4-BE49-F238E27FC236}">
                <a16:creationId xmlns:a16="http://schemas.microsoft.com/office/drawing/2014/main" id="{3B418770-1E72-B240-9307-3BBF955557C6}"/>
              </a:ext>
            </a:extLst>
          </p:cNvPr>
          <p:cNvSpPr/>
          <p:nvPr/>
        </p:nvSpPr>
        <p:spPr>
          <a:xfrm>
            <a:off x="11207962" y="5437800"/>
            <a:ext cx="684000" cy="648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white"/>
                </a:solidFill>
                <a:latin typeface="Century Gothic" panose="020B0502020202020204" pitchFamily="34" charset="0"/>
              </a:rPr>
              <a:t>2</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11">
            <a:extLst>
              <a:ext uri="{FF2B5EF4-FFF2-40B4-BE49-F238E27FC236}">
                <a16:creationId xmlns:a16="http://schemas.microsoft.com/office/drawing/2014/main" id="{483D7EB9-C2AA-4190-98DE-925F861600E9}"/>
              </a:ext>
            </a:extLst>
          </p:cNvPr>
          <p:cNvSpPr/>
          <p:nvPr/>
        </p:nvSpPr>
        <p:spPr>
          <a:xfrm>
            <a:off x="10109916" y="247046"/>
            <a:ext cx="1847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2371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Samstagnachmittag</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04730" y="1179369"/>
            <a:ext cx="11885212" cy="1200329"/>
          </a:xfrm>
          <a:prstGeom prst="rect">
            <a:avLst/>
          </a:prstGeom>
          <a:noFill/>
        </p:spPr>
        <p:txBody>
          <a:bodyPr wrap="square" rtlCol="0">
            <a:spAutoFit/>
          </a:bodyPr>
          <a:lstStyle/>
          <a:p>
            <a:pPr lvl="0">
              <a:lnSpc>
                <a:spcPct val="150000"/>
              </a:lnSpc>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Heidi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geht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ganz</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relaxt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in den Park. Wolfgang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kommt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in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zehn</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Minuten</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p>
          <a:p>
            <a:pPr lvl="0">
              <a:lnSpc>
                <a:spcPct val="150000"/>
              </a:lnSpc>
              <a:defRPr/>
            </a:pP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Sie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bleibt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ein</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Moment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stehen</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und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sieht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einen</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eine</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p>
        </p:txBody>
      </p:sp>
      <p:sp>
        <p:nvSpPr>
          <p:cNvPr id="17" name="TextBox 16">
            <a:extLst>
              <a:ext uri="{FF2B5EF4-FFF2-40B4-BE49-F238E27FC236}">
                <a16:creationId xmlns:a16="http://schemas.microsoft.com/office/drawing/2014/main" id="{24DE4C35-3379-4897-A7DD-1CDA83543417}"/>
              </a:ext>
            </a:extLst>
          </p:cNvPr>
          <p:cNvSpPr txBox="1"/>
          <p:nvPr/>
        </p:nvSpPr>
        <p:spPr>
          <a:xfrm>
            <a:off x="4242439" y="5386244"/>
            <a:ext cx="2445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 B</a:t>
            </a:r>
            <a:r>
              <a:rPr kumimoji="0" lang="en-GB"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a:t>
            </a:r>
            <a:r>
              <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rg</a:t>
            </a:r>
          </a:p>
        </p:txBody>
      </p:sp>
      <p:sp>
        <p:nvSpPr>
          <p:cNvPr id="41" name="TextBox 40">
            <a:extLst>
              <a:ext uri="{FF2B5EF4-FFF2-40B4-BE49-F238E27FC236}">
                <a16:creationId xmlns:a16="http://schemas.microsoft.com/office/drawing/2014/main" id="{D31685EC-B4CB-489D-AF60-0A64F70AF7B5}"/>
              </a:ext>
            </a:extLst>
          </p:cNvPr>
          <p:cNvSpPr txBox="1"/>
          <p:nvPr/>
        </p:nvSpPr>
        <p:spPr>
          <a:xfrm>
            <a:off x="7717816" y="5386244"/>
            <a:ext cx="23543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 </a:t>
            </a:r>
            <a:r>
              <a:rPr kumimoji="0" lang="en-GB" sz="32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a:t>
            </a:r>
            <a:r>
              <a:rPr kumimoji="0" lang="en-GB"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u</a:t>
            </a:r>
            <a:r>
              <a:rPr kumimoji="0" lang="en-GB" sz="32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rg</a:t>
            </a:r>
          </a:p>
        </p:txBody>
      </p:sp>
      <p:sp>
        <p:nvSpPr>
          <p:cNvPr id="43" name="Oval 42">
            <a:extLst>
              <a:ext uri="{FF2B5EF4-FFF2-40B4-BE49-F238E27FC236}">
                <a16:creationId xmlns:a16="http://schemas.microsoft.com/office/drawing/2014/main" id="{EF9001DA-9CAF-4C2E-BF6A-4351305817C8}"/>
              </a:ext>
            </a:extLst>
          </p:cNvPr>
          <p:cNvSpPr/>
          <p:nvPr/>
        </p:nvSpPr>
        <p:spPr>
          <a:xfrm>
            <a:off x="7474794" y="5289213"/>
            <a:ext cx="2214302" cy="77883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6146" name="Picture 2" descr="Mountain, Nature, Sky, Landscape">
            <a:extLst>
              <a:ext uri="{FF2B5EF4-FFF2-40B4-BE49-F238E27FC236}">
                <a16:creationId xmlns:a16="http://schemas.microsoft.com/office/drawing/2014/main" id="{0F72BC39-D0F7-4881-8B78-15AA89B0EB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4484" y="2614232"/>
            <a:ext cx="3016343" cy="23948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5B3FE22-FA04-437C-A273-480C00BA27E2}"/>
              </a:ext>
            </a:extLst>
          </p:cNvPr>
          <p:cNvPicPr>
            <a:picLocks noChangeAspect="1"/>
          </p:cNvPicPr>
          <p:nvPr/>
        </p:nvPicPr>
        <p:blipFill>
          <a:blip r:embed="rId5"/>
          <a:stretch>
            <a:fillRect/>
          </a:stretch>
        </p:blipFill>
        <p:spPr>
          <a:xfrm>
            <a:off x="7616178" y="2750149"/>
            <a:ext cx="1931534" cy="2258913"/>
          </a:xfrm>
          <a:prstGeom prst="rect">
            <a:avLst/>
          </a:prstGeom>
        </p:spPr>
      </p:pic>
      <p:cxnSp>
        <p:nvCxnSpPr>
          <p:cNvPr id="7" name="Straight Connector 6">
            <a:extLst>
              <a:ext uri="{FF2B5EF4-FFF2-40B4-BE49-F238E27FC236}">
                <a16:creationId xmlns:a16="http://schemas.microsoft.com/office/drawing/2014/main" id="{45C044C5-8AB6-4BEC-9DE6-BAEFAD937573}"/>
              </a:ext>
            </a:extLst>
          </p:cNvPr>
          <p:cNvCxnSpPr>
            <a:cxnSpLocks/>
          </p:cNvCxnSpPr>
          <p:nvPr/>
        </p:nvCxnSpPr>
        <p:spPr>
          <a:xfrm>
            <a:off x="6047600" y="2109386"/>
            <a:ext cx="828000" cy="3193"/>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5A56663-C8EB-484A-B405-3220B2B815F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73541" y="2641000"/>
            <a:ext cx="1829363" cy="3356787"/>
          </a:xfrm>
          <a:prstGeom prst="rect">
            <a:avLst/>
          </a:prstGeom>
        </p:spPr>
      </p:pic>
      <p:sp>
        <p:nvSpPr>
          <p:cNvPr id="18" name="Action Button: Custom 16">
            <a:hlinkClick r:id="" action="ppaction://noaction" highlightClick="1">
              <a:snd r:embed="rId7" name="Burg.wav"/>
            </a:hlinkClick>
            <a:extLst>
              <a:ext uri="{FF2B5EF4-FFF2-40B4-BE49-F238E27FC236}">
                <a16:creationId xmlns:a16="http://schemas.microsoft.com/office/drawing/2014/main" id="{3B418770-1E72-B240-9307-3BBF955557C6}"/>
              </a:ext>
            </a:extLst>
          </p:cNvPr>
          <p:cNvSpPr/>
          <p:nvPr/>
        </p:nvSpPr>
        <p:spPr>
          <a:xfrm>
            <a:off x="11207962" y="5437800"/>
            <a:ext cx="684000" cy="648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white"/>
                </a:solidFill>
                <a:latin typeface="Century Gothic" panose="020B0502020202020204" pitchFamily="34" charset="0"/>
              </a:rPr>
              <a:t>6</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Rounded Rectangle 11">
            <a:extLst>
              <a:ext uri="{FF2B5EF4-FFF2-40B4-BE49-F238E27FC236}">
                <a16:creationId xmlns:a16="http://schemas.microsoft.com/office/drawing/2014/main" id="{483D7EB9-C2AA-4190-98DE-925F861600E9}"/>
              </a:ext>
            </a:extLst>
          </p:cNvPr>
          <p:cNvSpPr/>
          <p:nvPr/>
        </p:nvSpPr>
        <p:spPr>
          <a:xfrm>
            <a:off x="10109916" y="247046"/>
            <a:ext cx="1847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5632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1179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T3.2 Week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6 Slide 20</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3215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318602"/>
            <a:ext cx="7110983" cy="707849"/>
          </a:xfrm>
        </p:spPr>
        <p:txBody>
          <a:bodyPr>
            <a:normAutofit/>
          </a:bodyPr>
          <a:lstStyle/>
          <a:p>
            <a:r>
              <a:rPr lang="en-GB" sz="3200" b="1" dirty="0" err="1">
                <a:solidFill>
                  <a:schemeClr val="bg1"/>
                </a:solidFill>
              </a:rPr>
              <a:t>Wie</a:t>
            </a:r>
            <a:r>
              <a:rPr lang="en-GB" sz="3200" b="1" dirty="0">
                <a:solidFill>
                  <a:schemeClr val="bg1"/>
                </a:solidFill>
              </a:rPr>
              <a:t> </a:t>
            </a:r>
            <a:r>
              <a:rPr lang="en-GB" sz="3200" b="1" dirty="0" err="1">
                <a:solidFill>
                  <a:schemeClr val="bg1"/>
                </a:solidFill>
              </a:rPr>
              <a:t>heißt</a:t>
            </a:r>
            <a:r>
              <a:rPr lang="en-GB" sz="3200" b="1" dirty="0">
                <a:solidFill>
                  <a:schemeClr val="bg1"/>
                </a:solidFill>
              </a:rPr>
              <a:t> die Band?</a:t>
            </a:r>
          </a:p>
        </p:txBody>
      </p:sp>
      <p:sp>
        <p:nvSpPr>
          <p:cNvPr id="2" name="TextBox 1"/>
          <p:cNvSpPr txBox="1"/>
          <p:nvPr/>
        </p:nvSpPr>
        <p:spPr>
          <a:xfrm>
            <a:off x="114300" y="1140783"/>
            <a:ext cx="110054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Alastair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telefoniert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Mia.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reden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über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deutsche Bands.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heißen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6" name="Picture 5" descr="A close up of a logo&#10;&#10;Description automatically generated">
            <a:extLst>
              <a:ext uri="{FF2B5EF4-FFF2-40B4-BE49-F238E27FC236}">
                <a16:creationId xmlns:a16="http://schemas.microsoft.com/office/drawing/2014/main" id="{1CA25CAB-E7A3-4E95-92F8-05B12B9B68D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00100" y="1621111"/>
            <a:ext cx="1504424" cy="1962590"/>
          </a:xfrm>
          <a:prstGeom prst="rect">
            <a:avLst/>
          </a:prstGeom>
        </p:spPr>
      </p:pic>
      <p:pic>
        <p:nvPicPr>
          <p:cNvPr id="7" name="Picture 6" descr="A close up of a logo&#10;&#10;Description automatically generated">
            <a:extLst>
              <a:ext uri="{FF2B5EF4-FFF2-40B4-BE49-F238E27FC236}">
                <a16:creationId xmlns:a16="http://schemas.microsoft.com/office/drawing/2014/main" id="{AADFD808-F1CB-42BB-937D-94534FC63A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02330" y="4665750"/>
            <a:ext cx="1560498" cy="1726983"/>
          </a:xfrm>
          <a:prstGeom prst="rect">
            <a:avLst/>
          </a:prstGeom>
        </p:spPr>
      </p:pic>
      <p:graphicFrame>
        <p:nvGraphicFramePr>
          <p:cNvPr id="8" name="Table 7"/>
          <p:cNvGraphicFramePr>
            <a:graphicFrameLocks noGrp="1"/>
          </p:cNvGraphicFramePr>
          <p:nvPr/>
        </p:nvGraphicFramePr>
        <p:xfrm>
          <a:off x="2837024" y="1686427"/>
          <a:ext cx="6274309" cy="4436792"/>
        </p:xfrm>
        <a:graphic>
          <a:graphicData uri="http://schemas.openxmlformats.org/drawingml/2006/table">
            <a:tbl>
              <a:tblPr firstRow="1" bandRow="1">
                <a:tableStyleId>{5940675A-B579-460E-94D1-54222C63F5DA}</a:tableStyleId>
              </a:tblPr>
              <a:tblGrid>
                <a:gridCol w="1103086">
                  <a:extLst>
                    <a:ext uri="{9D8B030D-6E8A-4147-A177-3AD203B41FA5}">
                      <a16:colId xmlns:a16="http://schemas.microsoft.com/office/drawing/2014/main" val="20000"/>
                    </a:ext>
                  </a:extLst>
                </a:gridCol>
                <a:gridCol w="5171223">
                  <a:extLst>
                    <a:ext uri="{9D8B030D-6E8A-4147-A177-3AD203B41FA5}">
                      <a16:colId xmlns:a16="http://schemas.microsoft.com/office/drawing/2014/main" val="20001"/>
                    </a:ext>
                  </a:extLst>
                </a:gridCol>
              </a:tblGrid>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P r </a:t>
                      </a:r>
                      <a:r>
                        <a:rPr lang="en-GB" sz="2400" dirty="0" err="1">
                          <a:solidFill>
                            <a:schemeClr val="accent1">
                              <a:lumMod val="50000"/>
                            </a:schemeClr>
                          </a:solidFill>
                        </a:rPr>
                        <a:t>i</a:t>
                      </a:r>
                      <a:r>
                        <a:rPr lang="en-GB" sz="2400" dirty="0">
                          <a:solidFill>
                            <a:schemeClr val="accent1">
                              <a:lumMod val="50000"/>
                            </a:schemeClr>
                          </a:solidFill>
                        </a:rPr>
                        <a:t> n z e n</a:t>
                      </a:r>
                    </a:p>
                  </a:txBody>
                  <a:tcPr anchor="ctr"/>
                </a:tc>
                <a:extLst>
                  <a:ext uri="{0D108BD9-81ED-4DB2-BD59-A6C34878D82A}">
                    <a16:rowId xmlns:a16="http://schemas.microsoft.com/office/drawing/2014/main" val="10000"/>
                  </a:ext>
                </a:extLst>
              </a:tr>
              <a:tr h="554599">
                <a:tc>
                  <a:txBody>
                    <a:bodyPr/>
                    <a:lstStyle/>
                    <a:p>
                      <a:pPr algn="ctr"/>
                      <a:endParaRPr lang="en-GB" sz="2400">
                        <a:solidFill>
                          <a:schemeClr val="accent1">
                            <a:lumMod val="50000"/>
                          </a:schemeClr>
                        </a:solidFill>
                      </a:endParaRPr>
                    </a:p>
                  </a:txBody>
                  <a:tcPr anchor="ctr"/>
                </a:tc>
                <a:tc>
                  <a:txBody>
                    <a:bodyPr/>
                    <a:lstStyle/>
                    <a:p>
                      <a:r>
                        <a:rPr lang="en-GB" sz="2400" dirty="0">
                          <a:solidFill>
                            <a:schemeClr val="accent1">
                              <a:lumMod val="50000"/>
                            </a:schemeClr>
                          </a:solidFill>
                        </a:rPr>
                        <a:t>J u l </a:t>
                      </a:r>
                      <a:r>
                        <a:rPr lang="en-GB" sz="2400" dirty="0" err="1">
                          <a:solidFill>
                            <a:schemeClr val="accent1">
                              <a:lumMod val="50000"/>
                            </a:schemeClr>
                          </a:solidFill>
                        </a:rPr>
                        <a:t>i</a:t>
                      </a:r>
                      <a:endParaRPr lang="en-GB" sz="2400" dirty="0">
                        <a:solidFill>
                          <a:schemeClr val="accent1">
                            <a:lumMod val="50000"/>
                          </a:schemeClr>
                        </a:solidFill>
                      </a:endParaRPr>
                    </a:p>
                  </a:txBody>
                  <a:tcPr anchor="ctr"/>
                </a:tc>
                <a:extLst>
                  <a:ext uri="{0D108BD9-81ED-4DB2-BD59-A6C34878D82A}">
                    <a16:rowId xmlns:a16="http://schemas.microsoft.com/office/drawing/2014/main" val="10001"/>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F e t </a:t>
                      </a:r>
                      <a:r>
                        <a:rPr lang="en-GB" sz="2400" dirty="0" err="1">
                          <a:solidFill>
                            <a:schemeClr val="accent1">
                              <a:lumMod val="50000"/>
                            </a:schemeClr>
                          </a:solidFill>
                        </a:rPr>
                        <a:t>t</a:t>
                      </a:r>
                      <a:r>
                        <a:rPr lang="en-GB" sz="2400" dirty="0">
                          <a:solidFill>
                            <a:schemeClr val="accent1">
                              <a:lumMod val="50000"/>
                            </a:schemeClr>
                          </a:solidFill>
                        </a:rPr>
                        <a:t> e s  B r o t</a:t>
                      </a:r>
                    </a:p>
                  </a:txBody>
                  <a:tcPr anchor="ctr"/>
                </a:tc>
                <a:extLst>
                  <a:ext uri="{0D108BD9-81ED-4DB2-BD59-A6C34878D82A}">
                    <a16:rowId xmlns:a16="http://schemas.microsoft.com/office/drawing/2014/main" val="10002"/>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F</a:t>
                      </a:r>
                      <a:r>
                        <a:rPr lang="en-GB" sz="2400" baseline="0" dirty="0">
                          <a:solidFill>
                            <a:schemeClr val="accent1">
                              <a:lumMod val="50000"/>
                            </a:schemeClr>
                          </a:solidFill>
                        </a:rPr>
                        <a:t> a n t a s t </a:t>
                      </a:r>
                      <a:r>
                        <a:rPr lang="en-GB" sz="2400" baseline="0" dirty="0" err="1">
                          <a:solidFill>
                            <a:schemeClr val="accent1">
                              <a:lumMod val="50000"/>
                            </a:schemeClr>
                          </a:solidFill>
                        </a:rPr>
                        <a:t>i</a:t>
                      </a:r>
                      <a:r>
                        <a:rPr lang="en-GB" sz="2400" baseline="0" dirty="0">
                          <a:solidFill>
                            <a:schemeClr val="accent1">
                              <a:lumMod val="50000"/>
                            </a:schemeClr>
                          </a:solidFill>
                        </a:rPr>
                        <a:t> s c h e n  V </a:t>
                      </a:r>
                      <a:r>
                        <a:rPr lang="en-GB" sz="2400" baseline="0" dirty="0" err="1">
                          <a:solidFill>
                            <a:schemeClr val="accent1">
                              <a:lumMod val="50000"/>
                            </a:schemeClr>
                          </a:solidFill>
                        </a:rPr>
                        <a:t>i</a:t>
                      </a:r>
                      <a:r>
                        <a:rPr lang="en-GB" sz="2400" baseline="0" dirty="0">
                          <a:solidFill>
                            <a:schemeClr val="accent1">
                              <a:lumMod val="50000"/>
                            </a:schemeClr>
                          </a:solidFill>
                        </a:rPr>
                        <a:t> e r</a:t>
                      </a:r>
                      <a:endParaRPr lang="en-GB" sz="2400" dirty="0">
                        <a:solidFill>
                          <a:schemeClr val="accent1">
                            <a:lumMod val="50000"/>
                          </a:schemeClr>
                        </a:solidFill>
                      </a:endParaRPr>
                    </a:p>
                  </a:txBody>
                  <a:tcPr anchor="ctr"/>
                </a:tc>
                <a:extLst>
                  <a:ext uri="{0D108BD9-81ED-4DB2-BD59-A6C34878D82A}">
                    <a16:rowId xmlns:a16="http://schemas.microsoft.com/office/drawing/2014/main" val="10003"/>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S ö h n e  M a n </a:t>
                      </a:r>
                      <a:r>
                        <a:rPr lang="en-GB" sz="2400" dirty="0" err="1">
                          <a:solidFill>
                            <a:schemeClr val="accent1">
                              <a:lumMod val="50000"/>
                            </a:schemeClr>
                          </a:solidFill>
                        </a:rPr>
                        <a:t>n</a:t>
                      </a:r>
                      <a:r>
                        <a:rPr lang="en-GB" sz="2400" dirty="0">
                          <a:solidFill>
                            <a:schemeClr val="accent1">
                              <a:lumMod val="50000"/>
                            </a:schemeClr>
                          </a:solidFill>
                        </a:rPr>
                        <a:t> h e </a:t>
                      </a:r>
                      <a:r>
                        <a:rPr lang="en-GB" sz="2400" dirty="0" err="1">
                          <a:solidFill>
                            <a:schemeClr val="accent1">
                              <a:lumMod val="50000"/>
                            </a:schemeClr>
                          </a:solidFill>
                        </a:rPr>
                        <a:t>i</a:t>
                      </a:r>
                      <a:r>
                        <a:rPr lang="en-GB" sz="2400" dirty="0">
                          <a:solidFill>
                            <a:schemeClr val="accent1">
                              <a:lumMod val="50000"/>
                            </a:schemeClr>
                          </a:solidFill>
                        </a:rPr>
                        <a:t> m s</a:t>
                      </a:r>
                    </a:p>
                  </a:txBody>
                  <a:tcPr anchor="ctr"/>
                </a:tc>
                <a:extLst>
                  <a:ext uri="{0D108BD9-81ED-4DB2-BD59-A6C34878D82A}">
                    <a16:rowId xmlns:a16="http://schemas.microsoft.com/office/drawing/2014/main" val="10004"/>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S p o r t f r e u n d e  S t </a:t>
                      </a:r>
                      <a:r>
                        <a:rPr lang="en-GB" sz="2400" dirty="0" err="1">
                          <a:solidFill>
                            <a:schemeClr val="accent1">
                              <a:lumMod val="50000"/>
                            </a:schemeClr>
                          </a:solidFill>
                        </a:rPr>
                        <a:t>i</a:t>
                      </a:r>
                      <a:r>
                        <a:rPr lang="en-GB" sz="2400" baseline="0" dirty="0">
                          <a:solidFill>
                            <a:schemeClr val="accent1">
                              <a:lumMod val="50000"/>
                            </a:schemeClr>
                          </a:solidFill>
                        </a:rPr>
                        <a:t> l </a:t>
                      </a:r>
                      <a:r>
                        <a:rPr lang="en-GB" sz="2400" baseline="0" dirty="0" err="1">
                          <a:solidFill>
                            <a:schemeClr val="accent1">
                              <a:lumMod val="50000"/>
                            </a:schemeClr>
                          </a:solidFill>
                        </a:rPr>
                        <a:t>l</a:t>
                      </a:r>
                      <a:r>
                        <a:rPr lang="en-GB" sz="2400" baseline="0" dirty="0">
                          <a:solidFill>
                            <a:schemeClr val="accent1">
                              <a:lumMod val="50000"/>
                            </a:schemeClr>
                          </a:solidFill>
                        </a:rPr>
                        <a:t> e r</a:t>
                      </a:r>
                      <a:endParaRPr lang="en-GB" sz="2400" dirty="0">
                        <a:solidFill>
                          <a:schemeClr val="accent1">
                            <a:lumMod val="50000"/>
                          </a:schemeClr>
                        </a:solidFill>
                      </a:endParaRPr>
                    </a:p>
                  </a:txBody>
                  <a:tcPr anchor="ctr"/>
                </a:tc>
                <a:extLst>
                  <a:ext uri="{0D108BD9-81ED-4DB2-BD59-A6C34878D82A}">
                    <a16:rowId xmlns:a16="http://schemas.microsoft.com/office/drawing/2014/main" val="10005"/>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R</a:t>
                      </a:r>
                      <a:r>
                        <a:rPr lang="en-GB" sz="2400" baseline="0" dirty="0">
                          <a:solidFill>
                            <a:schemeClr val="accent1">
                              <a:lumMod val="50000"/>
                            </a:schemeClr>
                          </a:solidFill>
                        </a:rPr>
                        <a:t> o s e n s t o l z  </a:t>
                      </a:r>
                      <a:endParaRPr lang="en-GB" sz="2400" dirty="0">
                        <a:solidFill>
                          <a:schemeClr val="accent1">
                            <a:lumMod val="50000"/>
                          </a:schemeClr>
                        </a:solidFill>
                      </a:endParaRPr>
                    </a:p>
                  </a:txBody>
                  <a:tcPr anchor="ctr"/>
                </a:tc>
                <a:extLst>
                  <a:ext uri="{0D108BD9-81ED-4DB2-BD59-A6C34878D82A}">
                    <a16:rowId xmlns:a16="http://schemas.microsoft.com/office/drawing/2014/main" val="10006"/>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Ä r t z e</a:t>
                      </a:r>
                    </a:p>
                  </a:txBody>
                  <a:tcPr anchor="ctr"/>
                </a:tc>
                <a:extLst>
                  <a:ext uri="{0D108BD9-81ED-4DB2-BD59-A6C34878D82A}">
                    <a16:rowId xmlns:a16="http://schemas.microsoft.com/office/drawing/2014/main" val="10007"/>
                  </a:ext>
                </a:extLst>
              </a:tr>
            </a:tbl>
          </a:graphicData>
        </a:graphic>
      </p:graphicFrame>
      <p:sp>
        <p:nvSpPr>
          <p:cNvPr id="9" name="Action Button: Custom 37">
            <a:hlinkClick r:id="" action="ppaction://noaction" highlightClick="1">
              <a:snd r:embed="rId6" name="diePrinzen.wav"/>
            </a:hlinkClick>
            <a:extLst>
              <a:ext uri="{FF2B5EF4-FFF2-40B4-BE49-F238E27FC236}">
                <a16:creationId xmlns:a16="http://schemas.microsoft.com/office/drawing/2014/main" id="{7882C47C-AA04-41D9-AC15-937513285AB4}"/>
              </a:ext>
            </a:extLst>
          </p:cNvPr>
          <p:cNvSpPr/>
          <p:nvPr/>
        </p:nvSpPr>
        <p:spPr>
          <a:xfrm>
            <a:off x="3145265" y="1776807"/>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Action Button: Custom 41">
            <a:hlinkClick r:id="" action="ppaction://noaction" highlightClick="1">
              <a:snd r:embed="rId7" name="Juli.wav"/>
            </a:hlinkClick>
            <a:extLst>
              <a:ext uri="{FF2B5EF4-FFF2-40B4-BE49-F238E27FC236}">
                <a16:creationId xmlns:a16="http://schemas.microsoft.com/office/drawing/2014/main" id="{B7CD06E0-0881-42CF-BA7C-91B865190BB4}"/>
              </a:ext>
            </a:extLst>
          </p:cNvPr>
          <p:cNvSpPr/>
          <p:nvPr/>
        </p:nvSpPr>
        <p:spPr>
          <a:xfrm>
            <a:off x="3145265" y="2307801"/>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1" name="Action Button: Custom 45">
            <a:hlinkClick r:id="" action="ppaction://noaction" highlightClick="1">
              <a:snd r:embed="rId8" name="FettesBrot.wav"/>
            </a:hlinkClick>
            <a:extLst>
              <a:ext uri="{FF2B5EF4-FFF2-40B4-BE49-F238E27FC236}">
                <a16:creationId xmlns:a16="http://schemas.microsoft.com/office/drawing/2014/main" id="{E72565A6-77D7-4E4C-B791-9CF838BC77DC}"/>
              </a:ext>
            </a:extLst>
          </p:cNvPr>
          <p:cNvSpPr/>
          <p:nvPr/>
        </p:nvSpPr>
        <p:spPr>
          <a:xfrm>
            <a:off x="3145265" y="2878509"/>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2" name="Action Button: Custom 49">
            <a:hlinkClick r:id="" action="ppaction://noaction" highlightClick="1">
              <a:snd r:embed="rId9" name="dieFantastischenVier.wav"/>
            </a:hlinkClick>
            <a:extLst>
              <a:ext uri="{FF2B5EF4-FFF2-40B4-BE49-F238E27FC236}">
                <a16:creationId xmlns:a16="http://schemas.microsoft.com/office/drawing/2014/main" id="{83324CFD-7DBF-4398-A8AA-CEF67A3CD991}"/>
              </a:ext>
            </a:extLst>
          </p:cNvPr>
          <p:cNvSpPr/>
          <p:nvPr/>
        </p:nvSpPr>
        <p:spPr>
          <a:xfrm>
            <a:off x="3145585" y="3452064"/>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3" name="Action Button: Custom 53">
            <a:hlinkClick r:id="" action="ppaction://noaction" highlightClick="1">
              <a:snd r:embed="rId10" name="SohneMannheims.wav"/>
            </a:hlinkClick>
            <a:extLst>
              <a:ext uri="{FF2B5EF4-FFF2-40B4-BE49-F238E27FC236}">
                <a16:creationId xmlns:a16="http://schemas.microsoft.com/office/drawing/2014/main" id="{4959F375-B663-48BB-BA6D-94B40647917F}"/>
              </a:ext>
            </a:extLst>
          </p:cNvPr>
          <p:cNvSpPr/>
          <p:nvPr/>
        </p:nvSpPr>
        <p:spPr>
          <a:xfrm>
            <a:off x="3153682" y="3990587"/>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4" name="Action Button: Custom 37">
            <a:hlinkClick r:id="" action="ppaction://noaction" highlightClick="1">
              <a:snd r:embed="rId11" name="SportfreundeStiller.wav"/>
            </a:hlinkClick>
            <a:extLst>
              <a:ext uri="{FF2B5EF4-FFF2-40B4-BE49-F238E27FC236}">
                <a16:creationId xmlns:a16="http://schemas.microsoft.com/office/drawing/2014/main" id="{FDE69016-FD67-410C-AE1C-5D28CB20405E}"/>
              </a:ext>
            </a:extLst>
          </p:cNvPr>
          <p:cNvSpPr/>
          <p:nvPr/>
        </p:nvSpPr>
        <p:spPr>
          <a:xfrm>
            <a:off x="3153682" y="4541106"/>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5" name="Action Button: Custom 41">
            <a:hlinkClick r:id="" action="ppaction://noaction" highlightClick="1">
              <a:snd r:embed="rId12" name="Rosenstolz.wav"/>
            </a:hlinkClick>
            <a:extLst>
              <a:ext uri="{FF2B5EF4-FFF2-40B4-BE49-F238E27FC236}">
                <a16:creationId xmlns:a16="http://schemas.microsoft.com/office/drawing/2014/main" id="{E71FEAF7-D7FD-4056-867E-912FC9CB7B89}"/>
              </a:ext>
            </a:extLst>
          </p:cNvPr>
          <p:cNvSpPr/>
          <p:nvPr/>
        </p:nvSpPr>
        <p:spPr>
          <a:xfrm>
            <a:off x="3149381" y="5104285"/>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6" name="Action Button: Custom 45">
            <a:hlinkClick r:id="" action="ppaction://noaction" highlightClick="1">
              <a:snd r:embed="rId13" name="dieArzte.wav"/>
            </a:hlinkClick>
            <a:extLst>
              <a:ext uri="{FF2B5EF4-FFF2-40B4-BE49-F238E27FC236}">
                <a16:creationId xmlns:a16="http://schemas.microsoft.com/office/drawing/2014/main" id="{CA714F06-18C6-4CF3-A12B-A3E03D649753}"/>
              </a:ext>
            </a:extLst>
          </p:cNvPr>
          <p:cNvSpPr/>
          <p:nvPr/>
        </p:nvSpPr>
        <p:spPr>
          <a:xfrm>
            <a:off x="3147120" y="5667464"/>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7" name="Rounded Rectangle 16"/>
          <p:cNvSpPr/>
          <p:nvPr/>
        </p:nvSpPr>
        <p:spPr>
          <a:xfrm>
            <a:off x="5377533" y="177680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18" name="Rounded Rectangle 17"/>
          <p:cNvSpPr/>
          <p:nvPr/>
        </p:nvSpPr>
        <p:spPr>
          <a:xfrm>
            <a:off x="4027704" y="2341813"/>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19" name="Rounded Rectangle 18"/>
          <p:cNvSpPr/>
          <p:nvPr/>
        </p:nvSpPr>
        <p:spPr>
          <a:xfrm>
            <a:off x="6590317" y="3462954"/>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0" name="Rounded Rectangle 19"/>
          <p:cNvSpPr/>
          <p:nvPr/>
        </p:nvSpPr>
        <p:spPr>
          <a:xfrm>
            <a:off x="6873349" y="3462574"/>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1" name="Rounded Rectangle 20"/>
          <p:cNvSpPr/>
          <p:nvPr/>
        </p:nvSpPr>
        <p:spPr>
          <a:xfrm>
            <a:off x="6334503" y="3455891"/>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2" name="Rounded Rectangle 21"/>
          <p:cNvSpPr/>
          <p:nvPr/>
        </p:nvSpPr>
        <p:spPr>
          <a:xfrm>
            <a:off x="7787262" y="3446086"/>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3" name="Rounded Rectangle 22"/>
          <p:cNvSpPr/>
          <p:nvPr/>
        </p:nvSpPr>
        <p:spPr>
          <a:xfrm>
            <a:off x="8464412" y="34460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4" name="Rounded Rectangle 23"/>
          <p:cNvSpPr/>
          <p:nvPr/>
        </p:nvSpPr>
        <p:spPr>
          <a:xfrm>
            <a:off x="4236070" y="399058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5" name="Rounded Rectangle 24"/>
          <p:cNvSpPr/>
          <p:nvPr/>
        </p:nvSpPr>
        <p:spPr>
          <a:xfrm>
            <a:off x="6873349" y="3993818"/>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6" name="Rounded Rectangle 25"/>
          <p:cNvSpPr/>
          <p:nvPr/>
        </p:nvSpPr>
        <p:spPr>
          <a:xfrm>
            <a:off x="7109829" y="3999078"/>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7" name="Rounded Rectangle 26"/>
          <p:cNvSpPr/>
          <p:nvPr/>
        </p:nvSpPr>
        <p:spPr>
          <a:xfrm>
            <a:off x="5654367" y="28813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8" name="Rounded Rectangle 27"/>
          <p:cNvSpPr/>
          <p:nvPr/>
        </p:nvSpPr>
        <p:spPr>
          <a:xfrm>
            <a:off x="5901357" y="288664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9" name="Rounded Rectangle 28"/>
          <p:cNvSpPr/>
          <p:nvPr/>
        </p:nvSpPr>
        <p:spPr>
          <a:xfrm>
            <a:off x="6960902" y="4553512"/>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0" name="Rounded Rectangle 29"/>
          <p:cNvSpPr/>
          <p:nvPr/>
        </p:nvSpPr>
        <p:spPr>
          <a:xfrm>
            <a:off x="7186872" y="4548262"/>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1" name="Rounded Rectangle 30"/>
          <p:cNvSpPr/>
          <p:nvPr/>
        </p:nvSpPr>
        <p:spPr>
          <a:xfrm>
            <a:off x="7833266" y="4553520"/>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2" name="Rounded Rectangle 31"/>
          <p:cNvSpPr/>
          <p:nvPr/>
        </p:nvSpPr>
        <p:spPr>
          <a:xfrm>
            <a:off x="8080256" y="4548269"/>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3" name="Rounded Rectangle 32"/>
          <p:cNvSpPr/>
          <p:nvPr/>
        </p:nvSpPr>
        <p:spPr>
          <a:xfrm>
            <a:off x="5247940" y="5109536"/>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4" name="Rounded Rectangle 33"/>
          <p:cNvSpPr/>
          <p:nvPr/>
        </p:nvSpPr>
        <p:spPr>
          <a:xfrm>
            <a:off x="5484420" y="51042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5" name="Rounded Rectangle 34"/>
          <p:cNvSpPr/>
          <p:nvPr/>
        </p:nvSpPr>
        <p:spPr>
          <a:xfrm>
            <a:off x="4561390" y="564384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6" name="Rounded Rectangle 35"/>
          <p:cNvSpPr/>
          <p:nvPr/>
        </p:nvSpPr>
        <p:spPr>
          <a:xfrm>
            <a:off x="5446882" y="564384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0" name="Rounded Rectangle 11">
            <a:extLst>
              <a:ext uri="{FF2B5EF4-FFF2-40B4-BE49-F238E27FC236}">
                <a16:creationId xmlns:a16="http://schemas.microsoft.com/office/drawing/2014/main" id="{483D7EB9-C2AA-4190-98DE-925F861600E9}"/>
              </a:ext>
            </a:extLst>
          </p:cNvPr>
          <p:cNvSpPr/>
          <p:nvPr/>
        </p:nvSpPr>
        <p:spPr>
          <a:xfrm>
            <a:off x="10672997" y="247046"/>
            <a:ext cx="128433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384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7648" y="246881"/>
            <a:ext cx="10515600" cy="1325563"/>
          </a:xfrm>
        </p:spPr>
        <p:txBody>
          <a:bodyPr>
            <a:noAutofit/>
          </a:bodyPr>
          <a:lstStyle/>
          <a:p>
            <a:r>
              <a:rPr lang="en-GB" sz="24000" b="1" dirty="0">
                <a:solidFill>
                  <a:srgbClr val="FFCC00"/>
                </a:solidFill>
              </a:rPr>
              <a:t>e</a:t>
            </a:r>
            <a:endParaRPr lang="en-GB" sz="24000" b="1" dirty="0"/>
          </a:p>
        </p:txBody>
      </p:sp>
      <p:sp>
        <p:nvSpPr>
          <p:cNvPr id="2" name="Rectangle 1"/>
          <p:cNvSpPr/>
          <p:nvPr/>
        </p:nvSpPr>
        <p:spPr>
          <a:xfrm>
            <a:off x="3491761" y="4148561"/>
            <a:ext cx="520847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6825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geb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1179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T1.1 Week 6 Slide 26</a:t>
            </a:r>
          </a:p>
        </p:txBody>
      </p:sp>
    </p:spTree>
    <p:extLst>
      <p:ext uri="{BB962C8B-B14F-4D97-AF65-F5344CB8AC3E}">
        <p14:creationId xmlns:p14="http://schemas.microsoft.com/office/powerpoint/2010/main" val="4072278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9513277" cy="869950"/>
          </a:xfrm>
          <a:prstGeom prst="rect">
            <a:avLst/>
          </a:prstGeom>
        </p:spPr>
      </p:pic>
      <p:sp>
        <p:nvSpPr>
          <p:cNvPr id="4" name="Title 3"/>
          <p:cNvSpPr>
            <a:spLocks noGrp="1"/>
          </p:cNvSpPr>
          <p:nvPr>
            <p:ph type="title"/>
          </p:nvPr>
        </p:nvSpPr>
        <p:spPr>
          <a:xfrm>
            <a:off x="0" y="294041"/>
            <a:ext cx="8616462" cy="707849"/>
          </a:xfrm>
        </p:spPr>
        <p:txBody>
          <a:bodyPr>
            <a:normAutofit fontScale="90000"/>
          </a:bodyPr>
          <a:lstStyle/>
          <a:p>
            <a:r>
              <a:rPr lang="en-GB" sz="3600" b="1" dirty="0" err="1">
                <a:solidFill>
                  <a:schemeClr val="bg1"/>
                </a:solidFill>
              </a:rPr>
              <a:t>Phonetik</a:t>
            </a:r>
            <a:r>
              <a:rPr lang="en-GB" sz="3600" b="1" dirty="0">
                <a:solidFill>
                  <a:schemeClr val="bg1"/>
                </a:solidFill>
              </a:rPr>
              <a:t>: Was </a:t>
            </a:r>
            <a:r>
              <a:rPr lang="en-GB" sz="3600" b="1" dirty="0" err="1">
                <a:solidFill>
                  <a:schemeClr val="bg1"/>
                </a:solidFill>
              </a:rPr>
              <a:t>passt</a:t>
            </a:r>
            <a:r>
              <a:rPr lang="en-GB" sz="3600" b="1" dirty="0">
                <a:solidFill>
                  <a:schemeClr val="bg1"/>
                </a:solidFill>
              </a:rPr>
              <a:t> </a:t>
            </a:r>
            <a:r>
              <a:rPr lang="en-GB" sz="3600" b="1" dirty="0" err="1">
                <a:solidFill>
                  <a:schemeClr val="bg1"/>
                </a:solidFill>
              </a:rPr>
              <a:t>nicht</a:t>
            </a:r>
            <a:r>
              <a:rPr lang="en-GB" sz="3600" b="1" dirty="0">
                <a:solidFill>
                  <a:schemeClr val="bg1"/>
                </a:solidFill>
              </a:rPr>
              <a:t> in die </a:t>
            </a:r>
            <a:r>
              <a:rPr lang="en-GB" sz="3600" b="1" dirty="0" err="1">
                <a:solidFill>
                  <a:schemeClr val="bg1"/>
                </a:solidFill>
              </a:rPr>
              <a:t>Reihe</a:t>
            </a:r>
            <a:r>
              <a:rPr lang="en-GB" sz="3600" b="1" dirty="0">
                <a:solidFill>
                  <a:schemeClr val="bg1"/>
                </a:solidFill>
              </a:rPr>
              <a:t>?</a:t>
            </a: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8629892" cy="461665"/>
          </a:xfrm>
          <a:prstGeom prst="rect">
            <a:avLst/>
          </a:prstGeom>
          <a:noFill/>
        </p:spPr>
        <p:txBody>
          <a:bodyPr wrap="square" rtlCol="0">
            <a:spAutoFit/>
          </a:bodyPr>
          <a:lstStyle/>
          <a:p>
            <a:r>
              <a:rPr lang="en-US" sz="2400" dirty="0">
                <a:solidFill>
                  <a:schemeClr val="accent5">
                    <a:lumMod val="50000"/>
                  </a:schemeClr>
                </a:solidFill>
              </a:rPr>
              <a:t>Welches Wort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nicht</a:t>
            </a:r>
            <a:r>
              <a:rPr lang="en-US" sz="2400" dirty="0">
                <a:solidFill>
                  <a:schemeClr val="accent5">
                    <a:lumMod val="50000"/>
                  </a:schemeClr>
                </a:solidFill>
              </a:rPr>
              <a:t> </a:t>
            </a:r>
            <a:r>
              <a:rPr lang="en-US" sz="2400" dirty="0" err="1">
                <a:solidFill>
                  <a:schemeClr val="accent5">
                    <a:lumMod val="50000"/>
                  </a:schemeClr>
                </a:solidFill>
              </a:rPr>
              <a:t>wie</a:t>
            </a:r>
            <a:r>
              <a:rPr lang="en-US" sz="2400" dirty="0">
                <a:solidFill>
                  <a:schemeClr val="accent5">
                    <a:lumMod val="50000"/>
                  </a:schemeClr>
                </a:solidFill>
              </a:rPr>
              <a:t> die </a:t>
            </a:r>
            <a:r>
              <a:rPr lang="en-US" sz="2400" dirty="0" err="1">
                <a:solidFill>
                  <a:schemeClr val="accent5">
                    <a:lumMod val="50000"/>
                  </a:schemeClr>
                </a:solidFill>
              </a:rPr>
              <a:t>anderen</a:t>
            </a:r>
            <a:r>
              <a:rPr lang="en-US" sz="2400" dirty="0">
                <a:solidFill>
                  <a:schemeClr val="accent5">
                    <a:lumMod val="50000"/>
                  </a:schemeClr>
                </a:solidFill>
              </a:rPr>
              <a:t> </a:t>
            </a:r>
            <a:r>
              <a:rPr lang="en-US" sz="2400" dirty="0" err="1">
                <a:solidFill>
                  <a:schemeClr val="accent5">
                    <a:lumMod val="50000"/>
                  </a:schemeClr>
                </a:solidFill>
              </a:rPr>
              <a:t>Wörter</a:t>
            </a:r>
            <a:r>
              <a:rPr lang="en-US" sz="2400" dirty="0">
                <a:solidFill>
                  <a:schemeClr val="accent5">
                    <a:lumMod val="50000"/>
                  </a:schemeClr>
                </a:solidFill>
              </a:rPr>
              <a:t>?</a:t>
            </a:r>
          </a:p>
        </p:txBody>
      </p:sp>
      <p:sp>
        <p:nvSpPr>
          <p:cNvPr id="6" name="Action Button: Custom 16">
            <a:hlinkClick r:id="" action="ppaction://noaction" highlightClick="1">
              <a:snd r:embed="rId4" name="1.wav"/>
            </a:hlinkClick>
            <a:extLst>
              <a:ext uri="{FF2B5EF4-FFF2-40B4-BE49-F238E27FC236}">
                <a16:creationId xmlns:a16="http://schemas.microsoft.com/office/drawing/2014/main" id="{C87EA713-C13E-184B-B483-A9C08DB702F1}"/>
              </a:ext>
            </a:extLst>
          </p:cNvPr>
          <p:cNvSpPr/>
          <p:nvPr/>
        </p:nvSpPr>
        <p:spPr>
          <a:xfrm>
            <a:off x="612596" y="211959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7" name="Action Button: Custom 16">
            <a:hlinkClick r:id="" action="ppaction://noaction" highlightClick="1">
              <a:snd r:embed="rId5" name="2.wav"/>
            </a:hlinkClick>
            <a:extLst>
              <a:ext uri="{FF2B5EF4-FFF2-40B4-BE49-F238E27FC236}">
                <a16:creationId xmlns:a16="http://schemas.microsoft.com/office/drawing/2014/main" id="{A84CDC1B-937E-A347-B278-FDC24D0B8CD6}"/>
              </a:ext>
            </a:extLst>
          </p:cNvPr>
          <p:cNvSpPr/>
          <p:nvPr/>
        </p:nvSpPr>
        <p:spPr>
          <a:xfrm>
            <a:off x="612596" y="287358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 name="Action Button: Custom 16">
            <a:hlinkClick r:id="" action="ppaction://noaction" highlightClick="1">
              <a:snd r:embed="rId6" name="3.wav"/>
            </a:hlinkClick>
            <a:extLst>
              <a:ext uri="{FF2B5EF4-FFF2-40B4-BE49-F238E27FC236}">
                <a16:creationId xmlns:a16="http://schemas.microsoft.com/office/drawing/2014/main" id="{4C97F5F7-96F5-FF40-9354-84C8973F42F6}"/>
              </a:ext>
            </a:extLst>
          </p:cNvPr>
          <p:cNvSpPr/>
          <p:nvPr/>
        </p:nvSpPr>
        <p:spPr>
          <a:xfrm>
            <a:off x="610518" y="366563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9" name="Action Button: Custom 8">
            <a:hlinkClick r:id="" action="ppaction://noaction" highlightClick="1">
              <a:snd r:embed="rId7" name="4.wav"/>
            </a:hlinkClick>
            <a:extLst>
              <a:ext uri="{FF2B5EF4-FFF2-40B4-BE49-F238E27FC236}">
                <a16:creationId xmlns:a16="http://schemas.microsoft.com/office/drawing/2014/main" id="{4555B704-1126-CA43-A70A-4AB4D9CCCAF0}"/>
              </a:ext>
            </a:extLst>
          </p:cNvPr>
          <p:cNvSpPr/>
          <p:nvPr/>
        </p:nvSpPr>
        <p:spPr>
          <a:xfrm>
            <a:off x="610518" y="455224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10" name="Action Button: Custom 16">
            <a:hlinkClick r:id="" action="ppaction://noaction" highlightClick="1">
              <a:snd r:embed="rId8" name="5.wav"/>
            </a:hlinkClick>
            <a:extLst>
              <a:ext uri="{FF2B5EF4-FFF2-40B4-BE49-F238E27FC236}">
                <a16:creationId xmlns:a16="http://schemas.microsoft.com/office/drawing/2014/main" id="{012DF096-03FB-5644-B2AD-1BDDDAAB172A}"/>
              </a:ext>
            </a:extLst>
          </p:cNvPr>
          <p:cNvSpPr/>
          <p:nvPr/>
        </p:nvSpPr>
        <p:spPr>
          <a:xfrm>
            <a:off x="610518" y="543906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11" name="Rounded Rectangle 11">
            <a:extLst>
              <a:ext uri="{FF2B5EF4-FFF2-40B4-BE49-F238E27FC236}">
                <a16:creationId xmlns:a16="http://schemas.microsoft.com/office/drawing/2014/main" id="{4EF47822-AA17-DB4E-B315-C33C3033D6CF}"/>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B27BEA7A-8408-6A44-98B2-79A11F9709A1}"/>
              </a:ext>
            </a:extLst>
          </p:cNvPr>
          <p:cNvSpPr txBox="1"/>
          <p:nvPr/>
        </p:nvSpPr>
        <p:spPr>
          <a:xfrm>
            <a:off x="1315528" y="2067730"/>
            <a:ext cx="4176143" cy="461665"/>
          </a:xfrm>
          <a:prstGeom prst="rect">
            <a:avLst/>
          </a:prstGeom>
          <a:noFill/>
        </p:spPr>
        <p:txBody>
          <a:bodyPr wrap="none" rtlCol="0">
            <a:spAutoFit/>
          </a:bodyPr>
          <a:lstStyle/>
          <a:p>
            <a:r>
              <a:rPr lang="en-US" sz="2400" dirty="0" err="1">
                <a:solidFill>
                  <a:srgbClr val="115076"/>
                </a:solidFill>
              </a:rPr>
              <a:t>Bruder</a:t>
            </a:r>
            <a:r>
              <a:rPr lang="en-US" sz="2400" dirty="0">
                <a:solidFill>
                  <a:srgbClr val="115076"/>
                </a:solidFill>
              </a:rPr>
              <a:t> / </a:t>
            </a:r>
            <a:r>
              <a:rPr lang="en-US" sz="2400" dirty="0" err="1">
                <a:solidFill>
                  <a:srgbClr val="115076"/>
                </a:solidFill>
              </a:rPr>
              <a:t>Schwester</a:t>
            </a:r>
            <a:r>
              <a:rPr lang="en-US" sz="2400" dirty="0">
                <a:solidFill>
                  <a:srgbClr val="115076"/>
                </a:solidFill>
              </a:rPr>
              <a:t> / </a:t>
            </a:r>
            <a:r>
              <a:rPr lang="en-US" sz="2400" b="1" dirty="0" err="1">
                <a:solidFill>
                  <a:srgbClr val="115076"/>
                </a:solidFill>
              </a:rPr>
              <a:t>Spiele</a:t>
            </a:r>
            <a:endParaRPr lang="en-GB" sz="2400" b="1" dirty="0">
              <a:solidFill>
                <a:srgbClr val="115076"/>
              </a:solidFill>
            </a:endParaRPr>
          </a:p>
        </p:txBody>
      </p:sp>
      <p:sp>
        <p:nvSpPr>
          <p:cNvPr id="13" name="TextBox 12">
            <a:extLst>
              <a:ext uri="{FF2B5EF4-FFF2-40B4-BE49-F238E27FC236}">
                <a16:creationId xmlns:a16="http://schemas.microsoft.com/office/drawing/2014/main" id="{1092297C-BFFA-9B48-9BD7-28EFE1C4812C}"/>
              </a:ext>
            </a:extLst>
          </p:cNvPr>
          <p:cNvSpPr txBox="1"/>
          <p:nvPr/>
        </p:nvSpPr>
        <p:spPr>
          <a:xfrm>
            <a:off x="1315528" y="2873584"/>
            <a:ext cx="4735592" cy="461665"/>
          </a:xfrm>
          <a:prstGeom prst="rect">
            <a:avLst/>
          </a:prstGeom>
          <a:noFill/>
        </p:spPr>
        <p:txBody>
          <a:bodyPr wrap="none" rtlCol="0">
            <a:spAutoFit/>
          </a:bodyPr>
          <a:lstStyle/>
          <a:p>
            <a:r>
              <a:rPr lang="en-US" sz="2400" b="1" dirty="0" err="1">
                <a:solidFill>
                  <a:srgbClr val="115076"/>
                </a:solidFill>
              </a:rPr>
              <a:t>Schauspieler</a:t>
            </a:r>
            <a:r>
              <a:rPr lang="en-US" sz="2400" dirty="0">
                <a:solidFill>
                  <a:srgbClr val="115076"/>
                </a:solidFill>
              </a:rPr>
              <a:t> / Schule / </a:t>
            </a:r>
            <a:r>
              <a:rPr lang="en-US" sz="2400" dirty="0" err="1">
                <a:solidFill>
                  <a:srgbClr val="115076"/>
                </a:solidFill>
              </a:rPr>
              <a:t>Stunde</a:t>
            </a:r>
            <a:endParaRPr lang="en-GB" sz="2400" dirty="0">
              <a:solidFill>
                <a:srgbClr val="115076"/>
              </a:solidFill>
            </a:endParaRPr>
          </a:p>
        </p:txBody>
      </p:sp>
      <p:sp>
        <p:nvSpPr>
          <p:cNvPr id="14" name="TextBox 13">
            <a:extLst>
              <a:ext uri="{FF2B5EF4-FFF2-40B4-BE49-F238E27FC236}">
                <a16:creationId xmlns:a16="http://schemas.microsoft.com/office/drawing/2014/main" id="{A786F50B-DA9A-1D4C-9263-9029A5B0BE03}"/>
              </a:ext>
            </a:extLst>
          </p:cNvPr>
          <p:cNvSpPr txBox="1"/>
          <p:nvPr/>
        </p:nvSpPr>
        <p:spPr>
          <a:xfrm>
            <a:off x="1313450" y="3632803"/>
            <a:ext cx="3698448" cy="461665"/>
          </a:xfrm>
          <a:prstGeom prst="rect">
            <a:avLst/>
          </a:prstGeom>
          <a:noFill/>
        </p:spPr>
        <p:txBody>
          <a:bodyPr wrap="none" rtlCol="0">
            <a:spAutoFit/>
          </a:bodyPr>
          <a:lstStyle/>
          <a:p>
            <a:r>
              <a:rPr lang="en-US" sz="2400" dirty="0">
                <a:solidFill>
                  <a:srgbClr val="115076"/>
                </a:solidFill>
              </a:rPr>
              <a:t>Partner / </a:t>
            </a:r>
            <a:r>
              <a:rPr lang="en-US" sz="2400" dirty="0" err="1">
                <a:solidFill>
                  <a:srgbClr val="115076"/>
                </a:solidFill>
              </a:rPr>
              <a:t>Sänger</a:t>
            </a:r>
            <a:r>
              <a:rPr lang="en-US" sz="2400" dirty="0">
                <a:solidFill>
                  <a:srgbClr val="115076"/>
                </a:solidFill>
              </a:rPr>
              <a:t> / </a:t>
            </a:r>
            <a:r>
              <a:rPr lang="en-US" sz="2400" b="1" dirty="0" err="1">
                <a:solidFill>
                  <a:srgbClr val="115076"/>
                </a:solidFill>
              </a:rPr>
              <a:t>Karte</a:t>
            </a:r>
            <a:endParaRPr lang="en-GB" sz="2400" b="1" dirty="0">
              <a:solidFill>
                <a:srgbClr val="115076"/>
              </a:solidFill>
            </a:endParaRPr>
          </a:p>
        </p:txBody>
      </p:sp>
      <p:sp>
        <p:nvSpPr>
          <p:cNvPr id="15" name="TextBox 14">
            <a:extLst>
              <a:ext uri="{FF2B5EF4-FFF2-40B4-BE49-F238E27FC236}">
                <a16:creationId xmlns:a16="http://schemas.microsoft.com/office/drawing/2014/main" id="{E51DB601-C865-2E49-9A04-815E0015943D}"/>
              </a:ext>
            </a:extLst>
          </p:cNvPr>
          <p:cNvSpPr txBox="1"/>
          <p:nvPr/>
        </p:nvSpPr>
        <p:spPr>
          <a:xfrm>
            <a:off x="1313450" y="4498911"/>
            <a:ext cx="3643946" cy="461665"/>
          </a:xfrm>
          <a:prstGeom prst="rect">
            <a:avLst/>
          </a:prstGeom>
          <a:noFill/>
        </p:spPr>
        <p:txBody>
          <a:bodyPr wrap="none" rtlCol="0">
            <a:spAutoFit/>
          </a:bodyPr>
          <a:lstStyle/>
          <a:p>
            <a:r>
              <a:rPr lang="en-US" sz="2400" dirty="0" err="1">
                <a:solidFill>
                  <a:srgbClr val="115076"/>
                </a:solidFill>
              </a:rPr>
              <a:t>Jede</a:t>
            </a:r>
            <a:r>
              <a:rPr lang="en-US" sz="2400" dirty="0">
                <a:solidFill>
                  <a:srgbClr val="115076"/>
                </a:solidFill>
              </a:rPr>
              <a:t> /</a:t>
            </a:r>
            <a:r>
              <a:rPr lang="en-US" sz="2400" b="1" dirty="0">
                <a:solidFill>
                  <a:srgbClr val="115076"/>
                </a:solidFill>
              </a:rPr>
              <a:t> </a:t>
            </a:r>
            <a:r>
              <a:rPr lang="en-US" sz="2400" b="1" dirty="0" err="1">
                <a:solidFill>
                  <a:srgbClr val="115076"/>
                </a:solidFill>
              </a:rPr>
              <a:t>nächster</a:t>
            </a:r>
            <a:r>
              <a:rPr lang="en-US" sz="2400" b="1" dirty="0">
                <a:solidFill>
                  <a:srgbClr val="115076"/>
                </a:solidFill>
              </a:rPr>
              <a:t> </a:t>
            </a:r>
            <a:r>
              <a:rPr lang="en-US" sz="2400" dirty="0">
                <a:solidFill>
                  <a:srgbClr val="115076"/>
                </a:solidFill>
              </a:rPr>
              <a:t>/ </a:t>
            </a:r>
            <a:r>
              <a:rPr lang="en-US" sz="2400" dirty="0" err="1">
                <a:solidFill>
                  <a:srgbClr val="115076"/>
                </a:solidFill>
              </a:rPr>
              <a:t>diese</a:t>
            </a:r>
            <a:endParaRPr lang="en-GB" sz="2400" dirty="0">
              <a:solidFill>
                <a:srgbClr val="115076"/>
              </a:solidFill>
            </a:endParaRPr>
          </a:p>
        </p:txBody>
      </p:sp>
      <p:sp>
        <p:nvSpPr>
          <p:cNvPr id="17" name="TextBox 16">
            <a:extLst>
              <a:ext uri="{FF2B5EF4-FFF2-40B4-BE49-F238E27FC236}">
                <a16:creationId xmlns:a16="http://schemas.microsoft.com/office/drawing/2014/main" id="{9AFC1DE0-AAD0-FC41-A55B-03B552C80975}"/>
              </a:ext>
            </a:extLst>
          </p:cNvPr>
          <p:cNvSpPr txBox="1"/>
          <p:nvPr/>
        </p:nvSpPr>
        <p:spPr>
          <a:xfrm>
            <a:off x="1313450" y="5403283"/>
            <a:ext cx="3659976" cy="461665"/>
          </a:xfrm>
          <a:prstGeom prst="rect">
            <a:avLst/>
          </a:prstGeom>
          <a:noFill/>
        </p:spPr>
        <p:txBody>
          <a:bodyPr wrap="none" rtlCol="0">
            <a:spAutoFit/>
          </a:bodyPr>
          <a:lstStyle/>
          <a:p>
            <a:r>
              <a:rPr lang="en-US" sz="2400" b="1" dirty="0" err="1">
                <a:solidFill>
                  <a:srgbClr val="115076"/>
                </a:solidFill>
              </a:rPr>
              <a:t>Welche</a:t>
            </a:r>
            <a:r>
              <a:rPr lang="en-US" sz="2400" dirty="0">
                <a:solidFill>
                  <a:srgbClr val="115076"/>
                </a:solidFill>
              </a:rPr>
              <a:t>  / </a:t>
            </a:r>
            <a:r>
              <a:rPr lang="en-US" sz="2400" dirty="0" err="1">
                <a:solidFill>
                  <a:srgbClr val="115076"/>
                </a:solidFill>
              </a:rPr>
              <a:t>jeder</a:t>
            </a:r>
            <a:r>
              <a:rPr lang="en-US" sz="2400" dirty="0">
                <a:solidFill>
                  <a:srgbClr val="115076"/>
                </a:solidFill>
              </a:rPr>
              <a:t> / </a:t>
            </a:r>
            <a:r>
              <a:rPr lang="en-US" sz="2400" dirty="0" err="1">
                <a:solidFill>
                  <a:srgbClr val="115076"/>
                </a:solidFill>
              </a:rPr>
              <a:t>dieser</a:t>
            </a:r>
            <a:endParaRPr lang="en-GB" sz="2400" dirty="0">
              <a:solidFill>
                <a:srgbClr val="115076"/>
              </a:solidFill>
            </a:endParaRPr>
          </a:p>
        </p:txBody>
      </p:sp>
    </p:spTree>
    <p:extLst>
      <p:ext uri="{BB962C8B-B14F-4D97-AF65-F5344CB8AC3E}">
        <p14:creationId xmlns:p14="http://schemas.microsoft.com/office/powerpoint/2010/main" val="375522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1179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T2.2 Week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1 Slides 2; 21</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8202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39" y="333942"/>
            <a:ext cx="5958049" cy="707849"/>
          </a:xfrm>
          <a:prstGeom prst="rect">
            <a:avLst/>
          </a:prstGeom>
        </p:spPr>
      </p:pic>
      <p:sp>
        <p:nvSpPr>
          <p:cNvPr id="4" name="Title 3"/>
          <p:cNvSpPr>
            <a:spLocks noGrp="1"/>
          </p:cNvSpPr>
          <p:nvPr>
            <p:ph type="title"/>
          </p:nvPr>
        </p:nvSpPr>
        <p:spPr>
          <a:xfrm>
            <a:off x="1312" y="295297"/>
            <a:ext cx="6619741" cy="707849"/>
          </a:xfrm>
        </p:spPr>
        <p:txBody>
          <a:bodyPr>
            <a:normAutofit/>
          </a:bodyPr>
          <a:lstStyle/>
          <a:p>
            <a:r>
              <a:rPr lang="en-GB" sz="2800" b="1" dirty="0" err="1">
                <a:solidFill>
                  <a:schemeClr val="bg1"/>
                </a:solidFill>
              </a:rPr>
              <a:t>Pluralformen</a:t>
            </a:r>
            <a:r>
              <a:rPr lang="en-GB" sz="2800" b="1" dirty="0">
                <a:solidFill>
                  <a:schemeClr val="bg1"/>
                </a:solidFill>
              </a:rPr>
              <a:t> – [-e] </a:t>
            </a:r>
            <a:r>
              <a:rPr lang="en-GB" sz="2800" b="1" dirty="0" err="1">
                <a:solidFill>
                  <a:schemeClr val="bg1"/>
                </a:solidFill>
              </a:rPr>
              <a:t>oder</a:t>
            </a:r>
            <a:r>
              <a:rPr lang="en-GB" sz="2800" b="1" dirty="0">
                <a:solidFill>
                  <a:schemeClr val="bg1"/>
                </a:solidFill>
              </a:rPr>
              <a:t> [-</a:t>
            </a:r>
            <a:r>
              <a:rPr lang="en-GB" sz="2800" b="1" dirty="0" err="1">
                <a:solidFill>
                  <a:schemeClr val="bg1"/>
                </a:solidFill>
              </a:rPr>
              <a:t>er</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72676" y="1016873"/>
            <a:ext cx="1211932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 you know, German final [-</a:t>
            </a:r>
            <a:r>
              <a:rPr kumimoji="0" lang="en-GB" sz="2200" b="1" i="0" u="sng"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silent, but very short, e.g.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dank</a:t>
            </a:r>
            <a:r>
              <a:rPr kumimoji="0" lang="en-GB" sz="2200" b="1" i="0" u="sng"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Klass</a:t>
            </a:r>
            <a:r>
              <a:rPr kumimoji="0" lang="en-GB" sz="2200" b="1" i="0" u="sng"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7FE69993-FD05-4D7A-AB21-8E98D4F08491}"/>
              </a:ext>
            </a:extLst>
          </p:cNvPr>
          <p:cNvSpPr txBox="1"/>
          <p:nvPr/>
        </p:nvSpPr>
        <p:spPr>
          <a:xfrm>
            <a:off x="72676" y="1431947"/>
            <a:ext cx="1211932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German final [-</a:t>
            </a:r>
            <a:r>
              <a:rPr kumimoji="0" lang="en-GB" sz="2200" b="1" i="0" u="sng"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a bit longer. Drop your jaw to say it, e.g. Hung</a:t>
            </a:r>
            <a:r>
              <a:rPr kumimoji="0" lang="en-GB" sz="22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er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Brud</a:t>
            </a:r>
            <a:r>
              <a:rPr kumimoji="0" lang="en-GB" sz="22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US" sz="2200" b="1" i="0" u="none" strike="noStrike" kern="1200" cap="none" spc="0" normalizeH="0" baseline="0" noProof="0" dirty="0">
              <a:ln>
                <a:noFill/>
              </a:ln>
              <a:solidFill>
                <a:srgbClr val="FFCC00"/>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1779C057-0AA7-4A6E-ABD6-32F48834C926}"/>
              </a:ext>
            </a:extLst>
          </p:cNvPr>
          <p:cNvSpPr txBox="1"/>
          <p:nvPr/>
        </p:nvSpPr>
        <p:spPr>
          <a:xfrm>
            <a:off x="72676" y="1847021"/>
            <a:ext cx="1211932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Hör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gut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die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Pluralform</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1-10 und die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Pluralform</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US" sz="2200" b="1" i="0" u="none" strike="noStrike" kern="1200" cap="none" spc="0" normalizeH="0" baseline="0" noProof="0" dirty="0">
              <a:ln>
                <a:noFill/>
              </a:ln>
              <a:solidFill>
                <a:srgbClr val="FFCC00"/>
              </a:solidFill>
              <a:effectLst/>
              <a:uLnTx/>
              <a:uFillTx/>
              <a:latin typeface="Century Gothic" panose="020F0302020204030204"/>
              <a:ea typeface="+mn-ea"/>
              <a:cs typeface="+mn-cs"/>
            </a:endParaRPr>
          </a:p>
        </p:txBody>
      </p:sp>
      <p:graphicFrame>
        <p:nvGraphicFramePr>
          <p:cNvPr id="8" name="Table 8">
            <a:extLst>
              <a:ext uri="{FF2B5EF4-FFF2-40B4-BE49-F238E27FC236}">
                <a16:creationId xmlns:a16="http://schemas.microsoft.com/office/drawing/2014/main" id="{98CD9F3A-8CA1-42E8-96AA-6124B759B008}"/>
              </a:ext>
            </a:extLst>
          </p:cNvPr>
          <p:cNvGraphicFramePr>
            <a:graphicFrameLocks noGrp="1"/>
          </p:cNvGraphicFramePr>
          <p:nvPr/>
        </p:nvGraphicFramePr>
        <p:xfrm>
          <a:off x="265544" y="2473036"/>
          <a:ext cx="11691781" cy="3678380"/>
        </p:xfrm>
        <a:graphic>
          <a:graphicData uri="http://schemas.openxmlformats.org/drawingml/2006/table">
            <a:tbl>
              <a:tblPr firstRow="1" bandRow="1">
                <a:tableStyleId>{ED083AE6-46FA-4A59-8FB0-9F97EB10719F}</a:tableStyleId>
              </a:tblPr>
              <a:tblGrid>
                <a:gridCol w="856674">
                  <a:extLst>
                    <a:ext uri="{9D8B030D-6E8A-4147-A177-3AD203B41FA5}">
                      <a16:colId xmlns:a16="http://schemas.microsoft.com/office/drawing/2014/main" val="1237347007"/>
                    </a:ext>
                  </a:extLst>
                </a:gridCol>
                <a:gridCol w="4989217">
                  <a:extLst>
                    <a:ext uri="{9D8B030D-6E8A-4147-A177-3AD203B41FA5}">
                      <a16:colId xmlns:a16="http://schemas.microsoft.com/office/drawing/2014/main" val="3987676923"/>
                    </a:ext>
                  </a:extLst>
                </a:gridCol>
                <a:gridCol w="788129">
                  <a:extLst>
                    <a:ext uri="{9D8B030D-6E8A-4147-A177-3AD203B41FA5}">
                      <a16:colId xmlns:a16="http://schemas.microsoft.com/office/drawing/2014/main" val="3370243536"/>
                    </a:ext>
                  </a:extLst>
                </a:gridCol>
                <a:gridCol w="5057761">
                  <a:extLst>
                    <a:ext uri="{9D8B030D-6E8A-4147-A177-3AD203B41FA5}">
                      <a16:colId xmlns:a16="http://schemas.microsoft.com/office/drawing/2014/main" val="453170584"/>
                    </a:ext>
                  </a:extLst>
                </a:gridCol>
              </a:tblGrid>
              <a:tr h="735676">
                <a:tc>
                  <a:txBody>
                    <a:bodyPr/>
                    <a:lstStyle/>
                    <a:p>
                      <a:endParaRPr lang="en-GB" sz="2800" dirty="0">
                        <a:solidFill>
                          <a:srgbClr val="115076"/>
                        </a:solidFill>
                      </a:endParaRPr>
                    </a:p>
                  </a:txBody>
                  <a:tcPr anchor="ctr"/>
                </a:tc>
                <a:tc>
                  <a:txBody>
                    <a:bodyPr/>
                    <a:lstStyle/>
                    <a:p>
                      <a:r>
                        <a:rPr lang="en-GB" sz="2800" dirty="0">
                          <a:solidFill>
                            <a:srgbClr val="115076"/>
                          </a:solidFill>
                        </a:rPr>
                        <a:t>die </a:t>
                      </a:r>
                      <a:r>
                        <a:rPr lang="en-GB" sz="2800" dirty="0" err="1">
                          <a:solidFill>
                            <a:srgbClr val="115076"/>
                          </a:solidFill>
                        </a:rPr>
                        <a:t>Schiffe</a:t>
                      </a:r>
                      <a:endParaRPr lang="en-GB" sz="2800" dirty="0">
                        <a:solidFill>
                          <a:srgbClr val="115076"/>
                        </a:solidFill>
                      </a:endParaRPr>
                    </a:p>
                  </a:txBody>
                  <a:tcPr anchor="ctr"/>
                </a:tc>
                <a:tc>
                  <a:txBody>
                    <a:bodyPr/>
                    <a:lstStyle/>
                    <a:p>
                      <a:endParaRPr lang="en-GB" sz="2800" dirty="0">
                        <a:solidFill>
                          <a:srgbClr val="115076"/>
                        </a:solidFill>
                      </a:endParaRPr>
                    </a:p>
                  </a:txBody>
                  <a:tcPr anchor="ctr"/>
                </a:tc>
                <a:tc>
                  <a:txBody>
                    <a:bodyPr/>
                    <a:lstStyle/>
                    <a:p>
                      <a:r>
                        <a:rPr lang="en-GB" sz="2800" dirty="0">
                          <a:solidFill>
                            <a:srgbClr val="115076"/>
                          </a:solidFill>
                        </a:rPr>
                        <a:t>die </a:t>
                      </a:r>
                      <a:r>
                        <a:rPr lang="en-GB" sz="2800" dirty="0" err="1">
                          <a:solidFill>
                            <a:srgbClr val="115076"/>
                          </a:solidFill>
                        </a:rPr>
                        <a:t>Kleider</a:t>
                      </a:r>
                      <a:endParaRPr lang="en-GB" sz="2800" dirty="0">
                        <a:solidFill>
                          <a:srgbClr val="115076"/>
                        </a:solidFill>
                      </a:endParaRPr>
                    </a:p>
                  </a:txBody>
                  <a:tcPr anchor="ctr"/>
                </a:tc>
                <a:extLst>
                  <a:ext uri="{0D108BD9-81ED-4DB2-BD59-A6C34878D82A}">
                    <a16:rowId xmlns:a16="http://schemas.microsoft.com/office/drawing/2014/main" val="884839626"/>
                  </a:ext>
                </a:extLst>
              </a:tr>
              <a:tr h="735676">
                <a:tc>
                  <a:txBody>
                    <a:bodyPr/>
                    <a:lstStyle/>
                    <a:p>
                      <a:endParaRPr lang="en-GB" sz="2800" dirty="0">
                        <a:solidFill>
                          <a:srgbClr val="115076"/>
                        </a:solidFill>
                      </a:endParaRPr>
                    </a:p>
                  </a:txBody>
                  <a:tcPr anchor="ctr"/>
                </a:tc>
                <a:tc>
                  <a:txBody>
                    <a:bodyPr/>
                    <a:lstStyle/>
                    <a:p>
                      <a:r>
                        <a:rPr lang="en-GB" sz="2800" b="1" dirty="0">
                          <a:solidFill>
                            <a:srgbClr val="115076"/>
                          </a:solidFill>
                        </a:rPr>
                        <a:t>die </a:t>
                      </a:r>
                      <a:r>
                        <a:rPr lang="en-GB" sz="2800" b="1" dirty="0" err="1">
                          <a:solidFill>
                            <a:srgbClr val="115076"/>
                          </a:solidFill>
                        </a:rPr>
                        <a:t>Flugzeuge</a:t>
                      </a:r>
                      <a:endParaRPr lang="en-GB" sz="2800" b="1" dirty="0">
                        <a:solidFill>
                          <a:srgbClr val="115076"/>
                        </a:solidFill>
                      </a:endParaRPr>
                    </a:p>
                  </a:txBody>
                  <a:tcPr anchor="ctr"/>
                </a:tc>
                <a:tc>
                  <a:txBody>
                    <a:bodyPr/>
                    <a:lstStyle/>
                    <a:p>
                      <a:endParaRPr lang="en-GB" sz="2800">
                        <a:solidFill>
                          <a:srgbClr val="115076"/>
                        </a:solidFill>
                      </a:endParaRPr>
                    </a:p>
                  </a:txBody>
                  <a:tcPr anchor="ctr"/>
                </a:tc>
                <a:tc>
                  <a:txBody>
                    <a:bodyPr/>
                    <a:lstStyle/>
                    <a:p>
                      <a:r>
                        <a:rPr lang="en-GB" sz="2800" b="1" dirty="0">
                          <a:solidFill>
                            <a:srgbClr val="115076"/>
                          </a:solidFill>
                        </a:rPr>
                        <a:t>die </a:t>
                      </a:r>
                      <a:r>
                        <a:rPr lang="en-GB" sz="2800" b="1" dirty="0" err="1">
                          <a:solidFill>
                            <a:srgbClr val="115076"/>
                          </a:solidFill>
                        </a:rPr>
                        <a:t>Telefone</a:t>
                      </a:r>
                      <a:endParaRPr lang="en-GB" sz="2800" b="1" dirty="0">
                        <a:solidFill>
                          <a:srgbClr val="115076"/>
                        </a:solidFill>
                      </a:endParaRPr>
                    </a:p>
                  </a:txBody>
                  <a:tcPr anchor="ctr"/>
                </a:tc>
                <a:extLst>
                  <a:ext uri="{0D108BD9-81ED-4DB2-BD59-A6C34878D82A}">
                    <a16:rowId xmlns:a16="http://schemas.microsoft.com/office/drawing/2014/main" val="694724039"/>
                  </a:ext>
                </a:extLst>
              </a:tr>
              <a:tr h="735676">
                <a:tc>
                  <a:txBody>
                    <a:bodyPr/>
                    <a:lstStyle/>
                    <a:p>
                      <a:endParaRPr lang="en-GB" sz="2800" dirty="0">
                        <a:solidFill>
                          <a:srgbClr val="115076"/>
                        </a:solidFill>
                      </a:endParaRPr>
                    </a:p>
                  </a:txBody>
                  <a:tcPr anchor="ctr"/>
                </a:tc>
                <a:tc>
                  <a:txBody>
                    <a:bodyPr/>
                    <a:lstStyle/>
                    <a:p>
                      <a:r>
                        <a:rPr lang="en-GB" sz="2800" b="1" dirty="0">
                          <a:solidFill>
                            <a:srgbClr val="115076"/>
                          </a:solidFill>
                        </a:rPr>
                        <a:t>die </a:t>
                      </a:r>
                      <a:r>
                        <a:rPr lang="en-GB" sz="2800" b="1" dirty="0" err="1">
                          <a:solidFill>
                            <a:srgbClr val="115076"/>
                          </a:solidFill>
                        </a:rPr>
                        <a:t>Gesichter</a:t>
                      </a:r>
                      <a:endParaRPr lang="en-GB" sz="2800" b="1" dirty="0">
                        <a:solidFill>
                          <a:srgbClr val="115076"/>
                        </a:solidFill>
                      </a:endParaRPr>
                    </a:p>
                  </a:txBody>
                  <a:tcPr anchor="ctr"/>
                </a:tc>
                <a:tc>
                  <a:txBody>
                    <a:bodyPr/>
                    <a:lstStyle/>
                    <a:p>
                      <a:endParaRPr lang="en-GB" sz="2800" dirty="0">
                        <a:solidFill>
                          <a:srgbClr val="115076"/>
                        </a:solidFill>
                      </a:endParaRPr>
                    </a:p>
                  </a:txBody>
                  <a:tcPr anchor="ctr"/>
                </a:tc>
                <a:tc>
                  <a:txBody>
                    <a:bodyPr/>
                    <a:lstStyle/>
                    <a:p>
                      <a:r>
                        <a:rPr lang="en-GB" sz="2800" b="1" dirty="0">
                          <a:solidFill>
                            <a:srgbClr val="115076"/>
                          </a:solidFill>
                        </a:rPr>
                        <a:t>die </a:t>
                      </a:r>
                      <a:r>
                        <a:rPr lang="en-GB" sz="2800" b="1" dirty="0" err="1">
                          <a:solidFill>
                            <a:srgbClr val="115076"/>
                          </a:solidFill>
                        </a:rPr>
                        <a:t>Bäder</a:t>
                      </a:r>
                      <a:endParaRPr lang="en-GB" sz="2800" b="1" dirty="0">
                        <a:solidFill>
                          <a:srgbClr val="115076"/>
                        </a:solidFill>
                      </a:endParaRPr>
                    </a:p>
                  </a:txBody>
                  <a:tcPr anchor="ctr"/>
                </a:tc>
                <a:extLst>
                  <a:ext uri="{0D108BD9-81ED-4DB2-BD59-A6C34878D82A}">
                    <a16:rowId xmlns:a16="http://schemas.microsoft.com/office/drawing/2014/main" val="3872985835"/>
                  </a:ext>
                </a:extLst>
              </a:tr>
              <a:tr h="735676">
                <a:tc>
                  <a:txBody>
                    <a:bodyPr/>
                    <a:lstStyle/>
                    <a:p>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115076"/>
                          </a:solidFill>
                        </a:rPr>
                        <a:t>die </a:t>
                      </a:r>
                      <a:r>
                        <a:rPr lang="en-GB" sz="2800" b="1" dirty="0" err="1">
                          <a:solidFill>
                            <a:srgbClr val="115076"/>
                          </a:solidFill>
                        </a:rPr>
                        <a:t>Haare</a:t>
                      </a:r>
                      <a:endParaRPr lang="en-GB" sz="2800" b="1" dirty="0">
                        <a:solidFill>
                          <a:srgbClr val="115076"/>
                        </a:solidFill>
                      </a:endParaRPr>
                    </a:p>
                  </a:txBody>
                  <a:tcPr anchor="ctr"/>
                </a:tc>
                <a:tc>
                  <a:txBody>
                    <a:bodyPr/>
                    <a:lstStyle/>
                    <a:p>
                      <a:endParaRPr lang="en-GB" sz="280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115076"/>
                          </a:solidFill>
                        </a:rPr>
                        <a:t>die </a:t>
                      </a:r>
                      <a:r>
                        <a:rPr lang="en-GB" sz="2800" b="1" dirty="0" err="1">
                          <a:solidFill>
                            <a:srgbClr val="115076"/>
                          </a:solidFill>
                        </a:rPr>
                        <a:t>Schlösser</a:t>
                      </a:r>
                      <a:endParaRPr lang="en-GB" sz="2800" b="1" dirty="0">
                        <a:solidFill>
                          <a:srgbClr val="115076"/>
                        </a:solidFill>
                      </a:endParaRPr>
                    </a:p>
                  </a:txBody>
                  <a:tcPr anchor="ctr"/>
                </a:tc>
                <a:extLst>
                  <a:ext uri="{0D108BD9-81ED-4DB2-BD59-A6C34878D82A}">
                    <a16:rowId xmlns:a16="http://schemas.microsoft.com/office/drawing/2014/main" val="753306325"/>
                  </a:ext>
                </a:extLst>
              </a:tr>
              <a:tr h="735676">
                <a:tc>
                  <a:txBody>
                    <a:bodyPr/>
                    <a:lstStyle/>
                    <a:p>
                      <a:endParaRPr lang="en-GB" sz="2800" dirty="0">
                        <a:solidFill>
                          <a:srgbClr val="115076"/>
                        </a:solidFill>
                      </a:endParaRPr>
                    </a:p>
                  </a:txBody>
                  <a:tcPr anchor="ctr"/>
                </a:tc>
                <a:tc>
                  <a:txBody>
                    <a:bodyPr/>
                    <a:lstStyle/>
                    <a:p>
                      <a:r>
                        <a:rPr lang="en-GB" sz="2800" b="1" dirty="0">
                          <a:solidFill>
                            <a:srgbClr val="115076"/>
                          </a:solidFill>
                        </a:rPr>
                        <a:t>die </a:t>
                      </a:r>
                      <a:r>
                        <a:rPr lang="en-GB" sz="2800" b="1" dirty="0" err="1">
                          <a:solidFill>
                            <a:srgbClr val="115076"/>
                          </a:solidFill>
                        </a:rPr>
                        <a:t>Einzelkinder</a:t>
                      </a:r>
                      <a:endParaRPr lang="en-GB" sz="2800" b="1" dirty="0">
                        <a:solidFill>
                          <a:srgbClr val="115076"/>
                        </a:solidFill>
                      </a:endParaRPr>
                    </a:p>
                  </a:txBody>
                  <a:tcPr anchor="ctr"/>
                </a:tc>
                <a:tc>
                  <a:txBody>
                    <a:bodyPr/>
                    <a:lstStyle/>
                    <a:p>
                      <a:endParaRPr lang="en-GB" sz="2800">
                        <a:solidFill>
                          <a:srgbClr val="115076"/>
                        </a:solidFill>
                      </a:endParaRPr>
                    </a:p>
                  </a:txBody>
                  <a:tcPr anchor="ctr"/>
                </a:tc>
                <a:tc>
                  <a:txBody>
                    <a:bodyPr/>
                    <a:lstStyle/>
                    <a:p>
                      <a:r>
                        <a:rPr lang="en-GB" sz="2800" b="1" dirty="0">
                          <a:solidFill>
                            <a:srgbClr val="115076"/>
                          </a:solidFill>
                        </a:rPr>
                        <a:t>die Male</a:t>
                      </a:r>
                    </a:p>
                  </a:txBody>
                  <a:tcPr anchor="ctr"/>
                </a:tc>
                <a:extLst>
                  <a:ext uri="{0D108BD9-81ED-4DB2-BD59-A6C34878D82A}">
                    <a16:rowId xmlns:a16="http://schemas.microsoft.com/office/drawing/2014/main" val="609273411"/>
                  </a:ext>
                </a:extLst>
              </a:tr>
            </a:tbl>
          </a:graphicData>
        </a:graphic>
      </p:graphicFrame>
      <p:sp>
        <p:nvSpPr>
          <p:cNvPr id="10" name="Action Button: Custom 16">
            <a:hlinkClick r:id="" action="ppaction://noaction" highlightClick="1">
              <a:snd r:embed="rId5" name="2. 1. die Schiffe.wav"/>
            </a:hlinkClick>
            <a:extLst>
              <a:ext uri="{FF2B5EF4-FFF2-40B4-BE49-F238E27FC236}">
                <a16:creationId xmlns:a16="http://schemas.microsoft.com/office/drawing/2014/main" id="{70308213-8744-4269-830F-A65A2E9B4366}"/>
              </a:ext>
            </a:extLst>
          </p:cNvPr>
          <p:cNvSpPr/>
          <p:nvPr/>
        </p:nvSpPr>
        <p:spPr>
          <a:xfrm>
            <a:off x="454218" y="265529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6" name="2. 2. die Flugzeuge.wav"/>
            </a:hlinkClick>
            <a:extLst>
              <a:ext uri="{FF2B5EF4-FFF2-40B4-BE49-F238E27FC236}">
                <a16:creationId xmlns:a16="http://schemas.microsoft.com/office/drawing/2014/main" id="{C4E75719-56C4-4469-B599-7B743E1C5D4D}"/>
              </a:ext>
            </a:extLst>
          </p:cNvPr>
          <p:cNvSpPr/>
          <p:nvPr/>
        </p:nvSpPr>
        <p:spPr>
          <a:xfrm>
            <a:off x="448225" y="333664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7" name="2. 3. die Gesichte.wav"/>
            </a:hlinkClick>
            <a:extLst>
              <a:ext uri="{FF2B5EF4-FFF2-40B4-BE49-F238E27FC236}">
                <a16:creationId xmlns:a16="http://schemas.microsoft.com/office/drawing/2014/main" id="{39BBAF05-811D-4865-9F99-CEC216960B25}"/>
              </a:ext>
            </a:extLst>
          </p:cNvPr>
          <p:cNvSpPr/>
          <p:nvPr/>
        </p:nvSpPr>
        <p:spPr>
          <a:xfrm>
            <a:off x="452140" y="411422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8" name="2. 4. die Haare.wav"/>
            </a:hlinkClick>
            <a:extLst>
              <a:ext uri="{FF2B5EF4-FFF2-40B4-BE49-F238E27FC236}">
                <a16:creationId xmlns:a16="http://schemas.microsoft.com/office/drawing/2014/main" id="{66C02483-A4E5-45B5-91C4-3ABDAFCD3646}"/>
              </a:ext>
            </a:extLst>
          </p:cNvPr>
          <p:cNvSpPr/>
          <p:nvPr/>
        </p:nvSpPr>
        <p:spPr>
          <a:xfrm>
            <a:off x="452140" y="489180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9" name="2. 5. die Einzelkinder.wav"/>
            </a:hlinkClick>
            <a:extLst>
              <a:ext uri="{FF2B5EF4-FFF2-40B4-BE49-F238E27FC236}">
                <a16:creationId xmlns:a16="http://schemas.microsoft.com/office/drawing/2014/main" id="{825247CA-2B8B-44CF-80F2-A67C7D0FC1B2}"/>
              </a:ext>
            </a:extLst>
          </p:cNvPr>
          <p:cNvSpPr/>
          <p:nvPr/>
        </p:nvSpPr>
        <p:spPr>
          <a:xfrm>
            <a:off x="452140" y="560049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10" name="2. 6. die Kleider.wav"/>
            </a:hlinkClick>
            <a:extLst>
              <a:ext uri="{FF2B5EF4-FFF2-40B4-BE49-F238E27FC236}">
                <a16:creationId xmlns:a16="http://schemas.microsoft.com/office/drawing/2014/main" id="{7F89CA2B-50D4-4EE5-BDFC-96D9308E37B7}"/>
              </a:ext>
            </a:extLst>
          </p:cNvPr>
          <p:cNvSpPr/>
          <p:nvPr/>
        </p:nvSpPr>
        <p:spPr>
          <a:xfrm>
            <a:off x="6302954" y="26172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6">
            <a:hlinkClick r:id="" action="ppaction://noaction" highlightClick="1">
              <a:snd r:embed="rId11" name="2. 8. die Telefone.wav"/>
            </a:hlinkClick>
            <a:extLst>
              <a:ext uri="{FF2B5EF4-FFF2-40B4-BE49-F238E27FC236}">
                <a16:creationId xmlns:a16="http://schemas.microsoft.com/office/drawing/2014/main" id="{43928C7C-A7E9-4FD2-9542-BDC39E618219}"/>
              </a:ext>
            </a:extLst>
          </p:cNvPr>
          <p:cNvSpPr/>
          <p:nvPr/>
        </p:nvSpPr>
        <p:spPr>
          <a:xfrm>
            <a:off x="6302954" y="33894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2" name="2. 7. die Bäde.wav"/>
            </a:hlinkClick>
            <a:extLst>
              <a:ext uri="{FF2B5EF4-FFF2-40B4-BE49-F238E27FC236}">
                <a16:creationId xmlns:a16="http://schemas.microsoft.com/office/drawing/2014/main" id="{4EEFADEF-C5C9-4113-B419-CAA2374B2C49}"/>
              </a:ext>
            </a:extLst>
          </p:cNvPr>
          <p:cNvSpPr/>
          <p:nvPr/>
        </p:nvSpPr>
        <p:spPr>
          <a:xfrm>
            <a:off x="6289381" y="413124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8" name="Action Button: Custom 16">
            <a:hlinkClick r:id="" action="ppaction://noaction" highlightClick="1">
              <a:snd r:embed="rId13" name="2. 9. die Schlösser.wav"/>
            </a:hlinkClick>
            <a:extLst>
              <a:ext uri="{FF2B5EF4-FFF2-40B4-BE49-F238E27FC236}">
                <a16:creationId xmlns:a16="http://schemas.microsoft.com/office/drawing/2014/main" id="{F2935F0B-6429-4BD5-858B-27D21FC26200}"/>
              </a:ext>
            </a:extLst>
          </p:cNvPr>
          <p:cNvSpPr/>
          <p:nvPr/>
        </p:nvSpPr>
        <p:spPr>
          <a:xfrm>
            <a:off x="6282172" y="481093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9" name="Action Button: Custom 16">
            <a:hlinkClick r:id="" action="ppaction://noaction" highlightClick="1">
              <a:snd r:embed="rId14" name="2. 10. die Male.wav"/>
            </a:hlinkClick>
            <a:extLst>
              <a:ext uri="{FF2B5EF4-FFF2-40B4-BE49-F238E27FC236}">
                <a16:creationId xmlns:a16="http://schemas.microsoft.com/office/drawing/2014/main" id="{4A2DC3ED-0760-4A0A-84A4-4FB2E250A2A4}"/>
              </a:ext>
            </a:extLst>
          </p:cNvPr>
          <p:cNvSpPr/>
          <p:nvPr/>
        </p:nvSpPr>
        <p:spPr>
          <a:xfrm>
            <a:off x="6268599" y="555272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20" name="TextBox 19" descr="text box hiding answer">
            <a:extLst>
              <a:ext uri="{FF2B5EF4-FFF2-40B4-BE49-F238E27FC236}">
                <a16:creationId xmlns:a16="http://schemas.microsoft.com/office/drawing/2014/main" id="{82F4D6DC-ACE5-4F14-9E2D-8BB88256EF88}"/>
              </a:ext>
            </a:extLst>
          </p:cNvPr>
          <p:cNvSpPr txBox="1"/>
          <p:nvPr/>
        </p:nvSpPr>
        <p:spPr>
          <a:xfrm>
            <a:off x="1218153" y="2664574"/>
            <a:ext cx="1811295" cy="356610"/>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descr="text box hiding answer">
            <a:extLst>
              <a:ext uri="{FF2B5EF4-FFF2-40B4-BE49-F238E27FC236}">
                <a16:creationId xmlns:a16="http://schemas.microsoft.com/office/drawing/2014/main" id="{920FEB63-C997-47D8-BDE7-1E524A847050}"/>
              </a:ext>
            </a:extLst>
          </p:cNvPr>
          <p:cNvSpPr txBox="1"/>
          <p:nvPr/>
        </p:nvSpPr>
        <p:spPr>
          <a:xfrm>
            <a:off x="1205770" y="3441421"/>
            <a:ext cx="2427863" cy="369332"/>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descr="text box hiding answer">
            <a:extLst>
              <a:ext uri="{FF2B5EF4-FFF2-40B4-BE49-F238E27FC236}">
                <a16:creationId xmlns:a16="http://schemas.microsoft.com/office/drawing/2014/main" id="{0813544A-4F93-4942-A8B3-92A7058A0E17}"/>
              </a:ext>
            </a:extLst>
          </p:cNvPr>
          <p:cNvSpPr txBox="1"/>
          <p:nvPr/>
        </p:nvSpPr>
        <p:spPr>
          <a:xfrm>
            <a:off x="1193430" y="4158337"/>
            <a:ext cx="2382355" cy="33855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descr="text box hiding answer">
            <a:extLst>
              <a:ext uri="{FF2B5EF4-FFF2-40B4-BE49-F238E27FC236}">
                <a16:creationId xmlns:a16="http://schemas.microsoft.com/office/drawing/2014/main" id="{81EC509D-01CB-42F8-8A4D-48448CEF6C09}"/>
              </a:ext>
            </a:extLst>
          </p:cNvPr>
          <p:cNvSpPr txBox="1"/>
          <p:nvPr/>
        </p:nvSpPr>
        <p:spPr>
          <a:xfrm>
            <a:off x="1200490" y="4910514"/>
            <a:ext cx="1936410"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descr="text box hiding answer">
            <a:extLst>
              <a:ext uri="{FF2B5EF4-FFF2-40B4-BE49-F238E27FC236}">
                <a16:creationId xmlns:a16="http://schemas.microsoft.com/office/drawing/2014/main" id="{CA034138-4637-474D-88A1-E65D334C1322}"/>
              </a:ext>
            </a:extLst>
          </p:cNvPr>
          <p:cNvSpPr txBox="1"/>
          <p:nvPr/>
        </p:nvSpPr>
        <p:spPr>
          <a:xfrm>
            <a:off x="1193430" y="5644609"/>
            <a:ext cx="2719651"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TextBox 24" descr="text box hiding answer">
            <a:extLst>
              <a:ext uri="{FF2B5EF4-FFF2-40B4-BE49-F238E27FC236}">
                <a16:creationId xmlns:a16="http://schemas.microsoft.com/office/drawing/2014/main" id="{D4393615-763D-4597-9840-91576480A58B}"/>
              </a:ext>
            </a:extLst>
          </p:cNvPr>
          <p:cNvSpPr txBox="1"/>
          <p:nvPr/>
        </p:nvSpPr>
        <p:spPr>
          <a:xfrm>
            <a:off x="6953903" y="3420839"/>
            <a:ext cx="2258370" cy="299899"/>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TextBox 25" descr="text box hiding answer">
            <a:extLst>
              <a:ext uri="{FF2B5EF4-FFF2-40B4-BE49-F238E27FC236}">
                <a16:creationId xmlns:a16="http://schemas.microsoft.com/office/drawing/2014/main" id="{DEB830DA-658C-427C-88B4-07EC9E4598B8}"/>
              </a:ext>
            </a:extLst>
          </p:cNvPr>
          <p:cNvSpPr txBox="1"/>
          <p:nvPr/>
        </p:nvSpPr>
        <p:spPr>
          <a:xfrm>
            <a:off x="6988515" y="2677169"/>
            <a:ext cx="1863115" cy="344015"/>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Box 26" descr="text box hiding answer">
            <a:extLst>
              <a:ext uri="{FF2B5EF4-FFF2-40B4-BE49-F238E27FC236}">
                <a16:creationId xmlns:a16="http://schemas.microsoft.com/office/drawing/2014/main" id="{112AF763-721D-495F-82CF-0A83E11418FB}"/>
              </a:ext>
            </a:extLst>
          </p:cNvPr>
          <p:cNvSpPr txBox="1"/>
          <p:nvPr/>
        </p:nvSpPr>
        <p:spPr>
          <a:xfrm>
            <a:off x="6936467" y="4913793"/>
            <a:ext cx="2358784"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1F6D300E-B615-4F2A-B616-1BA6C44532CB}"/>
              </a:ext>
            </a:extLst>
          </p:cNvPr>
          <p:cNvSpPr/>
          <p:nvPr/>
        </p:nvSpPr>
        <p:spPr>
          <a:xfrm>
            <a:off x="10199517" y="2302172"/>
            <a:ext cx="1940489" cy="1066373"/>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Adding [-e] is Plural Rule 1,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is Rule 4.</a:t>
            </a:r>
          </a:p>
        </p:txBody>
      </p:sp>
      <p:pic>
        <p:nvPicPr>
          <p:cNvPr id="29" name="Picture 28" descr="A picture containing clock&#10;&#10;Description automatically generated">
            <a:extLst>
              <a:ext uri="{FF2B5EF4-FFF2-40B4-BE49-F238E27FC236}">
                <a16:creationId xmlns:a16="http://schemas.microsoft.com/office/drawing/2014/main" id="{6FD47D6C-7E9B-4AC4-8444-14111635643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90366" y="4134631"/>
            <a:ext cx="528001" cy="396001"/>
          </a:xfrm>
          <a:prstGeom prst="rect">
            <a:avLst/>
          </a:prstGeom>
        </p:spPr>
      </p:pic>
      <p:pic>
        <p:nvPicPr>
          <p:cNvPr id="30" name="Picture 29" descr="A picture containing dark, black, food, animal&#10;&#10;Description automatically generated">
            <a:extLst>
              <a:ext uri="{FF2B5EF4-FFF2-40B4-BE49-F238E27FC236}">
                <a16:creationId xmlns:a16="http://schemas.microsoft.com/office/drawing/2014/main" id="{75A7D8DC-0EA0-4948-8458-CEC8A7B8B80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890366" y="4860107"/>
            <a:ext cx="528001" cy="440551"/>
          </a:xfrm>
          <a:prstGeom prst="rect">
            <a:avLst/>
          </a:prstGeom>
        </p:spPr>
      </p:pic>
      <p:pic>
        <p:nvPicPr>
          <p:cNvPr id="31" name="Picture 30" descr="A picture containing clock&#10;&#10;Description automatically generated">
            <a:extLst>
              <a:ext uri="{FF2B5EF4-FFF2-40B4-BE49-F238E27FC236}">
                <a16:creationId xmlns:a16="http://schemas.microsoft.com/office/drawing/2014/main" id="{6FA70225-8F48-4BC5-B92D-08C12EFD9AF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03489" y="4114226"/>
            <a:ext cx="528001" cy="396001"/>
          </a:xfrm>
          <a:prstGeom prst="rect">
            <a:avLst/>
          </a:prstGeom>
        </p:spPr>
      </p:pic>
      <p:pic>
        <p:nvPicPr>
          <p:cNvPr id="33" name="Picture 32" descr="A close up of a logo&#10;&#10;Description automatically generated">
            <a:extLst>
              <a:ext uri="{FF2B5EF4-FFF2-40B4-BE49-F238E27FC236}">
                <a16:creationId xmlns:a16="http://schemas.microsoft.com/office/drawing/2014/main" id="{8FB2D752-8FCF-4AD1-87A4-CA8DB1F93DB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95762" y="5508605"/>
            <a:ext cx="576162" cy="579786"/>
          </a:xfrm>
          <a:prstGeom prst="rect">
            <a:avLst/>
          </a:prstGeom>
        </p:spPr>
      </p:pic>
      <p:pic>
        <p:nvPicPr>
          <p:cNvPr id="35" name="Picture 34" descr="A picture containing sitting, table, computer&#10;&#10;Description automatically generated">
            <a:extLst>
              <a:ext uri="{FF2B5EF4-FFF2-40B4-BE49-F238E27FC236}">
                <a16:creationId xmlns:a16="http://schemas.microsoft.com/office/drawing/2014/main" id="{4A7D8071-863D-4EF2-9870-C779214DC32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21139" y="2504595"/>
            <a:ext cx="757553" cy="617287"/>
          </a:xfrm>
          <a:prstGeom prst="rect">
            <a:avLst/>
          </a:prstGeom>
        </p:spPr>
      </p:pic>
      <p:pic>
        <p:nvPicPr>
          <p:cNvPr id="37" name="Picture 36" descr="Diagram&#10;&#10;Description automatically generated">
            <a:extLst>
              <a:ext uri="{FF2B5EF4-FFF2-40B4-BE49-F238E27FC236}">
                <a16:creationId xmlns:a16="http://schemas.microsoft.com/office/drawing/2014/main" id="{4998D945-5A71-4169-ADB5-8B1AB108571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937771" y="2573237"/>
            <a:ext cx="564026" cy="564026"/>
          </a:xfrm>
          <a:prstGeom prst="rect">
            <a:avLst/>
          </a:prstGeom>
        </p:spPr>
      </p:pic>
      <p:pic>
        <p:nvPicPr>
          <p:cNvPr id="39" name="Picture 38" descr="A picture containing drawing, clock&#10;&#10;Description automatically generated">
            <a:extLst>
              <a:ext uri="{FF2B5EF4-FFF2-40B4-BE49-F238E27FC236}">
                <a16:creationId xmlns:a16="http://schemas.microsoft.com/office/drawing/2014/main" id="{9336AE03-365A-42B4-8B29-D28BD754FE5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714648" y="3326957"/>
            <a:ext cx="1233410" cy="616705"/>
          </a:xfrm>
          <a:prstGeom prst="rect">
            <a:avLst/>
          </a:prstGeom>
        </p:spPr>
      </p:pic>
      <p:pic>
        <p:nvPicPr>
          <p:cNvPr id="41" name="Picture 40" descr="Text&#10;&#10;Description automatically generated">
            <a:extLst>
              <a:ext uri="{FF2B5EF4-FFF2-40B4-BE49-F238E27FC236}">
                <a16:creationId xmlns:a16="http://schemas.microsoft.com/office/drawing/2014/main" id="{10E58F24-20D1-44C7-8EB5-3E4D29FA9FF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361385" y="4684904"/>
            <a:ext cx="779610" cy="648051"/>
          </a:xfrm>
          <a:prstGeom prst="rect">
            <a:avLst/>
          </a:prstGeom>
        </p:spPr>
      </p:pic>
      <p:pic>
        <p:nvPicPr>
          <p:cNvPr id="47" name="Picture 46" descr="A picture containing text&#10;&#10;Description automatically generated">
            <a:extLst>
              <a:ext uri="{FF2B5EF4-FFF2-40B4-BE49-F238E27FC236}">
                <a16:creationId xmlns:a16="http://schemas.microsoft.com/office/drawing/2014/main" id="{CA9539CE-D923-4217-9C2C-894B05D9A98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295251" y="3968488"/>
            <a:ext cx="688536" cy="688536"/>
          </a:xfrm>
          <a:prstGeom prst="rect">
            <a:avLst/>
          </a:prstGeom>
        </p:spPr>
      </p:pic>
      <p:pic>
        <p:nvPicPr>
          <p:cNvPr id="49" name="Picture 48" descr="Calendar&#10;&#10;Description automatically generated">
            <a:extLst>
              <a:ext uri="{FF2B5EF4-FFF2-40B4-BE49-F238E27FC236}">
                <a16:creationId xmlns:a16="http://schemas.microsoft.com/office/drawing/2014/main" id="{08E487C5-2374-49D1-97A9-2189DA44F7D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361385" y="5469090"/>
            <a:ext cx="490597" cy="551814"/>
          </a:xfrm>
          <a:prstGeom prst="rect">
            <a:avLst/>
          </a:prstGeom>
        </p:spPr>
      </p:pic>
      <p:pic>
        <p:nvPicPr>
          <p:cNvPr id="59" name="Picture 58" descr="A picture containing logo&#10;&#10;Description automatically generated">
            <a:extLst>
              <a:ext uri="{FF2B5EF4-FFF2-40B4-BE49-F238E27FC236}">
                <a16:creationId xmlns:a16="http://schemas.microsoft.com/office/drawing/2014/main" id="{939DE875-A2E4-4AFE-A65C-48445623F41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746247" y="5507378"/>
            <a:ext cx="549004" cy="497535"/>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34269E14-2598-47F2-8ACA-B4EC9A2C9E3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83787" y="3943662"/>
            <a:ext cx="688536" cy="688536"/>
          </a:xfrm>
          <a:prstGeom prst="rect">
            <a:avLst/>
          </a:prstGeom>
        </p:spPr>
      </p:pic>
      <p:pic>
        <p:nvPicPr>
          <p:cNvPr id="61" name="Picture 60" descr="Diagram&#10;&#10;Description automatically generated">
            <a:extLst>
              <a:ext uri="{FF2B5EF4-FFF2-40B4-BE49-F238E27FC236}">
                <a16:creationId xmlns:a16="http://schemas.microsoft.com/office/drawing/2014/main" id="{FA891A1A-2F18-4737-9848-D7437C6AF92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549350" y="2520705"/>
            <a:ext cx="564026" cy="564026"/>
          </a:xfrm>
          <a:prstGeom prst="rect">
            <a:avLst/>
          </a:prstGeom>
        </p:spPr>
      </p:pic>
      <p:pic>
        <p:nvPicPr>
          <p:cNvPr id="62" name="Picture 61" descr="A picture containing sitting, table, computer&#10;&#10;Description automatically generated">
            <a:extLst>
              <a:ext uri="{FF2B5EF4-FFF2-40B4-BE49-F238E27FC236}">
                <a16:creationId xmlns:a16="http://schemas.microsoft.com/office/drawing/2014/main" id="{E69C775F-F6FA-490E-A7A9-D841C45CDD9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70556" y="2500490"/>
            <a:ext cx="757553" cy="617287"/>
          </a:xfrm>
          <a:prstGeom prst="rect">
            <a:avLst/>
          </a:prstGeom>
        </p:spPr>
      </p:pic>
      <p:pic>
        <p:nvPicPr>
          <p:cNvPr id="63" name="Picture 62" descr="A picture containing drawing, clock&#10;&#10;Description automatically generated">
            <a:extLst>
              <a:ext uri="{FF2B5EF4-FFF2-40B4-BE49-F238E27FC236}">
                <a16:creationId xmlns:a16="http://schemas.microsoft.com/office/drawing/2014/main" id="{8E483A3E-89B7-4D78-8D58-9278F71F817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34839" y="3336649"/>
            <a:ext cx="1233410" cy="616705"/>
          </a:xfrm>
          <a:prstGeom prst="rect">
            <a:avLst/>
          </a:prstGeom>
        </p:spPr>
      </p:pic>
      <p:pic>
        <p:nvPicPr>
          <p:cNvPr id="64" name="Picture 63" descr="A close up of a logo&#10;&#10;Description automatically generated">
            <a:extLst>
              <a:ext uri="{FF2B5EF4-FFF2-40B4-BE49-F238E27FC236}">
                <a16:creationId xmlns:a16="http://schemas.microsoft.com/office/drawing/2014/main" id="{0056E7E8-BD75-4D1B-9D20-BC15B851712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43409" y="5491464"/>
            <a:ext cx="576162" cy="579786"/>
          </a:xfrm>
          <a:prstGeom prst="rect">
            <a:avLst/>
          </a:prstGeom>
        </p:spPr>
      </p:pic>
      <p:pic>
        <p:nvPicPr>
          <p:cNvPr id="65" name="Picture 64" descr="Text&#10;&#10;Description automatically generated">
            <a:extLst>
              <a:ext uri="{FF2B5EF4-FFF2-40B4-BE49-F238E27FC236}">
                <a16:creationId xmlns:a16="http://schemas.microsoft.com/office/drawing/2014/main" id="{285C1AFE-1674-4E8F-A001-D90757AF215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282518" y="4672470"/>
            <a:ext cx="779610" cy="648051"/>
          </a:xfrm>
          <a:prstGeom prst="rect">
            <a:avLst/>
          </a:prstGeom>
        </p:spPr>
      </p:pic>
      <p:pic>
        <p:nvPicPr>
          <p:cNvPr id="67" name="Picture 66" descr="Graphical user interface&#10;&#10;Description automatically generated">
            <a:extLst>
              <a:ext uri="{FF2B5EF4-FFF2-40B4-BE49-F238E27FC236}">
                <a16:creationId xmlns:a16="http://schemas.microsoft.com/office/drawing/2014/main" id="{19AEB8D1-38E4-4F05-9329-F5B0156E2AE7}"/>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223828" y="3326957"/>
            <a:ext cx="527362" cy="538296"/>
          </a:xfrm>
          <a:prstGeom prst="rect">
            <a:avLst/>
          </a:prstGeom>
        </p:spPr>
      </p:pic>
      <p:pic>
        <p:nvPicPr>
          <p:cNvPr id="68" name="Picture 67" descr="Graphical user interface&#10;&#10;Description automatically generated">
            <a:extLst>
              <a:ext uri="{FF2B5EF4-FFF2-40B4-BE49-F238E27FC236}">
                <a16:creationId xmlns:a16="http://schemas.microsoft.com/office/drawing/2014/main" id="{F87195D1-3E75-4046-BCB8-7CAD6515E66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727314" y="3337299"/>
            <a:ext cx="527362" cy="538296"/>
          </a:xfrm>
          <a:prstGeom prst="rect">
            <a:avLst/>
          </a:prstGeom>
        </p:spPr>
      </p:pic>
      <p:sp>
        <p:nvSpPr>
          <p:cNvPr id="69" name="TextBox 68" descr="text box hiding answer">
            <a:extLst>
              <a:ext uri="{FF2B5EF4-FFF2-40B4-BE49-F238E27FC236}">
                <a16:creationId xmlns:a16="http://schemas.microsoft.com/office/drawing/2014/main" id="{3DF19926-D292-4C79-9B83-EAE645B21AF4}"/>
              </a:ext>
            </a:extLst>
          </p:cNvPr>
          <p:cNvSpPr txBox="1"/>
          <p:nvPr/>
        </p:nvSpPr>
        <p:spPr>
          <a:xfrm>
            <a:off x="6988514" y="4148816"/>
            <a:ext cx="1863115" cy="344015"/>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0" name="TextBox 69" descr="text box hiding answer">
            <a:extLst>
              <a:ext uri="{FF2B5EF4-FFF2-40B4-BE49-F238E27FC236}">
                <a16:creationId xmlns:a16="http://schemas.microsoft.com/office/drawing/2014/main" id="{78E7F771-271A-420D-9582-E9E66BE2E35B}"/>
              </a:ext>
            </a:extLst>
          </p:cNvPr>
          <p:cNvSpPr txBox="1"/>
          <p:nvPr/>
        </p:nvSpPr>
        <p:spPr>
          <a:xfrm>
            <a:off x="6953903" y="5648329"/>
            <a:ext cx="1537043" cy="344015"/>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1" name="Speech Bubble: Rectangle with Corners Rounded 70">
            <a:extLst>
              <a:ext uri="{FF2B5EF4-FFF2-40B4-BE49-F238E27FC236}">
                <a16:creationId xmlns:a16="http://schemas.microsoft.com/office/drawing/2014/main" id="{27FADFA3-93CD-4F29-9565-56F427EAD0F5}"/>
              </a:ext>
            </a:extLst>
          </p:cNvPr>
          <p:cNvSpPr/>
          <p:nvPr/>
        </p:nvSpPr>
        <p:spPr>
          <a:xfrm>
            <a:off x="6110559" y="107072"/>
            <a:ext cx="3510683" cy="931514"/>
          </a:xfrm>
          <a:prstGeom prst="wedgeRoundRectCallout">
            <a:avLst>
              <a:gd name="adj1" fmla="val 56277"/>
              <a:gd name="adj2" fmla="val 3021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About 75% neuter nouns add [-e] for their plural and 25% add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20" grpId="0" animBg="1"/>
      <p:bldP spid="21" grpId="0" animBg="1"/>
      <p:bldP spid="22" grpId="0" animBg="1"/>
      <p:bldP spid="23" grpId="0" animBg="1"/>
      <p:bldP spid="24" grpId="0" animBg="1"/>
      <p:bldP spid="25" grpId="0" animBg="1"/>
      <p:bldP spid="26" grpId="0" animBg="1"/>
      <p:bldP spid="27" grpId="0" animBg="1"/>
      <p:bldP spid="28" grpId="0" animBg="1"/>
      <p:bldP spid="69" grpId="0" animBg="1"/>
      <p:bldP spid="70" grpId="0" animBg="1"/>
      <p:bldP spid="7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37009" cy="869950"/>
          </a:xfrm>
          <a:prstGeom prst="rect">
            <a:avLst/>
          </a:prstGeom>
        </p:spPr>
      </p:pic>
      <p:sp>
        <p:nvSpPr>
          <p:cNvPr id="4" name="Title 3"/>
          <p:cNvSpPr>
            <a:spLocks noGrp="1"/>
          </p:cNvSpPr>
          <p:nvPr>
            <p:ph type="title"/>
          </p:nvPr>
        </p:nvSpPr>
        <p:spPr>
          <a:xfrm>
            <a:off x="0" y="294041"/>
            <a:ext cx="2784251" cy="707849"/>
          </a:xfrm>
        </p:spPr>
        <p:txBody>
          <a:bodyPr>
            <a:normAutofit/>
          </a:bodyPr>
          <a:lstStyle/>
          <a:p>
            <a:r>
              <a:rPr lang="en-GB" sz="2800" b="1" dirty="0">
                <a:solidFill>
                  <a:schemeClr val="bg1"/>
                </a:solidFill>
              </a:rPr>
              <a:t>Was war es?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02146" y="163539"/>
            <a:ext cx="235518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2707887" y="259466"/>
            <a:ext cx="707359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SSC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1-5 und A-E.</a:t>
            </a:r>
          </a:p>
        </p:txBody>
      </p:sp>
      <p:sp>
        <p:nvSpPr>
          <p:cNvPr id="12" name="Rectangle 11">
            <a:extLst>
              <a:ext uri="{FF2B5EF4-FFF2-40B4-BE49-F238E27FC236}">
                <a16:creationId xmlns:a16="http://schemas.microsoft.com/office/drawing/2014/main" id="{77D0E7CF-4CCD-40A8-B8C0-96234091542C}"/>
              </a:ext>
            </a:extLst>
          </p:cNvPr>
          <p:cNvSpPr/>
          <p:nvPr/>
        </p:nvSpPr>
        <p:spPr>
          <a:xfrm>
            <a:off x="6468099" y="1321605"/>
            <a:ext cx="3788999"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0E67D150-857E-46FA-A98E-778B5E2D5A38}"/>
              </a:ext>
            </a:extLst>
          </p:cNvPr>
          <p:cNvSpPr/>
          <p:nvPr/>
        </p:nvSpPr>
        <p:spPr>
          <a:xfrm>
            <a:off x="9239749" y="3642009"/>
            <a:ext cx="1681984"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3" name="Rectangle: Rounded Corners 152">
            <a:extLst>
              <a:ext uri="{FF2B5EF4-FFF2-40B4-BE49-F238E27FC236}">
                <a16:creationId xmlns:a16="http://schemas.microsoft.com/office/drawing/2014/main" id="{34ED18BD-B726-4FE4-AFE5-11AB48BC6CF4}"/>
              </a:ext>
            </a:extLst>
          </p:cNvPr>
          <p:cNvSpPr/>
          <p:nvPr/>
        </p:nvSpPr>
        <p:spPr>
          <a:xfrm>
            <a:off x="8329202" y="2729315"/>
            <a:ext cx="1957103"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sng" strike="noStrike" kern="1200" cap="none" spc="0" normalizeH="0" baseline="0" noProof="0" dirty="0" err="1">
                <a:ln>
                  <a:noFill/>
                </a:ln>
                <a:solidFill>
                  <a:srgbClr val="115076"/>
                </a:solidFill>
                <a:effectLst/>
                <a:uLnTx/>
                <a:uFillTx/>
                <a:latin typeface="Century Gothic" panose="020F0302020204030204"/>
                <a:ea typeface="+mn-ea"/>
                <a:cs typeface="+mn-cs"/>
              </a:rPr>
              <a:t>einfach</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Monat</a:t>
            </a:r>
          </a:p>
        </p:txBody>
      </p:sp>
      <p:sp>
        <p:nvSpPr>
          <p:cNvPr id="151" name="Rectangle: Rounded Corners 150">
            <a:extLst>
              <a:ext uri="{FF2B5EF4-FFF2-40B4-BE49-F238E27FC236}">
                <a16:creationId xmlns:a16="http://schemas.microsoft.com/office/drawing/2014/main" id="{16C876DA-5217-4640-AFA2-58F261EE2511}"/>
              </a:ext>
            </a:extLst>
          </p:cNvPr>
          <p:cNvSpPr/>
          <p:nvPr/>
        </p:nvSpPr>
        <p:spPr>
          <a:xfrm>
            <a:off x="6476638" y="3413329"/>
            <a:ext cx="1957103" cy="3462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sng" strike="noStrike" kern="1200" cap="none" spc="0" normalizeH="0" baseline="0" noProof="0" dirty="0" err="1">
                <a:ln>
                  <a:noFill/>
                </a:ln>
                <a:solidFill>
                  <a:srgbClr val="115076"/>
                </a:solidFill>
                <a:effectLst/>
                <a:uLnTx/>
                <a:uFillTx/>
                <a:latin typeface="Century Gothic" panose="020F0302020204030204"/>
                <a:ea typeface="+mn-ea"/>
                <a:cs typeface="+mn-cs"/>
              </a:rPr>
              <a:t>schwer</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Rucksack</a:t>
            </a:r>
          </a:p>
        </p:txBody>
      </p:sp>
      <p:sp>
        <p:nvSpPr>
          <p:cNvPr id="159" name="Rectangle: Rounded Corners 158">
            <a:extLst>
              <a:ext uri="{FF2B5EF4-FFF2-40B4-BE49-F238E27FC236}">
                <a16:creationId xmlns:a16="http://schemas.microsoft.com/office/drawing/2014/main" id="{19371F37-8737-488E-8E2E-59F40610A819}"/>
              </a:ext>
            </a:extLst>
          </p:cNvPr>
          <p:cNvSpPr/>
          <p:nvPr/>
        </p:nvSpPr>
        <p:spPr>
          <a:xfrm>
            <a:off x="10171832" y="2751604"/>
            <a:ext cx="2019554"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eine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sng" strike="noStrike" kern="1200" cap="none" spc="0" normalizeH="0" baseline="0" noProof="0" dirty="0" err="1">
                <a:ln>
                  <a:noFill/>
                </a:ln>
                <a:solidFill>
                  <a:srgbClr val="115076"/>
                </a:solidFill>
                <a:effectLst/>
                <a:uLnTx/>
                <a:uFillTx/>
                <a:latin typeface="Century Gothic" panose="020F0302020204030204"/>
                <a:ea typeface="+mn-ea"/>
                <a:cs typeface="+mn-cs"/>
              </a:rPr>
              <a:t>einfach</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mn-ea"/>
                <a:cs typeface="+mn-cs"/>
              </a:rPr>
              <a:t>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Woche</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B87FBB3D-5D87-4968-B2C0-9729D3BC8B0F}"/>
              </a:ext>
            </a:extLst>
          </p:cNvPr>
          <p:cNvSpPr/>
          <p:nvPr/>
        </p:nvSpPr>
        <p:spPr>
          <a:xfrm>
            <a:off x="5804919" y="1519064"/>
            <a:ext cx="144142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Calibri" panose="020F0502020204030204" pitchFamily="34" charset="0"/>
                <a:cs typeface="+mn-cs"/>
              </a:rPr>
              <a:t>ein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mn-cs"/>
              </a:rPr>
              <a:t>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mn-cs"/>
              </a:rPr>
              <a:t>nett</a:t>
            </a:r>
            <a:r>
              <a:rPr kumimoji="0" lang="en-GB" sz="2000" b="1" i="0" u="sng"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mn-cs"/>
              </a:rPr>
              <a:t>er</a:t>
            </a:r>
            <a:r>
              <a:rPr kumimoji="0" lang="en-GB" sz="2000" b="0" i="0" u="sng"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mn-cs"/>
              </a:rPr>
              <a:t> </a:t>
            </a:r>
            <a:br>
              <a:rPr kumimoji="0" lang="en-GB" sz="20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mn-cs"/>
              </a:rPr>
            </a:br>
            <a:r>
              <a:rPr kumimoji="0" lang="en-GB" sz="20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mn-cs"/>
              </a:rPr>
              <a:t>Mann</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2878E5DB-DD7F-496D-A8EF-C10C6315EAFF}"/>
              </a:ext>
            </a:extLst>
          </p:cNvPr>
          <p:cNvSpPr/>
          <p:nvPr/>
        </p:nvSpPr>
        <p:spPr>
          <a:xfrm>
            <a:off x="9442482" y="1533228"/>
            <a:ext cx="153118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Calibri" panose="020F0502020204030204" pitchFamily="34" charset="0"/>
                <a:cs typeface="+mn-cs"/>
              </a:rPr>
              <a:t>eine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mn-cs"/>
              </a:rPr>
              <a:t> </a:t>
            </a:r>
            <a:r>
              <a:rPr kumimoji="0" lang="en-GB" sz="2000" b="0" i="0" u="sng" strike="noStrike" kern="1200" cap="none" spc="0" normalizeH="0" baseline="0" noProof="0" dirty="0" err="1">
                <a:ln>
                  <a:noFill/>
                </a:ln>
                <a:solidFill>
                  <a:srgbClr val="115076"/>
                </a:solidFill>
                <a:effectLst/>
                <a:uLnTx/>
                <a:uFillTx/>
                <a:latin typeface="Century Gothic" panose="020F0302020204030204"/>
                <a:ea typeface="Calibri" panose="020F0502020204030204" pitchFamily="34" charset="0"/>
                <a:cs typeface="+mn-cs"/>
              </a:rPr>
              <a:t>nett</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Calibri" panose="020F0502020204030204" pitchFamily="34" charset="0"/>
                <a:cs typeface="+mn-cs"/>
              </a:rPr>
              <a:t>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mn-cs"/>
              </a:rPr>
              <a:t> </a:t>
            </a:r>
            <a:br>
              <a:rPr kumimoji="0" lang="en-GB" sz="20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mn-cs"/>
              </a:rPr>
            </a:br>
            <a:r>
              <a:rPr kumimoji="0" lang="en-GB" sz="20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mn-cs"/>
              </a:rPr>
              <a:t>Frau</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9" name="Rectangle: Rounded Corners 78">
            <a:extLst>
              <a:ext uri="{FF2B5EF4-FFF2-40B4-BE49-F238E27FC236}">
                <a16:creationId xmlns:a16="http://schemas.microsoft.com/office/drawing/2014/main" id="{1757E3EA-B9FE-4053-A47B-227FC35397BE}"/>
              </a:ext>
            </a:extLst>
          </p:cNvPr>
          <p:cNvSpPr/>
          <p:nvPr/>
        </p:nvSpPr>
        <p:spPr>
          <a:xfrm>
            <a:off x="4552962" y="3350173"/>
            <a:ext cx="1957103" cy="3462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eine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sng" strike="noStrike" kern="1200" cap="none" spc="0" normalizeH="0" baseline="0" noProof="0" dirty="0" err="1">
                <a:ln>
                  <a:noFill/>
                </a:ln>
                <a:solidFill>
                  <a:srgbClr val="115076"/>
                </a:solidFill>
                <a:effectLst/>
                <a:uLnTx/>
                <a:uFillTx/>
                <a:latin typeface="Century Gothic" panose="020F0302020204030204"/>
                <a:ea typeface="+mn-ea"/>
                <a:cs typeface="+mn-cs"/>
              </a:rPr>
              <a:t>schwer</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mn-ea"/>
                <a:cs typeface="+mn-cs"/>
              </a:rPr>
              <a:t>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Tasche</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33" name="Picture 32" descr="Logo&#10;&#10;Description automatically generated">
            <a:extLst>
              <a:ext uri="{FF2B5EF4-FFF2-40B4-BE49-F238E27FC236}">
                <a16:creationId xmlns:a16="http://schemas.microsoft.com/office/drawing/2014/main" id="{32E7E315-DDA2-4356-A0C5-E04A08E0F4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1002" y="2635652"/>
            <a:ext cx="547846" cy="655367"/>
          </a:xfrm>
          <a:prstGeom prst="rect">
            <a:avLst/>
          </a:prstGeom>
        </p:spPr>
      </p:pic>
      <p:pic>
        <p:nvPicPr>
          <p:cNvPr id="37" name="Picture 36" descr="Logo&#10;&#10;Description automatically generated">
            <a:extLst>
              <a:ext uri="{FF2B5EF4-FFF2-40B4-BE49-F238E27FC236}">
                <a16:creationId xmlns:a16="http://schemas.microsoft.com/office/drawing/2014/main" id="{D4D157CD-0851-4675-A79C-0005AA2389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383590" y="4253257"/>
            <a:ext cx="564058" cy="497517"/>
          </a:xfrm>
          <a:prstGeom prst="rect">
            <a:avLst/>
          </a:prstGeom>
        </p:spPr>
      </p:pic>
      <p:sp>
        <p:nvSpPr>
          <p:cNvPr id="38" name="Rectangle 37">
            <a:extLst>
              <a:ext uri="{FF2B5EF4-FFF2-40B4-BE49-F238E27FC236}">
                <a16:creationId xmlns:a16="http://schemas.microsoft.com/office/drawing/2014/main" id="{125E332E-AFB3-414A-9D94-53652400D718}"/>
              </a:ext>
            </a:extLst>
          </p:cNvPr>
          <p:cNvSpPr/>
          <p:nvPr/>
        </p:nvSpPr>
        <p:spPr>
          <a:xfrm>
            <a:off x="5674166" y="902498"/>
            <a:ext cx="1702919" cy="1313881"/>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0" name="Picture 49">
            <a:extLst>
              <a:ext uri="{FF2B5EF4-FFF2-40B4-BE49-F238E27FC236}">
                <a16:creationId xmlns:a16="http://schemas.microsoft.com/office/drawing/2014/main" id="{3C5BEB40-52B9-4B6D-B980-0ABFCDD716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3832" y="2209003"/>
            <a:ext cx="2012666" cy="341406"/>
          </a:xfrm>
          <a:prstGeom prst="rect">
            <a:avLst/>
          </a:prstGeom>
        </p:spPr>
      </p:pic>
      <p:sp>
        <p:nvSpPr>
          <p:cNvPr id="105" name="Rectangle 104">
            <a:extLst>
              <a:ext uri="{FF2B5EF4-FFF2-40B4-BE49-F238E27FC236}">
                <a16:creationId xmlns:a16="http://schemas.microsoft.com/office/drawing/2014/main" id="{0731ABAA-9CFF-4856-9ED5-EC8FAECAA31D}"/>
              </a:ext>
            </a:extLst>
          </p:cNvPr>
          <p:cNvSpPr/>
          <p:nvPr/>
        </p:nvSpPr>
        <p:spPr>
          <a:xfrm>
            <a:off x="9307754" y="915637"/>
            <a:ext cx="1702919" cy="1313881"/>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6" name="Picture 105">
            <a:extLst>
              <a:ext uri="{FF2B5EF4-FFF2-40B4-BE49-F238E27FC236}">
                <a16:creationId xmlns:a16="http://schemas.microsoft.com/office/drawing/2014/main" id="{4144F600-283D-436A-9375-692724BBF1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5260" y="2221884"/>
            <a:ext cx="2012666" cy="341406"/>
          </a:xfrm>
          <a:prstGeom prst="rect">
            <a:avLst/>
          </a:prstGeom>
        </p:spPr>
      </p:pic>
      <p:sp>
        <p:nvSpPr>
          <p:cNvPr id="108" name="Rectangle 107">
            <a:extLst>
              <a:ext uri="{FF2B5EF4-FFF2-40B4-BE49-F238E27FC236}">
                <a16:creationId xmlns:a16="http://schemas.microsoft.com/office/drawing/2014/main" id="{32E1D1A9-5B93-4DC9-AB0B-1AC20E2CE7E7}"/>
              </a:ext>
            </a:extLst>
          </p:cNvPr>
          <p:cNvSpPr/>
          <p:nvPr/>
        </p:nvSpPr>
        <p:spPr>
          <a:xfrm>
            <a:off x="4681436" y="2532782"/>
            <a:ext cx="1702919" cy="1313881"/>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1" name="Rectangle 110">
            <a:extLst>
              <a:ext uri="{FF2B5EF4-FFF2-40B4-BE49-F238E27FC236}">
                <a16:creationId xmlns:a16="http://schemas.microsoft.com/office/drawing/2014/main" id="{09874C81-41DD-4406-8A0D-F4CB5F36DD21}"/>
              </a:ext>
            </a:extLst>
          </p:cNvPr>
          <p:cNvSpPr/>
          <p:nvPr/>
        </p:nvSpPr>
        <p:spPr>
          <a:xfrm>
            <a:off x="6602855" y="2550409"/>
            <a:ext cx="1702919" cy="1313881"/>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2" name="Picture 51" descr="A picture containing shape&#10;&#10;Description automatically generated">
            <a:extLst>
              <a:ext uri="{FF2B5EF4-FFF2-40B4-BE49-F238E27FC236}">
                <a16:creationId xmlns:a16="http://schemas.microsoft.com/office/drawing/2014/main" id="{FA3491DB-AB7A-4F73-A57E-D3B38F4B40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0503" y="2556224"/>
            <a:ext cx="503076" cy="734251"/>
          </a:xfrm>
          <a:prstGeom prst="rect">
            <a:avLst/>
          </a:prstGeom>
        </p:spPr>
      </p:pic>
      <p:sp>
        <p:nvSpPr>
          <p:cNvPr id="112" name="Rectangle 111">
            <a:extLst>
              <a:ext uri="{FF2B5EF4-FFF2-40B4-BE49-F238E27FC236}">
                <a16:creationId xmlns:a16="http://schemas.microsoft.com/office/drawing/2014/main" id="{E6A7891D-026A-4794-806A-BC07237954BA}"/>
              </a:ext>
            </a:extLst>
          </p:cNvPr>
          <p:cNvSpPr/>
          <p:nvPr/>
        </p:nvSpPr>
        <p:spPr>
          <a:xfrm>
            <a:off x="8460785" y="2539447"/>
            <a:ext cx="1702919" cy="1313881"/>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3" name="Rectangle 112">
            <a:extLst>
              <a:ext uri="{FF2B5EF4-FFF2-40B4-BE49-F238E27FC236}">
                <a16:creationId xmlns:a16="http://schemas.microsoft.com/office/drawing/2014/main" id="{20FEC7E6-C421-414C-8988-96B75550EFE4}"/>
              </a:ext>
            </a:extLst>
          </p:cNvPr>
          <p:cNvSpPr/>
          <p:nvPr/>
        </p:nvSpPr>
        <p:spPr>
          <a:xfrm>
            <a:off x="10317874" y="2553442"/>
            <a:ext cx="1702919" cy="1313881"/>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5" name="Rectangle 114">
            <a:extLst>
              <a:ext uri="{FF2B5EF4-FFF2-40B4-BE49-F238E27FC236}">
                <a16:creationId xmlns:a16="http://schemas.microsoft.com/office/drawing/2014/main" id="{7E7B61C2-35AC-4F28-BDD4-3D08459AB1F4}"/>
              </a:ext>
            </a:extLst>
          </p:cNvPr>
          <p:cNvSpPr/>
          <p:nvPr/>
        </p:nvSpPr>
        <p:spPr>
          <a:xfrm>
            <a:off x="11216903" y="4179651"/>
            <a:ext cx="920396" cy="1711018"/>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57" name="Group 56">
            <a:extLst>
              <a:ext uri="{FF2B5EF4-FFF2-40B4-BE49-F238E27FC236}">
                <a16:creationId xmlns:a16="http://schemas.microsoft.com/office/drawing/2014/main" id="{58F27A80-1214-4EF9-ACC6-46B796097F63}"/>
              </a:ext>
            </a:extLst>
          </p:cNvPr>
          <p:cNvGrpSpPr/>
          <p:nvPr/>
        </p:nvGrpSpPr>
        <p:grpSpPr>
          <a:xfrm>
            <a:off x="6458004" y="592888"/>
            <a:ext cx="3690237" cy="325863"/>
            <a:chOff x="6458004" y="592888"/>
            <a:chExt cx="3690237" cy="325863"/>
          </a:xfrm>
        </p:grpSpPr>
        <p:cxnSp>
          <p:nvCxnSpPr>
            <p:cNvPr id="15" name="Straight Connector 14">
              <a:extLst>
                <a:ext uri="{FF2B5EF4-FFF2-40B4-BE49-F238E27FC236}">
                  <a16:creationId xmlns:a16="http://schemas.microsoft.com/office/drawing/2014/main" id="{02861702-4348-4469-B3D5-87BA717279EF}"/>
                </a:ext>
              </a:extLst>
            </p:cNvPr>
            <p:cNvCxnSpPr>
              <a:cxnSpLocks/>
            </p:cNvCxnSpPr>
            <p:nvPr/>
          </p:nvCxnSpPr>
          <p:spPr>
            <a:xfrm>
              <a:off x="8357554" y="592888"/>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09CB972-56D8-4820-8C73-01D8C64057DB}"/>
                </a:ext>
              </a:extLst>
            </p:cNvPr>
            <p:cNvCxnSpPr/>
            <p:nvPr/>
          </p:nvCxnSpPr>
          <p:spPr>
            <a:xfrm>
              <a:off x="6458004" y="790894"/>
              <a:ext cx="3690237" cy="6871"/>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AC8945-6359-4E4D-B5E2-941E7ADE5BCA}"/>
                </a:ext>
              </a:extLst>
            </p:cNvPr>
            <p:cNvCxnSpPr>
              <a:cxnSpLocks/>
            </p:cNvCxnSpPr>
            <p:nvPr/>
          </p:nvCxnSpPr>
          <p:spPr>
            <a:xfrm>
              <a:off x="10144192" y="805958"/>
              <a:ext cx="946" cy="112793"/>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FF025DA-6139-4D87-B160-7E38B8DFEC5B}"/>
                </a:ext>
              </a:extLst>
            </p:cNvPr>
            <p:cNvCxnSpPr>
              <a:cxnSpLocks/>
            </p:cNvCxnSpPr>
            <p:nvPr/>
          </p:nvCxnSpPr>
          <p:spPr>
            <a:xfrm>
              <a:off x="6468099" y="790716"/>
              <a:ext cx="946" cy="112793"/>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pic>
        <p:nvPicPr>
          <p:cNvPr id="118" name="Picture 117">
            <a:extLst>
              <a:ext uri="{FF2B5EF4-FFF2-40B4-BE49-F238E27FC236}">
                <a16:creationId xmlns:a16="http://schemas.microsoft.com/office/drawing/2014/main" id="{77BBE497-E9D9-419D-9B6E-DD04CFFFC3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8167" y="3864290"/>
            <a:ext cx="1586884" cy="341406"/>
          </a:xfrm>
          <a:prstGeom prst="rect">
            <a:avLst/>
          </a:prstGeom>
        </p:spPr>
      </p:pic>
      <p:sp>
        <p:nvSpPr>
          <p:cNvPr id="120" name="Rectangle 119">
            <a:extLst>
              <a:ext uri="{FF2B5EF4-FFF2-40B4-BE49-F238E27FC236}">
                <a16:creationId xmlns:a16="http://schemas.microsoft.com/office/drawing/2014/main" id="{DC7EE277-AB7F-457B-933B-2AB5BAAA6A82}"/>
              </a:ext>
            </a:extLst>
          </p:cNvPr>
          <p:cNvSpPr/>
          <p:nvPr/>
        </p:nvSpPr>
        <p:spPr>
          <a:xfrm>
            <a:off x="10182471" y="4204350"/>
            <a:ext cx="920395" cy="1686319"/>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1" name="Rectangle 120">
            <a:extLst>
              <a:ext uri="{FF2B5EF4-FFF2-40B4-BE49-F238E27FC236}">
                <a16:creationId xmlns:a16="http://schemas.microsoft.com/office/drawing/2014/main" id="{069B0623-6D12-4A32-ACC3-AB7F048D32AD}"/>
              </a:ext>
            </a:extLst>
          </p:cNvPr>
          <p:cNvSpPr/>
          <p:nvPr/>
        </p:nvSpPr>
        <p:spPr>
          <a:xfrm>
            <a:off x="9195825" y="4169988"/>
            <a:ext cx="920396" cy="1727114"/>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22" name="Picture 121">
            <a:extLst>
              <a:ext uri="{FF2B5EF4-FFF2-40B4-BE49-F238E27FC236}">
                <a16:creationId xmlns:a16="http://schemas.microsoft.com/office/drawing/2014/main" id="{1ACD724C-6E05-4DB0-B9CA-60D764691B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7089" y="3854627"/>
            <a:ext cx="1586884" cy="341406"/>
          </a:xfrm>
          <a:prstGeom prst="rect">
            <a:avLst/>
          </a:prstGeom>
        </p:spPr>
      </p:pic>
      <p:sp>
        <p:nvSpPr>
          <p:cNvPr id="123" name="Rectangle 122">
            <a:extLst>
              <a:ext uri="{FF2B5EF4-FFF2-40B4-BE49-F238E27FC236}">
                <a16:creationId xmlns:a16="http://schemas.microsoft.com/office/drawing/2014/main" id="{ACBEFC74-3613-4A8F-B609-12EA6922BD7B}"/>
              </a:ext>
            </a:extLst>
          </p:cNvPr>
          <p:cNvSpPr/>
          <p:nvPr/>
        </p:nvSpPr>
        <p:spPr>
          <a:xfrm>
            <a:off x="8150140" y="4160325"/>
            <a:ext cx="920395" cy="1745609"/>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4" name="Rectangle 123">
            <a:extLst>
              <a:ext uri="{FF2B5EF4-FFF2-40B4-BE49-F238E27FC236}">
                <a16:creationId xmlns:a16="http://schemas.microsoft.com/office/drawing/2014/main" id="{077FA68D-E285-469C-AFA4-BCF923F01999}"/>
              </a:ext>
            </a:extLst>
          </p:cNvPr>
          <p:cNvSpPr/>
          <p:nvPr/>
        </p:nvSpPr>
        <p:spPr>
          <a:xfrm>
            <a:off x="7144863" y="4172682"/>
            <a:ext cx="920396" cy="1724420"/>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25" name="Picture 124">
            <a:extLst>
              <a:ext uri="{FF2B5EF4-FFF2-40B4-BE49-F238E27FC236}">
                <a16:creationId xmlns:a16="http://schemas.microsoft.com/office/drawing/2014/main" id="{8EE7B7EE-D33D-4674-BFD7-4C27C2084C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6127" y="3857321"/>
            <a:ext cx="1586884" cy="341406"/>
          </a:xfrm>
          <a:prstGeom prst="rect">
            <a:avLst/>
          </a:prstGeom>
        </p:spPr>
      </p:pic>
      <p:sp>
        <p:nvSpPr>
          <p:cNvPr id="126" name="Rectangle 125">
            <a:extLst>
              <a:ext uri="{FF2B5EF4-FFF2-40B4-BE49-F238E27FC236}">
                <a16:creationId xmlns:a16="http://schemas.microsoft.com/office/drawing/2014/main" id="{271D0AA8-EA2C-4C0A-B83D-36D70135D5CC}"/>
              </a:ext>
            </a:extLst>
          </p:cNvPr>
          <p:cNvSpPr/>
          <p:nvPr/>
        </p:nvSpPr>
        <p:spPr>
          <a:xfrm>
            <a:off x="6099178" y="4163019"/>
            <a:ext cx="920395" cy="1724420"/>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0" name="Rectangle 129">
            <a:extLst>
              <a:ext uri="{FF2B5EF4-FFF2-40B4-BE49-F238E27FC236}">
                <a16:creationId xmlns:a16="http://schemas.microsoft.com/office/drawing/2014/main" id="{A8026132-E3D9-4F77-A737-AC3BC6856C82}"/>
              </a:ext>
            </a:extLst>
          </p:cNvPr>
          <p:cNvSpPr/>
          <p:nvPr/>
        </p:nvSpPr>
        <p:spPr>
          <a:xfrm>
            <a:off x="5123785" y="4163019"/>
            <a:ext cx="920396" cy="1724420"/>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31" name="Picture 130">
            <a:extLst>
              <a:ext uri="{FF2B5EF4-FFF2-40B4-BE49-F238E27FC236}">
                <a16:creationId xmlns:a16="http://schemas.microsoft.com/office/drawing/2014/main" id="{666C4379-C560-49DC-992E-72EC6492F0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5049" y="3847658"/>
            <a:ext cx="1586884" cy="341406"/>
          </a:xfrm>
          <a:prstGeom prst="rect">
            <a:avLst/>
          </a:prstGeom>
        </p:spPr>
      </p:pic>
      <p:sp>
        <p:nvSpPr>
          <p:cNvPr id="132" name="Rectangle 131">
            <a:extLst>
              <a:ext uri="{FF2B5EF4-FFF2-40B4-BE49-F238E27FC236}">
                <a16:creationId xmlns:a16="http://schemas.microsoft.com/office/drawing/2014/main" id="{1C230844-E94A-4DD9-8D1C-A9A86CE9C3F3}"/>
              </a:ext>
            </a:extLst>
          </p:cNvPr>
          <p:cNvSpPr/>
          <p:nvPr/>
        </p:nvSpPr>
        <p:spPr>
          <a:xfrm>
            <a:off x="4078100" y="4153356"/>
            <a:ext cx="920395" cy="1724420"/>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3" name="Rectangle: Rounded Corners 132">
            <a:extLst>
              <a:ext uri="{FF2B5EF4-FFF2-40B4-BE49-F238E27FC236}">
                <a16:creationId xmlns:a16="http://schemas.microsoft.com/office/drawing/2014/main" id="{181A6465-2D52-44CD-843A-C1096853E65D}"/>
              </a:ext>
            </a:extLst>
          </p:cNvPr>
          <p:cNvSpPr/>
          <p:nvPr/>
        </p:nvSpPr>
        <p:spPr>
          <a:xfrm>
            <a:off x="4023940" y="4601128"/>
            <a:ext cx="1087195"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eine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sng" strike="noStrike" kern="1200" cap="none" spc="0" normalizeH="0" baseline="0" noProof="0" dirty="0" err="1">
                <a:ln>
                  <a:noFill/>
                </a:ln>
                <a:solidFill>
                  <a:srgbClr val="115076"/>
                </a:solidFill>
                <a:effectLst/>
                <a:uLnTx/>
                <a:uFillTx/>
                <a:latin typeface="Century Gothic" panose="020F0302020204030204"/>
                <a:ea typeface="+mn-ea"/>
                <a:cs typeface="+mn-cs"/>
              </a:rPr>
              <a:t>kurz</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mn-ea"/>
                <a:cs typeface="+mn-cs"/>
              </a:rPr>
              <a:t>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Liste</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4" name="Rectangle: Rounded Corners 133">
            <a:extLst>
              <a:ext uri="{FF2B5EF4-FFF2-40B4-BE49-F238E27FC236}">
                <a16:creationId xmlns:a16="http://schemas.microsoft.com/office/drawing/2014/main" id="{52043CAA-52CA-4E29-B3BF-DF06D4574BE4}"/>
              </a:ext>
            </a:extLst>
          </p:cNvPr>
          <p:cNvSpPr/>
          <p:nvPr/>
        </p:nvSpPr>
        <p:spPr>
          <a:xfrm>
            <a:off x="5060966" y="4372049"/>
            <a:ext cx="1058036" cy="14610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err="1">
                <a:ln>
                  <a:noFill/>
                </a:ln>
                <a:solidFill>
                  <a:srgbClr val="115076"/>
                </a:solidFill>
                <a:effectLst/>
                <a:uLnTx/>
                <a:uFillTx/>
                <a:latin typeface="Century Gothic" panose="020F0302020204030204"/>
                <a:ea typeface="+mn-ea"/>
                <a:cs typeface="+mn-cs"/>
              </a:rPr>
              <a:t>kurz</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Tag</a:t>
            </a:r>
          </a:p>
        </p:txBody>
      </p:sp>
      <p:sp>
        <p:nvSpPr>
          <p:cNvPr id="135" name="Rectangle: Rounded Corners 134">
            <a:extLst>
              <a:ext uri="{FF2B5EF4-FFF2-40B4-BE49-F238E27FC236}">
                <a16:creationId xmlns:a16="http://schemas.microsoft.com/office/drawing/2014/main" id="{7B1264EF-4A39-48DB-9C0F-541A26C8D0C2}"/>
              </a:ext>
            </a:extLst>
          </p:cNvPr>
          <p:cNvSpPr/>
          <p:nvPr/>
        </p:nvSpPr>
        <p:spPr>
          <a:xfrm>
            <a:off x="6029683" y="4464259"/>
            <a:ext cx="1087195" cy="12766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b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sng" strike="noStrike" kern="1200" cap="none" spc="0" normalizeH="0" baseline="0" noProof="0" dirty="0" err="1">
                <a:ln>
                  <a:noFill/>
                </a:ln>
                <a:solidFill>
                  <a:srgbClr val="115076"/>
                </a:solidFill>
                <a:effectLst/>
                <a:uLnTx/>
                <a:uFillTx/>
                <a:latin typeface="Century Gothic" panose="020F0302020204030204"/>
                <a:ea typeface="+mn-ea"/>
                <a:cs typeface="+mn-cs"/>
              </a:rPr>
              <a:t>jung</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mn-ea"/>
                <a:cs typeface="+mn-cs"/>
              </a:rPr>
              <a:t>er</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Hund</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36" name="Rectangle: Rounded Corners 135">
            <a:extLst>
              <a:ext uri="{FF2B5EF4-FFF2-40B4-BE49-F238E27FC236}">
                <a16:creationId xmlns:a16="http://schemas.microsoft.com/office/drawing/2014/main" id="{E9C355E1-2B33-443B-B413-9F10B5DA2114}"/>
              </a:ext>
            </a:extLst>
          </p:cNvPr>
          <p:cNvSpPr/>
          <p:nvPr/>
        </p:nvSpPr>
        <p:spPr>
          <a:xfrm>
            <a:off x="8064285" y="4609634"/>
            <a:ext cx="1087195"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eine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sng" strike="noStrike" kern="1200" cap="none" spc="0" normalizeH="0" baseline="0" noProof="0" dirty="0" err="1">
                <a:ln>
                  <a:noFill/>
                </a:ln>
                <a:solidFill>
                  <a:srgbClr val="115076"/>
                </a:solidFill>
                <a:effectLst/>
                <a:uLnTx/>
                <a:uFillTx/>
                <a:latin typeface="Century Gothic" panose="020F0302020204030204"/>
                <a:ea typeface="+mn-ea"/>
                <a:cs typeface="+mn-cs"/>
              </a:rPr>
              <a:t>hell</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mn-ea"/>
                <a:cs typeface="+mn-cs"/>
              </a:rPr>
              <a:t>e</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Sonne</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7" name="Rectangle: Rounded Corners 136">
            <a:extLst>
              <a:ext uri="{FF2B5EF4-FFF2-40B4-BE49-F238E27FC236}">
                <a16:creationId xmlns:a16="http://schemas.microsoft.com/office/drawing/2014/main" id="{91542C48-2CE1-4086-9704-44875AFF14D2}"/>
              </a:ext>
            </a:extLst>
          </p:cNvPr>
          <p:cNvSpPr/>
          <p:nvPr/>
        </p:nvSpPr>
        <p:spPr>
          <a:xfrm>
            <a:off x="7088893" y="4575755"/>
            <a:ext cx="1087195"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b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eine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sng" strike="noStrike" kern="1200" cap="none" spc="0" normalizeH="0" baseline="0" noProof="0" dirty="0" err="1">
                <a:ln>
                  <a:noFill/>
                </a:ln>
                <a:solidFill>
                  <a:srgbClr val="115076"/>
                </a:solidFill>
                <a:effectLst/>
                <a:uLnTx/>
                <a:uFillTx/>
                <a:latin typeface="Century Gothic" panose="020F0302020204030204"/>
                <a:ea typeface="+mn-ea"/>
                <a:cs typeface="+mn-cs"/>
              </a:rPr>
              <a:t>jung</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mn-ea"/>
                <a:cs typeface="+mn-cs"/>
              </a:rPr>
              <a:t>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Katze</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8" name="Rectangle: Rounded Corners 137">
            <a:extLst>
              <a:ext uri="{FF2B5EF4-FFF2-40B4-BE49-F238E27FC236}">
                <a16:creationId xmlns:a16="http://schemas.microsoft.com/office/drawing/2014/main" id="{ABA18730-4DB3-48AC-8FE2-8B97EA4E12EE}"/>
              </a:ext>
            </a:extLst>
          </p:cNvPr>
          <p:cNvSpPr/>
          <p:nvPr/>
        </p:nvSpPr>
        <p:spPr>
          <a:xfrm>
            <a:off x="9125532" y="4630937"/>
            <a:ext cx="1087195"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b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sng" strike="noStrike" kern="1200" cap="none" spc="0" normalizeH="0" baseline="0" noProof="0" dirty="0" err="1">
                <a:ln>
                  <a:noFill/>
                </a:ln>
                <a:solidFill>
                  <a:srgbClr val="115076"/>
                </a:solidFill>
                <a:effectLst/>
                <a:uLnTx/>
                <a:uFillTx/>
                <a:latin typeface="Century Gothic" panose="020F0302020204030204"/>
                <a:ea typeface="+mn-ea"/>
                <a:cs typeface="+mn-cs"/>
              </a:rPr>
              <a:t>hell</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Stern</a:t>
            </a:r>
          </a:p>
        </p:txBody>
      </p:sp>
      <p:sp>
        <p:nvSpPr>
          <p:cNvPr id="139" name="Rectangle: Rounded Corners 138">
            <a:extLst>
              <a:ext uri="{FF2B5EF4-FFF2-40B4-BE49-F238E27FC236}">
                <a16:creationId xmlns:a16="http://schemas.microsoft.com/office/drawing/2014/main" id="{95D07EEA-D262-4A2E-83B7-2A10D04125A1}"/>
              </a:ext>
            </a:extLst>
          </p:cNvPr>
          <p:cNvSpPr/>
          <p:nvPr/>
        </p:nvSpPr>
        <p:spPr>
          <a:xfrm>
            <a:off x="10113024" y="4640600"/>
            <a:ext cx="1087195"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sng" strike="noStrike" kern="1200" cap="none" spc="0" normalizeH="0" baseline="0" noProof="0" dirty="0" err="1">
                <a:ln>
                  <a:noFill/>
                </a:ln>
                <a:solidFill>
                  <a:srgbClr val="115076"/>
                </a:solidFill>
                <a:effectLst/>
                <a:uLnTx/>
                <a:uFillTx/>
                <a:latin typeface="Century Gothic" panose="020F0302020204030204"/>
                <a:ea typeface="+mn-ea"/>
                <a:cs typeface="+mn-cs"/>
              </a:rPr>
              <a:t>eng</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Platz</a:t>
            </a:r>
          </a:p>
        </p:txBody>
      </p:sp>
      <p:sp>
        <p:nvSpPr>
          <p:cNvPr id="140" name="Rectangle: Rounded Corners 139">
            <a:extLst>
              <a:ext uri="{FF2B5EF4-FFF2-40B4-BE49-F238E27FC236}">
                <a16:creationId xmlns:a16="http://schemas.microsoft.com/office/drawing/2014/main" id="{6A3A4D3A-2239-4F48-A589-9EF5A5E5CACD}"/>
              </a:ext>
            </a:extLst>
          </p:cNvPr>
          <p:cNvSpPr/>
          <p:nvPr/>
        </p:nvSpPr>
        <p:spPr>
          <a:xfrm>
            <a:off x="11122021" y="4639879"/>
            <a:ext cx="1087195"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eine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sng" strike="noStrike" kern="1200" cap="none" spc="0" normalizeH="0" baseline="0" noProof="0" dirty="0" err="1">
                <a:ln>
                  <a:noFill/>
                </a:ln>
                <a:solidFill>
                  <a:srgbClr val="115076"/>
                </a:solidFill>
                <a:effectLst/>
                <a:uLnTx/>
                <a:uFillTx/>
                <a:latin typeface="Century Gothic" panose="020F0302020204030204"/>
                <a:ea typeface="+mn-ea"/>
                <a:cs typeface="+mn-cs"/>
              </a:rPr>
              <a:t>eng</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mn-ea"/>
                <a:cs typeface="+mn-cs"/>
              </a:rPr>
              <a:t>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Straße</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8" name="Frame 57">
            <a:extLst>
              <a:ext uri="{FF2B5EF4-FFF2-40B4-BE49-F238E27FC236}">
                <a16:creationId xmlns:a16="http://schemas.microsoft.com/office/drawing/2014/main" id="{EBD060DB-A525-4930-98A9-D421A02FEF8D}"/>
              </a:ext>
            </a:extLst>
          </p:cNvPr>
          <p:cNvSpPr/>
          <p:nvPr/>
        </p:nvSpPr>
        <p:spPr>
          <a:xfrm>
            <a:off x="10348433" y="4303026"/>
            <a:ext cx="596374" cy="49751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60" name="Picture 59" descr="Shape, circle&#10;&#10;Description automatically generated">
            <a:extLst>
              <a:ext uri="{FF2B5EF4-FFF2-40B4-BE49-F238E27FC236}">
                <a16:creationId xmlns:a16="http://schemas.microsoft.com/office/drawing/2014/main" id="{9864B749-D1FA-44BD-AD9B-0E3D8CC43F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18529" y="4127638"/>
            <a:ext cx="831836" cy="790894"/>
          </a:xfrm>
          <a:prstGeom prst="rect">
            <a:avLst/>
          </a:prstGeom>
        </p:spPr>
      </p:pic>
      <p:pic>
        <p:nvPicPr>
          <p:cNvPr id="62" name="Picture 61" descr="Icon&#10;&#10;Description automatically generated">
            <a:extLst>
              <a:ext uri="{FF2B5EF4-FFF2-40B4-BE49-F238E27FC236}">
                <a16:creationId xmlns:a16="http://schemas.microsoft.com/office/drawing/2014/main" id="{B7C475FB-8DFB-45FE-B14E-9F752F4497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69194" y="4285258"/>
            <a:ext cx="624231" cy="624231"/>
          </a:xfrm>
          <a:prstGeom prst="rect">
            <a:avLst/>
          </a:prstGeom>
        </p:spPr>
      </p:pic>
      <p:pic>
        <p:nvPicPr>
          <p:cNvPr id="64" name="Picture 63" descr="A picture containing window&#10;&#10;Description automatically generated">
            <a:extLst>
              <a:ext uri="{FF2B5EF4-FFF2-40B4-BE49-F238E27FC236}">
                <a16:creationId xmlns:a16="http://schemas.microsoft.com/office/drawing/2014/main" id="{FA2B87A2-E450-4F96-95CC-D528D4A5BD6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24028" y="4407435"/>
            <a:ext cx="442269" cy="502757"/>
          </a:xfrm>
          <a:prstGeom prst="rect">
            <a:avLst/>
          </a:prstGeom>
        </p:spPr>
      </p:pic>
      <p:pic>
        <p:nvPicPr>
          <p:cNvPr id="66" name="Picture 65" descr="A close up of a logo&#10;&#10;Description automatically generated">
            <a:extLst>
              <a:ext uri="{FF2B5EF4-FFF2-40B4-BE49-F238E27FC236}">
                <a16:creationId xmlns:a16="http://schemas.microsoft.com/office/drawing/2014/main" id="{FC8862F2-5C91-4AFA-824D-D9895667C8D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15698" y="997210"/>
            <a:ext cx="656987" cy="576164"/>
          </a:xfrm>
          <a:prstGeom prst="rect">
            <a:avLst/>
          </a:prstGeom>
        </p:spPr>
      </p:pic>
      <p:pic>
        <p:nvPicPr>
          <p:cNvPr id="68" name="Picture 67" descr="A picture containing drawing&#10;&#10;Description automatically generated">
            <a:extLst>
              <a:ext uri="{FF2B5EF4-FFF2-40B4-BE49-F238E27FC236}">
                <a16:creationId xmlns:a16="http://schemas.microsoft.com/office/drawing/2014/main" id="{111D7526-9F30-47B8-BDBB-9669A3C632C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68791"/>
          <a:stretch/>
        </p:blipFill>
        <p:spPr>
          <a:xfrm>
            <a:off x="6010461" y="980217"/>
            <a:ext cx="1013046" cy="632325"/>
          </a:xfrm>
          <a:prstGeom prst="rect">
            <a:avLst/>
          </a:prstGeom>
        </p:spPr>
      </p:pic>
      <p:pic>
        <p:nvPicPr>
          <p:cNvPr id="157" name="Picture 156">
            <a:extLst>
              <a:ext uri="{FF2B5EF4-FFF2-40B4-BE49-F238E27FC236}">
                <a16:creationId xmlns:a16="http://schemas.microsoft.com/office/drawing/2014/main" id="{4F8FA693-EEAB-4ABE-81C9-49C5991AD88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33039" y="4393070"/>
            <a:ext cx="601272" cy="577221"/>
          </a:xfrm>
          <a:prstGeom prst="rect">
            <a:avLst/>
          </a:prstGeom>
        </p:spPr>
      </p:pic>
      <p:pic>
        <p:nvPicPr>
          <p:cNvPr id="158" name="Picture 157" descr="A picture containing calendar&#10;&#10;Description automatically generated">
            <a:extLst>
              <a:ext uri="{FF2B5EF4-FFF2-40B4-BE49-F238E27FC236}">
                <a16:creationId xmlns:a16="http://schemas.microsoft.com/office/drawing/2014/main" id="{C4A1A8EF-2BEA-4078-A2E9-D25BF1C03F6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23370" y="2610675"/>
            <a:ext cx="673540" cy="675652"/>
          </a:xfrm>
          <a:prstGeom prst="rect">
            <a:avLst/>
          </a:prstGeom>
        </p:spPr>
      </p:pic>
      <p:pic>
        <p:nvPicPr>
          <p:cNvPr id="172" name="Picture 171" descr="A picture containing calendar&#10;&#10;Description automatically generated">
            <a:extLst>
              <a:ext uri="{FF2B5EF4-FFF2-40B4-BE49-F238E27FC236}">
                <a16:creationId xmlns:a16="http://schemas.microsoft.com/office/drawing/2014/main" id="{674E6463-BB84-453E-8AD6-08E4C103265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29510" y="2605911"/>
            <a:ext cx="673540" cy="675652"/>
          </a:xfrm>
          <a:prstGeom prst="rect">
            <a:avLst/>
          </a:prstGeom>
        </p:spPr>
      </p:pic>
      <p:sp>
        <p:nvSpPr>
          <p:cNvPr id="69" name="Rectangle: Rounded Corners 68">
            <a:extLst>
              <a:ext uri="{FF2B5EF4-FFF2-40B4-BE49-F238E27FC236}">
                <a16:creationId xmlns:a16="http://schemas.microsoft.com/office/drawing/2014/main" id="{FF72D17B-BA0D-49F0-875A-BCEA86FDC3FB}"/>
              </a:ext>
            </a:extLst>
          </p:cNvPr>
          <p:cNvSpPr/>
          <p:nvPr/>
        </p:nvSpPr>
        <p:spPr>
          <a:xfrm>
            <a:off x="11042243" y="2913299"/>
            <a:ext cx="448048" cy="574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w="28575">
                <a:solidFill>
                  <a:srgbClr val="FF0000"/>
                </a:solidFill>
              </a:ln>
              <a:solidFill>
                <a:prstClr val="white"/>
              </a:solidFill>
              <a:effectLst/>
              <a:uLnTx/>
              <a:uFillTx/>
              <a:latin typeface="Century Gothic" panose="020F0302020204030204"/>
              <a:ea typeface="+mn-ea"/>
              <a:cs typeface="+mn-cs"/>
            </a:endParaRPr>
          </a:p>
        </p:txBody>
      </p:sp>
      <p:pic>
        <p:nvPicPr>
          <p:cNvPr id="76" name="Picture 75" descr="Icon&#10;&#10;Description automatically generated">
            <a:extLst>
              <a:ext uri="{FF2B5EF4-FFF2-40B4-BE49-F238E27FC236}">
                <a16:creationId xmlns:a16="http://schemas.microsoft.com/office/drawing/2014/main" id="{39BC05FB-3B39-4E31-9FCE-B365DF449D8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21110" y="4250855"/>
            <a:ext cx="669825" cy="636333"/>
          </a:xfrm>
          <a:prstGeom prst="rect">
            <a:avLst/>
          </a:prstGeom>
        </p:spPr>
      </p:pic>
      <p:pic>
        <p:nvPicPr>
          <p:cNvPr id="78" name="Picture 77" descr="A picture containing logo&#10;&#10;Description automatically generated">
            <a:extLst>
              <a:ext uri="{FF2B5EF4-FFF2-40B4-BE49-F238E27FC236}">
                <a16:creationId xmlns:a16="http://schemas.microsoft.com/office/drawing/2014/main" id="{420AD688-7642-4AE2-B61A-42202405E5F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53852" y="4303026"/>
            <a:ext cx="539779" cy="661799"/>
          </a:xfrm>
          <a:prstGeom prst="rect">
            <a:avLst/>
          </a:prstGeom>
        </p:spPr>
      </p:pic>
      <p:pic>
        <p:nvPicPr>
          <p:cNvPr id="82" name="Picture 81" descr="Diagram&#10;&#10;Description automatically generated">
            <a:extLst>
              <a:ext uri="{FF2B5EF4-FFF2-40B4-BE49-F238E27FC236}">
                <a16:creationId xmlns:a16="http://schemas.microsoft.com/office/drawing/2014/main" id="{BD6EC63F-C27E-426C-9B35-9EA8B932EB73}"/>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69994" y="3118123"/>
            <a:ext cx="2837010" cy="1833740"/>
          </a:xfrm>
          <a:prstGeom prst="rect">
            <a:avLst/>
          </a:prstGeom>
        </p:spPr>
      </p:pic>
      <p:pic>
        <p:nvPicPr>
          <p:cNvPr id="84" name="Picture 83" descr="A close up of a logo&#10;&#10;Description automatically generated">
            <a:extLst>
              <a:ext uri="{FF2B5EF4-FFF2-40B4-BE49-F238E27FC236}">
                <a16:creationId xmlns:a16="http://schemas.microsoft.com/office/drawing/2014/main" id="{FF35D53B-1FDC-4514-A3AF-F413DE5F4452}"/>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flipH="1">
            <a:off x="42155" y="1822527"/>
            <a:ext cx="1077448" cy="1371569"/>
          </a:xfrm>
          <a:prstGeom prst="rect">
            <a:avLst/>
          </a:prstGeom>
        </p:spPr>
      </p:pic>
      <p:sp>
        <p:nvSpPr>
          <p:cNvPr id="173" name="TextBox 172">
            <a:extLst>
              <a:ext uri="{FF2B5EF4-FFF2-40B4-BE49-F238E27FC236}">
                <a16:creationId xmlns:a16="http://schemas.microsoft.com/office/drawing/2014/main" id="{63D2F574-B9CE-4FC1-BF29-3263BDA08139}"/>
              </a:ext>
            </a:extLst>
          </p:cNvPr>
          <p:cNvSpPr txBox="1"/>
          <p:nvPr/>
        </p:nvSpPr>
        <p:spPr>
          <a:xfrm>
            <a:off x="75985" y="1161920"/>
            <a:ext cx="492251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Katja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sitzt</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Zug und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telefoniert</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Alastair. Es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sehr</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Zug!</a:t>
            </a:r>
          </a:p>
        </p:txBody>
      </p:sp>
      <p:sp>
        <p:nvSpPr>
          <p:cNvPr id="85" name="Speech Bubble: Rectangle with Corners Rounded 84">
            <a:extLst>
              <a:ext uri="{FF2B5EF4-FFF2-40B4-BE49-F238E27FC236}">
                <a16:creationId xmlns:a16="http://schemas.microsoft.com/office/drawing/2014/main" id="{05608713-3529-41E5-B53C-266211FB0BCB}"/>
              </a:ext>
            </a:extLst>
          </p:cNvPr>
          <p:cNvSpPr/>
          <p:nvPr/>
        </p:nvSpPr>
        <p:spPr>
          <a:xfrm>
            <a:off x="1645961" y="1969329"/>
            <a:ext cx="1580589" cy="1028313"/>
          </a:xfrm>
          <a:prstGeom prst="wedgeRoundRectCallout">
            <a:avLst>
              <a:gd name="adj1" fmla="val -90438"/>
              <a:gd name="adj2" fmla="val 4379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Was?! </a:t>
            </a:r>
            <a:b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Was war das??!!!</a:t>
            </a:r>
          </a:p>
        </p:txBody>
      </p:sp>
      <p:sp>
        <p:nvSpPr>
          <p:cNvPr id="86" name="TextBox 85">
            <a:extLst>
              <a:ext uri="{FF2B5EF4-FFF2-40B4-BE49-F238E27FC236}">
                <a16:creationId xmlns:a16="http://schemas.microsoft.com/office/drawing/2014/main" id="{FCBF9F65-BB32-4070-B6E4-2FA799A47E95}"/>
              </a:ext>
            </a:extLst>
          </p:cNvPr>
          <p:cNvSpPr txBox="1"/>
          <p:nvPr/>
        </p:nvSpPr>
        <p:spPr>
          <a:xfrm>
            <a:off x="4341631" y="5844409"/>
            <a:ext cx="5397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a:t>
            </a:r>
          </a:p>
        </p:txBody>
      </p:sp>
      <p:sp>
        <p:nvSpPr>
          <p:cNvPr id="174" name="TextBox 173">
            <a:extLst>
              <a:ext uri="{FF2B5EF4-FFF2-40B4-BE49-F238E27FC236}">
                <a16:creationId xmlns:a16="http://schemas.microsoft.com/office/drawing/2014/main" id="{D977A506-6599-4A83-AE28-EC6C8A04CE31}"/>
              </a:ext>
            </a:extLst>
          </p:cNvPr>
          <p:cNvSpPr txBox="1"/>
          <p:nvPr/>
        </p:nvSpPr>
        <p:spPr>
          <a:xfrm>
            <a:off x="5305649" y="5848928"/>
            <a:ext cx="5397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B</a:t>
            </a:r>
          </a:p>
        </p:txBody>
      </p:sp>
      <p:sp>
        <p:nvSpPr>
          <p:cNvPr id="182" name="TextBox 181">
            <a:extLst>
              <a:ext uri="{FF2B5EF4-FFF2-40B4-BE49-F238E27FC236}">
                <a16:creationId xmlns:a16="http://schemas.microsoft.com/office/drawing/2014/main" id="{3842087E-7E6F-4E78-B872-53868DED15DE}"/>
              </a:ext>
            </a:extLst>
          </p:cNvPr>
          <p:cNvSpPr txBox="1"/>
          <p:nvPr/>
        </p:nvSpPr>
        <p:spPr>
          <a:xfrm>
            <a:off x="6424183" y="5845639"/>
            <a:ext cx="5397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C</a:t>
            </a:r>
          </a:p>
        </p:txBody>
      </p:sp>
      <p:sp>
        <p:nvSpPr>
          <p:cNvPr id="183" name="TextBox 182">
            <a:extLst>
              <a:ext uri="{FF2B5EF4-FFF2-40B4-BE49-F238E27FC236}">
                <a16:creationId xmlns:a16="http://schemas.microsoft.com/office/drawing/2014/main" id="{553A77BE-44DF-49DD-82A4-AEFA2AD16523}"/>
              </a:ext>
            </a:extLst>
          </p:cNvPr>
          <p:cNvSpPr txBox="1"/>
          <p:nvPr/>
        </p:nvSpPr>
        <p:spPr>
          <a:xfrm>
            <a:off x="7388201" y="5850158"/>
            <a:ext cx="5397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D</a:t>
            </a:r>
          </a:p>
        </p:txBody>
      </p:sp>
      <p:sp>
        <p:nvSpPr>
          <p:cNvPr id="187" name="TextBox 186">
            <a:extLst>
              <a:ext uri="{FF2B5EF4-FFF2-40B4-BE49-F238E27FC236}">
                <a16:creationId xmlns:a16="http://schemas.microsoft.com/office/drawing/2014/main" id="{5E2DE77B-A36F-4BCC-80FD-66FA00108C24}"/>
              </a:ext>
            </a:extLst>
          </p:cNvPr>
          <p:cNvSpPr txBox="1"/>
          <p:nvPr/>
        </p:nvSpPr>
        <p:spPr>
          <a:xfrm>
            <a:off x="8388702" y="5834368"/>
            <a:ext cx="5397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E</a:t>
            </a:r>
          </a:p>
        </p:txBody>
      </p:sp>
      <p:sp>
        <p:nvSpPr>
          <p:cNvPr id="188" name="TextBox 187">
            <a:extLst>
              <a:ext uri="{FF2B5EF4-FFF2-40B4-BE49-F238E27FC236}">
                <a16:creationId xmlns:a16="http://schemas.microsoft.com/office/drawing/2014/main" id="{3D366DA4-56C3-4C1E-A23A-8F3DF7700D3C}"/>
              </a:ext>
            </a:extLst>
          </p:cNvPr>
          <p:cNvSpPr txBox="1"/>
          <p:nvPr/>
        </p:nvSpPr>
        <p:spPr>
          <a:xfrm>
            <a:off x="9352720" y="5838887"/>
            <a:ext cx="5397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F</a:t>
            </a:r>
          </a:p>
        </p:txBody>
      </p:sp>
      <p:sp>
        <p:nvSpPr>
          <p:cNvPr id="189" name="TextBox 188">
            <a:extLst>
              <a:ext uri="{FF2B5EF4-FFF2-40B4-BE49-F238E27FC236}">
                <a16:creationId xmlns:a16="http://schemas.microsoft.com/office/drawing/2014/main" id="{50239F5C-94C2-4076-9548-A218AAD35E82}"/>
              </a:ext>
            </a:extLst>
          </p:cNvPr>
          <p:cNvSpPr txBox="1"/>
          <p:nvPr/>
        </p:nvSpPr>
        <p:spPr>
          <a:xfrm>
            <a:off x="10471254" y="5835598"/>
            <a:ext cx="5397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G</a:t>
            </a:r>
          </a:p>
        </p:txBody>
      </p:sp>
      <p:sp>
        <p:nvSpPr>
          <p:cNvPr id="190" name="TextBox 189">
            <a:extLst>
              <a:ext uri="{FF2B5EF4-FFF2-40B4-BE49-F238E27FC236}">
                <a16:creationId xmlns:a16="http://schemas.microsoft.com/office/drawing/2014/main" id="{5A1AD653-B62B-436F-A22E-855FA3FF41C3}"/>
              </a:ext>
            </a:extLst>
          </p:cNvPr>
          <p:cNvSpPr txBox="1"/>
          <p:nvPr/>
        </p:nvSpPr>
        <p:spPr>
          <a:xfrm>
            <a:off x="11435272" y="5840117"/>
            <a:ext cx="5397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H</a:t>
            </a:r>
          </a:p>
        </p:txBody>
      </p:sp>
      <p:sp>
        <p:nvSpPr>
          <p:cNvPr id="87" name="Oval 86">
            <a:extLst>
              <a:ext uri="{FF2B5EF4-FFF2-40B4-BE49-F238E27FC236}">
                <a16:creationId xmlns:a16="http://schemas.microsoft.com/office/drawing/2014/main" id="{0A2E0052-FF89-4EC7-A61D-D20D613610E5}"/>
              </a:ext>
            </a:extLst>
          </p:cNvPr>
          <p:cNvSpPr/>
          <p:nvPr/>
        </p:nvSpPr>
        <p:spPr>
          <a:xfrm>
            <a:off x="10537134" y="5909802"/>
            <a:ext cx="398436" cy="330594"/>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9" name="Oval 198">
            <a:extLst>
              <a:ext uri="{FF2B5EF4-FFF2-40B4-BE49-F238E27FC236}">
                <a16:creationId xmlns:a16="http://schemas.microsoft.com/office/drawing/2014/main" id="{FF687ED6-37CC-4E5F-8A7D-F69C392C2A3D}"/>
              </a:ext>
            </a:extLst>
          </p:cNvPr>
          <p:cNvSpPr/>
          <p:nvPr/>
        </p:nvSpPr>
        <p:spPr>
          <a:xfrm>
            <a:off x="7439204" y="5918178"/>
            <a:ext cx="398436" cy="330594"/>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0" name="Oval 199">
            <a:extLst>
              <a:ext uri="{FF2B5EF4-FFF2-40B4-BE49-F238E27FC236}">
                <a16:creationId xmlns:a16="http://schemas.microsoft.com/office/drawing/2014/main" id="{91CFFD48-AA79-4ED3-A8D7-B1A96852B634}"/>
              </a:ext>
            </a:extLst>
          </p:cNvPr>
          <p:cNvSpPr/>
          <p:nvPr/>
        </p:nvSpPr>
        <p:spPr>
          <a:xfrm>
            <a:off x="5364797" y="5918671"/>
            <a:ext cx="398436" cy="330594"/>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1" name="Oval 200">
            <a:extLst>
              <a:ext uri="{FF2B5EF4-FFF2-40B4-BE49-F238E27FC236}">
                <a16:creationId xmlns:a16="http://schemas.microsoft.com/office/drawing/2014/main" id="{5AD41423-A5C1-46E1-BA7D-B2DC1A9E2C38}"/>
              </a:ext>
            </a:extLst>
          </p:cNvPr>
          <p:cNvSpPr/>
          <p:nvPr/>
        </p:nvSpPr>
        <p:spPr>
          <a:xfrm>
            <a:off x="8459373" y="5922677"/>
            <a:ext cx="398436" cy="330594"/>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2" name="Oval 201">
            <a:extLst>
              <a:ext uri="{FF2B5EF4-FFF2-40B4-BE49-F238E27FC236}">
                <a16:creationId xmlns:a16="http://schemas.microsoft.com/office/drawing/2014/main" id="{7ECAC084-B839-44E2-9ABD-BA35C0E51C33}"/>
              </a:ext>
            </a:extLst>
          </p:cNvPr>
          <p:cNvSpPr/>
          <p:nvPr/>
        </p:nvSpPr>
        <p:spPr>
          <a:xfrm>
            <a:off x="6501170" y="5922677"/>
            <a:ext cx="398436" cy="330594"/>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3" name="Action Button: Custom 16">
            <a:hlinkClick r:id="" action="ppaction://noaction" highlightClick="1">
              <a:snd r:embed="rId20" name="22. 1. netter.wav"/>
            </a:hlinkClick>
            <a:extLst>
              <a:ext uri="{FF2B5EF4-FFF2-40B4-BE49-F238E27FC236}">
                <a16:creationId xmlns:a16="http://schemas.microsoft.com/office/drawing/2014/main" id="{F2C67A89-BC45-428B-BE1C-28CB4616F01A}"/>
              </a:ext>
            </a:extLst>
          </p:cNvPr>
          <p:cNvSpPr/>
          <p:nvPr/>
        </p:nvSpPr>
        <p:spPr>
          <a:xfrm>
            <a:off x="338059" y="559629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4" name="Action Button: Custom 16">
            <a:hlinkClick r:id="" action="ppaction://noaction" highlightClick="1">
              <a:snd r:embed="rId21" name="22. 2.wav"/>
            </a:hlinkClick>
            <a:extLst>
              <a:ext uri="{FF2B5EF4-FFF2-40B4-BE49-F238E27FC236}">
                <a16:creationId xmlns:a16="http://schemas.microsoft.com/office/drawing/2014/main" id="{0C2FB4D4-AF5B-4376-BAE6-91B355A09F45}"/>
              </a:ext>
            </a:extLst>
          </p:cNvPr>
          <p:cNvSpPr/>
          <p:nvPr/>
        </p:nvSpPr>
        <p:spPr>
          <a:xfrm>
            <a:off x="921603" y="557726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5" name="Action Button: Custom 16">
            <a:hlinkClick r:id="" action="ppaction://noaction" highlightClick="1">
              <a:snd r:embed="rId22" name="22. 3.wav"/>
            </a:hlinkClick>
            <a:extLst>
              <a:ext uri="{FF2B5EF4-FFF2-40B4-BE49-F238E27FC236}">
                <a16:creationId xmlns:a16="http://schemas.microsoft.com/office/drawing/2014/main" id="{1C91D5C9-470F-47CB-964A-053687D7E8D1}"/>
              </a:ext>
            </a:extLst>
          </p:cNvPr>
          <p:cNvSpPr/>
          <p:nvPr/>
        </p:nvSpPr>
        <p:spPr>
          <a:xfrm>
            <a:off x="1479419" y="558636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6" name="Action Button: Custom 16">
            <a:hlinkClick r:id="" action="ppaction://noaction" highlightClick="1">
              <a:snd r:embed="rId23" name="22. 4.wav"/>
            </a:hlinkClick>
            <a:extLst>
              <a:ext uri="{FF2B5EF4-FFF2-40B4-BE49-F238E27FC236}">
                <a16:creationId xmlns:a16="http://schemas.microsoft.com/office/drawing/2014/main" id="{EC184DBB-CFD9-4E6D-944D-38E004AEC771}"/>
              </a:ext>
            </a:extLst>
          </p:cNvPr>
          <p:cNvSpPr/>
          <p:nvPr/>
        </p:nvSpPr>
        <p:spPr>
          <a:xfrm>
            <a:off x="2074245" y="558636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07" name="Action Button: Custom 16">
            <a:hlinkClick r:id="" action="ppaction://noaction" highlightClick="1">
              <a:snd r:embed="rId24" name="22. 5.wav"/>
            </a:hlinkClick>
            <a:extLst>
              <a:ext uri="{FF2B5EF4-FFF2-40B4-BE49-F238E27FC236}">
                <a16:creationId xmlns:a16="http://schemas.microsoft.com/office/drawing/2014/main" id="{ADAED2DA-0D18-4316-A548-6C04B4A002DB}"/>
              </a:ext>
            </a:extLst>
          </p:cNvPr>
          <p:cNvSpPr/>
          <p:nvPr/>
        </p:nvSpPr>
        <p:spPr>
          <a:xfrm>
            <a:off x="2692236" y="557726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310145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7" grpId="0" animBg="1"/>
      <p:bldP spid="199" grpId="0" animBg="1"/>
      <p:bldP spid="200" grpId="0" animBg="1"/>
      <p:bldP spid="201" grpId="0" animBg="1"/>
      <p:bldP spid="20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1179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T2.2 Week 4 Slide 2</a:t>
            </a:r>
          </a:p>
        </p:txBody>
      </p:sp>
    </p:spTree>
    <p:extLst>
      <p:ext uri="{BB962C8B-B14F-4D97-AF65-F5344CB8AC3E}">
        <p14:creationId xmlns:p14="http://schemas.microsoft.com/office/powerpoint/2010/main" val="15178834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54725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493874" y="580745"/>
            <a:ext cx="73424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enthalten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SSC?</a:t>
            </a:r>
          </a:p>
        </p:txBody>
      </p:sp>
      <p:pic>
        <p:nvPicPr>
          <p:cNvPr id="6" name="Picture 5" descr="man thinking">
            <a:hlinkClick r:id="" action="ppaction://noaction">
              <a:snd r:embed="rId5" name="denken_source.wav"/>
            </a:hlinkClick>
            <a:extLst>
              <a:ext uri="{FF2B5EF4-FFF2-40B4-BE49-F238E27FC236}">
                <a16:creationId xmlns:a16="http://schemas.microsoft.com/office/drawing/2014/main" id="{474A9E3E-81C8-4EC5-BBDD-6E4196245D6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4189" y="1519926"/>
            <a:ext cx="1014680" cy="1347605"/>
          </a:xfrm>
          <a:prstGeom prst="rect">
            <a:avLst/>
          </a:prstGeom>
        </p:spPr>
      </p:pic>
      <p:sp>
        <p:nvSpPr>
          <p:cNvPr id="7" name="Rectangle 6">
            <a:hlinkClick r:id="" action="ppaction://noaction">
              <a:snd r:embed="rId7" name="e_short.wav"/>
            </a:hlinkClick>
            <a:extLst>
              <a:ext uri="{FF2B5EF4-FFF2-40B4-BE49-F238E27FC236}">
                <a16:creationId xmlns:a16="http://schemas.microsoft.com/office/drawing/2014/main" id="{06F2A1DC-2DF0-40A0-94C6-8DB86216ACED}"/>
              </a:ext>
            </a:extLst>
          </p:cNvPr>
          <p:cNvSpPr/>
          <p:nvPr/>
        </p:nvSpPr>
        <p:spPr>
          <a:xfrm>
            <a:off x="912864" y="1161788"/>
            <a:ext cx="58060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e</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8" name="Picture 7" descr="boy pointing to himself, next to two other people ">
            <a:hlinkClick r:id="" action="ppaction://noaction">
              <a:snd r:embed="rId8" name="ich_source.wav"/>
            </a:hlinkClick>
            <a:extLst>
              <a:ext uri="{FF2B5EF4-FFF2-40B4-BE49-F238E27FC236}">
                <a16:creationId xmlns:a16="http://schemas.microsoft.com/office/drawing/2014/main" id="{DF89B45E-E4C1-4B00-ACF8-E54F63219D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89785" y="1839002"/>
            <a:ext cx="1333307" cy="915309"/>
          </a:xfrm>
          <a:prstGeom prst="rect">
            <a:avLst/>
          </a:prstGeom>
        </p:spPr>
      </p:pic>
      <p:sp>
        <p:nvSpPr>
          <p:cNvPr id="9" name="Rectangle 8">
            <a:hlinkClick r:id="" action="ppaction://noaction">
              <a:snd r:embed="rId10" name="ch_soft.wav"/>
            </a:hlinkClick>
            <a:extLst>
              <a:ext uri="{FF2B5EF4-FFF2-40B4-BE49-F238E27FC236}">
                <a16:creationId xmlns:a16="http://schemas.microsoft.com/office/drawing/2014/main" id="{3A7FAA8D-A50D-4C3E-A762-768BA6907693}"/>
              </a:ext>
            </a:extLst>
          </p:cNvPr>
          <p:cNvSpPr/>
          <p:nvPr/>
        </p:nvSpPr>
        <p:spPr>
          <a:xfrm>
            <a:off x="2695753" y="1161788"/>
            <a:ext cx="7441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ch</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0" name="Picture 9" descr="man pointing a finger with an exclamation mark">
            <a:hlinkClick r:id="" action="ppaction://noaction">
              <a:snd r:embed="rId11" name="sollen_source.wav"/>
            </a:hlinkClick>
            <a:extLst>
              <a:ext uri="{FF2B5EF4-FFF2-40B4-BE49-F238E27FC236}">
                <a16:creationId xmlns:a16="http://schemas.microsoft.com/office/drawing/2014/main" id="{2577BA11-294F-4BC4-B28B-ABF2E331D0A2}"/>
              </a:ext>
            </a:extLst>
          </p:cNvPr>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4536735" y="1854746"/>
            <a:ext cx="772457" cy="883822"/>
          </a:xfrm>
          <a:prstGeom prst="rect">
            <a:avLst/>
          </a:prstGeom>
        </p:spPr>
      </p:pic>
      <p:sp>
        <p:nvSpPr>
          <p:cNvPr id="11" name="Rectangle 10">
            <a:hlinkClick r:id="" action="ppaction://noaction">
              <a:snd r:embed="rId13" name="s.wav"/>
            </a:hlinkClick>
            <a:extLst>
              <a:ext uri="{FF2B5EF4-FFF2-40B4-BE49-F238E27FC236}">
                <a16:creationId xmlns:a16="http://schemas.microsoft.com/office/drawing/2014/main" id="{D556800A-3E21-4A01-850F-09B0C30C4106}"/>
              </a:ext>
            </a:extLst>
          </p:cNvPr>
          <p:cNvSpPr/>
          <p:nvPr/>
        </p:nvSpPr>
        <p:spPr>
          <a:xfrm>
            <a:off x="4536735" y="1161788"/>
            <a:ext cx="59984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s</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Rectangle 11">
            <a:hlinkClick r:id="" action="ppaction://noaction">
              <a:snd r:embed="rId14" name="o_long.wav"/>
            </a:hlinkClick>
            <a:extLst>
              <a:ext uri="{FF2B5EF4-FFF2-40B4-BE49-F238E27FC236}">
                <a16:creationId xmlns:a16="http://schemas.microsoft.com/office/drawing/2014/main" id="{DF86E069-5438-4168-9693-3C82924547F2}"/>
              </a:ext>
            </a:extLst>
          </p:cNvPr>
          <p:cNvSpPr/>
          <p:nvPr/>
        </p:nvSpPr>
        <p:spPr>
          <a:xfrm>
            <a:off x="7253837" y="1161788"/>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o</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3" name="Picture 12" descr="girl searching">
            <a:hlinkClick r:id="" action="ppaction://noaction">
              <a:snd r:embed="rId15" name="wo_source.wav"/>
            </a:hlinkClick>
            <a:extLst>
              <a:ext uri="{FF2B5EF4-FFF2-40B4-BE49-F238E27FC236}">
                <a16:creationId xmlns:a16="http://schemas.microsoft.com/office/drawing/2014/main" id="{D4F71CC4-A22F-44FC-940C-0D5D0FE012C9}"/>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6950967" y="1760619"/>
            <a:ext cx="1140963" cy="969778"/>
          </a:xfrm>
          <a:prstGeom prst="rect">
            <a:avLst/>
          </a:prstGeom>
        </p:spPr>
      </p:pic>
      <p:pic>
        <p:nvPicPr>
          <p:cNvPr id="14" name="Picture 13" descr="cold penguin">
            <a:hlinkClick r:id="" action="ppaction://noaction">
              <a:snd r:embed="rId17" name="kalt_source.wav"/>
            </a:hlinkClick>
            <a:extLst>
              <a:ext uri="{FF2B5EF4-FFF2-40B4-BE49-F238E27FC236}">
                <a16:creationId xmlns:a16="http://schemas.microsoft.com/office/drawing/2014/main" id="{96F0406C-27B4-4956-801F-72A7E9BE9FC0}"/>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3164" y="1802351"/>
            <a:ext cx="565089" cy="886314"/>
          </a:xfrm>
          <a:prstGeom prst="rect">
            <a:avLst/>
          </a:prstGeom>
        </p:spPr>
      </p:pic>
      <p:sp>
        <p:nvSpPr>
          <p:cNvPr id="15" name="Rectangle 14">
            <a:hlinkClick r:id="" action="ppaction://noaction">
              <a:snd r:embed="rId19" name="a_short.wav"/>
            </a:hlinkClick>
            <a:extLst>
              <a:ext uri="{FF2B5EF4-FFF2-40B4-BE49-F238E27FC236}">
                <a16:creationId xmlns:a16="http://schemas.microsoft.com/office/drawing/2014/main" id="{AECBCFAE-F34F-4E41-B99A-7ED5A0FD2612}"/>
              </a:ext>
            </a:extLst>
          </p:cNvPr>
          <p:cNvSpPr/>
          <p:nvPr/>
        </p:nvSpPr>
        <p:spPr>
          <a:xfrm>
            <a:off x="8945786" y="1162323"/>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a</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6" name="Picture 15" descr="boy with big smile">
            <a:hlinkClick r:id="" action="ppaction://noaction">
              <a:snd r:embed="rId20" name="lacheln.wav"/>
            </a:hlinkClick>
            <a:extLst>
              <a:ext uri="{FF2B5EF4-FFF2-40B4-BE49-F238E27FC236}">
                <a16:creationId xmlns:a16="http://schemas.microsoft.com/office/drawing/2014/main" id="{E0953A7A-82E7-484B-856A-A239A75FB08B}"/>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05002" y="1599779"/>
            <a:ext cx="1187901" cy="1187901"/>
          </a:xfrm>
          <a:prstGeom prst="rect">
            <a:avLst/>
          </a:prstGeom>
        </p:spPr>
      </p:pic>
      <p:sp>
        <p:nvSpPr>
          <p:cNvPr id="17" name="Rectangle 16">
            <a:hlinkClick r:id="" action="ppaction://noaction">
              <a:snd r:embed="rId22" name="a SSC.wav"/>
            </a:hlinkClick>
            <a:extLst>
              <a:ext uri="{FF2B5EF4-FFF2-40B4-BE49-F238E27FC236}">
                <a16:creationId xmlns:a16="http://schemas.microsoft.com/office/drawing/2014/main" id="{115DB71A-B23D-4B22-9C88-EA8C07E64A99}"/>
              </a:ext>
            </a:extLst>
          </p:cNvPr>
          <p:cNvSpPr/>
          <p:nvPr/>
        </p:nvSpPr>
        <p:spPr>
          <a:xfrm>
            <a:off x="10514952" y="1157292"/>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ä</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aphicFrame>
        <p:nvGraphicFramePr>
          <p:cNvPr id="18" name="Table 18">
            <a:extLst>
              <a:ext uri="{FF2B5EF4-FFF2-40B4-BE49-F238E27FC236}">
                <a16:creationId xmlns:a16="http://schemas.microsoft.com/office/drawing/2014/main" id="{6BCC6F46-6129-428E-851D-7BE940296CAD}"/>
              </a:ext>
            </a:extLst>
          </p:cNvPr>
          <p:cNvGraphicFramePr>
            <a:graphicFrameLocks noGrp="1"/>
          </p:cNvGraphicFramePr>
          <p:nvPr/>
        </p:nvGraphicFramePr>
        <p:xfrm>
          <a:off x="251201"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115076"/>
                          </a:solidFill>
                        </a:rPr>
                        <a:t>[</a:t>
                      </a:r>
                      <a:r>
                        <a:rPr lang="en-GB" sz="3200" b="1" dirty="0">
                          <a:solidFill>
                            <a:srgbClr val="DAA520"/>
                          </a:solidFill>
                        </a:rPr>
                        <a:t>e</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rPr>
                        <a:t>[</a:t>
                      </a:r>
                      <a:r>
                        <a:rPr lang="en-GB" sz="2800" b="1" dirty="0" err="1">
                          <a:solidFill>
                            <a:srgbClr val="DAA520"/>
                          </a:solidFill>
                        </a:rPr>
                        <a:t>ch</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115076"/>
                          </a:solidFill>
                        </a:rPr>
                        <a:t>[</a:t>
                      </a:r>
                      <a:r>
                        <a:rPr lang="en-GB" sz="3200" b="1" dirty="0">
                          <a:solidFill>
                            <a:srgbClr val="DAA520"/>
                          </a:solidFill>
                        </a:rPr>
                        <a:t>s</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20" name="Rectangle: Rounded Corners 19">
            <a:hlinkClick r:id="" action="ppaction://noaction">
              <a:snd r:embed="rId23" name="2. 1. eng - Bett - Weg.wav"/>
            </a:hlinkClick>
            <a:extLst>
              <a:ext uri="{FF2B5EF4-FFF2-40B4-BE49-F238E27FC236}">
                <a16:creationId xmlns:a16="http://schemas.microsoft.com/office/drawing/2014/main" id="{4E929F44-C573-4AAD-A3D7-8E264BC7670C}"/>
              </a:ext>
            </a:extLst>
          </p:cNvPr>
          <p:cNvSpPr/>
          <p:nvPr/>
        </p:nvSpPr>
        <p:spPr>
          <a:xfrm>
            <a:off x="34786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TextBox 20">
            <a:hlinkClick r:id="" action="ppaction://noaction">
              <a:snd r:embed="rId23" name="2. 1. eng - Bett - Weg.wav"/>
            </a:hlinkClick>
            <a:extLst>
              <a:ext uri="{FF2B5EF4-FFF2-40B4-BE49-F238E27FC236}">
                <a16:creationId xmlns:a16="http://schemas.microsoft.com/office/drawing/2014/main" id="{834C499F-91FC-4D69-8A83-AE45B36FFD2B}"/>
              </a:ext>
            </a:extLst>
          </p:cNvPr>
          <p:cNvSpPr txBox="1"/>
          <p:nvPr/>
        </p:nvSpPr>
        <p:spPr>
          <a:xfrm>
            <a:off x="441847" y="4036419"/>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Bett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Weg</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2" name="Rectangle: Rounded Corners 21">
            <a:extLst>
              <a:ext uri="{FF2B5EF4-FFF2-40B4-BE49-F238E27FC236}">
                <a16:creationId xmlns:a16="http://schemas.microsoft.com/office/drawing/2014/main" id="{73BC05A3-B7D2-4A00-A98F-332E768C8D5C}"/>
              </a:ext>
            </a:extLst>
          </p:cNvPr>
          <p:cNvSpPr/>
          <p:nvPr/>
        </p:nvSpPr>
        <p:spPr>
          <a:xfrm>
            <a:off x="34786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a:hlinkClick r:id="" action="ppaction://noaction">
              <a:snd r:embed="rId24" name="2. 2.wav"/>
            </a:hlinkClick>
            <a:extLst>
              <a:ext uri="{FF2B5EF4-FFF2-40B4-BE49-F238E27FC236}">
                <a16:creationId xmlns:a16="http://schemas.microsoft.com/office/drawing/2014/main" id="{C017B8CD-AA1A-4284-9A2C-06E929C97CA1}"/>
              </a:ext>
            </a:extLst>
          </p:cNvPr>
          <p:cNvSpPr txBox="1"/>
          <p:nvPr/>
        </p:nvSpPr>
        <p:spPr>
          <a:xfrm>
            <a:off x="44184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reich</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jedoch</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einfach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F4CFBBFA-8A0E-4577-AA08-62C363AD351B}"/>
              </a:ext>
            </a:extLst>
          </p:cNvPr>
          <p:cNvSpPr/>
          <p:nvPr/>
        </p:nvSpPr>
        <p:spPr>
          <a:xfrm>
            <a:off x="34786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TextBox 24">
            <a:hlinkClick r:id="" action="ppaction://noaction">
              <a:snd r:embed="rId25" name="2. 3.wav"/>
            </a:hlinkClick>
            <a:extLst>
              <a:ext uri="{FF2B5EF4-FFF2-40B4-BE49-F238E27FC236}">
                <a16:creationId xmlns:a16="http://schemas.microsoft.com/office/drawing/2014/main" id="{18AEB421-BA53-4A1D-82B9-48F55E283A53}"/>
              </a:ext>
            </a:extLst>
          </p:cNvPr>
          <p:cNvSpPr txBox="1"/>
          <p:nvPr/>
        </p:nvSpPr>
        <p:spPr>
          <a:xfrm>
            <a:off x="433026" y="5481305"/>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langsam</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6" name="Picture 25" descr="man thinking">
            <a:hlinkClick r:id="" action="ppaction://noaction">
              <a:snd r:embed="rId5" name="denken_source.wav"/>
            </a:hlinkClick>
            <a:extLst>
              <a:ext uri="{FF2B5EF4-FFF2-40B4-BE49-F238E27FC236}">
                <a16:creationId xmlns:a16="http://schemas.microsoft.com/office/drawing/2014/main" id="{0DFD1AFB-5964-4AB3-80CC-941734DC73A8}"/>
              </a:ext>
            </a:extLst>
          </p:cNvPr>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9206" y="3688800"/>
            <a:ext cx="356643" cy="473660"/>
          </a:xfrm>
          <a:prstGeom prst="rect">
            <a:avLst/>
          </a:prstGeom>
        </p:spPr>
      </p:pic>
      <p:graphicFrame>
        <p:nvGraphicFramePr>
          <p:cNvPr id="27" name="Table 18">
            <a:extLst>
              <a:ext uri="{FF2B5EF4-FFF2-40B4-BE49-F238E27FC236}">
                <a16:creationId xmlns:a16="http://schemas.microsoft.com/office/drawing/2014/main" id="{14A0487A-610A-4843-8FDA-9676E6F7B373}"/>
              </a:ext>
            </a:extLst>
          </p:cNvPr>
          <p:cNvGraphicFramePr>
            <a:graphicFrameLocks noGrp="1"/>
          </p:cNvGraphicFramePr>
          <p:nvPr/>
        </p:nvGraphicFramePr>
        <p:xfrm>
          <a:off x="6165102"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a:t>
                      </a:r>
                      <a:r>
                        <a:rPr lang="en-GB" sz="2800" b="1" dirty="0">
                          <a:solidFill>
                            <a:srgbClr val="DAA520"/>
                          </a:solidFill>
                        </a:rPr>
                        <a:t>o</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rPr>
                        <a:t>[</a:t>
                      </a:r>
                      <a:r>
                        <a:rPr lang="en-GB" sz="2800" b="1" dirty="0">
                          <a:solidFill>
                            <a:srgbClr val="DAA520"/>
                          </a:solidFill>
                        </a:rPr>
                        <a:t>a</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115076"/>
                          </a:solidFill>
                        </a:rPr>
                        <a:t>[</a:t>
                      </a:r>
                      <a:r>
                        <a:rPr lang="en-GB" sz="3200" b="1" dirty="0">
                          <a:solidFill>
                            <a:srgbClr val="DAA520"/>
                          </a:solidFill>
                        </a:rPr>
                        <a:t>ä</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28" name="Rectangle: Rounded Corners 27">
            <a:extLst>
              <a:ext uri="{FF2B5EF4-FFF2-40B4-BE49-F238E27FC236}">
                <a16:creationId xmlns:a16="http://schemas.microsoft.com/office/drawing/2014/main" id="{5643F9B7-0453-40FF-8EC8-57EDC0335F4B}"/>
              </a:ext>
            </a:extLst>
          </p:cNvPr>
          <p:cNvSpPr/>
          <p:nvPr/>
        </p:nvSpPr>
        <p:spPr>
          <a:xfrm>
            <a:off x="632359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a:hlinkClick r:id="" action="ppaction://noaction">
              <a:snd r:embed="rId27" name="2. 4.wav"/>
            </a:hlinkClick>
            <a:extLst>
              <a:ext uri="{FF2B5EF4-FFF2-40B4-BE49-F238E27FC236}">
                <a16:creationId xmlns:a16="http://schemas.microsoft.com/office/drawing/2014/main" id="{C249558C-3AD1-4AC1-BF3E-8162816739E4}"/>
              </a:ext>
            </a:extLst>
          </p:cNvPr>
          <p:cNvSpPr txBox="1"/>
          <p:nvPr/>
        </p:nvSpPr>
        <p:spPr>
          <a:xfrm>
            <a:off x="6417577" y="4036419"/>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ohne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Telefon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Rock</a:t>
            </a:r>
          </a:p>
        </p:txBody>
      </p:sp>
      <p:sp>
        <p:nvSpPr>
          <p:cNvPr id="30" name="Rectangle: Rounded Corners 29">
            <a:extLst>
              <a:ext uri="{FF2B5EF4-FFF2-40B4-BE49-F238E27FC236}">
                <a16:creationId xmlns:a16="http://schemas.microsoft.com/office/drawing/2014/main" id="{227792D3-99E3-4819-97DB-47B382EFF542}"/>
              </a:ext>
            </a:extLst>
          </p:cNvPr>
          <p:cNvSpPr/>
          <p:nvPr/>
        </p:nvSpPr>
        <p:spPr>
          <a:xfrm>
            <a:off x="632359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TextBox 30">
            <a:hlinkClick r:id="" action="ppaction://noaction">
              <a:snd r:embed="rId28" name="2. 5.wav"/>
            </a:hlinkClick>
            <a:extLst>
              <a:ext uri="{FF2B5EF4-FFF2-40B4-BE49-F238E27FC236}">
                <a16:creationId xmlns:a16="http://schemas.microsoft.com/office/drawing/2014/main" id="{DB119B5E-271E-412D-A84F-2E9D400C31FC}"/>
              </a:ext>
            </a:extLst>
          </p:cNvPr>
          <p:cNvSpPr txBox="1"/>
          <p:nvPr/>
        </p:nvSpPr>
        <p:spPr>
          <a:xfrm>
            <a:off x="641757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alt – arm – normal</a:t>
            </a:r>
          </a:p>
        </p:txBody>
      </p:sp>
      <p:sp>
        <p:nvSpPr>
          <p:cNvPr id="32" name="Rectangle: Rounded Corners 31">
            <a:extLst>
              <a:ext uri="{FF2B5EF4-FFF2-40B4-BE49-F238E27FC236}">
                <a16:creationId xmlns:a16="http://schemas.microsoft.com/office/drawing/2014/main" id="{3333533A-A1D7-44B8-9935-936112685E65}"/>
              </a:ext>
            </a:extLst>
          </p:cNvPr>
          <p:cNvSpPr/>
          <p:nvPr/>
        </p:nvSpPr>
        <p:spPr>
          <a:xfrm>
            <a:off x="632359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TextBox 32">
            <a:hlinkClick r:id="" action="ppaction://noaction">
              <a:snd r:embed="rId29" name="2. 6.wav"/>
            </a:hlinkClick>
            <a:extLst>
              <a:ext uri="{FF2B5EF4-FFF2-40B4-BE49-F238E27FC236}">
                <a16:creationId xmlns:a16="http://schemas.microsoft.com/office/drawing/2014/main" id="{BFC62039-2210-41EC-A240-4947777E487E}"/>
              </a:ext>
            </a:extLst>
          </p:cNvPr>
          <p:cNvSpPr txBox="1"/>
          <p:nvPr/>
        </p:nvSpPr>
        <p:spPr>
          <a:xfrm>
            <a:off x="6344479" y="5534420"/>
            <a:ext cx="4439256"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hängen</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Aktivität</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schnell</a:t>
            </a:r>
          </a:p>
        </p:txBody>
      </p:sp>
      <p:sp>
        <p:nvSpPr>
          <p:cNvPr id="35" name="TextBox 34">
            <a:extLst>
              <a:ext uri="{FF2B5EF4-FFF2-40B4-BE49-F238E27FC236}">
                <a16:creationId xmlns:a16="http://schemas.microsoft.com/office/drawing/2014/main" id="{D0CB4353-31A3-45F8-89BE-1FFAC64B2E5C}"/>
              </a:ext>
            </a:extLst>
          </p:cNvPr>
          <p:cNvSpPr txBox="1"/>
          <p:nvPr/>
        </p:nvSpPr>
        <p:spPr>
          <a:xfrm>
            <a:off x="699097" y="2768780"/>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1410E850-5B9D-46AD-867A-41C885B0C4D0}"/>
              </a:ext>
            </a:extLst>
          </p:cNvPr>
          <p:cNvSpPr txBox="1"/>
          <p:nvPr/>
        </p:nvSpPr>
        <p:spPr>
          <a:xfrm>
            <a:off x="2472149" y="2775566"/>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37" name="TextBox 36">
            <a:extLst>
              <a:ext uri="{FF2B5EF4-FFF2-40B4-BE49-F238E27FC236}">
                <a16:creationId xmlns:a16="http://schemas.microsoft.com/office/drawing/2014/main" id="{197C3B69-7618-47F8-8B40-E710D2899C95}"/>
              </a:ext>
            </a:extLst>
          </p:cNvPr>
          <p:cNvSpPr txBox="1"/>
          <p:nvPr/>
        </p:nvSpPr>
        <p:spPr>
          <a:xfrm>
            <a:off x="4265496" y="2763499"/>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5593CA58-61AA-4F82-82E3-EB0E5A7AAB2C}"/>
              </a:ext>
            </a:extLst>
          </p:cNvPr>
          <p:cNvSpPr txBox="1"/>
          <p:nvPr/>
        </p:nvSpPr>
        <p:spPr>
          <a:xfrm>
            <a:off x="6833190" y="2775566"/>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a:t>
            </a:r>
          </a:p>
        </p:txBody>
      </p:sp>
      <p:sp>
        <p:nvSpPr>
          <p:cNvPr id="39" name="TextBox 38">
            <a:extLst>
              <a:ext uri="{FF2B5EF4-FFF2-40B4-BE49-F238E27FC236}">
                <a16:creationId xmlns:a16="http://schemas.microsoft.com/office/drawing/2014/main" id="{9B4B893E-2F78-471F-B240-1F80A657F4FA}"/>
              </a:ext>
            </a:extLst>
          </p:cNvPr>
          <p:cNvSpPr txBox="1"/>
          <p:nvPr/>
        </p:nvSpPr>
        <p:spPr>
          <a:xfrm>
            <a:off x="8622145" y="2754311"/>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kalt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0345FD5C-F866-483B-8631-3081757BD3D4}"/>
              </a:ext>
            </a:extLst>
          </p:cNvPr>
          <p:cNvSpPr txBox="1"/>
          <p:nvPr/>
        </p:nvSpPr>
        <p:spPr>
          <a:xfrm>
            <a:off x="10305002" y="2754310"/>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lächeln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7D5A9DCE-FE93-4A7B-9ED8-265FB200C87A}"/>
              </a:ext>
            </a:extLst>
          </p:cNvPr>
          <p:cNvSpPr txBox="1"/>
          <p:nvPr/>
        </p:nvSpPr>
        <p:spPr>
          <a:xfrm>
            <a:off x="5663418" y="4005641"/>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pic>
        <p:nvPicPr>
          <p:cNvPr id="42" name="Picture 41" descr="boy pointing to himself, next to two other people ">
            <a:hlinkClick r:id="" action="ppaction://noaction">
              <a:snd r:embed="rId8" name="ich_source.wav"/>
            </a:hlinkClick>
            <a:extLst>
              <a:ext uri="{FF2B5EF4-FFF2-40B4-BE49-F238E27FC236}">
                <a16:creationId xmlns:a16="http://schemas.microsoft.com/office/drawing/2014/main" id="{81B257C2-512C-4FB8-8DE3-1A6AEF47B614}"/>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973156" y="4577839"/>
            <a:ext cx="427164" cy="293246"/>
          </a:xfrm>
          <a:prstGeom prst="rect">
            <a:avLst/>
          </a:prstGeom>
        </p:spPr>
      </p:pic>
      <p:pic>
        <p:nvPicPr>
          <p:cNvPr id="43" name="Picture 42" descr="man pointing a finger with an exclamation mark">
            <a:hlinkClick r:id="" action="ppaction://noaction">
              <a:snd r:embed="rId11" name="sollen_source.wav"/>
            </a:hlinkClick>
            <a:extLst>
              <a:ext uri="{FF2B5EF4-FFF2-40B4-BE49-F238E27FC236}">
                <a16:creationId xmlns:a16="http://schemas.microsoft.com/office/drawing/2014/main" id="{88A5CCC7-E74F-48C5-AD99-60E9CD008CB7}"/>
              </a:ext>
            </a:extLst>
          </p:cNvPr>
          <p:cNvPicPr>
            <a:picLocks noChangeAspect="1"/>
          </p:cNvPicPr>
          <p:nvPr/>
        </p:nvPicPr>
        <p:blipFill rotWithShape="1">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5056482" y="5239988"/>
            <a:ext cx="344026" cy="393624"/>
          </a:xfrm>
          <a:prstGeom prst="rect">
            <a:avLst/>
          </a:prstGeom>
        </p:spPr>
      </p:pic>
      <p:pic>
        <p:nvPicPr>
          <p:cNvPr id="44" name="Picture 43" descr="girl searching">
            <a:hlinkClick r:id="" action="ppaction://noaction">
              <a:snd r:embed="rId15" name="wo_source.wav"/>
            </a:hlinkClick>
            <a:extLst>
              <a:ext uri="{FF2B5EF4-FFF2-40B4-BE49-F238E27FC236}">
                <a16:creationId xmlns:a16="http://schemas.microsoft.com/office/drawing/2014/main" id="{D3FBBF66-F32C-4052-9E9E-23C9172079E7}"/>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897508" y="3840393"/>
            <a:ext cx="378918" cy="322067"/>
          </a:xfrm>
          <a:prstGeom prst="rect">
            <a:avLst/>
          </a:prstGeom>
        </p:spPr>
      </p:pic>
      <p:pic>
        <p:nvPicPr>
          <p:cNvPr id="45" name="Picture 44" descr="cold penguin">
            <a:hlinkClick r:id="" action="ppaction://noaction">
              <a:snd r:embed="rId17" name="kalt_source.wav"/>
            </a:hlinkClick>
            <a:extLst>
              <a:ext uri="{FF2B5EF4-FFF2-40B4-BE49-F238E27FC236}">
                <a16:creationId xmlns:a16="http://schemas.microsoft.com/office/drawing/2014/main" id="{FCB55FCA-941B-48AA-AA03-5E5CC6AAF100}"/>
              </a:ext>
            </a:extLst>
          </p:cNvPr>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77529" y="4559639"/>
            <a:ext cx="256390" cy="402135"/>
          </a:xfrm>
          <a:prstGeom prst="rect">
            <a:avLst/>
          </a:prstGeom>
        </p:spPr>
      </p:pic>
      <p:pic>
        <p:nvPicPr>
          <p:cNvPr id="46" name="Picture 45" descr="boy with big smile">
            <a:hlinkClick r:id="" action="ppaction://noaction">
              <a:snd r:embed="rId20" name="lacheln.wav"/>
            </a:hlinkClick>
            <a:extLst>
              <a:ext uri="{FF2B5EF4-FFF2-40B4-BE49-F238E27FC236}">
                <a16:creationId xmlns:a16="http://schemas.microsoft.com/office/drawing/2014/main" id="{870783A0-61B8-436A-84EC-93B9A1EAFFF3}"/>
              </a:ext>
            </a:extLst>
          </p:cNvPr>
          <p:cNvPicPr>
            <a:picLocks noChangeAspect="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2230" y="5247224"/>
            <a:ext cx="321020" cy="321020"/>
          </a:xfrm>
          <a:prstGeom prst="rect">
            <a:avLst/>
          </a:prstGeom>
        </p:spPr>
      </p:pic>
      <p:sp>
        <p:nvSpPr>
          <p:cNvPr id="47" name="TextBox 46">
            <a:extLst>
              <a:ext uri="{FF2B5EF4-FFF2-40B4-BE49-F238E27FC236}">
                <a16:creationId xmlns:a16="http://schemas.microsoft.com/office/drawing/2014/main" id="{E3428459-408F-4248-9500-284C7A5179D0}"/>
              </a:ext>
            </a:extLst>
          </p:cNvPr>
          <p:cNvSpPr txBox="1"/>
          <p:nvPr/>
        </p:nvSpPr>
        <p:spPr>
          <a:xfrm>
            <a:off x="5659875"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48" name="TextBox 47">
            <a:extLst>
              <a:ext uri="{FF2B5EF4-FFF2-40B4-BE49-F238E27FC236}">
                <a16:creationId xmlns:a16="http://schemas.microsoft.com/office/drawing/2014/main" id="{3A380EB5-97EA-420D-9E8A-2633D91BF895}"/>
              </a:ext>
            </a:extLst>
          </p:cNvPr>
          <p:cNvSpPr txBox="1"/>
          <p:nvPr/>
        </p:nvSpPr>
        <p:spPr>
          <a:xfrm>
            <a:off x="5675856" y="53928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49" name="TextBox 48">
            <a:extLst>
              <a:ext uri="{FF2B5EF4-FFF2-40B4-BE49-F238E27FC236}">
                <a16:creationId xmlns:a16="http://schemas.microsoft.com/office/drawing/2014/main" id="{B045E5E3-EB43-4956-BAB2-53BD4D7490DE}"/>
              </a:ext>
            </a:extLst>
          </p:cNvPr>
          <p:cNvSpPr txBox="1"/>
          <p:nvPr/>
        </p:nvSpPr>
        <p:spPr>
          <a:xfrm>
            <a:off x="11612093" y="40109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50" name="TextBox 49">
            <a:extLst>
              <a:ext uri="{FF2B5EF4-FFF2-40B4-BE49-F238E27FC236}">
                <a16:creationId xmlns:a16="http://schemas.microsoft.com/office/drawing/2014/main" id="{4B9F862F-3BA1-42A5-BE17-BB3FBA15562B}"/>
              </a:ext>
            </a:extLst>
          </p:cNvPr>
          <p:cNvSpPr txBox="1"/>
          <p:nvPr/>
        </p:nvSpPr>
        <p:spPr>
          <a:xfrm>
            <a:off x="11612093"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51" name="TextBox 50">
            <a:extLst>
              <a:ext uri="{FF2B5EF4-FFF2-40B4-BE49-F238E27FC236}">
                <a16:creationId xmlns:a16="http://schemas.microsoft.com/office/drawing/2014/main" id="{273B3F23-890B-4B0A-8773-53BC2A795E73}"/>
              </a:ext>
            </a:extLst>
          </p:cNvPr>
          <p:cNvSpPr txBox="1"/>
          <p:nvPr/>
        </p:nvSpPr>
        <p:spPr>
          <a:xfrm>
            <a:off x="11594575" y="5411310"/>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52" name="Rectangle: Rounded Corners 51">
            <a:extLst>
              <a:ext uri="{FF2B5EF4-FFF2-40B4-BE49-F238E27FC236}">
                <a16:creationId xmlns:a16="http://schemas.microsoft.com/office/drawing/2014/main" id="{A3B26088-50F4-4D41-B549-23EC607A01D8}"/>
              </a:ext>
            </a:extLst>
          </p:cNvPr>
          <p:cNvSpPr/>
          <p:nvPr/>
        </p:nvSpPr>
        <p:spPr>
          <a:xfrm>
            <a:off x="912864" y="4067196"/>
            <a:ext cx="2002864"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Rounded Corners 52">
            <a:extLst>
              <a:ext uri="{FF2B5EF4-FFF2-40B4-BE49-F238E27FC236}">
                <a16:creationId xmlns:a16="http://schemas.microsoft.com/office/drawing/2014/main" id="{F9E7BDFB-58AD-4546-AD7C-C67636EE8451}"/>
              </a:ext>
            </a:extLst>
          </p:cNvPr>
          <p:cNvSpPr/>
          <p:nvPr/>
        </p:nvSpPr>
        <p:spPr>
          <a:xfrm>
            <a:off x="356773" y="4824759"/>
            <a:ext cx="1136699"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Rectangle: Rounded Corners 53">
            <a:extLst>
              <a:ext uri="{FF2B5EF4-FFF2-40B4-BE49-F238E27FC236}">
                <a16:creationId xmlns:a16="http://schemas.microsoft.com/office/drawing/2014/main" id="{AEECCCEB-D42C-4AC5-AC8B-1201F59007D3}"/>
              </a:ext>
            </a:extLst>
          </p:cNvPr>
          <p:cNvSpPr/>
          <p:nvPr/>
        </p:nvSpPr>
        <p:spPr>
          <a:xfrm>
            <a:off x="363924" y="5497737"/>
            <a:ext cx="3075943"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Rounded Corners 54">
            <a:extLst>
              <a:ext uri="{FF2B5EF4-FFF2-40B4-BE49-F238E27FC236}">
                <a16:creationId xmlns:a16="http://schemas.microsoft.com/office/drawing/2014/main" id="{31FFB19B-FB95-43E3-85D4-BEAE310DC337}"/>
              </a:ext>
            </a:extLst>
          </p:cNvPr>
          <p:cNvSpPr/>
          <p:nvPr/>
        </p:nvSpPr>
        <p:spPr>
          <a:xfrm>
            <a:off x="6337203" y="4058465"/>
            <a:ext cx="3047870"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ectangle: Rounded Corners 55">
            <a:extLst>
              <a:ext uri="{FF2B5EF4-FFF2-40B4-BE49-F238E27FC236}">
                <a16:creationId xmlns:a16="http://schemas.microsoft.com/office/drawing/2014/main" id="{108B1F3B-B77A-4C77-8CC6-D9A64427EB6E}"/>
              </a:ext>
            </a:extLst>
          </p:cNvPr>
          <p:cNvSpPr/>
          <p:nvPr/>
        </p:nvSpPr>
        <p:spPr>
          <a:xfrm>
            <a:off x="6947871" y="4820877"/>
            <a:ext cx="695133"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Rounded Corners 56">
            <a:extLst>
              <a:ext uri="{FF2B5EF4-FFF2-40B4-BE49-F238E27FC236}">
                <a16:creationId xmlns:a16="http://schemas.microsoft.com/office/drawing/2014/main" id="{5AA64F01-5119-4343-9629-CF98235AB85A}"/>
              </a:ext>
            </a:extLst>
          </p:cNvPr>
          <p:cNvSpPr/>
          <p:nvPr/>
        </p:nvSpPr>
        <p:spPr>
          <a:xfrm>
            <a:off x="6343764" y="5497737"/>
            <a:ext cx="1482333"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ectangle: Rounded Corners 57">
            <a:extLst>
              <a:ext uri="{FF2B5EF4-FFF2-40B4-BE49-F238E27FC236}">
                <a16:creationId xmlns:a16="http://schemas.microsoft.com/office/drawing/2014/main" id="{D0CDB627-FED7-4C57-9EEB-B65F9AF02FE4}"/>
              </a:ext>
            </a:extLst>
          </p:cNvPr>
          <p:cNvSpPr/>
          <p:nvPr/>
        </p:nvSpPr>
        <p:spPr>
          <a:xfrm>
            <a:off x="9494932" y="5497737"/>
            <a:ext cx="1288801"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5737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7"/>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1" grpId="0"/>
      <p:bldP spid="22" grpId="0" animBg="1"/>
      <p:bldP spid="23" grpId="0"/>
      <p:bldP spid="24" grpId="0" animBg="1"/>
      <p:bldP spid="25" grpId="0"/>
      <p:bldP spid="28" grpId="0" animBg="1"/>
      <p:bldP spid="29" grpId="0"/>
      <p:bldP spid="30" grpId="0" animBg="1"/>
      <p:bldP spid="31" grpId="0"/>
      <p:bldP spid="32" grpId="0" animBg="1"/>
      <p:bldP spid="33" grpId="0"/>
      <p:bldP spid="35" grpId="0"/>
      <p:bldP spid="36" grpId="0"/>
      <p:bldP spid="37" grpId="0"/>
      <p:bldP spid="38" grpId="0"/>
      <p:bldP spid="39" grpId="0"/>
      <p:bldP spid="40" grpId="0"/>
      <p:bldP spid="41" grpId="0"/>
      <p:bldP spid="47" grpId="0"/>
      <p:bldP spid="48" grpId="0"/>
      <p:bldP spid="49" grpId="0"/>
      <p:bldP spid="50" grpId="0"/>
      <p:bldP spid="51" grpId="0"/>
      <p:bldP spid="52" grpId="0" animBg="1"/>
      <p:bldP spid="53" grpId="0" animBg="1"/>
      <p:bldP spid="54" grpId="0" animBg="1"/>
      <p:bldP spid="55" grpId="0" animBg="1"/>
      <p:bldP spid="56" grpId="0" animBg="1"/>
      <p:bldP spid="57" grpId="0" animBg="1"/>
      <p:bldP spid="5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11794"/>
            <a:ext cx="11313527"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T2.2 Week 5 Slides 2; 4; 22</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24-26</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090427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4980697-7207-C848-A641-548C1AC9CEAF}"/>
              </a:ext>
            </a:extLst>
          </p:cNvPr>
          <p:cNvSpPr>
            <a:spLocks noGrp="1"/>
          </p:cNvSpPr>
          <p:nvPr>
            <p:ph type="title"/>
          </p:nvPr>
        </p:nvSpPr>
        <p:spPr>
          <a:xfrm>
            <a:off x="5388203" y="28800"/>
            <a:ext cx="1407695" cy="1494647"/>
          </a:xfrm>
        </p:spPr>
        <p:txBody>
          <a:bodyPr>
            <a:noAutofit/>
          </a:bodyPr>
          <a:lstStyle/>
          <a:p>
            <a:pPr algn="ctr"/>
            <a:r>
              <a:rPr lang="en-GB" sz="12000" b="1" dirty="0">
                <a:solidFill>
                  <a:srgbClr val="002060"/>
                </a:solidFill>
                <a:cs typeface="Calibri" panose="020F0502020204030204" pitchFamily="34" charset="0"/>
              </a:rPr>
              <a:t>e</a:t>
            </a:r>
            <a:endParaRPr lang="en-US" sz="12000" dirty="0"/>
          </a:p>
        </p:txBody>
      </p:sp>
      <p:sp>
        <p:nvSpPr>
          <p:cNvPr id="4" name="Rounded Rectangle 3"/>
          <p:cNvSpPr/>
          <p:nvPr/>
        </p:nvSpPr>
        <p:spPr>
          <a:xfrm>
            <a:off x="3749141" y="1675977"/>
            <a:ext cx="4685822" cy="264180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d</a:t>
            </a:r>
            <a:r>
              <a:rPr lang="en-GB" sz="8800" dirty="0" err="1">
                <a:solidFill>
                  <a:srgbClr val="FFCC00"/>
                </a:solidFill>
                <a:latin typeface="Century Gothic" panose="020B0502020202020204" pitchFamily="34" charset="0"/>
              </a:rPr>
              <a:t>e</a:t>
            </a:r>
            <a:r>
              <a:rPr lang="en-GB" sz="8800" dirty="0" err="1">
                <a:solidFill>
                  <a:srgbClr val="002060"/>
                </a:solidFill>
                <a:latin typeface="Century Gothic" panose="020B0502020202020204" pitchFamily="34" charset="0"/>
              </a:rPr>
              <a:t>nken</a:t>
            </a:r>
            <a:endParaRPr lang="en-GB" sz="8800" dirty="0">
              <a:solidFill>
                <a:srgbClr val="002060"/>
              </a:solidFill>
              <a:latin typeface="Century Gothic" panose="020B0502020202020204" pitchFamily="34" charset="0"/>
            </a:endParaRPr>
          </a:p>
        </p:txBody>
      </p:sp>
      <p:sp>
        <p:nvSpPr>
          <p:cNvPr id="5" name="Rectangle 4"/>
          <p:cNvSpPr/>
          <p:nvPr/>
        </p:nvSpPr>
        <p:spPr>
          <a:xfrm>
            <a:off x="717902" y="360901"/>
            <a:ext cx="230543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sser</a:t>
            </a:r>
            <a:endParaRPr lang="en-GB" sz="5400" dirty="0">
              <a:solidFill>
                <a:srgbClr val="002060"/>
              </a:solidFill>
              <a:latin typeface="Century Gothic" panose="020B0502020202020204" pitchFamily="34" charset="0"/>
            </a:endParaRPr>
          </a:p>
        </p:txBody>
      </p:sp>
      <p:sp>
        <p:nvSpPr>
          <p:cNvPr id="6" name="Rectangle 5"/>
          <p:cNvSpPr/>
          <p:nvPr/>
        </p:nvSpPr>
        <p:spPr>
          <a:xfrm>
            <a:off x="5381031" y="4467455"/>
            <a:ext cx="150073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tt</a:t>
            </a:r>
            <a:endParaRPr lang="en-GB" sz="5400" dirty="0">
              <a:solidFill>
                <a:srgbClr val="002060"/>
              </a:solidFill>
              <a:latin typeface="Century Gothic" panose="020B0502020202020204" pitchFamily="34" charset="0"/>
            </a:endParaRPr>
          </a:p>
        </p:txBody>
      </p:sp>
      <p:sp>
        <p:nvSpPr>
          <p:cNvPr id="7" name="Rectangle 6"/>
          <p:cNvSpPr/>
          <p:nvPr/>
        </p:nvSpPr>
        <p:spPr>
          <a:xfrm>
            <a:off x="9591745" y="3255766"/>
            <a:ext cx="1523174"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ng</a:t>
            </a:r>
            <a:endParaRPr lang="en-GB" sz="5400" i="1" dirty="0">
              <a:solidFill>
                <a:srgbClr val="FFC000"/>
              </a:solidFill>
              <a:latin typeface="Century Gothic" panose="020B0502020202020204" pitchFamily="34" charset="0"/>
            </a:endParaRPr>
          </a:p>
        </p:txBody>
      </p:sp>
      <p:sp>
        <p:nvSpPr>
          <p:cNvPr id="8" name="Rectangle 7"/>
          <p:cNvSpPr/>
          <p:nvPr/>
        </p:nvSpPr>
        <p:spPr>
          <a:xfrm>
            <a:off x="728320" y="3299037"/>
            <a:ext cx="228460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lfen</a:t>
            </a:r>
            <a:endParaRPr lang="en-GB" sz="5400" dirty="0">
              <a:solidFill>
                <a:srgbClr val="002060"/>
              </a:solidFill>
              <a:latin typeface="Century Gothic" panose="020B0502020202020204" pitchFamily="34" charset="0"/>
            </a:endParaRPr>
          </a:p>
        </p:txBody>
      </p:sp>
      <p:sp>
        <p:nvSpPr>
          <p:cNvPr id="9" name="Rectangle 8"/>
          <p:cNvSpPr/>
          <p:nvPr/>
        </p:nvSpPr>
        <p:spPr>
          <a:xfrm>
            <a:off x="9171182" y="502988"/>
            <a:ext cx="1903085" cy="923330"/>
          </a:xfrm>
          <a:prstGeom prst="rect">
            <a:avLst/>
          </a:prstGeom>
        </p:spPr>
        <p:txBody>
          <a:bodyPr wrap="none">
            <a:spAutoFit/>
          </a:bodyPr>
          <a:lstStyle/>
          <a:p>
            <a:pPr lvl="0" algn="ctr"/>
            <a:r>
              <a:rPr lang="en-GB" sz="5400" dirty="0" err="1">
                <a:solidFill>
                  <a:srgbClr val="FFC000"/>
                </a:solidFill>
                <a:latin typeface="Century Gothic" panose="020B0502020202020204" pitchFamily="34" charset="0"/>
              </a:rPr>
              <a:t>E</a:t>
            </a:r>
            <a:r>
              <a:rPr lang="en-GB" sz="5400" dirty="0" err="1">
                <a:solidFill>
                  <a:srgbClr val="002060"/>
                </a:solidFill>
                <a:latin typeface="Century Gothic" panose="020B0502020202020204" pitchFamily="34" charset="0"/>
              </a:rPr>
              <a:t>nde</a:t>
            </a:r>
            <a:endParaRPr lang="en-GB" sz="5400" dirty="0">
              <a:solidFill>
                <a:srgbClr val="002060"/>
              </a:solidFill>
              <a:latin typeface="Century Gothic" panose="020B0502020202020204" pitchFamily="34" charset="0"/>
            </a:endParaRPr>
          </a:p>
        </p:txBody>
      </p:sp>
      <p:pic>
        <p:nvPicPr>
          <p:cNvPr id="10" name="Picture 9" descr="be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4735" y="5318077"/>
            <a:ext cx="1634633" cy="923568"/>
          </a:xfrm>
          <a:prstGeom prst="rect">
            <a:avLst/>
          </a:prstGeom>
        </p:spPr>
      </p:pic>
      <p:grpSp>
        <p:nvGrpSpPr>
          <p:cNvPr id="3" name="Group 2" descr="arrow pointing to gold medal with number 1 on it, silver medal next to it. "/>
          <p:cNvGrpSpPr/>
          <p:nvPr/>
        </p:nvGrpSpPr>
        <p:grpSpPr>
          <a:xfrm>
            <a:off x="1013624" y="1254008"/>
            <a:ext cx="1561247" cy="1701945"/>
            <a:chOff x="1013624" y="1254008"/>
            <a:chExt cx="1561247" cy="1701945"/>
          </a:xfrm>
        </p:grpSpPr>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93048" y="1734259"/>
              <a:ext cx="681823" cy="1190200"/>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3624" y="1734259"/>
              <a:ext cx="703400" cy="1221694"/>
            </a:xfrm>
            <a:prstGeom prst="rect">
              <a:avLst/>
            </a:prstGeom>
          </p:spPr>
        </p:pic>
        <p:cxnSp>
          <p:nvCxnSpPr>
            <p:cNvPr id="12" name="Straight Arrow Connector 11"/>
            <p:cNvCxnSpPr/>
            <p:nvPr/>
          </p:nvCxnSpPr>
          <p:spPr>
            <a:xfrm flipH="1">
              <a:off x="1365327" y="1254008"/>
              <a:ext cx="180573" cy="42196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19" name="Picture 18" descr="man with very tight bel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11547" y="4326093"/>
            <a:ext cx="891135" cy="1758506"/>
          </a:xfrm>
          <a:prstGeom prst="rect">
            <a:avLst/>
          </a:prstGeom>
        </p:spPr>
      </p:pic>
      <p:grpSp>
        <p:nvGrpSpPr>
          <p:cNvPr id="13" name="Group 12" descr="ends of a sausage"/>
          <p:cNvGrpSpPr/>
          <p:nvPr/>
        </p:nvGrpSpPr>
        <p:grpSpPr>
          <a:xfrm>
            <a:off x="8832138" y="1513894"/>
            <a:ext cx="2962079" cy="1250212"/>
            <a:chOff x="8832138" y="1513894"/>
            <a:chExt cx="2962079" cy="1250212"/>
          </a:xfrm>
        </p:grpSpPr>
        <p:cxnSp>
          <p:nvCxnSpPr>
            <p:cNvPr id="14" name="Straight Arrow Connector 13"/>
            <p:cNvCxnSpPr/>
            <p:nvPr/>
          </p:nvCxnSpPr>
          <p:spPr>
            <a:xfrm>
              <a:off x="8832138" y="1603647"/>
              <a:ext cx="404263" cy="36885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1191850" y="1937722"/>
              <a:ext cx="602367" cy="24576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3103442">
              <a:off x="9495502" y="1365673"/>
              <a:ext cx="1250212" cy="1546654"/>
            </a:xfrm>
            <a:prstGeom prst="rect">
              <a:avLst/>
            </a:prstGeom>
          </p:spPr>
        </p:pic>
      </p:grpSp>
      <p:pic>
        <p:nvPicPr>
          <p:cNvPr id="21" name="Picture 20" descr="man thinking"/>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27962" y="1716352"/>
            <a:ext cx="1136076" cy="1508832"/>
          </a:xfrm>
          <a:prstGeom prst="rect">
            <a:avLst/>
          </a:prstGeom>
        </p:spPr>
      </p:pic>
      <p:pic>
        <p:nvPicPr>
          <p:cNvPr id="22" name="Picture 21" descr="young person helping old person"/>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0851" y="4222367"/>
            <a:ext cx="1862232" cy="1862232"/>
          </a:xfrm>
          <a:prstGeom prst="rect">
            <a:avLst/>
          </a:prstGeom>
        </p:spPr>
      </p:pic>
    </p:spTree>
    <p:extLst>
      <p:ext uri="{BB962C8B-B14F-4D97-AF65-F5344CB8AC3E}">
        <p14:creationId xmlns:p14="http://schemas.microsoft.com/office/powerpoint/2010/main" val="221371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e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denk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5" name="bess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bess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0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End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6" name="End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helfe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7" name="helfe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Bet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subTnLst>
                                    <p:audio>
                                      <p:cMediaNode>
                                        <p:cTn display="0" masterRel="sameClick">
                                          <p:stCondLst>
                                            <p:cond evt="begin" delay="0">
                                              <p:tn val="53"/>
                                            </p:cond>
                                          </p:stCondLst>
                                          <p:endCondLst>
                                            <p:cond evt="onStopAudio" delay="0">
                                              <p:tgtEl>
                                                <p:sldTgt/>
                                              </p:tgtEl>
                                            </p:cond>
                                          </p:endCondLst>
                                        </p:cTn>
                                        <p:tgtEl>
                                          <p:sndTgt r:embed="rId8" name="Bet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eng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subTnLst>
                                    <p:audio>
                                      <p:cMediaNode>
                                        <p:cTn display="0" masterRel="sameClick">
                                          <p:stCondLst>
                                            <p:cond evt="begin" delay="0">
                                              <p:tn val="63"/>
                                            </p:cond>
                                          </p:stCondLst>
                                          <p:endCondLst>
                                            <p:cond evt="onStopAudio" delay="0">
                                              <p:tgtEl>
                                                <p:sldTgt/>
                                              </p:tgtEl>
                                            </p:cond>
                                          </p:endCondLst>
                                        </p:cTn>
                                        <p:tgtEl>
                                          <p:sndTgt r:embed="rId9" name="en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animBg="1" autoUpdateAnimBg="0"/>
      <p:bldP spid="5" grpId="0" build="allAtOnce"/>
      <p:bldP spid="6" grpId="0"/>
      <p:bldP spid="7" grpId="0"/>
      <p:bldP spid="8"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954592" cy="707849"/>
          </a:xfrm>
        </p:spPr>
        <p:txBody>
          <a:bodyPr>
            <a:normAutofit/>
          </a:bodyPr>
          <a:lstStyle/>
          <a:p>
            <a:r>
              <a:rPr lang="en-GB" sz="3600" b="1" dirty="0" err="1">
                <a:solidFill>
                  <a:schemeClr val="bg1"/>
                </a:solidFill>
              </a:rPr>
              <a:t>kurzes</a:t>
            </a:r>
            <a:r>
              <a:rPr lang="en-GB" sz="3600" b="1" dirty="0">
                <a:solidFill>
                  <a:schemeClr val="bg1"/>
                </a:solidFill>
              </a:rPr>
              <a:t> [e] </a:t>
            </a:r>
            <a:r>
              <a:rPr lang="en-GB" sz="3600" b="1" dirty="0" err="1">
                <a:solidFill>
                  <a:schemeClr val="bg1"/>
                </a:solidFill>
              </a:rPr>
              <a:t>oder</a:t>
            </a:r>
            <a:r>
              <a:rPr lang="en-GB" sz="3600" b="1" dirty="0">
                <a:solidFill>
                  <a:schemeClr val="bg1"/>
                </a:solidFill>
              </a:rPr>
              <a:t> [ä]?</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70117" y="1245729"/>
            <a:ext cx="122094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Short [e] and [ä] sound the same in German.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457C0885-6729-48BD-9688-9D41574D588C}"/>
              </a:ext>
            </a:extLst>
          </p:cNvPr>
          <p:cNvSpPr txBox="1"/>
          <p:nvPr/>
        </p:nvSpPr>
        <p:spPr>
          <a:xfrm>
            <a:off x="70116" y="1707394"/>
            <a:ext cx="122094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some nouns with [a] form their plural by adding –e and an umlaut.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97BAC874-26AE-44D2-AA54-2173D6DA8047}"/>
              </a:ext>
            </a:extLst>
          </p:cNvPr>
          <p:cNvSpPr txBox="1"/>
          <p:nvPr/>
        </p:nvSpPr>
        <p:spPr>
          <a:xfrm>
            <a:off x="70116" y="2169059"/>
            <a:ext cx="122094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Pluralformen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ä</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Plural-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Singularformen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 name="Picture 10">
            <a:extLst>
              <a:ext uri="{FF2B5EF4-FFF2-40B4-BE49-F238E27FC236}">
                <a16:creationId xmlns:a16="http://schemas.microsoft.com/office/drawing/2014/main" id="{E6FA2762-78E3-CA46-A79A-819C11BBAC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3081" y="4402814"/>
            <a:ext cx="817106" cy="461665"/>
          </a:xfrm>
          <a:prstGeom prst="rect">
            <a:avLst/>
          </a:prstGeom>
        </p:spPr>
      </p:pic>
      <p:sp>
        <p:nvSpPr>
          <p:cNvPr id="13" name="Action Button: Custom 16">
            <a:hlinkClick r:id="" action="ppaction://noaction" highlightClick="1">
              <a:snd r:embed="rId6" name="4. 1. Hände.wav"/>
            </a:hlinkClick>
            <a:extLst>
              <a:ext uri="{FF2B5EF4-FFF2-40B4-BE49-F238E27FC236}">
                <a16:creationId xmlns:a16="http://schemas.microsoft.com/office/drawing/2014/main" id="{65187C90-A015-6C4A-9027-CC9EC43C3F19}"/>
              </a:ext>
            </a:extLst>
          </p:cNvPr>
          <p:cNvSpPr/>
          <p:nvPr/>
        </p:nvSpPr>
        <p:spPr>
          <a:xfrm>
            <a:off x="72194" y="330452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4" name="Action Button: Custom 16">
            <a:hlinkClick r:id="" action="ppaction://noaction" highlightClick="1">
              <a:snd r:embed="rId7" name="4. 2. Betten.wav"/>
            </a:hlinkClick>
            <a:extLst>
              <a:ext uri="{FF2B5EF4-FFF2-40B4-BE49-F238E27FC236}">
                <a16:creationId xmlns:a16="http://schemas.microsoft.com/office/drawing/2014/main" id="{947E72A4-F0A6-AB43-BE49-B7FD1EB1EAD3}"/>
              </a:ext>
            </a:extLst>
          </p:cNvPr>
          <p:cNvSpPr/>
          <p:nvPr/>
        </p:nvSpPr>
        <p:spPr>
          <a:xfrm>
            <a:off x="70116" y="439910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5" name="Action Button: Custom 16">
            <a:hlinkClick r:id="" action="ppaction://noaction" highlightClick="1">
              <a:snd r:embed="rId8" name="4. 3. Modelle.wav"/>
            </a:hlinkClick>
            <a:extLst>
              <a:ext uri="{FF2B5EF4-FFF2-40B4-BE49-F238E27FC236}">
                <a16:creationId xmlns:a16="http://schemas.microsoft.com/office/drawing/2014/main" id="{E2D7731E-A541-3C44-A52F-B64458D0A096}"/>
              </a:ext>
            </a:extLst>
          </p:cNvPr>
          <p:cNvSpPr/>
          <p:nvPr/>
        </p:nvSpPr>
        <p:spPr>
          <a:xfrm>
            <a:off x="70116" y="535253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6" name="Action Button: Custom 15">
            <a:hlinkClick r:id="" action="ppaction://noaction" highlightClick="1">
              <a:snd r:embed="rId9" name="4. 4. Enden.wav"/>
            </a:hlinkClick>
            <a:extLst>
              <a:ext uri="{FF2B5EF4-FFF2-40B4-BE49-F238E27FC236}">
                <a16:creationId xmlns:a16="http://schemas.microsoft.com/office/drawing/2014/main" id="{66C2DD96-713E-F943-B3D8-E14DD8A2E6CB}"/>
              </a:ext>
            </a:extLst>
          </p:cNvPr>
          <p:cNvSpPr/>
          <p:nvPr/>
        </p:nvSpPr>
        <p:spPr>
          <a:xfrm>
            <a:off x="3908514" y="44356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8" name="Action Button: Custom 16">
            <a:hlinkClick r:id="" action="ppaction://noaction" highlightClick="1">
              <a:snd r:embed="rId10" name="4. 6. Fälle.wav"/>
            </a:hlinkClick>
            <a:extLst>
              <a:ext uri="{FF2B5EF4-FFF2-40B4-BE49-F238E27FC236}">
                <a16:creationId xmlns:a16="http://schemas.microsoft.com/office/drawing/2014/main" id="{B05A7783-AA0B-EF41-8B0B-DEB980A8C501}"/>
              </a:ext>
            </a:extLst>
          </p:cNvPr>
          <p:cNvSpPr/>
          <p:nvPr/>
        </p:nvSpPr>
        <p:spPr>
          <a:xfrm>
            <a:off x="3908514" y="535253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0" name="Action Button: Custom 16">
            <a:hlinkClick r:id="" action="ppaction://noaction" highlightClick="1">
              <a:snd r:embed="rId11" name="4. 8. Elemente.wav"/>
            </a:hlinkClick>
            <a:extLst>
              <a:ext uri="{FF2B5EF4-FFF2-40B4-BE49-F238E27FC236}">
                <a16:creationId xmlns:a16="http://schemas.microsoft.com/office/drawing/2014/main" id="{6489B80D-49B5-BC48-9399-14E020BA0D79}"/>
              </a:ext>
            </a:extLst>
          </p:cNvPr>
          <p:cNvSpPr/>
          <p:nvPr/>
        </p:nvSpPr>
        <p:spPr>
          <a:xfrm>
            <a:off x="8014918" y="436199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3" name="Graphic 22" descr="Hand">
            <a:extLst>
              <a:ext uri="{FF2B5EF4-FFF2-40B4-BE49-F238E27FC236}">
                <a16:creationId xmlns:a16="http://schemas.microsoft.com/office/drawing/2014/main" id="{50788DEB-0EA1-3847-B95F-02FE76E72CE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72964" y="3041352"/>
            <a:ext cx="702808" cy="702808"/>
          </a:xfrm>
          <a:prstGeom prst="rect">
            <a:avLst/>
          </a:prstGeom>
        </p:spPr>
      </p:pic>
      <p:pic>
        <p:nvPicPr>
          <p:cNvPr id="29" name="Picture 28">
            <a:extLst>
              <a:ext uri="{FF2B5EF4-FFF2-40B4-BE49-F238E27FC236}">
                <a16:creationId xmlns:a16="http://schemas.microsoft.com/office/drawing/2014/main" id="{14665596-A28E-8848-8E6F-184195EA64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69990" y="5141295"/>
            <a:ext cx="514001" cy="744255"/>
          </a:xfrm>
          <a:prstGeom prst="rect">
            <a:avLst/>
          </a:prstGeom>
        </p:spPr>
      </p:pic>
      <p:pic>
        <p:nvPicPr>
          <p:cNvPr id="31" name="Picture 30" descr="A picture containing shape&#10;&#10;Description automatically generated">
            <a:extLst>
              <a:ext uri="{FF2B5EF4-FFF2-40B4-BE49-F238E27FC236}">
                <a16:creationId xmlns:a16="http://schemas.microsoft.com/office/drawing/2014/main" id="{F79FCF21-9FB7-3544-9E64-41C09F1A600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07200" y="3192360"/>
            <a:ext cx="1014437" cy="507219"/>
          </a:xfrm>
          <a:prstGeom prst="rect">
            <a:avLst/>
          </a:prstGeom>
        </p:spPr>
      </p:pic>
      <p:pic>
        <p:nvPicPr>
          <p:cNvPr id="33" name="Graphic 32" descr="End">
            <a:extLst>
              <a:ext uri="{FF2B5EF4-FFF2-40B4-BE49-F238E27FC236}">
                <a16:creationId xmlns:a16="http://schemas.microsoft.com/office/drawing/2014/main" id="{8BB33EB0-640F-DE49-B259-830EC56F663A}"/>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894357" y="4277622"/>
            <a:ext cx="625143" cy="625143"/>
          </a:xfrm>
          <a:prstGeom prst="rect">
            <a:avLst/>
          </a:prstGeom>
        </p:spPr>
      </p:pic>
      <p:sp>
        <p:nvSpPr>
          <p:cNvPr id="35" name="TextBox 34">
            <a:extLst>
              <a:ext uri="{FF2B5EF4-FFF2-40B4-BE49-F238E27FC236}">
                <a16:creationId xmlns:a16="http://schemas.microsoft.com/office/drawing/2014/main" id="{A8C9D7F4-BCE4-584A-9532-FBBE11AABB7A}"/>
              </a:ext>
            </a:extLst>
          </p:cNvPr>
          <p:cNvSpPr txBox="1"/>
          <p:nvPr/>
        </p:nvSpPr>
        <p:spPr>
          <a:xfrm>
            <a:off x="1969146" y="3230888"/>
            <a:ext cx="997389" cy="461665"/>
          </a:xfrm>
          <a:prstGeom prst="rect">
            <a:avLst/>
          </a:prstGeom>
          <a:solidFill>
            <a:srgbClr val="FBF0D5"/>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nd</a:t>
            </a:r>
          </a:p>
        </p:txBody>
      </p:sp>
      <p:sp>
        <p:nvSpPr>
          <p:cNvPr id="36" name="TextBox 35">
            <a:extLst>
              <a:ext uri="{FF2B5EF4-FFF2-40B4-BE49-F238E27FC236}">
                <a16:creationId xmlns:a16="http://schemas.microsoft.com/office/drawing/2014/main" id="{683F9B28-D5D3-954D-8302-EEDE8381FAD0}"/>
              </a:ext>
            </a:extLst>
          </p:cNvPr>
          <p:cNvSpPr txBox="1"/>
          <p:nvPr/>
        </p:nvSpPr>
        <p:spPr>
          <a:xfrm>
            <a:off x="662536" y="4359362"/>
            <a:ext cx="1221673"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tten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C4A9FADE-7D85-CF40-8DC1-2D3E5B802CDF}"/>
              </a:ext>
            </a:extLst>
          </p:cNvPr>
          <p:cNvSpPr txBox="1"/>
          <p:nvPr/>
        </p:nvSpPr>
        <p:spPr>
          <a:xfrm>
            <a:off x="4401342" y="4366270"/>
            <a:ext cx="1168683" cy="461665"/>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nden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21F954E8-FE3D-3748-B21D-30ACE116D4B0}"/>
              </a:ext>
            </a:extLst>
          </p:cNvPr>
          <p:cNvSpPr txBox="1"/>
          <p:nvPr/>
        </p:nvSpPr>
        <p:spPr>
          <a:xfrm>
            <a:off x="4420026" y="3262387"/>
            <a:ext cx="1168683"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ä</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3A1CFDD5-A2C0-2042-B07E-EE7608B7C745}"/>
              </a:ext>
            </a:extLst>
          </p:cNvPr>
          <p:cNvSpPr txBox="1"/>
          <p:nvPr/>
        </p:nvSpPr>
        <p:spPr>
          <a:xfrm>
            <a:off x="4420026" y="5306716"/>
            <a:ext cx="859531" cy="461665"/>
          </a:xfrm>
          <a:prstGeom prst="rect">
            <a:avLst/>
          </a:prstGeom>
          <a:solidFill>
            <a:srgbClr val="FBF0D5"/>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ä</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9BB71D5C-662E-9D4F-A215-4074C85CE397}"/>
              </a:ext>
            </a:extLst>
          </p:cNvPr>
          <p:cNvSpPr txBox="1"/>
          <p:nvPr/>
        </p:nvSpPr>
        <p:spPr>
          <a:xfrm>
            <a:off x="8511461" y="5270868"/>
            <a:ext cx="1425390" cy="461665"/>
          </a:xfrm>
          <a:prstGeom prst="rect">
            <a:avLst/>
          </a:prstGeom>
          <a:solidFill>
            <a:srgbClr val="FBF0D5"/>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Anw</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ä</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87DEFAD6-6603-4BCB-A7EF-13FEF9A39252}"/>
              </a:ext>
            </a:extLst>
          </p:cNvPr>
          <p:cNvSpPr txBox="1"/>
          <p:nvPr/>
        </p:nvSpPr>
        <p:spPr>
          <a:xfrm>
            <a:off x="2245870" y="5310317"/>
            <a:ext cx="1231426"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Mod</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p>
        </p:txBody>
      </p:sp>
      <p:sp>
        <p:nvSpPr>
          <p:cNvPr id="42" name="TextBox 41">
            <a:extLst>
              <a:ext uri="{FF2B5EF4-FFF2-40B4-BE49-F238E27FC236}">
                <a16:creationId xmlns:a16="http://schemas.microsoft.com/office/drawing/2014/main" id="{B139BEE9-6FE9-482B-8D4A-F0072B28C86F}"/>
              </a:ext>
            </a:extLst>
          </p:cNvPr>
          <p:cNvSpPr txBox="1"/>
          <p:nvPr/>
        </p:nvSpPr>
        <p:spPr>
          <a:xfrm>
            <a:off x="8472440" y="4332978"/>
            <a:ext cx="1592103" cy="461665"/>
          </a:xfrm>
          <a:prstGeom prst="rect">
            <a:avLst/>
          </a:prstGeom>
          <a:solidFill>
            <a:srgbClr val="FBF0D5"/>
          </a:solidFill>
          <a:ln>
            <a:solidFill>
              <a:srgbClr val="115076"/>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Elem</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1F6EE5BD-B8F4-4F7B-8CE5-39EF5D966294}"/>
              </a:ext>
            </a:extLst>
          </p:cNvPr>
          <p:cNvSpPr txBox="1"/>
          <p:nvPr/>
        </p:nvSpPr>
        <p:spPr>
          <a:xfrm>
            <a:off x="662537" y="3237914"/>
            <a:ext cx="1221673"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ä</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nde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ACCC5FB0-8165-4520-AA21-F25642331EAE}"/>
              </a:ext>
            </a:extLst>
          </p:cNvPr>
          <p:cNvSpPr txBox="1"/>
          <p:nvPr/>
        </p:nvSpPr>
        <p:spPr>
          <a:xfrm>
            <a:off x="1969147" y="4359362"/>
            <a:ext cx="817106"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tt</a:t>
            </a:r>
          </a:p>
        </p:txBody>
      </p:sp>
      <p:sp>
        <p:nvSpPr>
          <p:cNvPr id="45" name="TextBox 44">
            <a:extLst>
              <a:ext uri="{FF2B5EF4-FFF2-40B4-BE49-F238E27FC236}">
                <a16:creationId xmlns:a16="http://schemas.microsoft.com/office/drawing/2014/main" id="{3688F814-0BEF-48D4-B9B6-50F6F2568466}"/>
              </a:ext>
            </a:extLst>
          </p:cNvPr>
          <p:cNvSpPr txBox="1"/>
          <p:nvPr/>
        </p:nvSpPr>
        <p:spPr>
          <a:xfrm>
            <a:off x="620478" y="5306716"/>
            <a:ext cx="1551696"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Mod</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7F060653-6773-4906-8D26-95A5349A2242}"/>
              </a:ext>
            </a:extLst>
          </p:cNvPr>
          <p:cNvSpPr txBox="1"/>
          <p:nvPr/>
        </p:nvSpPr>
        <p:spPr>
          <a:xfrm>
            <a:off x="5649997" y="3262387"/>
            <a:ext cx="1014437"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dt</a:t>
            </a:r>
          </a:p>
        </p:txBody>
      </p:sp>
      <p:sp>
        <p:nvSpPr>
          <p:cNvPr id="47" name="TextBox 46">
            <a:extLst>
              <a:ext uri="{FF2B5EF4-FFF2-40B4-BE49-F238E27FC236}">
                <a16:creationId xmlns:a16="http://schemas.microsoft.com/office/drawing/2014/main" id="{49F54272-9029-4674-B6DC-9362B75C59F4}"/>
              </a:ext>
            </a:extLst>
          </p:cNvPr>
          <p:cNvSpPr txBox="1"/>
          <p:nvPr/>
        </p:nvSpPr>
        <p:spPr>
          <a:xfrm>
            <a:off x="5649280" y="4366270"/>
            <a:ext cx="972697" cy="461665"/>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nde</a:t>
            </a:r>
          </a:p>
        </p:txBody>
      </p:sp>
      <p:sp>
        <p:nvSpPr>
          <p:cNvPr id="48" name="TextBox 47">
            <a:extLst>
              <a:ext uri="{FF2B5EF4-FFF2-40B4-BE49-F238E27FC236}">
                <a16:creationId xmlns:a16="http://schemas.microsoft.com/office/drawing/2014/main" id="{52DFDC49-D63C-4631-BB29-744AB29AFB9C}"/>
              </a:ext>
            </a:extLst>
          </p:cNvPr>
          <p:cNvSpPr txBox="1"/>
          <p:nvPr/>
        </p:nvSpPr>
        <p:spPr>
          <a:xfrm>
            <a:off x="5344185" y="5306716"/>
            <a:ext cx="751815" cy="461665"/>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p>
        </p:txBody>
      </p:sp>
      <p:sp>
        <p:nvSpPr>
          <p:cNvPr id="49" name="Action Button: Custom 16">
            <a:hlinkClick r:id="" action="ppaction://noaction" highlightClick="1">
              <a:snd r:embed="rId18" name="4. 9. Anwälte.wav"/>
            </a:hlinkClick>
            <a:extLst>
              <a:ext uri="{FF2B5EF4-FFF2-40B4-BE49-F238E27FC236}">
                <a16:creationId xmlns:a16="http://schemas.microsoft.com/office/drawing/2014/main" id="{91652FD4-2832-47E5-9F93-DA3EDF2667D4}"/>
              </a:ext>
            </a:extLst>
          </p:cNvPr>
          <p:cNvSpPr/>
          <p:nvPr/>
        </p:nvSpPr>
        <p:spPr>
          <a:xfrm>
            <a:off x="8014918" y="531857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50" name="TextBox 49">
            <a:extLst>
              <a:ext uri="{FF2B5EF4-FFF2-40B4-BE49-F238E27FC236}">
                <a16:creationId xmlns:a16="http://schemas.microsoft.com/office/drawing/2014/main" id="{21E5322B-A481-4655-AED2-768904A209E2}"/>
              </a:ext>
            </a:extLst>
          </p:cNvPr>
          <p:cNvSpPr txBox="1"/>
          <p:nvPr/>
        </p:nvSpPr>
        <p:spPr>
          <a:xfrm>
            <a:off x="10064543" y="5282589"/>
            <a:ext cx="1231427" cy="461665"/>
          </a:xfrm>
          <a:prstGeom prst="rect">
            <a:avLst/>
          </a:prstGeom>
          <a:solidFill>
            <a:srgbClr val="FBF0D5"/>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Anw</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66E0E022-0664-49E8-A757-317D0E142E11}"/>
              </a:ext>
            </a:extLst>
          </p:cNvPr>
          <p:cNvSpPr txBox="1"/>
          <p:nvPr/>
        </p:nvSpPr>
        <p:spPr>
          <a:xfrm>
            <a:off x="10252443" y="4329158"/>
            <a:ext cx="1388522" cy="461665"/>
          </a:xfrm>
          <a:prstGeom prst="rect">
            <a:avLst/>
          </a:prstGeom>
          <a:solidFill>
            <a:srgbClr val="FBF0D5"/>
          </a:solidFill>
          <a:ln>
            <a:solidFill>
              <a:srgbClr val="115076"/>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Elem</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nt</a:t>
            </a:r>
          </a:p>
        </p:txBody>
      </p:sp>
      <p:sp>
        <p:nvSpPr>
          <p:cNvPr id="52" name="TextBox 51">
            <a:extLst>
              <a:ext uri="{FF2B5EF4-FFF2-40B4-BE49-F238E27FC236}">
                <a16:creationId xmlns:a16="http://schemas.microsoft.com/office/drawing/2014/main" id="{128E889C-A073-41FD-9F09-0CBA84233B5E}"/>
              </a:ext>
            </a:extLst>
          </p:cNvPr>
          <p:cNvSpPr txBox="1"/>
          <p:nvPr/>
        </p:nvSpPr>
        <p:spPr>
          <a:xfrm>
            <a:off x="8475595" y="3234708"/>
            <a:ext cx="1598516" cy="461665"/>
          </a:xfrm>
          <a:prstGeom prst="rect">
            <a:avLst/>
          </a:prstGeom>
          <a:solidFill>
            <a:srgbClr val="FBF0D5"/>
          </a:solidFill>
          <a:ln>
            <a:solidFill>
              <a:srgbClr val="115076"/>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Konz</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BF8A24A2-F715-4AC1-A2B6-F639C2B830F8}"/>
              </a:ext>
            </a:extLst>
          </p:cNvPr>
          <p:cNvSpPr txBox="1"/>
          <p:nvPr/>
        </p:nvSpPr>
        <p:spPr>
          <a:xfrm>
            <a:off x="10253996" y="3230888"/>
            <a:ext cx="1398140" cy="461665"/>
          </a:xfrm>
          <a:prstGeom prst="rect">
            <a:avLst/>
          </a:prstGeom>
          <a:solidFill>
            <a:srgbClr val="FBF0D5"/>
          </a:solidFill>
          <a:ln>
            <a:solidFill>
              <a:srgbClr val="115076"/>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Konz</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Action Button: Custom 15">
            <a:hlinkClick r:id="" action="ppaction://noaction" highlightClick="1">
              <a:snd r:embed="rId19" name="4. 5. Städte - short ä edited.wav"/>
            </a:hlinkClick>
            <a:extLst>
              <a:ext uri="{FF2B5EF4-FFF2-40B4-BE49-F238E27FC236}">
                <a16:creationId xmlns:a16="http://schemas.microsoft.com/office/drawing/2014/main" id="{6DB94389-2930-4E49-8286-6D19D28DA1C0}"/>
              </a:ext>
            </a:extLst>
          </p:cNvPr>
          <p:cNvSpPr/>
          <p:nvPr/>
        </p:nvSpPr>
        <p:spPr>
          <a:xfrm>
            <a:off x="3908514" y="330357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55" name="Action Button: Custom 16">
            <a:hlinkClick r:id="" action="ppaction://noaction" highlightClick="1">
              <a:snd r:embed="rId20" name="4. 7. Konzepte - spliced.wav"/>
            </a:hlinkClick>
            <a:extLst>
              <a:ext uri="{FF2B5EF4-FFF2-40B4-BE49-F238E27FC236}">
                <a16:creationId xmlns:a16="http://schemas.microsoft.com/office/drawing/2014/main" id="{1659D266-7C83-4E25-BFD1-46666A3AEBAA}"/>
              </a:ext>
            </a:extLst>
          </p:cNvPr>
          <p:cNvSpPr/>
          <p:nvPr/>
        </p:nvSpPr>
        <p:spPr>
          <a:xfrm>
            <a:off x="8014918" y="326646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6" name="TextBox 5">
            <a:extLst>
              <a:ext uri="{FF2B5EF4-FFF2-40B4-BE49-F238E27FC236}">
                <a16:creationId xmlns:a16="http://schemas.microsoft.com/office/drawing/2014/main" id="{79326240-DB6C-49A3-8660-12A72B8C4C43}"/>
              </a:ext>
            </a:extLst>
          </p:cNvPr>
          <p:cNvSpPr txBox="1"/>
          <p:nvPr/>
        </p:nvSpPr>
        <p:spPr>
          <a:xfrm>
            <a:off x="6601408" y="5293858"/>
            <a:ext cx="12394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case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9651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3" grpId="0" animBg="1"/>
      <p:bldP spid="14" grpId="0" animBg="1"/>
      <p:bldP spid="15" grpId="0" animBg="1"/>
      <p:bldP spid="16" grpId="0" animBg="1"/>
      <p:bldP spid="18" grpId="0" animBg="1"/>
      <p:bldP spid="20" grpId="0" animBg="1"/>
      <p:bldP spid="35" grpId="0" animBg="1"/>
      <p:bldP spid="36" grpId="0" animBg="1"/>
      <p:bldP spid="37" grpId="0" animBg="1"/>
      <p:bldP spid="38" grpId="0" animBg="1"/>
      <p:bldP spid="39" grpId="0" animBg="1"/>
      <p:bldP spid="41" grpId="0" animBg="1"/>
      <p:bldP spid="32"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7648" y="246881"/>
            <a:ext cx="10515600" cy="1325563"/>
          </a:xfrm>
        </p:spPr>
        <p:txBody>
          <a:bodyPr>
            <a:noAutofit/>
          </a:bodyPr>
          <a:lstStyle/>
          <a:p>
            <a:r>
              <a:rPr lang="en-GB" sz="24000" b="1" dirty="0">
                <a:solidFill>
                  <a:srgbClr val="FFCC00"/>
                </a:solidFill>
              </a:rPr>
              <a:t>e</a:t>
            </a:r>
            <a:endParaRPr lang="en-GB" sz="24000" b="1" dirty="0"/>
          </a:p>
        </p:txBody>
      </p:sp>
      <p:pic>
        <p:nvPicPr>
          <p:cNvPr id="4" name="Picture 3" descr="present"/>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3181" y="633738"/>
            <a:ext cx="3525638" cy="3493586"/>
          </a:xfrm>
          <a:prstGeom prst="rect">
            <a:avLst/>
          </a:prstGeom>
        </p:spPr>
      </p:pic>
      <p:sp>
        <p:nvSpPr>
          <p:cNvPr id="2" name="Rectangle 1"/>
          <p:cNvSpPr/>
          <p:nvPr/>
        </p:nvSpPr>
        <p:spPr>
          <a:xfrm>
            <a:off x="3491761" y="4148561"/>
            <a:ext cx="520847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1966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8C823B90-C34B-A241-9248-957F0E428C3C}"/>
              </a:ext>
            </a:extLst>
          </p:cNvPr>
          <p:cNvSpPr>
            <a:spLocks noGrp="1"/>
          </p:cNvSpPr>
          <p:nvPr>
            <p:ph type="title"/>
          </p:nvPr>
        </p:nvSpPr>
        <p:spPr>
          <a:xfrm>
            <a:off x="5517033" y="-88329"/>
            <a:ext cx="1249000" cy="1634915"/>
          </a:xfrm>
        </p:spPr>
        <p:txBody>
          <a:bodyPr>
            <a:noAutofit/>
          </a:bodyPr>
          <a:lstStyle/>
          <a:p>
            <a:r>
              <a:rPr lang="en-GB" sz="12000" b="1" dirty="0">
                <a:solidFill>
                  <a:srgbClr val="002060"/>
                </a:solidFill>
                <a:ea typeface="+mn-ea"/>
                <a:cs typeface="Calibri" panose="020F0502020204030204" pitchFamily="34" charset="0"/>
              </a:rPr>
              <a:t>e</a:t>
            </a:r>
            <a:endParaRPr lang="en-US" sz="12000" dirty="0"/>
          </a:p>
        </p:txBody>
      </p:sp>
      <p:sp>
        <p:nvSpPr>
          <p:cNvPr id="4" name="Rounded Rectangle 3"/>
          <p:cNvSpPr/>
          <p:nvPr/>
        </p:nvSpPr>
        <p:spPr>
          <a:xfrm>
            <a:off x="3996896" y="1639019"/>
            <a:ext cx="4122038" cy="2601768"/>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101890" y="371101"/>
            <a:ext cx="191430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5119610" y="4256841"/>
            <a:ext cx="195277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e</a:t>
            </a:r>
            <a:r>
              <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7" name="Rectangle 6"/>
          <p:cNvSpPr/>
          <p:nvPr/>
        </p:nvSpPr>
        <p:spPr>
          <a:xfrm>
            <a:off x="9286974" y="3376194"/>
            <a:ext cx="171713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960025" y="3376194"/>
            <a:ext cx="219803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5400" b="0" i="1"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9071214" y="371101"/>
            <a:ext cx="230063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man with idea"/>
          <p:cNvPicPr>
            <a:picLocks noChangeAspect="1" noChangeArrowheads="1"/>
          </p:cNvPicPr>
          <p:nvPr/>
        </p:nvPicPr>
        <p:blipFill>
          <a:blip r:embed="rId9"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9360345" y="4240787"/>
            <a:ext cx="1570396" cy="173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binocular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5495" y="4516748"/>
            <a:ext cx="1994414" cy="1369498"/>
          </a:xfrm>
          <a:prstGeom prst="rect">
            <a:avLst/>
          </a:prstGeom>
        </p:spPr>
      </p:pic>
      <p:pic>
        <p:nvPicPr>
          <p:cNvPr id="12" name="Picture 11" descr="life r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13376" y="1435640"/>
            <a:ext cx="1590736" cy="1590736"/>
          </a:xfrm>
          <a:prstGeom prst="rect">
            <a:avLst/>
          </a:prstGeom>
        </p:spPr>
      </p:pic>
      <p:grpSp>
        <p:nvGrpSpPr>
          <p:cNvPr id="16" name="Group 15" descr="the beach with the sun"/>
          <p:cNvGrpSpPr/>
          <p:nvPr/>
        </p:nvGrpSpPr>
        <p:grpSpPr>
          <a:xfrm>
            <a:off x="5003775" y="5172502"/>
            <a:ext cx="1762258" cy="1091441"/>
            <a:chOff x="4086553" y="4942295"/>
            <a:chExt cx="2125484" cy="1282064"/>
          </a:xfrm>
        </p:grpSpPr>
        <p:pic>
          <p:nvPicPr>
            <p:cNvPr id="13" name="Picture 12"/>
            <p:cNvPicPr>
              <a:picLocks noChangeAspect="1"/>
            </p:cNvPicPr>
            <p:nvPr/>
          </p:nvPicPr>
          <p:blipFill rotWithShape="1">
            <a:blip r:embed="rId12" cstate="print">
              <a:extLst>
                <a:ext uri="{28A0092B-C50C-407E-A947-70E740481C1C}">
                  <a14:useLocalDpi xmlns:a14="http://schemas.microsoft.com/office/drawing/2010/main" val="0"/>
                </a:ext>
              </a:extLst>
            </a:blip>
            <a:srcRect l="15031" t="23436" r="11178" b="21693"/>
            <a:stretch/>
          </p:blipFill>
          <p:spPr>
            <a:xfrm>
              <a:off x="4490813" y="4942295"/>
              <a:ext cx="1721224" cy="1282064"/>
            </a:xfrm>
            <a:prstGeom prst="rect">
              <a:avLst/>
            </a:prstGeom>
          </p:spPr>
        </p:pic>
        <p:cxnSp>
          <p:nvCxnSpPr>
            <p:cNvPr id="14" name="Straight Arrow Connector 13"/>
            <p:cNvCxnSpPr/>
            <p:nvPr/>
          </p:nvCxnSpPr>
          <p:spPr>
            <a:xfrm>
              <a:off x="4086553" y="5309542"/>
              <a:ext cx="404263" cy="36885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descr="stack of gold coins"/>
          <p:cNvGrpSpPr/>
          <p:nvPr/>
        </p:nvGrpSpPr>
        <p:grpSpPr>
          <a:xfrm>
            <a:off x="927497" y="1369471"/>
            <a:ext cx="2120858" cy="1492669"/>
            <a:chOff x="927497" y="1369471"/>
            <a:chExt cx="2120858" cy="1492669"/>
          </a:xfrm>
        </p:grpSpPr>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87200" y="1761236"/>
              <a:ext cx="961155" cy="831399"/>
            </a:xfrm>
            <a:prstGeom prst="rect">
              <a:avLst/>
            </a:prstGeom>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7497" y="1369471"/>
              <a:ext cx="1055423" cy="1492669"/>
            </a:xfrm>
            <a:prstGeom prst="rect">
              <a:avLst/>
            </a:prstGeom>
          </p:spPr>
        </p:pic>
        <p:cxnSp>
          <p:nvCxnSpPr>
            <p:cNvPr id="15" name="Straight Arrow Connector 14"/>
            <p:cNvCxnSpPr/>
            <p:nvPr/>
          </p:nvCxnSpPr>
          <p:spPr>
            <a:xfrm flipH="1">
              <a:off x="2011151" y="1435640"/>
              <a:ext cx="528396" cy="32559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17" name="Picture 16" descr="present"/>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9966" y="1639017"/>
            <a:ext cx="1386067" cy="1373466"/>
          </a:xfrm>
          <a:prstGeom prst="rect">
            <a:avLst/>
          </a:prstGeom>
        </p:spPr>
      </p:pic>
    </p:spTree>
    <p:extLst>
      <p:ext uri="{BB962C8B-B14F-4D97-AF65-F5344CB8AC3E}">
        <p14:creationId xmlns:p14="http://schemas.microsoft.com/office/powerpoint/2010/main" val="378170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long_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4" name="geben_sourc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eh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5" name="meh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Lebe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6" name="Leben.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ehen.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subTnLst>
                                    <p:audio>
                                      <p:cMediaNode>
                                        <p:cTn display="0" masterRel="sameClick">
                                          <p:stCondLst>
                                            <p:cond evt="begin" delay="0">
                                              <p:tn val="43"/>
                                            </p:cond>
                                          </p:stCondLst>
                                          <p:endCondLst>
                                            <p:cond evt="onStopAudio" delay="0">
                                              <p:tgtEl>
                                                <p:sldTgt/>
                                              </p:tgtEl>
                                            </p:cond>
                                          </p:endCondLst>
                                        </p:cTn>
                                        <p:tgtEl>
                                          <p:sndTgt r:embed="rId7" name="sehen.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5" name="mehr.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subTnLst>
                                    <p:audio>
                                      <p:cMediaNode>
                                        <p:cTn display="0" masterRel="sameClick">
                                          <p:stCondLst>
                                            <p:cond evt="begin" delay="0">
                                              <p:tn val="53"/>
                                            </p:cond>
                                          </p:stCondLst>
                                          <p:endCondLst>
                                            <p:cond evt="onStopAudio" delay="0">
                                              <p:tgtEl>
                                                <p:sldTgt/>
                                              </p:tgtEl>
                                            </p:cond>
                                          </p:endCondLst>
                                        </p:cTn>
                                        <p:tgtEl>
                                          <p:sndTgt r:embed="rId5" name="mehr.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8" name="Idee.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subTnLst>
                                    <p:audio>
                                      <p:cMediaNode>
                                        <p:cTn display="0" masterRel="sameClick">
                                          <p:stCondLst>
                                            <p:cond evt="begin" delay="0">
                                              <p:tn val="63"/>
                                            </p:cond>
                                          </p:stCondLst>
                                          <p:endCondLst>
                                            <p:cond evt="onStopAudio" delay="0">
                                              <p:tgtEl>
                                                <p:sldTgt/>
                                              </p:tgtEl>
                                            </p:cond>
                                          </p:endCondLst>
                                        </p:cTn>
                                        <p:tgtEl>
                                          <p:sndTgt r:embed="rId8" name="Ide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animBg="1"/>
      <p:bldP spid="5" grpId="0"/>
      <p:bldP spid="6" grpId="0"/>
      <p:bldP spid="7" grpId="0"/>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776537" cy="869950"/>
          </a:xfrm>
          <a:prstGeom prst="rect">
            <a:avLst/>
          </a:prstGeom>
        </p:spPr>
      </p:pic>
      <p:sp>
        <p:nvSpPr>
          <p:cNvPr id="4" name="Title 3"/>
          <p:cNvSpPr>
            <a:spLocks noGrp="1"/>
          </p:cNvSpPr>
          <p:nvPr>
            <p:ph type="title"/>
          </p:nvPr>
        </p:nvSpPr>
        <p:spPr>
          <a:xfrm>
            <a:off x="0" y="294041"/>
            <a:ext cx="6954592" cy="707849"/>
          </a:xfrm>
        </p:spPr>
        <p:txBody>
          <a:bodyPr>
            <a:normAutofit/>
          </a:bodyPr>
          <a:lstStyle/>
          <a:p>
            <a:r>
              <a:rPr lang="en-GB" sz="3600" b="1" dirty="0">
                <a:solidFill>
                  <a:schemeClr val="bg1"/>
                </a:solidFill>
              </a:rPr>
              <a:t>long [e] </a:t>
            </a:r>
            <a:r>
              <a:rPr lang="en-GB" sz="3600" b="1" dirty="0" err="1">
                <a:solidFill>
                  <a:schemeClr val="bg1"/>
                </a:solidFill>
              </a:rPr>
              <a:t>oder</a:t>
            </a:r>
            <a:r>
              <a:rPr lang="en-GB" sz="3600" b="1" dirty="0">
                <a:solidFill>
                  <a:schemeClr val="bg1"/>
                </a:solidFill>
              </a:rPr>
              <a:t> [ä]?</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B6ECE725-35EA-473C-8418-3289B23451D5}"/>
              </a:ext>
            </a:extLst>
          </p:cNvPr>
          <p:cNvSpPr/>
          <p:nvPr/>
        </p:nvSpPr>
        <p:spPr>
          <a:xfrm>
            <a:off x="181611" y="2164233"/>
            <a:ext cx="1189328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Long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ä</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sound a bit different.</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55D5E942-1B97-4F77-957E-8332FD571D2C}"/>
              </a:ext>
            </a:extLst>
          </p:cNvPr>
          <p:cNvSpPr/>
          <p:nvPr/>
        </p:nvSpPr>
        <p:spPr>
          <a:xfrm>
            <a:off x="181612" y="3262606"/>
            <a:ext cx="1201038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However, some German speakers pronounce the long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ä</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the same way.</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3EE1ECAB-73E1-44E1-B412-81AC372A1B36}"/>
              </a:ext>
            </a:extLst>
          </p:cNvPr>
          <p:cNvSpPr/>
          <p:nvPr/>
        </p:nvSpPr>
        <p:spPr>
          <a:xfrm>
            <a:off x="181611" y="4713112"/>
            <a:ext cx="1170879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practise, our speaker always pronounces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ä</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differently from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the next activity.  </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DE1F4BBF-15D7-46EB-8A97-49D90B20EF20}"/>
              </a:ext>
            </a:extLst>
          </p:cNvPr>
          <p:cNvSpPr/>
          <p:nvPr/>
        </p:nvSpPr>
        <p:spPr>
          <a:xfrm>
            <a:off x="181611" y="1190781"/>
            <a:ext cx="1189328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short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ä</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sound the same in German. </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4541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43143EE7-7394-4811-A7E2-E4B0CDFEE2D8}"/>
              </a:ext>
            </a:extLst>
          </p:cNvPr>
          <p:cNvSpPr txBox="1"/>
          <p:nvPr/>
        </p:nvSpPr>
        <p:spPr>
          <a:xfrm>
            <a:off x="96747" y="1320178"/>
            <a:ext cx="75113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1- 8 und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ä</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42" name="Picture 4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648882"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pic>
        <p:nvPicPr>
          <p:cNvPr id="50" name="Picture 49" descr="A picture containing drawing&#10;&#10;Description automatically generated">
            <a:extLst>
              <a:ext uri="{FF2B5EF4-FFF2-40B4-BE49-F238E27FC236}">
                <a16:creationId xmlns:a16="http://schemas.microsoft.com/office/drawing/2014/main" id="{BBBAD10E-FBC3-4C2B-8BF1-92992F22F7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4134" y="892296"/>
            <a:ext cx="800592" cy="889547"/>
          </a:xfrm>
          <a:prstGeom prst="rect">
            <a:avLst/>
          </a:prstGeom>
        </p:spPr>
      </p:pic>
      <p:graphicFrame>
        <p:nvGraphicFramePr>
          <p:cNvPr id="8" name="Table 8">
            <a:extLst>
              <a:ext uri="{FF2B5EF4-FFF2-40B4-BE49-F238E27FC236}">
                <a16:creationId xmlns:a16="http://schemas.microsoft.com/office/drawing/2014/main" id="{B967F39F-1BF1-4445-8412-DBFA5DB85CCE}"/>
              </a:ext>
            </a:extLst>
          </p:cNvPr>
          <p:cNvGraphicFramePr>
            <a:graphicFrameLocks noGrp="1"/>
          </p:cNvGraphicFramePr>
          <p:nvPr/>
        </p:nvGraphicFramePr>
        <p:xfrm>
          <a:off x="2218922" y="1938030"/>
          <a:ext cx="7931732" cy="3980872"/>
        </p:xfrm>
        <a:graphic>
          <a:graphicData uri="http://schemas.openxmlformats.org/drawingml/2006/table">
            <a:tbl>
              <a:tblPr firstRow="1" bandRow="1">
                <a:tableStyleId>{00A15C55-8517-42AA-B614-E9B94910E393}</a:tableStyleId>
              </a:tblPr>
              <a:tblGrid>
                <a:gridCol w="896722">
                  <a:extLst>
                    <a:ext uri="{9D8B030D-6E8A-4147-A177-3AD203B41FA5}">
                      <a16:colId xmlns:a16="http://schemas.microsoft.com/office/drawing/2014/main" val="605659648"/>
                    </a:ext>
                  </a:extLst>
                </a:gridCol>
                <a:gridCol w="1805272">
                  <a:extLst>
                    <a:ext uri="{9D8B030D-6E8A-4147-A177-3AD203B41FA5}">
                      <a16:colId xmlns:a16="http://schemas.microsoft.com/office/drawing/2014/main" val="2847980718"/>
                    </a:ext>
                  </a:extLst>
                </a:gridCol>
                <a:gridCol w="1888958">
                  <a:extLst>
                    <a:ext uri="{9D8B030D-6E8A-4147-A177-3AD203B41FA5}">
                      <a16:colId xmlns:a16="http://schemas.microsoft.com/office/drawing/2014/main" val="1430640638"/>
                    </a:ext>
                  </a:extLst>
                </a:gridCol>
                <a:gridCol w="3340780">
                  <a:extLst>
                    <a:ext uri="{9D8B030D-6E8A-4147-A177-3AD203B41FA5}">
                      <a16:colId xmlns:a16="http://schemas.microsoft.com/office/drawing/2014/main" val="1875359665"/>
                    </a:ext>
                  </a:extLst>
                </a:gridCol>
              </a:tblGrid>
              <a:tr h="440459">
                <a:tc>
                  <a:txBody>
                    <a:bodyPr/>
                    <a:lstStyle/>
                    <a:p>
                      <a:endParaRPr lang="en-GB" dirty="0"/>
                    </a:p>
                  </a:txBody>
                  <a:tcPr/>
                </a:tc>
                <a:tc>
                  <a:txBody>
                    <a:bodyPr/>
                    <a:lstStyle/>
                    <a:p>
                      <a:pPr algn="ctr"/>
                      <a:r>
                        <a:rPr lang="en-GB" sz="2400" b="1" kern="1200" noProof="0" dirty="0">
                          <a:solidFill>
                            <a:schemeClr val="lt1"/>
                          </a:solidFill>
                          <a:latin typeface="+mn-lt"/>
                          <a:ea typeface="+mn-ea"/>
                          <a:cs typeface="+mn-cs"/>
                        </a:rPr>
                        <a:t>[e]</a:t>
                      </a:r>
                      <a:endParaRPr lang="en-GB"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noProof="0" dirty="0">
                          <a:solidFill>
                            <a:schemeClr val="lt1"/>
                          </a:solidFill>
                          <a:latin typeface="+mn-lt"/>
                          <a:ea typeface="+mn-ea"/>
                          <a:cs typeface="+mn-cs"/>
                        </a:rPr>
                        <a:t> [ä] </a:t>
                      </a:r>
                      <a:endParaRPr lang="en-GB" sz="2400" b="1" kern="1200" dirty="0">
                        <a:solidFill>
                          <a:schemeClr val="lt1"/>
                        </a:solidFill>
                        <a:latin typeface="+mn-lt"/>
                        <a:ea typeface="+mn-ea"/>
                        <a:cs typeface="+mn-cs"/>
                      </a:endParaRPr>
                    </a:p>
                  </a:txBody>
                  <a:tcPr anchor="ctr"/>
                </a:tc>
                <a:tc>
                  <a:txBody>
                    <a:bodyPr/>
                    <a:lstStyle/>
                    <a:p>
                      <a:pPr algn="ctr"/>
                      <a:r>
                        <a:rPr lang="en-US" sz="2400" dirty="0"/>
                        <a:t>Wort auf Deutsch</a:t>
                      </a:r>
                      <a:endParaRPr lang="en-GB" sz="2400" dirty="0"/>
                    </a:p>
                  </a:txBody>
                  <a:tcPr anchor="ctr"/>
                </a:tc>
                <a:extLst>
                  <a:ext uri="{0D108BD9-81ED-4DB2-BD59-A6C34878D82A}">
                    <a16:rowId xmlns:a16="http://schemas.microsoft.com/office/drawing/2014/main" val="710281570"/>
                  </a:ext>
                </a:extLst>
              </a:tr>
              <a:tr h="440459">
                <a:tc>
                  <a:txBody>
                    <a:bodyPr/>
                    <a:lstStyle/>
                    <a:p>
                      <a:pPr algn="ctr"/>
                      <a:endParaRPr lang="en-GB" dirty="0">
                        <a:solidFill>
                          <a:srgbClr val="203864"/>
                        </a:solidFill>
                      </a:endParaRPr>
                    </a:p>
                  </a:txBody>
                  <a:tcPr/>
                </a:tc>
                <a:tc>
                  <a:txBody>
                    <a:bodyPr/>
                    <a:lstStyle/>
                    <a:p>
                      <a:pPr algn="ctr"/>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179199036"/>
                  </a:ext>
                </a:extLst>
              </a:tr>
              <a:tr h="440459">
                <a:tc>
                  <a:txBody>
                    <a:bodyPr/>
                    <a:lstStyle/>
                    <a:p>
                      <a:pPr algn="ctr"/>
                      <a:endParaRPr lang="en-GB" dirty="0">
                        <a:solidFill>
                          <a:srgbClr val="203864"/>
                        </a:solidFill>
                      </a:endParaRPr>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68541091"/>
                  </a:ext>
                </a:extLst>
              </a:tr>
              <a:tr h="440459">
                <a:tc>
                  <a:txBody>
                    <a:bodyPr/>
                    <a:lstStyle/>
                    <a:p>
                      <a:pPr algn="ctr"/>
                      <a:endParaRPr lang="en-GB" dirty="0">
                        <a:solidFill>
                          <a:srgbClr val="203864"/>
                        </a:solidFill>
                      </a:endParaRPr>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402274560"/>
                  </a:ext>
                </a:extLst>
              </a:tr>
              <a:tr h="440459">
                <a:tc>
                  <a:txBody>
                    <a:bodyPr/>
                    <a:lstStyle/>
                    <a:p>
                      <a:pPr algn="ctr"/>
                      <a:endParaRPr lang="en-GB" dirty="0">
                        <a:solidFill>
                          <a:srgbClr val="203864"/>
                        </a:solidFill>
                      </a:endParaRPr>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875684942"/>
                  </a:ext>
                </a:extLst>
              </a:tr>
              <a:tr h="440459">
                <a:tc>
                  <a:txBody>
                    <a:bodyPr/>
                    <a:lstStyle/>
                    <a:p>
                      <a:pPr algn="ctr"/>
                      <a:endParaRPr lang="en-GB" dirty="0">
                        <a:solidFill>
                          <a:srgbClr val="203864"/>
                        </a:solidFill>
                      </a:endParaRPr>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348211563"/>
                  </a:ext>
                </a:extLst>
              </a:tr>
              <a:tr h="440459">
                <a:tc>
                  <a:txBody>
                    <a:bodyPr/>
                    <a:lstStyle/>
                    <a:p>
                      <a:pPr algn="ctr"/>
                      <a:endParaRPr lang="en-GB" dirty="0">
                        <a:solidFill>
                          <a:srgbClr val="203864"/>
                        </a:solidFill>
                      </a:endParaRPr>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721105006"/>
                  </a:ext>
                </a:extLst>
              </a:tr>
              <a:tr h="440459">
                <a:tc>
                  <a:txBody>
                    <a:bodyPr/>
                    <a:lstStyle/>
                    <a:p>
                      <a:pPr algn="ctr"/>
                      <a:endParaRPr lang="en-GB" dirty="0">
                        <a:solidFill>
                          <a:srgbClr val="203864"/>
                        </a:solidFill>
                      </a:endParaRPr>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085326357"/>
                  </a:ext>
                </a:extLst>
              </a:tr>
              <a:tr h="440459">
                <a:tc>
                  <a:txBody>
                    <a:bodyPr/>
                    <a:lstStyle/>
                    <a:p>
                      <a:pPr algn="ctr"/>
                      <a:endParaRPr lang="en-GB" dirty="0">
                        <a:solidFill>
                          <a:srgbClr val="203864"/>
                        </a:solidFill>
                      </a:endParaRPr>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979556775"/>
                  </a:ext>
                </a:extLst>
              </a:tr>
            </a:tbl>
          </a:graphicData>
        </a:graphic>
      </p:graphicFrame>
      <p:pic>
        <p:nvPicPr>
          <p:cNvPr id="28" name="Picture 27" descr="green checkmark">
            <a:extLst>
              <a:ext uri="{FF2B5EF4-FFF2-40B4-BE49-F238E27FC236}">
                <a16:creationId xmlns:a16="http://schemas.microsoft.com/office/drawing/2014/main" id="{56F14563-30CF-49B8-AE5D-5EC78BB430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2873" y="2466672"/>
            <a:ext cx="282522" cy="294294"/>
          </a:xfrm>
          <a:prstGeom prst="rect">
            <a:avLst/>
          </a:prstGeom>
        </p:spPr>
      </p:pic>
      <p:pic>
        <p:nvPicPr>
          <p:cNvPr id="11" name="Picture 10" descr="green checkmark">
            <a:extLst>
              <a:ext uri="{FF2B5EF4-FFF2-40B4-BE49-F238E27FC236}">
                <a16:creationId xmlns:a16="http://schemas.microsoft.com/office/drawing/2014/main" id="{91352ABF-41B1-48FA-81C0-C20DF033C3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2726" y="2891981"/>
            <a:ext cx="282522" cy="294294"/>
          </a:xfrm>
          <a:prstGeom prst="rect">
            <a:avLst/>
          </a:prstGeom>
        </p:spPr>
      </p:pic>
      <p:sp>
        <p:nvSpPr>
          <p:cNvPr id="2" name="TextBox 1">
            <a:extLst>
              <a:ext uri="{FF2B5EF4-FFF2-40B4-BE49-F238E27FC236}">
                <a16:creationId xmlns:a16="http://schemas.microsoft.com/office/drawing/2014/main" id="{09D11782-D803-4FF0-BC69-32D265185A4E}"/>
              </a:ext>
            </a:extLst>
          </p:cNvPr>
          <p:cNvSpPr txBox="1"/>
          <p:nvPr/>
        </p:nvSpPr>
        <p:spPr>
          <a:xfrm>
            <a:off x="7353491" y="2368091"/>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ähnlich</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13BAFB61-E31E-4F51-981E-D39129F18965}"/>
              </a:ext>
            </a:extLst>
          </p:cNvPr>
          <p:cNvSpPr txBox="1"/>
          <p:nvPr/>
        </p:nvSpPr>
        <p:spPr>
          <a:xfrm>
            <a:off x="7353491" y="2780551"/>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zählen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4" name="Picture 13" descr="green checkmark">
            <a:extLst>
              <a:ext uri="{FF2B5EF4-FFF2-40B4-BE49-F238E27FC236}">
                <a16:creationId xmlns:a16="http://schemas.microsoft.com/office/drawing/2014/main" id="{13EEE8F5-BA39-4600-B380-0CA01B5423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882" y="3340414"/>
            <a:ext cx="282522" cy="257649"/>
          </a:xfrm>
          <a:prstGeom prst="rect">
            <a:avLst/>
          </a:prstGeom>
        </p:spPr>
      </p:pic>
      <p:sp>
        <p:nvSpPr>
          <p:cNvPr id="15" name="TextBox 14">
            <a:extLst>
              <a:ext uri="{FF2B5EF4-FFF2-40B4-BE49-F238E27FC236}">
                <a16:creationId xmlns:a16="http://schemas.microsoft.com/office/drawing/2014/main" id="{920DBED5-EB6C-46D9-9791-7546F72CEB85}"/>
              </a:ext>
            </a:extLst>
          </p:cNvPr>
          <p:cNvSpPr txBox="1"/>
          <p:nvPr/>
        </p:nvSpPr>
        <p:spPr>
          <a:xfrm>
            <a:off x="7353491" y="3238407"/>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Fehler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B84A04CD-3129-41B8-A952-F8D9B18A18EF}"/>
              </a:ext>
            </a:extLst>
          </p:cNvPr>
          <p:cNvSpPr txBox="1"/>
          <p:nvPr/>
        </p:nvSpPr>
        <p:spPr>
          <a:xfrm>
            <a:off x="7353491" y="3703987"/>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Fernsehen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7" name="Picture 16" descr="green checkmark">
            <a:extLst>
              <a:ext uri="{FF2B5EF4-FFF2-40B4-BE49-F238E27FC236}">
                <a16:creationId xmlns:a16="http://schemas.microsoft.com/office/drawing/2014/main" id="{70049DFC-7A56-492E-B7CA-986C1E5CC2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882" y="3763599"/>
            <a:ext cx="282522" cy="257649"/>
          </a:xfrm>
          <a:prstGeom prst="rect">
            <a:avLst/>
          </a:prstGeom>
        </p:spPr>
      </p:pic>
      <p:pic>
        <p:nvPicPr>
          <p:cNvPr id="18" name="Picture 17" descr="green checkmark">
            <a:extLst>
              <a:ext uri="{FF2B5EF4-FFF2-40B4-BE49-F238E27FC236}">
                <a16:creationId xmlns:a16="http://schemas.microsoft.com/office/drawing/2014/main" id="{83FF4A01-CCE7-4F23-A16D-683A8BC114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882" y="4233925"/>
            <a:ext cx="282522" cy="257649"/>
          </a:xfrm>
          <a:prstGeom prst="rect">
            <a:avLst/>
          </a:prstGeom>
        </p:spPr>
      </p:pic>
      <p:sp>
        <p:nvSpPr>
          <p:cNvPr id="19" name="TextBox 18">
            <a:extLst>
              <a:ext uri="{FF2B5EF4-FFF2-40B4-BE49-F238E27FC236}">
                <a16:creationId xmlns:a16="http://schemas.microsoft.com/office/drawing/2014/main" id="{271268C6-CD50-45FD-A6CF-F02B3A4D54BC}"/>
              </a:ext>
            </a:extLst>
          </p:cNvPr>
          <p:cNvSpPr txBox="1"/>
          <p:nvPr/>
        </p:nvSpPr>
        <p:spPr>
          <a:xfrm>
            <a:off x="7353491" y="4112638"/>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Jahrzehnt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ounded Rectangle 11">
            <a:extLst>
              <a:ext uri="{FF2B5EF4-FFF2-40B4-BE49-F238E27FC236}">
                <a16:creationId xmlns:a16="http://schemas.microsoft.com/office/drawing/2014/main" id="{A5C4055D-509B-45ED-A7FF-0F6FDA662D60}"/>
              </a:ext>
            </a:extLst>
          </p:cNvPr>
          <p:cNvSpPr/>
          <p:nvPr/>
        </p:nvSpPr>
        <p:spPr>
          <a:xfrm>
            <a:off x="10972800" y="220929"/>
            <a:ext cx="100665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Action Button: Custom 16">
            <a:hlinkClick r:id="" action="ppaction://noaction" highlightClick="1">
              <a:snd r:embed="rId6" name="ahnlich.wav"/>
            </a:hlinkClick>
            <a:extLst>
              <a:ext uri="{FF2B5EF4-FFF2-40B4-BE49-F238E27FC236}">
                <a16:creationId xmlns:a16="http://schemas.microsoft.com/office/drawing/2014/main" id="{33BBBB35-55CB-48F8-B927-F3FBF9668997}"/>
              </a:ext>
            </a:extLst>
          </p:cNvPr>
          <p:cNvSpPr/>
          <p:nvPr/>
        </p:nvSpPr>
        <p:spPr>
          <a:xfrm>
            <a:off x="2490873" y="2436883"/>
            <a:ext cx="356662" cy="32408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2" name="Action Button: Custom 16">
            <a:hlinkClick r:id="" action="ppaction://noaction" highlightClick="1">
              <a:snd r:embed="rId7" name="Phonics.25.2. zählen.wav"/>
            </a:hlinkClick>
            <a:extLst>
              <a:ext uri="{FF2B5EF4-FFF2-40B4-BE49-F238E27FC236}">
                <a16:creationId xmlns:a16="http://schemas.microsoft.com/office/drawing/2014/main" id="{0EB7505E-BD4F-4D40-A428-6AE9B57E5B52}"/>
              </a:ext>
            </a:extLst>
          </p:cNvPr>
          <p:cNvSpPr/>
          <p:nvPr/>
        </p:nvSpPr>
        <p:spPr>
          <a:xfrm>
            <a:off x="2488991" y="2882259"/>
            <a:ext cx="358543" cy="35854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3" name="Action Button: Custom 16">
            <a:hlinkClick r:id="" action="ppaction://noaction" highlightClick="1">
              <a:snd r:embed="rId8" name="Phonics.25.1. Fehler.wav"/>
            </a:hlinkClick>
            <a:extLst>
              <a:ext uri="{FF2B5EF4-FFF2-40B4-BE49-F238E27FC236}">
                <a16:creationId xmlns:a16="http://schemas.microsoft.com/office/drawing/2014/main" id="{F5E282D7-D9BC-43F7-AD26-6C4D5CC1600A}"/>
              </a:ext>
            </a:extLst>
          </p:cNvPr>
          <p:cNvSpPr/>
          <p:nvPr/>
        </p:nvSpPr>
        <p:spPr>
          <a:xfrm>
            <a:off x="2485042" y="3294866"/>
            <a:ext cx="358543" cy="35854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4" name="Action Button: Custom 16">
            <a:hlinkClick r:id="" action="ppaction://noaction" highlightClick="1">
              <a:snd r:embed="rId9" name="Phonics.25.4. fernsehen.wav"/>
            </a:hlinkClick>
            <a:extLst>
              <a:ext uri="{FF2B5EF4-FFF2-40B4-BE49-F238E27FC236}">
                <a16:creationId xmlns:a16="http://schemas.microsoft.com/office/drawing/2014/main" id="{7F4D4192-E983-4A66-BA13-0FC6648DB055}"/>
              </a:ext>
            </a:extLst>
          </p:cNvPr>
          <p:cNvSpPr/>
          <p:nvPr/>
        </p:nvSpPr>
        <p:spPr>
          <a:xfrm>
            <a:off x="2488543" y="3726544"/>
            <a:ext cx="358543" cy="35854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5" name="Action Button: Custom 16">
            <a:hlinkClick r:id="" action="ppaction://noaction" highlightClick="1">
              <a:snd r:embed="rId10" name="Phonics.25.5. Jahrzehnt.wav"/>
            </a:hlinkClick>
            <a:extLst>
              <a:ext uri="{FF2B5EF4-FFF2-40B4-BE49-F238E27FC236}">
                <a16:creationId xmlns:a16="http://schemas.microsoft.com/office/drawing/2014/main" id="{E24A45EE-6212-4BDE-BED6-9DF65827F53E}"/>
              </a:ext>
            </a:extLst>
          </p:cNvPr>
          <p:cNvSpPr/>
          <p:nvPr/>
        </p:nvSpPr>
        <p:spPr>
          <a:xfrm>
            <a:off x="2485042" y="4164200"/>
            <a:ext cx="358543" cy="35854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6" name="Action Button: Custom 16">
            <a:hlinkClick r:id="" action="ppaction://noaction" highlightClick="1">
              <a:snd r:embed="rId11" name="Phonics.25.3. Jährlich.wav"/>
            </a:hlinkClick>
            <a:extLst>
              <a:ext uri="{FF2B5EF4-FFF2-40B4-BE49-F238E27FC236}">
                <a16:creationId xmlns:a16="http://schemas.microsoft.com/office/drawing/2014/main" id="{C319E052-FA8C-4B8C-843A-886CE95E2E3E}"/>
              </a:ext>
            </a:extLst>
          </p:cNvPr>
          <p:cNvSpPr/>
          <p:nvPr/>
        </p:nvSpPr>
        <p:spPr>
          <a:xfrm>
            <a:off x="2485042" y="4608480"/>
            <a:ext cx="358543" cy="35854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7" name="Action Button: Custom 16">
            <a:hlinkClick r:id="" action="ppaction://noaction" highlightClick="1">
              <a:snd r:embed="rId12" name="Phonics.25.7. dreht.wav"/>
            </a:hlinkClick>
            <a:extLst>
              <a:ext uri="{FF2B5EF4-FFF2-40B4-BE49-F238E27FC236}">
                <a16:creationId xmlns:a16="http://schemas.microsoft.com/office/drawing/2014/main" id="{CE16152F-598F-4599-B9E6-A47339E5CE6E}"/>
              </a:ext>
            </a:extLst>
          </p:cNvPr>
          <p:cNvSpPr/>
          <p:nvPr/>
        </p:nvSpPr>
        <p:spPr>
          <a:xfrm>
            <a:off x="2485042" y="5043525"/>
            <a:ext cx="358543" cy="35854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9" name="Action Button: Custom 16">
            <a:hlinkClick r:id="" action="ppaction://noaction" highlightClick="1">
              <a:snd r:embed="rId13" name="Phonics.25.8. ehrlich.wav"/>
            </a:hlinkClick>
            <a:extLst>
              <a:ext uri="{FF2B5EF4-FFF2-40B4-BE49-F238E27FC236}">
                <a16:creationId xmlns:a16="http://schemas.microsoft.com/office/drawing/2014/main" id="{F7EC8754-B361-4256-AEA7-EAAF17312460}"/>
              </a:ext>
            </a:extLst>
          </p:cNvPr>
          <p:cNvSpPr/>
          <p:nvPr/>
        </p:nvSpPr>
        <p:spPr>
          <a:xfrm>
            <a:off x="2488992" y="5487805"/>
            <a:ext cx="358543" cy="35854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a:extLst>
              <a:ext uri="{FF2B5EF4-FFF2-40B4-BE49-F238E27FC236}">
                <a16:creationId xmlns:a16="http://schemas.microsoft.com/office/drawing/2014/main" id="{B15E2AD9-F3A7-4566-976E-5448E1E443BF}"/>
              </a:ext>
            </a:extLst>
          </p:cNvPr>
          <p:cNvSpPr txBox="1"/>
          <p:nvPr/>
        </p:nvSpPr>
        <p:spPr>
          <a:xfrm>
            <a:off x="7353491" y="4581860"/>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jährlich</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5F8CE27F-0A44-45DE-9904-147CD6BDA60A}"/>
              </a:ext>
            </a:extLst>
          </p:cNvPr>
          <p:cNvSpPr txBox="1"/>
          <p:nvPr/>
        </p:nvSpPr>
        <p:spPr>
          <a:xfrm>
            <a:off x="7353491" y="4993166"/>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dreht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266404F6-1AAA-4979-849A-3C9C1CAF23DD}"/>
              </a:ext>
            </a:extLst>
          </p:cNvPr>
          <p:cNvSpPr txBox="1"/>
          <p:nvPr/>
        </p:nvSpPr>
        <p:spPr>
          <a:xfrm>
            <a:off x="7353491" y="5459194"/>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ehrlich</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3" name="Picture 32" descr="green checkmark">
            <a:extLst>
              <a:ext uri="{FF2B5EF4-FFF2-40B4-BE49-F238E27FC236}">
                <a16:creationId xmlns:a16="http://schemas.microsoft.com/office/drawing/2014/main" id="{6D9862EB-AE28-47B3-9B03-928F147136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2873" y="4624307"/>
            <a:ext cx="282522" cy="257649"/>
          </a:xfrm>
          <a:prstGeom prst="rect">
            <a:avLst/>
          </a:prstGeom>
        </p:spPr>
      </p:pic>
      <p:pic>
        <p:nvPicPr>
          <p:cNvPr id="34" name="Picture 33" descr="green checkmark">
            <a:extLst>
              <a:ext uri="{FF2B5EF4-FFF2-40B4-BE49-F238E27FC236}">
                <a16:creationId xmlns:a16="http://schemas.microsoft.com/office/drawing/2014/main" id="{831A7F76-4172-4F5D-B3EC-4ED7C136FA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882" y="5075282"/>
            <a:ext cx="282522" cy="257649"/>
          </a:xfrm>
          <a:prstGeom prst="rect">
            <a:avLst/>
          </a:prstGeom>
        </p:spPr>
      </p:pic>
      <p:pic>
        <p:nvPicPr>
          <p:cNvPr id="35" name="Picture 34" descr="green checkmark">
            <a:extLst>
              <a:ext uri="{FF2B5EF4-FFF2-40B4-BE49-F238E27FC236}">
                <a16:creationId xmlns:a16="http://schemas.microsoft.com/office/drawing/2014/main" id="{5F079EAD-590E-4E38-88F3-8F3499F6F0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882" y="5588699"/>
            <a:ext cx="282522" cy="257649"/>
          </a:xfrm>
          <a:prstGeom prst="rect">
            <a:avLst/>
          </a:prstGeom>
        </p:spPr>
      </p:pic>
      <p:sp>
        <p:nvSpPr>
          <p:cNvPr id="4" name="TextBox 3">
            <a:extLst>
              <a:ext uri="{FF2B5EF4-FFF2-40B4-BE49-F238E27FC236}">
                <a16:creationId xmlns:a16="http://schemas.microsoft.com/office/drawing/2014/main" id="{9E1C30B1-9628-4A65-A519-D2251BE76DDF}"/>
              </a:ext>
            </a:extLst>
          </p:cNvPr>
          <p:cNvSpPr txBox="1"/>
          <p:nvPr/>
        </p:nvSpPr>
        <p:spPr>
          <a:xfrm>
            <a:off x="10108548" y="2341898"/>
            <a:ext cx="16880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(similar)</a:t>
            </a:r>
          </a:p>
        </p:txBody>
      </p:sp>
      <p:sp>
        <p:nvSpPr>
          <p:cNvPr id="37" name="TextBox 36">
            <a:extLst>
              <a:ext uri="{FF2B5EF4-FFF2-40B4-BE49-F238E27FC236}">
                <a16:creationId xmlns:a16="http://schemas.microsoft.com/office/drawing/2014/main" id="{89747728-DB18-4FAE-A081-795551EC8FD4}"/>
              </a:ext>
            </a:extLst>
          </p:cNvPr>
          <p:cNvSpPr txBox="1"/>
          <p:nvPr/>
        </p:nvSpPr>
        <p:spPr>
          <a:xfrm>
            <a:off x="10108548" y="2776742"/>
            <a:ext cx="16880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count)</a:t>
            </a:r>
          </a:p>
        </p:txBody>
      </p:sp>
      <p:sp>
        <p:nvSpPr>
          <p:cNvPr id="38" name="TextBox 37">
            <a:extLst>
              <a:ext uri="{FF2B5EF4-FFF2-40B4-BE49-F238E27FC236}">
                <a16:creationId xmlns:a16="http://schemas.microsoft.com/office/drawing/2014/main" id="{04895CB5-5F90-4DB7-BE10-6081DD9FEE1F}"/>
              </a:ext>
            </a:extLst>
          </p:cNvPr>
          <p:cNvSpPr txBox="1"/>
          <p:nvPr/>
        </p:nvSpPr>
        <p:spPr>
          <a:xfrm>
            <a:off x="10128760" y="3253046"/>
            <a:ext cx="16880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(mistake)</a:t>
            </a:r>
          </a:p>
        </p:txBody>
      </p:sp>
      <p:sp>
        <p:nvSpPr>
          <p:cNvPr id="40" name="TextBox 39">
            <a:extLst>
              <a:ext uri="{FF2B5EF4-FFF2-40B4-BE49-F238E27FC236}">
                <a16:creationId xmlns:a16="http://schemas.microsoft.com/office/drawing/2014/main" id="{F5608EF4-3FB9-49A2-9155-038677FD1B60}"/>
              </a:ext>
            </a:extLst>
          </p:cNvPr>
          <p:cNvSpPr txBox="1"/>
          <p:nvPr/>
        </p:nvSpPr>
        <p:spPr>
          <a:xfrm>
            <a:off x="10128759" y="3687890"/>
            <a:ext cx="16880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(tv)</a:t>
            </a:r>
          </a:p>
        </p:txBody>
      </p:sp>
      <p:sp>
        <p:nvSpPr>
          <p:cNvPr id="41" name="TextBox 40">
            <a:extLst>
              <a:ext uri="{FF2B5EF4-FFF2-40B4-BE49-F238E27FC236}">
                <a16:creationId xmlns:a16="http://schemas.microsoft.com/office/drawing/2014/main" id="{C8F73785-5401-48D5-9F5A-6D62F4EC71F5}"/>
              </a:ext>
            </a:extLst>
          </p:cNvPr>
          <p:cNvSpPr txBox="1"/>
          <p:nvPr/>
        </p:nvSpPr>
        <p:spPr>
          <a:xfrm>
            <a:off x="10150654" y="4109077"/>
            <a:ext cx="16880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(decade)</a:t>
            </a:r>
          </a:p>
        </p:txBody>
      </p:sp>
      <p:sp>
        <p:nvSpPr>
          <p:cNvPr id="44" name="TextBox 43">
            <a:extLst>
              <a:ext uri="{FF2B5EF4-FFF2-40B4-BE49-F238E27FC236}">
                <a16:creationId xmlns:a16="http://schemas.microsoft.com/office/drawing/2014/main" id="{EFB6C42A-E63B-4F01-8813-EB3D135F8A01}"/>
              </a:ext>
            </a:extLst>
          </p:cNvPr>
          <p:cNvSpPr txBox="1"/>
          <p:nvPr/>
        </p:nvSpPr>
        <p:spPr>
          <a:xfrm>
            <a:off x="10150654" y="4552324"/>
            <a:ext cx="16880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(annually)</a:t>
            </a:r>
          </a:p>
        </p:txBody>
      </p:sp>
      <p:sp>
        <p:nvSpPr>
          <p:cNvPr id="45" name="TextBox 44">
            <a:extLst>
              <a:ext uri="{FF2B5EF4-FFF2-40B4-BE49-F238E27FC236}">
                <a16:creationId xmlns:a16="http://schemas.microsoft.com/office/drawing/2014/main" id="{7A170A5F-FC03-4439-88A7-06E9F48C3956}"/>
              </a:ext>
            </a:extLst>
          </p:cNvPr>
          <p:cNvSpPr txBox="1"/>
          <p:nvPr/>
        </p:nvSpPr>
        <p:spPr>
          <a:xfrm>
            <a:off x="10150654" y="5026140"/>
            <a:ext cx="16880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(turns)</a:t>
            </a:r>
          </a:p>
        </p:txBody>
      </p:sp>
      <p:sp>
        <p:nvSpPr>
          <p:cNvPr id="46" name="TextBox 45">
            <a:extLst>
              <a:ext uri="{FF2B5EF4-FFF2-40B4-BE49-F238E27FC236}">
                <a16:creationId xmlns:a16="http://schemas.microsoft.com/office/drawing/2014/main" id="{D2C2AD8A-EEC4-4734-8550-C45F011C2D29}"/>
              </a:ext>
            </a:extLst>
          </p:cNvPr>
          <p:cNvSpPr txBox="1"/>
          <p:nvPr/>
        </p:nvSpPr>
        <p:spPr>
          <a:xfrm>
            <a:off x="10139707" y="5436243"/>
            <a:ext cx="16880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(honest)</a:t>
            </a:r>
          </a:p>
        </p:txBody>
      </p:sp>
    </p:spTree>
    <p:extLst>
      <p:ext uri="{BB962C8B-B14F-4D97-AF65-F5344CB8AC3E}">
        <p14:creationId xmlns:p14="http://schemas.microsoft.com/office/powerpoint/2010/main" val="279724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5" grpId="0"/>
      <p:bldP spid="16" grpId="0"/>
      <p:bldP spid="19" grpId="0"/>
      <p:bldP spid="30" grpId="0"/>
      <p:bldP spid="31" grpId="0"/>
      <p:bldP spid="32" grpId="0"/>
      <p:bldP spid="4" grpId="0"/>
      <p:bldP spid="37" grpId="0"/>
      <p:bldP spid="38" grpId="0"/>
      <p:bldP spid="40" grpId="0"/>
      <p:bldP spid="41" grpId="0"/>
      <p:bldP spid="44" grpId="0"/>
      <p:bldP spid="45" grpId="0"/>
      <p:bldP spid="4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43143EE7-7394-4811-A7E2-E4B0CDFEE2D8}"/>
              </a:ext>
            </a:extLst>
          </p:cNvPr>
          <p:cNvSpPr txBox="1"/>
          <p:nvPr/>
        </p:nvSpPr>
        <p:spPr>
          <a:xfrm>
            <a:off x="96965" y="1181678"/>
            <a:ext cx="91743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 4: Partner 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 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42" name="Picture 4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648882"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pic>
        <p:nvPicPr>
          <p:cNvPr id="50" name="Picture 49" descr="A picture containing drawing&#10;&#10;Description automatically generated">
            <a:extLst>
              <a:ext uri="{FF2B5EF4-FFF2-40B4-BE49-F238E27FC236}">
                <a16:creationId xmlns:a16="http://schemas.microsoft.com/office/drawing/2014/main" id="{BBBAD10E-FBC3-4C2B-8BF1-92992F22F7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4657" y="868367"/>
            <a:ext cx="800592" cy="889547"/>
          </a:xfrm>
          <a:prstGeom prst="rect">
            <a:avLst/>
          </a:prstGeom>
        </p:spPr>
      </p:pic>
      <p:sp>
        <p:nvSpPr>
          <p:cNvPr id="3" name="Rectangle 2">
            <a:extLst>
              <a:ext uri="{FF2B5EF4-FFF2-40B4-BE49-F238E27FC236}">
                <a16:creationId xmlns:a16="http://schemas.microsoft.com/office/drawing/2014/main" id="{38538F19-02A4-4267-B7BC-00BA5A4DED81}"/>
              </a:ext>
            </a:extLst>
          </p:cNvPr>
          <p:cNvSpPr/>
          <p:nvPr/>
        </p:nvSpPr>
        <p:spPr>
          <a:xfrm>
            <a:off x="225141" y="2292244"/>
            <a:ext cx="3532543" cy="1569660"/>
          </a:xfrm>
          <a:prstGeom prst="rect">
            <a:avLst/>
          </a:prstGeom>
          <a:ln>
            <a:solidFill>
              <a:srgbClr val="1F4E79"/>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1.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Aktivität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[activity]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2.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mehr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3.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spät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[late]</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4. Universität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[university]</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0" name="Rounded Rectangle 11">
            <a:extLst>
              <a:ext uri="{FF2B5EF4-FFF2-40B4-BE49-F238E27FC236}">
                <a16:creationId xmlns:a16="http://schemas.microsoft.com/office/drawing/2014/main" id="{AEB1867F-BD69-44A4-98B8-322988AF8AE7}"/>
              </a:ext>
            </a:extLst>
          </p:cNvPr>
          <p:cNvSpPr/>
          <p:nvPr/>
        </p:nvSpPr>
        <p:spPr>
          <a:xfrm>
            <a:off x="7938306" y="333656"/>
            <a:ext cx="395201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 name="Rectangle 3">
            <a:extLst>
              <a:ext uri="{FF2B5EF4-FFF2-40B4-BE49-F238E27FC236}">
                <a16:creationId xmlns:a16="http://schemas.microsoft.com/office/drawing/2014/main" id="{3AF5305F-1FA9-4969-8F7E-69FB904BE3EB}"/>
              </a:ext>
            </a:extLst>
          </p:cNvPr>
          <p:cNvSpPr/>
          <p:nvPr/>
        </p:nvSpPr>
        <p:spPr>
          <a:xfrm>
            <a:off x="2419541" y="568685"/>
            <a:ext cx="29017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Jetzt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dran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1" name="TextBox 20">
            <a:extLst>
              <a:ext uri="{FF2B5EF4-FFF2-40B4-BE49-F238E27FC236}">
                <a16:creationId xmlns:a16="http://schemas.microsoft.com/office/drawing/2014/main" id="{54C8790D-E40B-4AA5-988B-F04342142B2C}"/>
              </a:ext>
            </a:extLst>
          </p:cNvPr>
          <p:cNvSpPr txBox="1"/>
          <p:nvPr/>
        </p:nvSpPr>
        <p:spPr>
          <a:xfrm>
            <a:off x="96965" y="1533590"/>
            <a:ext cx="87703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 8: Partner 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 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22" name="Table 8">
            <a:extLst>
              <a:ext uri="{FF2B5EF4-FFF2-40B4-BE49-F238E27FC236}">
                <a16:creationId xmlns:a16="http://schemas.microsoft.com/office/drawing/2014/main" id="{C5E1B170-62D7-42D9-9492-F642C6D0035E}"/>
              </a:ext>
            </a:extLst>
          </p:cNvPr>
          <p:cNvGraphicFramePr>
            <a:graphicFrameLocks noGrp="1"/>
          </p:cNvGraphicFramePr>
          <p:nvPr/>
        </p:nvGraphicFramePr>
        <p:xfrm>
          <a:off x="3972440" y="2146525"/>
          <a:ext cx="7035010" cy="3980872"/>
        </p:xfrm>
        <a:graphic>
          <a:graphicData uri="http://schemas.openxmlformats.org/drawingml/2006/table">
            <a:tbl>
              <a:tblPr firstRow="1" bandRow="1">
                <a:tableStyleId>{00A15C55-8517-42AA-B614-E9B94910E393}</a:tableStyleId>
              </a:tblPr>
              <a:tblGrid>
                <a:gridCol w="1805272">
                  <a:extLst>
                    <a:ext uri="{9D8B030D-6E8A-4147-A177-3AD203B41FA5}">
                      <a16:colId xmlns:a16="http://schemas.microsoft.com/office/drawing/2014/main" val="2847980718"/>
                    </a:ext>
                  </a:extLst>
                </a:gridCol>
                <a:gridCol w="1888958">
                  <a:extLst>
                    <a:ext uri="{9D8B030D-6E8A-4147-A177-3AD203B41FA5}">
                      <a16:colId xmlns:a16="http://schemas.microsoft.com/office/drawing/2014/main" val="1430640638"/>
                    </a:ext>
                  </a:extLst>
                </a:gridCol>
                <a:gridCol w="3340780">
                  <a:extLst>
                    <a:ext uri="{9D8B030D-6E8A-4147-A177-3AD203B41FA5}">
                      <a16:colId xmlns:a16="http://schemas.microsoft.com/office/drawing/2014/main" val="1875359665"/>
                    </a:ext>
                  </a:extLst>
                </a:gridCol>
              </a:tblGrid>
              <a:tr h="440459">
                <a:tc>
                  <a:txBody>
                    <a:bodyPr/>
                    <a:lstStyle/>
                    <a:p>
                      <a:pPr algn="ctr"/>
                      <a:r>
                        <a:rPr lang="en-GB" sz="2400" b="1" kern="1200" noProof="0" dirty="0">
                          <a:solidFill>
                            <a:schemeClr val="lt1"/>
                          </a:solidFill>
                          <a:latin typeface="+mn-lt"/>
                          <a:ea typeface="+mn-ea"/>
                          <a:cs typeface="+mn-cs"/>
                        </a:rPr>
                        <a:t>[e]</a:t>
                      </a:r>
                      <a:endParaRPr lang="en-GB"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noProof="0" dirty="0">
                          <a:solidFill>
                            <a:schemeClr val="lt1"/>
                          </a:solidFill>
                          <a:latin typeface="+mn-lt"/>
                          <a:ea typeface="+mn-ea"/>
                          <a:cs typeface="+mn-cs"/>
                        </a:rPr>
                        <a:t> [ä] </a:t>
                      </a:r>
                      <a:endParaRPr lang="en-GB" sz="2400" b="1" kern="1200" dirty="0">
                        <a:solidFill>
                          <a:schemeClr val="lt1"/>
                        </a:solidFill>
                        <a:latin typeface="+mn-lt"/>
                        <a:ea typeface="+mn-ea"/>
                        <a:cs typeface="+mn-cs"/>
                      </a:endParaRPr>
                    </a:p>
                  </a:txBody>
                  <a:tcPr anchor="ctr"/>
                </a:tc>
                <a:tc>
                  <a:txBody>
                    <a:bodyPr/>
                    <a:lstStyle/>
                    <a:p>
                      <a:pPr algn="ctr"/>
                      <a:r>
                        <a:rPr lang="en-US" sz="2400" dirty="0"/>
                        <a:t>Wort auf Deutsch</a:t>
                      </a:r>
                      <a:endParaRPr lang="en-GB" sz="2400" dirty="0"/>
                    </a:p>
                  </a:txBody>
                  <a:tcPr anchor="ctr"/>
                </a:tc>
                <a:extLst>
                  <a:ext uri="{0D108BD9-81ED-4DB2-BD59-A6C34878D82A}">
                    <a16:rowId xmlns:a16="http://schemas.microsoft.com/office/drawing/2014/main" val="710281570"/>
                  </a:ext>
                </a:extLst>
              </a:tr>
              <a:tr h="440459">
                <a:tc>
                  <a:txBody>
                    <a:bodyPr/>
                    <a:lstStyle/>
                    <a:p>
                      <a:pPr algn="ctr"/>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179199036"/>
                  </a:ext>
                </a:extLst>
              </a:tr>
              <a:tr h="440459">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68541091"/>
                  </a:ext>
                </a:extLst>
              </a:tr>
              <a:tr h="440459">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402274560"/>
                  </a:ext>
                </a:extLst>
              </a:tr>
              <a:tr h="440459">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875684942"/>
                  </a:ext>
                </a:extLst>
              </a:tr>
              <a:tr h="440459">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348211563"/>
                  </a:ext>
                </a:extLst>
              </a:tr>
              <a:tr h="440459">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721105006"/>
                  </a:ext>
                </a:extLst>
              </a:tr>
              <a:tr h="440459">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085326357"/>
                  </a:ext>
                </a:extLst>
              </a:tr>
              <a:tr h="440459">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979556775"/>
                  </a:ext>
                </a:extLst>
              </a:tr>
            </a:tbl>
          </a:graphicData>
        </a:graphic>
      </p:graphicFrame>
      <p:pic>
        <p:nvPicPr>
          <p:cNvPr id="23" name="Picture 22" descr="green checkmark">
            <a:hlinkClick r:id="" action="ppaction://noaction">
              <a:snd r:embed="rId5" name="Phonics.26.1. Aktivität.wav"/>
            </a:hlinkClick>
            <a:extLst>
              <a:ext uri="{FF2B5EF4-FFF2-40B4-BE49-F238E27FC236}">
                <a16:creationId xmlns:a16="http://schemas.microsoft.com/office/drawing/2014/main" id="{07D73B14-99D4-40FB-88F3-F82BB2E5A4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7927" y="2743957"/>
            <a:ext cx="282522" cy="294294"/>
          </a:xfrm>
          <a:prstGeom prst="rect">
            <a:avLst/>
          </a:prstGeom>
        </p:spPr>
      </p:pic>
      <p:pic>
        <p:nvPicPr>
          <p:cNvPr id="24" name="Picture 23" descr="green checkmark">
            <a:hlinkClick r:id="" action="ppaction://noaction">
              <a:snd r:embed="rId7" name="Phonics.26.2. mehr.wav"/>
            </a:hlinkClick>
            <a:extLst>
              <a:ext uri="{FF2B5EF4-FFF2-40B4-BE49-F238E27FC236}">
                <a16:creationId xmlns:a16="http://schemas.microsoft.com/office/drawing/2014/main" id="{1DD32A70-8DEB-4897-8B0D-4C0356D8D2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7846" y="3097788"/>
            <a:ext cx="282522" cy="294294"/>
          </a:xfrm>
          <a:prstGeom prst="rect">
            <a:avLst/>
          </a:prstGeom>
        </p:spPr>
      </p:pic>
      <p:sp>
        <p:nvSpPr>
          <p:cNvPr id="25" name="TextBox 24">
            <a:extLst>
              <a:ext uri="{FF2B5EF4-FFF2-40B4-BE49-F238E27FC236}">
                <a16:creationId xmlns:a16="http://schemas.microsoft.com/office/drawing/2014/main" id="{401C5A2B-F4EB-49CD-87B5-529C262A9F72}"/>
              </a:ext>
            </a:extLst>
          </p:cNvPr>
          <p:cNvSpPr txBox="1"/>
          <p:nvPr/>
        </p:nvSpPr>
        <p:spPr>
          <a:xfrm>
            <a:off x="8156515" y="2549155"/>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Aktivität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39B72D48-7E61-4E2F-9624-6CB47C63F18F}"/>
              </a:ext>
            </a:extLst>
          </p:cNvPr>
          <p:cNvSpPr txBox="1"/>
          <p:nvPr/>
        </p:nvSpPr>
        <p:spPr>
          <a:xfrm>
            <a:off x="8156515" y="2961615"/>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7" name="Picture 26" descr="green checkmark">
            <a:hlinkClick r:id="" action="ppaction://noaction">
              <a:snd r:embed="rId8" name="Phonics.26.3. spät.wav"/>
            </a:hlinkClick>
            <a:extLst>
              <a:ext uri="{FF2B5EF4-FFF2-40B4-BE49-F238E27FC236}">
                <a16:creationId xmlns:a16="http://schemas.microsoft.com/office/drawing/2014/main" id="{00E2BEBC-7CFD-408B-8466-786B6D05CF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7927" y="3546028"/>
            <a:ext cx="282522" cy="257649"/>
          </a:xfrm>
          <a:prstGeom prst="rect">
            <a:avLst/>
          </a:prstGeom>
        </p:spPr>
      </p:pic>
      <p:sp>
        <p:nvSpPr>
          <p:cNvPr id="29" name="TextBox 28">
            <a:extLst>
              <a:ext uri="{FF2B5EF4-FFF2-40B4-BE49-F238E27FC236}">
                <a16:creationId xmlns:a16="http://schemas.microsoft.com/office/drawing/2014/main" id="{CF9E5627-C079-46F2-A77C-D9A714222076}"/>
              </a:ext>
            </a:extLst>
          </p:cNvPr>
          <p:cNvSpPr txBox="1"/>
          <p:nvPr/>
        </p:nvSpPr>
        <p:spPr>
          <a:xfrm>
            <a:off x="8156515" y="3419471"/>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spät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4B1E4725-1F31-44CF-8803-B94F8F98EC26}"/>
              </a:ext>
            </a:extLst>
          </p:cNvPr>
          <p:cNvSpPr txBox="1"/>
          <p:nvPr/>
        </p:nvSpPr>
        <p:spPr>
          <a:xfrm>
            <a:off x="8156515" y="3885051"/>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Universität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1" name="Picture 30" descr="green checkmark">
            <a:hlinkClick r:id="" action="ppaction://noaction">
              <a:snd r:embed="rId9" name="Phonics.26.4. Universität.wav"/>
            </a:hlinkClick>
            <a:extLst>
              <a:ext uri="{FF2B5EF4-FFF2-40B4-BE49-F238E27FC236}">
                <a16:creationId xmlns:a16="http://schemas.microsoft.com/office/drawing/2014/main" id="{78170A5B-7AFA-4ED4-9962-FD2C64A20A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7927" y="4008136"/>
            <a:ext cx="282522" cy="257649"/>
          </a:xfrm>
          <a:prstGeom prst="rect">
            <a:avLst/>
          </a:prstGeom>
        </p:spPr>
      </p:pic>
      <p:pic>
        <p:nvPicPr>
          <p:cNvPr id="32" name="Picture 31" descr="green checkmark">
            <a:hlinkClick r:id="" action="ppaction://noaction">
              <a:snd r:embed="rId10" name="Phonics.26.5. geht.wav"/>
            </a:hlinkClick>
            <a:extLst>
              <a:ext uri="{FF2B5EF4-FFF2-40B4-BE49-F238E27FC236}">
                <a16:creationId xmlns:a16="http://schemas.microsoft.com/office/drawing/2014/main" id="{1A6633A0-7356-4F0A-A366-0211AA7F5D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7846" y="4451243"/>
            <a:ext cx="282522" cy="257649"/>
          </a:xfrm>
          <a:prstGeom prst="rect">
            <a:avLst/>
          </a:prstGeom>
        </p:spPr>
      </p:pic>
      <p:sp>
        <p:nvSpPr>
          <p:cNvPr id="33" name="TextBox 32">
            <a:extLst>
              <a:ext uri="{FF2B5EF4-FFF2-40B4-BE49-F238E27FC236}">
                <a16:creationId xmlns:a16="http://schemas.microsoft.com/office/drawing/2014/main" id="{B5BEA868-6220-49E5-8E9A-C9E023AC28FC}"/>
              </a:ext>
            </a:extLst>
          </p:cNvPr>
          <p:cNvSpPr txBox="1"/>
          <p:nvPr/>
        </p:nvSpPr>
        <p:spPr>
          <a:xfrm>
            <a:off x="8156515" y="4293702"/>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DB278522-93BB-49E3-9C2F-3475DF586F22}"/>
              </a:ext>
            </a:extLst>
          </p:cNvPr>
          <p:cNvSpPr txBox="1"/>
          <p:nvPr/>
        </p:nvSpPr>
        <p:spPr>
          <a:xfrm>
            <a:off x="8156515" y="4762924"/>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wählen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AFC58037-923E-4FAF-AB66-AAD2038C68DF}"/>
              </a:ext>
            </a:extLst>
          </p:cNvPr>
          <p:cNvSpPr txBox="1"/>
          <p:nvPr/>
        </p:nvSpPr>
        <p:spPr>
          <a:xfrm>
            <a:off x="8156515" y="5174230"/>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ungefähr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913E9D54-6EFD-4661-B4B1-B72C66F253E7}"/>
              </a:ext>
            </a:extLst>
          </p:cNvPr>
          <p:cNvSpPr txBox="1"/>
          <p:nvPr/>
        </p:nvSpPr>
        <p:spPr>
          <a:xfrm>
            <a:off x="8156515" y="5640258"/>
            <a:ext cx="2402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Nähe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8" name="Picture 47" descr="green checkmark">
            <a:hlinkClick r:id="" action="ppaction://noaction">
              <a:snd r:embed="rId11" name="Phonics.26.6. wählen.wav"/>
            </a:hlinkClick>
            <a:extLst>
              <a:ext uri="{FF2B5EF4-FFF2-40B4-BE49-F238E27FC236}">
                <a16:creationId xmlns:a16="http://schemas.microsoft.com/office/drawing/2014/main" id="{BB1A4EB2-2281-4F8C-93B8-EAB6EC843F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7927" y="4901592"/>
            <a:ext cx="282522" cy="257649"/>
          </a:xfrm>
          <a:prstGeom prst="rect">
            <a:avLst/>
          </a:prstGeom>
        </p:spPr>
      </p:pic>
      <p:pic>
        <p:nvPicPr>
          <p:cNvPr id="49" name="Picture 48" descr="green checkmark">
            <a:hlinkClick r:id="" action="ppaction://noaction">
              <a:snd r:embed="rId12" name="Phonics.26.7. ungefähr.wav"/>
            </a:hlinkClick>
            <a:extLst>
              <a:ext uri="{FF2B5EF4-FFF2-40B4-BE49-F238E27FC236}">
                <a16:creationId xmlns:a16="http://schemas.microsoft.com/office/drawing/2014/main" id="{CEC5C51B-9FDE-4F75-92ED-5E23A82638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7927" y="5324410"/>
            <a:ext cx="282522" cy="257649"/>
          </a:xfrm>
          <a:prstGeom prst="rect">
            <a:avLst/>
          </a:prstGeom>
        </p:spPr>
      </p:pic>
      <p:pic>
        <p:nvPicPr>
          <p:cNvPr id="51" name="Picture 50" descr="green checkmark">
            <a:hlinkClick r:id="" action="ppaction://noaction">
              <a:snd r:embed="rId13" name="Phonics.26.8. Nähe.wav"/>
            </a:hlinkClick>
            <a:extLst>
              <a:ext uri="{FF2B5EF4-FFF2-40B4-BE49-F238E27FC236}">
                <a16:creationId xmlns:a16="http://schemas.microsoft.com/office/drawing/2014/main" id="{88327345-9B2D-4C95-B2E2-6EE8F10203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7927" y="5800387"/>
            <a:ext cx="282522" cy="257649"/>
          </a:xfrm>
          <a:prstGeom prst="rect">
            <a:avLst/>
          </a:prstGeom>
        </p:spPr>
      </p:pic>
      <p:sp>
        <p:nvSpPr>
          <p:cNvPr id="60" name="Rectangle 59">
            <a:extLst>
              <a:ext uri="{FF2B5EF4-FFF2-40B4-BE49-F238E27FC236}">
                <a16:creationId xmlns:a16="http://schemas.microsoft.com/office/drawing/2014/main" id="{FE626640-38F3-4FE3-844F-5F83F6137AA3}"/>
              </a:ext>
            </a:extLst>
          </p:cNvPr>
          <p:cNvSpPr/>
          <p:nvPr/>
        </p:nvSpPr>
        <p:spPr>
          <a:xfrm>
            <a:off x="212546" y="4236357"/>
            <a:ext cx="3532543" cy="1569660"/>
          </a:xfrm>
          <a:prstGeom prst="rect">
            <a:avLst/>
          </a:prstGeom>
          <a:ln>
            <a:solidFill>
              <a:srgbClr val="1F4E79"/>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5.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geht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[goes]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6.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wählen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[to choose]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7.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ungefähr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[approx.]</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8.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Nähe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[nearby]</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4671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9" grpId="0"/>
      <p:bldP spid="30" grpId="0"/>
      <p:bldP spid="33" grpId="0"/>
      <p:bldP spid="45" grpId="0"/>
      <p:bldP spid="46" grpId="0"/>
      <p:bldP spid="4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1179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T1.1 Week 3 Slides 3-4</a:t>
            </a:r>
          </a:p>
        </p:txBody>
      </p:sp>
    </p:spTree>
    <p:extLst>
      <p:ext uri="{BB962C8B-B14F-4D97-AF65-F5344CB8AC3E}">
        <p14:creationId xmlns:p14="http://schemas.microsoft.com/office/powerpoint/2010/main" val="28612477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B69591BC-F311-4299-8372-C1C58A857B66}"/>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tretch>
            <a:fillRect/>
          </a:stretch>
        </p:blipFill>
        <p:spPr>
          <a:xfrm>
            <a:off x="0" y="-1"/>
            <a:ext cx="12192000" cy="640884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255001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550017" y="71793"/>
            <a:ext cx="334687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Wer</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hat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Geburtstag</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b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Hör</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zu</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Schreibe</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den </a:t>
            </a:r>
            <a:b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Namen</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auf.</a:t>
            </a:r>
          </a:p>
        </p:txBody>
      </p:sp>
      <p:sp>
        <p:nvSpPr>
          <p:cNvPr id="10" name="TextBox 9">
            <a:hlinkClick r:id="" action="ppaction://noaction">
              <a:snd r:embed="rId6" name="9.1.1.2 Slide 3 Dieter.wav"/>
            </a:hlinkClick>
            <a:extLst>
              <a:ext uri="{FF2B5EF4-FFF2-40B4-BE49-F238E27FC236}">
                <a16:creationId xmlns:a16="http://schemas.microsoft.com/office/drawing/2014/main" id="{E186424B-0393-46B8-BFC3-EEFC570E2B2D}"/>
              </a:ext>
            </a:extLst>
          </p:cNvPr>
          <p:cNvSpPr txBox="1"/>
          <p:nvPr/>
        </p:nvSpPr>
        <p:spPr>
          <a:xfrm>
            <a:off x="144248" y="1357492"/>
            <a:ext cx="5430286" cy="156966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Dieter</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1" name="TextBox 10">
            <a:hlinkClick r:id="" action="ppaction://noaction">
              <a:snd r:embed="rId7" name="9.1.1.2 Slide 3 Elke.wav"/>
            </a:hlinkClick>
            <a:extLst>
              <a:ext uri="{FF2B5EF4-FFF2-40B4-BE49-F238E27FC236}">
                <a16:creationId xmlns:a16="http://schemas.microsoft.com/office/drawing/2014/main" id="{D7C7403F-DEBE-4B70-A2DC-331D8FBF94B3}"/>
              </a:ext>
            </a:extLst>
          </p:cNvPr>
          <p:cNvSpPr txBox="1"/>
          <p:nvPr/>
        </p:nvSpPr>
        <p:spPr>
          <a:xfrm>
            <a:off x="144248" y="2989244"/>
            <a:ext cx="5430286" cy="156966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Elke</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12" name="Table 12">
            <a:extLst>
              <a:ext uri="{FF2B5EF4-FFF2-40B4-BE49-F238E27FC236}">
                <a16:creationId xmlns:a16="http://schemas.microsoft.com/office/drawing/2014/main" id="{7E029CFF-1A69-4495-BC41-55B89F184229}"/>
              </a:ext>
            </a:extLst>
          </p:cNvPr>
          <p:cNvGraphicFramePr>
            <a:graphicFrameLocks noGrp="1"/>
          </p:cNvGraphicFramePr>
          <p:nvPr/>
        </p:nvGraphicFramePr>
        <p:xfrm>
          <a:off x="6367750" y="1673248"/>
          <a:ext cx="5680002" cy="3019940"/>
        </p:xfrm>
        <a:graphic>
          <a:graphicData uri="http://schemas.openxmlformats.org/drawingml/2006/table">
            <a:tbl>
              <a:tblPr firstRow="1" bandRow="1">
                <a:tableStyleId>{5940675A-B579-460E-94D1-54222C63F5DA}</a:tableStyleId>
              </a:tblPr>
              <a:tblGrid>
                <a:gridCol w="638978">
                  <a:extLst>
                    <a:ext uri="{9D8B030D-6E8A-4147-A177-3AD203B41FA5}">
                      <a16:colId xmlns:a16="http://schemas.microsoft.com/office/drawing/2014/main" val="3834432284"/>
                    </a:ext>
                  </a:extLst>
                </a:gridCol>
                <a:gridCol w="1773715">
                  <a:extLst>
                    <a:ext uri="{9D8B030D-6E8A-4147-A177-3AD203B41FA5}">
                      <a16:colId xmlns:a16="http://schemas.microsoft.com/office/drawing/2014/main" val="3174814215"/>
                    </a:ext>
                  </a:extLst>
                </a:gridCol>
                <a:gridCol w="1663547">
                  <a:extLst>
                    <a:ext uri="{9D8B030D-6E8A-4147-A177-3AD203B41FA5}">
                      <a16:colId xmlns:a16="http://schemas.microsoft.com/office/drawing/2014/main" val="2188503637"/>
                    </a:ext>
                  </a:extLst>
                </a:gridCol>
                <a:gridCol w="1603762">
                  <a:extLst>
                    <a:ext uri="{9D8B030D-6E8A-4147-A177-3AD203B41FA5}">
                      <a16:colId xmlns:a16="http://schemas.microsoft.com/office/drawing/2014/main" val="900117758"/>
                    </a:ext>
                  </a:extLst>
                </a:gridCol>
              </a:tblGrid>
              <a:tr h="431420">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a:t>
                      </a:r>
                      <a:r>
                        <a:rPr lang="en-GB" sz="2000" dirty="0">
                          <a:solidFill>
                            <a:schemeClr val="accent5">
                              <a:lumMod val="50000"/>
                            </a:schemeClr>
                          </a:solidFill>
                        </a:rPr>
                        <a:t> / </a:t>
                      </a:r>
                      <a:r>
                        <a:rPr lang="en-GB" sz="2000" dirty="0" err="1">
                          <a:solidFill>
                            <a:schemeClr val="accent5">
                              <a:lumMod val="50000"/>
                            </a:schemeClr>
                          </a:solidFill>
                        </a:rPr>
                        <a:t>lieber</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1" dirty="0" err="1">
                          <a:solidFill>
                            <a:schemeClr val="accent5">
                              <a:lumMod val="50000"/>
                            </a:schemeClr>
                          </a:solidFill>
                        </a:rPr>
                        <a:t>Mädchen</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1" dirty="0" err="1">
                          <a:solidFill>
                            <a:schemeClr val="accent5">
                              <a:lumMod val="50000"/>
                            </a:schemeClr>
                          </a:solidFill>
                        </a:rPr>
                        <a:t>Junge</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761305454"/>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lieber</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Julia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Jonas</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3914966839"/>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Paula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Paul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683000302"/>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lieber</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Emilie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Emil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1082417986"/>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lieber</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Lena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Luka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1323345149"/>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Melanie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Moritz</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2871402302"/>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lieber</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Franziska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Franz</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4267234942"/>
                  </a:ext>
                </a:extLst>
              </a:tr>
            </a:tbl>
          </a:graphicData>
        </a:graphic>
      </p:graphicFrame>
      <p:sp>
        <p:nvSpPr>
          <p:cNvPr id="14" name="Rectangle: Rounded Corners 13">
            <a:extLst>
              <a:ext uri="{FF2B5EF4-FFF2-40B4-BE49-F238E27FC236}">
                <a16:creationId xmlns:a16="http://schemas.microsoft.com/office/drawing/2014/main" id="{6A29AE6D-0CC2-4A65-A20D-57AEFF517169}"/>
              </a:ext>
            </a:extLst>
          </p:cNvPr>
          <p:cNvSpPr/>
          <p:nvPr/>
        </p:nvSpPr>
        <p:spPr>
          <a:xfrm>
            <a:off x="7346379" y="2191259"/>
            <a:ext cx="1002535" cy="260111"/>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13722741-ED2F-46E0-AF35-A72CA96E90B8}"/>
              </a:ext>
            </a:extLst>
          </p:cNvPr>
          <p:cNvSpPr/>
          <p:nvPr/>
        </p:nvSpPr>
        <p:spPr>
          <a:xfrm>
            <a:off x="10781717" y="2191259"/>
            <a:ext cx="835670"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Speech Bubble: Rectangle with Corners Rounded 15">
            <a:extLst>
              <a:ext uri="{FF2B5EF4-FFF2-40B4-BE49-F238E27FC236}">
                <a16:creationId xmlns:a16="http://schemas.microsoft.com/office/drawing/2014/main" id="{BDA20B4D-7B18-4455-97F2-2A4BFFACB72A}"/>
              </a:ext>
            </a:extLst>
          </p:cNvPr>
          <p:cNvSpPr/>
          <p:nvPr/>
        </p:nvSpPr>
        <p:spPr>
          <a:xfrm>
            <a:off x="5896894" y="168140"/>
            <a:ext cx="3745089" cy="1321565"/>
          </a:xfrm>
          <a:prstGeom prst="wedgeRoundRectCallout">
            <a:avLst>
              <a:gd name="adj1" fmla="val 60838"/>
              <a:gd name="adj2" fmla="val 2527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adjective </a:t>
            </a:r>
            <a:r>
              <a:rPr kumimoji="0" lang="en-GB"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lieb</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(kind, dear) needs R1 endings -</a:t>
            </a:r>
            <a:r>
              <a:rPr kumimoji="0" lang="en-GB"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for masculine and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for feminine nouns/names.</a:t>
            </a:r>
          </a:p>
        </p:txBody>
      </p:sp>
      <p:sp>
        <p:nvSpPr>
          <p:cNvPr id="17" name="Action Button: Custom 16">
            <a:hlinkClick r:id="" action="ppaction://noaction" highlightClick="1">
              <a:snd r:embed="rId8" name="9.1.1.2 Slide 3 lieber T.wav"/>
            </a:hlinkClick>
            <a:extLst>
              <a:ext uri="{FF2B5EF4-FFF2-40B4-BE49-F238E27FC236}">
                <a16:creationId xmlns:a16="http://schemas.microsoft.com/office/drawing/2014/main" id="{8DB7FD37-9636-4C69-84A1-8A8A9547E6C3}"/>
              </a:ext>
            </a:extLst>
          </p:cNvPr>
          <p:cNvSpPr/>
          <p:nvPr/>
        </p:nvSpPr>
        <p:spPr>
          <a:xfrm>
            <a:off x="6488183" y="212902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8" name="Action Button: Custom 16">
            <a:hlinkClick r:id="" action="ppaction://noaction" highlightClick="1">
              <a:snd r:embed="rId9" name="9.1.1.3 Slide 3 G liebe.wav"/>
            </a:hlinkClick>
            <a:extLst>
              <a:ext uri="{FF2B5EF4-FFF2-40B4-BE49-F238E27FC236}">
                <a16:creationId xmlns:a16="http://schemas.microsoft.com/office/drawing/2014/main" id="{EEF16DF0-F714-43EF-855E-E00F565C43BF}"/>
              </a:ext>
            </a:extLst>
          </p:cNvPr>
          <p:cNvSpPr/>
          <p:nvPr/>
        </p:nvSpPr>
        <p:spPr>
          <a:xfrm>
            <a:off x="6486105" y="25311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 name="Action Button: Custom 16">
            <a:hlinkClick r:id="" action="ppaction://noaction" highlightClick="1">
              <a:snd r:embed="rId10" name="9.1.1.3 Slide 3 G lieber.wav"/>
            </a:hlinkClick>
            <a:extLst>
              <a:ext uri="{FF2B5EF4-FFF2-40B4-BE49-F238E27FC236}">
                <a16:creationId xmlns:a16="http://schemas.microsoft.com/office/drawing/2014/main" id="{C3E72D03-BDB7-4240-AD6B-4EE378821C5A}"/>
              </a:ext>
            </a:extLst>
          </p:cNvPr>
          <p:cNvSpPr/>
          <p:nvPr/>
        </p:nvSpPr>
        <p:spPr>
          <a:xfrm>
            <a:off x="6486105" y="297942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 name="Action Button: Custom 16">
            <a:hlinkClick r:id="" action="ppaction://noaction" highlightClick="1">
              <a:snd r:embed="rId8" name="9.1.1.2 Slide 3 lieber T.wav"/>
            </a:hlinkClick>
            <a:extLst>
              <a:ext uri="{FF2B5EF4-FFF2-40B4-BE49-F238E27FC236}">
                <a16:creationId xmlns:a16="http://schemas.microsoft.com/office/drawing/2014/main" id="{7E550037-76AA-48D4-A942-09EA0F6A7164}"/>
              </a:ext>
            </a:extLst>
          </p:cNvPr>
          <p:cNvSpPr/>
          <p:nvPr/>
        </p:nvSpPr>
        <p:spPr>
          <a:xfrm>
            <a:off x="6486105" y="340344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 name="Action Button: Custom 16">
            <a:hlinkClick r:id="" action="ppaction://noaction" highlightClick="1">
              <a:snd r:embed="rId11" name="9.1.1.2 Slide 3 liebe T.wav"/>
            </a:hlinkClick>
            <a:extLst>
              <a:ext uri="{FF2B5EF4-FFF2-40B4-BE49-F238E27FC236}">
                <a16:creationId xmlns:a16="http://schemas.microsoft.com/office/drawing/2014/main" id="{D68DD591-10E5-4C11-8828-34DDB5453B21}"/>
              </a:ext>
            </a:extLst>
          </p:cNvPr>
          <p:cNvSpPr/>
          <p:nvPr/>
        </p:nvSpPr>
        <p:spPr>
          <a:xfrm>
            <a:off x="6486105" y="383432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2" name="Action Button: Custom 16">
            <a:hlinkClick r:id="" action="ppaction://noaction" highlightClick="1">
              <a:snd r:embed="rId10" name="9.1.1.3 Slide 3 G lieber.wav"/>
            </a:hlinkClick>
            <a:extLst>
              <a:ext uri="{FF2B5EF4-FFF2-40B4-BE49-F238E27FC236}">
                <a16:creationId xmlns:a16="http://schemas.microsoft.com/office/drawing/2014/main" id="{86F171FE-6019-4B49-BF10-9F231F7FB7E6}"/>
              </a:ext>
            </a:extLst>
          </p:cNvPr>
          <p:cNvSpPr/>
          <p:nvPr/>
        </p:nvSpPr>
        <p:spPr>
          <a:xfrm>
            <a:off x="6486105" y="426127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Rectangle 23">
            <a:extLst>
              <a:ext uri="{FF2B5EF4-FFF2-40B4-BE49-F238E27FC236}">
                <a16:creationId xmlns:a16="http://schemas.microsoft.com/office/drawing/2014/main" id="{73B560B5-1047-4F87-953D-F72419EF9B47}"/>
              </a:ext>
            </a:extLst>
          </p:cNvPr>
          <p:cNvSpPr/>
          <p:nvPr/>
        </p:nvSpPr>
        <p:spPr>
          <a:xfrm>
            <a:off x="3509589" y="2111084"/>
            <a:ext cx="1622560" cy="430887"/>
          </a:xfrm>
          <a:prstGeom prst="rect">
            <a:avLst/>
          </a:prstGeom>
          <a:solidFill>
            <a:srgbClr val="EBEFF7"/>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 _ _ _ _</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1D46BD13-23FA-41A5-A9C2-2EC3FA674962}"/>
              </a:ext>
            </a:extLst>
          </p:cNvPr>
          <p:cNvSpPr/>
          <p:nvPr/>
        </p:nvSpPr>
        <p:spPr>
          <a:xfrm>
            <a:off x="3437052" y="3717504"/>
            <a:ext cx="1183337" cy="430887"/>
          </a:xfrm>
          <a:prstGeom prst="rect">
            <a:avLst/>
          </a:prstGeom>
          <a:solidFill>
            <a:srgbClr val="EBEFF7"/>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 _ _</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A918C908-EA62-4DBF-A61B-5A36530FCA30}"/>
              </a:ext>
            </a:extLst>
          </p:cNvPr>
          <p:cNvSpPr/>
          <p:nvPr/>
        </p:nvSpPr>
        <p:spPr>
          <a:xfrm>
            <a:off x="7415309" y="2610627"/>
            <a:ext cx="1002535" cy="310303"/>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Rounded Corners 30">
            <a:extLst>
              <a:ext uri="{FF2B5EF4-FFF2-40B4-BE49-F238E27FC236}">
                <a16:creationId xmlns:a16="http://schemas.microsoft.com/office/drawing/2014/main" id="{41662754-66A9-4FE0-B343-BBEC2A0A8C33}"/>
              </a:ext>
            </a:extLst>
          </p:cNvPr>
          <p:cNvSpPr/>
          <p:nvPr/>
        </p:nvSpPr>
        <p:spPr>
          <a:xfrm>
            <a:off x="9224148" y="2639803"/>
            <a:ext cx="835670"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D402A8B2-0C34-4F94-8F20-B23124285C83}"/>
              </a:ext>
            </a:extLst>
          </p:cNvPr>
          <p:cNvSpPr/>
          <p:nvPr/>
        </p:nvSpPr>
        <p:spPr>
          <a:xfrm>
            <a:off x="7268170" y="3074367"/>
            <a:ext cx="1002535" cy="260111"/>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Rounded Corners 32">
            <a:extLst>
              <a:ext uri="{FF2B5EF4-FFF2-40B4-BE49-F238E27FC236}">
                <a16:creationId xmlns:a16="http://schemas.microsoft.com/office/drawing/2014/main" id="{A8E5AC8F-16B9-4404-8A40-EC87F63A10E9}"/>
              </a:ext>
            </a:extLst>
          </p:cNvPr>
          <p:cNvSpPr/>
          <p:nvPr/>
        </p:nvSpPr>
        <p:spPr>
          <a:xfrm>
            <a:off x="10846544" y="3048114"/>
            <a:ext cx="835670"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Rounded Corners 33">
            <a:extLst>
              <a:ext uri="{FF2B5EF4-FFF2-40B4-BE49-F238E27FC236}">
                <a16:creationId xmlns:a16="http://schemas.microsoft.com/office/drawing/2014/main" id="{9CD59F15-07D1-4EEF-B8E0-0A7A08679C6D}"/>
              </a:ext>
            </a:extLst>
          </p:cNvPr>
          <p:cNvSpPr/>
          <p:nvPr/>
        </p:nvSpPr>
        <p:spPr>
          <a:xfrm>
            <a:off x="7318363" y="3448653"/>
            <a:ext cx="1002535" cy="3054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Rounded Corners 34">
            <a:extLst>
              <a:ext uri="{FF2B5EF4-FFF2-40B4-BE49-F238E27FC236}">
                <a16:creationId xmlns:a16="http://schemas.microsoft.com/office/drawing/2014/main" id="{6335B646-2A07-4A61-83AD-EDECDBD9D09F}"/>
              </a:ext>
            </a:extLst>
          </p:cNvPr>
          <p:cNvSpPr/>
          <p:nvPr/>
        </p:nvSpPr>
        <p:spPr>
          <a:xfrm>
            <a:off x="10781717" y="3497635"/>
            <a:ext cx="835670"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Rounded Corners 35">
            <a:extLst>
              <a:ext uri="{FF2B5EF4-FFF2-40B4-BE49-F238E27FC236}">
                <a16:creationId xmlns:a16="http://schemas.microsoft.com/office/drawing/2014/main" id="{D0EBB25A-E832-4D72-A2CA-C40378827D7D}"/>
              </a:ext>
            </a:extLst>
          </p:cNvPr>
          <p:cNvSpPr/>
          <p:nvPr/>
        </p:nvSpPr>
        <p:spPr>
          <a:xfrm>
            <a:off x="7318364" y="3894490"/>
            <a:ext cx="1002535" cy="275663"/>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9C712CF0-C7B2-40C3-BD65-AA5978287436}"/>
              </a:ext>
            </a:extLst>
          </p:cNvPr>
          <p:cNvSpPr/>
          <p:nvPr/>
        </p:nvSpPr>
        <p:spPr>
          <a:xfrm>
            <a:off x="9055762" y="3932196"/>
            <a:ext cx="1116937"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Rounded Corners 37">
            <a:extLst>
              <a:ext uri="{FF2B5EF4-FFF2-40B4-BE49-F238E27FC236}">
                <a16:creationId xmlns:a16="http://schemas.microsoft.com/office/drawing/2014/main" id="{1F351DC8-B8FC-4F26-AFA5-03BEEB7F86C5}"/>
              </a:ext>
            </a:extLst>
          </p:cNvPr>
          <p:cNvSpPr/>
          <p:nvPr/>
        </p:nvSpPr>
        <p:spPr>
          <a:xfrm>
            <a:off x="7375452" y="4343400"/>
            <a:ext cx="1002535" cy="310303"/>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Rounded Corners 39">
            <a:extLst>
              <a:ext uri="{FF2B5EF4-FFF2-40B4-BE49-F238E27FC236}">
                <a16:creationId xmlns:a16="http://schemas.microsoft.com/office/drawing/2014/main" id="{1517E2D2-5931-4F2B-B3D3-C0258398E476}"/>
              </a:ext>
            </a:extLst>
          </p:cNvPr>
          <p:cNvSpPr/>
          <p:nvPr/>
        </p:nvSpPr>
        <p:spPr>
          <a:xfrm>
            <a:off x="10762944" y="4332780"/>
            <a:ext cx="1116937"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Speech Bubble: Rectangle with Corners Rounded 40">
            <a:extLst>
              <a:ext uri="{FF2B5EF4-FFF2-40B4-BE49-F238E27FC236}">
                <a16:creationId xmlns:a16="http://schemas.microsoft.com/office/drawing/2014/main" id="{775FDAF3-4DEA-4A7D-8696-EB5D6F59F4C1}"/>
              </a:ext>
            </a:extLst>
          </p:cNvPr>
          <p:cNvSpPr/>
          <p:nvPr/>
        </p:nvSpPr>
        <p:spPr>
          <a:xfrm>
            <a:off x="2440096" y="4876651"/>
            <a:ext cx="3761545" cy="1321565"/>
          </a:xfrm>
          <a:prstGeom prst="wedgeRoundRectCallout">
            <a:avLst>
              <a:gd name="adj1" fmla="val 1906"/>
              <a:gd name="adj2" fmla="val -10067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do these words mean literally? Try adding </a:t>
            </a:r>
            <a:r>
              <a:rPr kumimoji="0" lang="en-US" sz="2000" b="1" i="1" u="none" strike="noStrike" kern="1200" cap="none" spc="0" normalizeH="0" baseline="0" noProof="0" dirty="0">
                <a:ln>
                  <a:noFill/>
                </a:ln>
                <a:solidFill>
                  <a:prstClr val="white"/>
                </a:solidFill>
                <a:effectLst/>
                <a:uLnTx/>
                <a:uFillTx/>
                <a:latin typeface="Century Gothic" panose="020F0302020204030204"/>
                <a:ea typeface="+mn-ea"/>
                <a:cs typeface="+mn-cs"/>
              </a:rPr>
              <a:t>ich </a:t>
            </a:r>
            <a:r>
              <a:rPr kumimoji="0" lang="en-US"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wünsche</a:t>
            </a:r>
            <a:r>
              <a:rPr kumimoji="0" lang="en-US" sz="2000" b="1"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dir</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1" u="none" strike="noStrike" kern="1200" cap="none" spc="0" normalizeH="0" baseline="0" noProof="0" dirty="0">
                <a:ln>
                  <a:noFill/>
                </a:ln>
                <a:solidFill>
                  <a:prstClr val="white"/>
                </a:solidFill>
                <a:effectLst/>
                <a:uLnTx/>
                <a:uFillTx/>
                <a:latin typeface="Century Gothic" panose="020F0302020204030204"/>
                <a:ea typeface="+mn-ea"/>
                <a:cs typeface="+mn-cs"/>
              </a:rPr>
              <a:t>I wish you</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in your head. </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Speech Bubble: Rectangle with Corners Rounded 38">
            <a:extLst>
              <a:ext uri="{FF2B5EF4-FFF2-40B4-BE49-F238E27FC236}">
                <a16:creationId xmlns:a16="http://schemas.microsoft.com/office/drawing/2014/main" id="{96A7E873-8446-4F7D-A702-13675A7107CE}"/>
              </a:ext>
            </a:extLst>
          </p:cNvPr>
          <p:cNvSpPr/>
          <p:nvPr/>
        </p:nvSpPr>
        <p:spPr>
          <a:xfrm>
            <a:off x="7097188" y="4900594"/>
            <a:ext cx="3612787" cy="1112421"/>
          </a:xfrm>
          <a:prstGeom prst="wedgeRoundRectCallout">
            <a:avLst>
              <a:gd name="adj1" fmla="val -18365"/>
              <a:gd name="adj2" fmla="val -6248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Note: the difference is very small! To say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lieb</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drop your jaw a little.</a:t>
            </a:r>
          </a:p>
        </p:txBody>
      </p:sp>
    </p:spTree>
    <p:extLst>
      <p:ext uri="{BB962C8B-B14F-4D97-AF65-F5344CB8AC3E}">
        <p14:creationId xmlns:p14="http://schemas.microsoft.com/office/powerpoint/2010/main" val="254488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4" grpId="0" animBg="1"/>
      <p:bldP spid="25" grpId="0" animBg="1"/>
      <p:bldP spid="29" grpId="0" animBg="1"/>
      <p:bldP spid="31" grpId="0" animBg="1"/>
      <p:bldP spid="32" grpId="0" animBg="1"/>
      <p:bldP spid="33" grpId="0" animBg="1"/>
      <p:bldP spid="34" grpId="0" animBg="1"/>
      <p:bldP spid="35" grpId="0" animBg="1"/>
      <p:bldP spid="36" grpId="0" animBg="1"/>
      <p:bldP spid="37" grpId="0" animBg="1"/>
      <p:bldP spid="38" grpId="0" animBg="1"/>
      <p:bldP spid="40" grpId="0" animBg="1"/>
      <p:bldP spid="41" grpId="0" animBg="1"/>
      <p:bldP spid="3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4003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424987" y="139081"/>
            <a:ext cx="5563891" cy="1569660"/>
          </a:xfrm>
          <a:prstGeom prst="rect">
            <a:avLst/>
          </a:prstGeom>
          <a:noFill/>
        </p:spPr>
        <p:txBody>
          <a:bodyPr wrap="square" rtlCol="0">
            <a:spAutoFit/>
          </a:bodyPr>
          <a:lstStyle/>
          <a:p>
            <a:r>
              <a:rPr lang="en-US" sz="2400" dirty="0" err="1">
                <a:solidFill>
                  <a:schemeClr val="accent5">
                    <a:lumMod val="50000"/>
                  </a:schemeClr>
                </a:solidFill>
              </a:rPr>
              <a:t>Partnerarbeit</a:t>
            </a:r>
            <a:r>
              <a:rPr lang="en-US" sz="2400" dirty="0">
                <a:solidFill>
                  <a:schemeClr val="accent5">
                    <a:lumMod val="50000"/>
                  </a:schemeClr>
                </a:solidFill>
              </a:rPr>
              <a:t> </a:t>
            </a:r>
            <a:br>
              <a:rPr lang="en-US" sz="2400" dirty="0">
                <a:solidFill>
                  <a:schemeClr val="accent5">
                    <a:lumMod val="50000"/>
                  </a:schemeClr>
                </a:solidFill>
              </a:rPr>
            </a:br>
            <a:r>
              <a:rPr lang="en-US" sz="2400" dirty="0">
                <a:solidFill>
                  <a:schemeClr val="accent5">
                    <a:lumMod val="50000"/>
                  </a:schemeClr>
                </a:solidFill>
              </a:rPr>
              <a:t>Person A </a:t>
            </a:r>
            <a:r>
              <a:rPr lang="en-US" sz="2400" dirty="0" err="1">
                <a:solidFill>
                  <a:schemeClr val="accent5">
                    <a:lumMod val="50000"/>
                  </a:schemeClr>
                </a:solidFill>
              </a:rPr>
              <a:t>sagt</a:t>
            </a:r>
            <a:r>
              <a:rPr lang="en-US" sz="2400" dirty="0">
                <a:solidFill>
                  <a:schemeClr val="accent5">
                    <a:lumMod val="50000"/>
                  </a:schemeClr>
                </a:solidFill>
              </a:rPr>
              <a:t> </a:t>
            </a:r>
            <a:r>
              <a:rPr lang="en-US" sz="2400" b="1" i="1" dirty="0" err="1">
                <a:solidFill>
                  <a:schemeClr val="accent5">
                    <a:lumMod val="50000"/>
                  </a:schemeClr>
                </a:solidFill>
              </a:rPr>
              <a:t>liebe</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b="1" i="1" dirty="0" err="1">
                <a:solidFill>
                  <a:schemeClr val="accent5">
                    <a:lumMod val="50000"/>
                  </a:schemeClr>
                </a:solidFill>
              </a:rPr>
              <a:t>lieber</a:t>
            </a:r>
            <a:r>
              <a:rPr lang="en-US" sz="2400" dirty="0">
                <a:solidFill>
                  <a:schemeClr val="accent5">
                    <a:lumMod val="50000"/>
                  </a:schemeClr>
                </a:solidFill>
              </a:rPr>
              <a:t>.</a:t>
            </a:r>
            <a:br>
              <a:rPr lang="en-US" sz="2400" dirty="0">
                <a:solidFill>
                  <a:schemeClr val="accent5">
                    <a:lumMod val="50000"/>
                  </a:schemeClr>
                </a:solidFill>
              </a:rPr>
            </a:br>
            <a:r>
              <a:rPr lang="en-US" sz="2400" dirty="0">
                <a:solidFill>
                  <a:schemeClr val="accent5">
                    <a:lumMod val="50000"/>
                  </a:schemeClr>
                </a:solidFill>
              </a:rPr>
              <a:t>Person B </a:t>
            </a:r>
            <a:r>
              <a:rPr lang="en-US" sz="2400" dirty="0" err="1">
                <a:solidFill>
                  <a:schemeClr val="accent5">
                    <a:lumMod val="50000"/>
                  </a:schemeClr>
                </a:solidFill>
              </a:rPr>
              <a:t>sagt</a:t>
            </a:r>
            <a:r>
              <a:rPr lang="en-US" sz="2400" dirty="0">
                <a:solidFill>
                  <a:schemeClr val="accent5">
                    <a:lumMod val="50000"/>
                  </a:schemeClr>
                </a:solidFill>
              </a:rPr>
              <a:t> den </a:t>
            </a:r>
            <a:r>
              <a:rPr lang="en-US" sz="2400" dirty="0" err="1">
                <a:solidFill>
                  <a:schemeClr val="accent5">
                    <a:lumMod val="50000"/>
                  </a:schemeClr>
                </a:solidFill>
              </a:rPr>
              <a:t>richtigen</a:t>
            </a:r>
            <a:r>
              <a:rPr lang="en-US" sz="2400" dirty="0">
                <a:solidFill>
                  <a:schemeClr val="accent5">
                    <a:lumMod val="50000"/>
                  </a:schemeClr>
                </a:solidFill>
              </a:rPr>
              <a:t> </a:t>
            </a:r>
            <a:r>
              <a:rPr lang="en-US" sz="2400" dirty="0" err="1">
                <a:solidFill>
                  <a:schemeClr val="accent5">
                    <a:lumMod val="50000"/>
                  </a:schemeClr>
                </a:solidFill>
              </a:rPr>
              <a:t>Namen</a:t>
            </a:r>
            <a:r>
              <a:rPr lang="en-US" sz="2400" dirty="0">
                <a:solidFill>
                  <a:schemeClr val="accent5">
                    <a:lumMod val="50000"/>
                  </a:schemeClr>
                </a:solidFill>
              </a:rPr>
              <a:t>.</a:t>
            </a:r>
            <a:br>
              <a:rPr lang="en-US" sz="2400" dirty="0">
                <a:solidFill>
                  <a:schemeClr val="accent5">
                    <a:lumMod val="50000"/>
                  </a:schemeClr>
                </a:solidFill>
              </a:rPr>
            </a:br>
            <a:r>
              <a:rPr lang="en-US" sz="2400" dirty="0">
                <a:solidFill>
                  <a:schemeClr val="accent5">
                    <a:lumMod val="50000"/>
                  </a:schemeClr>
                </a:solidFill>
              </a:rPr>
              <a:t>Dann </a:t>
            </a:r>
            <a:r>
              <a:rPr lang="en-US" sz="2400" dirty="0" err="1">
                <a:solidFill>
                  <a:schemeClr val="accent5">
                    <a:lumMod val="50000"/>
                  </a:schemeClr>
                </a:solidFill>
              </a:rPr>
              <a:t>tauscht</a:t>
            </a:r>
            <a:r>
              <a:rPr lang="en-US" sz="2400" dirty="0">
                <a:solidFill>
                  <a:schemeClr val="accent5">
                    <a:lumMod val="50000"/>
                  </a:schemeClr>
                </a:solidFill>
              </a:rPr>
              <a:t> die </a:t>
            </a:r>
            <a:r>
              <a:rPr lang="en-US" sz="2400" dirty="0" err="1">
                <a:solidFill>
                  <a:schemeClr val="accent5">
                    <a:lumMod val="50000"/>
                  </a:schemeClr>
                </a:solidFill>
              </a:rPr>
              <a:t>Rollen</a:t>
            </a:r>
            <a:r>
              <a:rPr lang="en-US" sz="2400" dirty="0">
                <a:solidFill>
                  <a:schemeClr val="accent5">
                    <a:lumMod val="50000"/>
                  </a:schemeClr>
                </a:solidFill>
              </a:rPr>
              <a:t>.</a:t>
            </a:r>
          </a:p>
        </p:txBody>
      </p:sp>
      <p:graphicFrame>
        <p:nvGraphicFramePr>
          <p:cNvPr id="16" name="Table 12">
            <a:extLst>
              <a:ext uri="{FF2B5EF4-FFF2-40B4-BE49-F238E27FC236}">
                <a16:creationId xmlns:a16="http://schemas.microsoft.com/office/drawing/2014/main" id="{051A2C4A-D9F7-4576-B225-BE95B42F58A2}"/>
              </a:ext>
            </a:extLst>
          </p:cNvPr>
          <p:cNvGraphicFramePr>
            <a:graphicFrameLocks noGrp="1"/>
          </p:cNvGraphicFramePr>
          <p:nvPr/>
        </p:nvGraphicFramePr>
        <p:xfrm>
          <a:off x="220699" y="2201049"/>
          <a:ext cx="5680002" cy="3019940"/>
        </p:xfrm>
        <a:graphic>
          <a:graphicData uri="http://schemas.openxmlformats.org/drawingml/2006/table">
            <a:tbl>
              <a:tblPr firstRow="1" bandRow="1">
                <a:tableStyleId>{5940675A-B579-460E-94D1-54222C63F5DA}</a:tableStyleId>
              </a:tblPr>
              <a:tblGrid>
                <a:gridCol w="638978">
                  <a:extLst>
                    <a:ext uri="{9D8B030D-6E8A-4147-A177-3AD203B41FA5}">
                      <a16:colId xmlns:a16="http://schemas.microsoft.com/office/drawing/2014/main" val="3834432284"/>
                    </a:ext>
                  </a:extLst>
                </a:gridCol>
                <a:gridCol w="1773715">
                  <a:extLst>
                    <a:ext uri="{9D8B030D-6E8A-4147-A177-3AD203B41FA5}">
                      <a16:colId xmlns:a16="http://schemas.microsoft.com/office/drawing/2014/main" val="3174814215"/>
                    </a:ext>
                  </a:extLst>
                </a:gridCol>
                <a:gridCol w="1663547">
                  <a:extLst>
                    <a:ext uri="{9D8B030D-6E8A-4147-A177-3AD203B41FA5}">
                      <a16:colId xmlns:a16="http://schemas.microsoft.com/office/drawing/2014/main" val="2188503637"/>
                    </a:ext>
                  </a:extLst>
                </a:gridCol>
                <a:gridCol w="1603762">
                  <a:extLst>
                    <a:ext uri="{9D8B030D-6E8A-4147-A177-3AD203B41FA5}">
                      <a16:colId xmlns:a16="http://schemas.microsoft.com/office/drawing/2014/main" val="900117758"/>
                    </a:ext>
                  </a:extLst>
                </a:gridCol>
              </a:tblGrid>
              <a:tr h="431420">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a:t>
                      </a:r>
                      <a:r>
                        <a:rPr lang="en-GB" sz="2000" dirty="0">
                          <a:solidFill>
                            <a:schemeClr val="accent5">
                              <a:lumMod val="50000"/>
                            </a:schemeClr>
                          </a:solidFill>
                        </a:rPr>
                        <a:t> / </a:t>
                      </a:r>
                      <a:r>
                        <a:rPr lang="en-GB" sz="2000" dirty="0" err="1">
                          <a:solidFill>
                            <a:schemeClr val="accent5">
                              <a:lumMod val="50000"/>
                            </a:schemeClr>
                          </a:solidFill>
                        </a:rPr>
                        <a:t>lieber</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1" dirty="0" err="1">
                          <a:solidFill>
                            <a:schemeClr val="accent5">
                              <a:lumMod val="50000"/>
                            </a:schemeClr>
                          </a:solidFill>
                        </a:rPr>
                        <a:t>Mädchen</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1" dirty="0" err="1">
                          <a:solidFill>
                            <a:schemeClr val="accent5">
                              <a:lumMod val="50000"/>
                            </a:schemeClr>
                          </a:solidFill>
                        </a:rPr>
                        <a:t>Junge</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761305454"/>
                  </a:ext>
                </a:extLst>
              </a:tr>
              <a:tr h="431420">
                <a:tc>
                  <a:txBody>
                    <a:bodyPr/>
                    <a:lstStyle/>
                    <a:p>
                      <a:pPr algn="ctr"/>
                      <a:r>
                        <a:rPr lang="en-GB" sz="2000" b="1" dirty="0">
                          <a:solidFill>
                            <a:schemeClr val="accent5">
                              <a:lumMod val="50000"/>
                            </a:schemeClr>
                          </a:solidFill>
                        </a:rPr>
                        <a:t>1</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Leah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Leon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3914966839"/>
                  </a:ext>
                </a:extLst>
              </a:tr>
              <a:tr h="431420">
                <a:tc>
                  <a:txBody>
                    <a:bodyPr/>
                    <a:lstStyle/>
                    <a:p>
                      <a:pPr algn="ctr"/>
                      <a:r>
                        <a:rPr lang="en-GB" sz="2000" b="1" dirty="0">
                          <a:solidFill>
                            <a:schemeClr val="accent5">
                              <a:lumMod val="50000"/>
                            </a:schemeClr>
                          </a:solidFill>
                        </a:rPr>
                        <a:t>2</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Martina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Martin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683000302"/>
                  </a:ext>
                </a:extLst>
              </a:tr>
              <a:tr h="431420">
                <a:tc>
                  <a:txBody>
                    <a:bodyPr/>
                    <a:lstStyle/>
                    <a:p>
                      <a:pPr algn="ctr"/>
                      <a:r>
                        <a:rPr lang="en-GB" sz="2000" b="1" dirty="0">
                          <a:solidFill>
                            <a:schemeClr val="accent5">
                              <a:lumMod val="50000"/>
                            </a:schemeClr>
                          </a:solidFill>
                        </a:rPr>
                        <a:t>3</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Andrea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Andreas</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1082417986"/>
                  </a:ext>
                </a:extLst>
              </a:tr>
              <a:tr h="431420">
                <a:tc>
                  <a:txBody>
                    <a:bodyPr/>
                    <a:lstStyle/>
                    <a:p>
                      <a:pPr algn="ctr"/>
                      <a:r>
                        <a:rPr lang="en-GB" sz="2000" b="1" dirty="0">
                          <a:solidFill>
                            <a:schemeClr val="accent5">
                              <a:lumMod val="50000"/>
                            </a:schemeClr>
                          </a:solidFill>
                        </a:rPr>
                        <a:t>4</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Sabine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Sebastian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1323345149"/>
                  </a:ext>
                </a:extLst>
              </a:tr>
              <a:tr h="431420">
                <a:tc>
                  <a:txBody>
                    <a:bodyPr/>
                    <a:lstStyle/>
                    <a:p>
                      <a:pPr algn="ctr"/>
                      <a:r>
                        <a:rPr lang="en-GB" sz="2000" b="1" dirty="0">
                          <a:solidFill>
                            <a:schemeClr val="accent5">
                              <a:lumMod val="50000"/>
                            </a:schemeClr>
                          </a:solidFill>
                        </a:rPr>
                        <a:t>5</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Nicole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Nils</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2871402302"/>
                  </a:ext>
                </a:extLst>
              </a:tr>
              <a:tr h="431420">
                <a:tc>
                  <a:txBody>
                    <a:bodyPr/>
                    <a:lstStyle/>
                    <a:p>
                      <a:pPr algn="ctr"/>
                      <a:r>
                        <a:rPr lang="en-GB" sz="2000" b="1" dirty="0">
                          <a:solidFill>
                            <a:schemeClr val="accent5">
                              <a:lumMod val="50000"/>
                            </a:schemeClr>
                          </a:solidFill>
                        </a:rPr>
                        <a:t>6</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Karina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Kurt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4267234942"/>
                  </a:ext>
                </a:extLst>
              </a:tr>
            </a:tbl>
          </a:graphicData>
        </a:graphic>
      </p:graphicFrame>
      <p:graphicFrame>
        <p:nvGraphicFramePr>
          <p:cNvPr id="18" name="Table 12">
            <a:extLst>
              <a:ext uri="{FF2B5EF4-FFF2-40B4-BE49-F238E27FC236}">
                <a16:creationId xmlns:a16="http://schemas.microsoft.com/office/drawing/2014/main" id="{E326757E-BB3A-400F-A410-A37925FA4235}"/>
              </a:ext>
            </a:extLst>
          </p:cNvPr>
          <p:cNvGraphicFramePr>
            <a:graphicFrameLocks noGrp="1"/>
          </p:cNvGraphicFramePr>
          <p:nvPr/>
        </p:nvGraphicFramePr>
        <p:xfrm>
          <a:off x="6210300" y="2201049"/>
          <a:ext cx="5680002" cy="3019940"/>
        </p:xfrm>
        <a:graphic>
          <a:graphicData uri="http://schemas.openxmlformats.org/drawingml/2006/table">
            <a:tbl>
              <a:tblPr firstRow="1" bandRow="1">
                <a:tableStyleId>{5940675A-B579-460E-94D1-54222C63F5DA}</a:tableStyleId>
              </a:tblPr>
              <a:tblGrid>
                <a:gridCol w="638978">
                  <a:extLst>
                    <a:ext uri="{9D8B030D-6E8A-4147-A177-3AD203B41FA5}">
                      <a16:colId xmlns:a16="http://schemas.microsoft.com/office/drawing/2014/main" val="3834432284"/>
                    </a:ext>
                  </a:extLst>
                </a:gridCol>
                <a:gridCol w="1773715">
                  <a:extLst>
                    <a:ext uri="{9D8B030D-6E8A-4147-A177-3AD203B41FA5}">
                      <a16:colId xmlns:a16="http://schemas.microsoft.com/office/drawing/2014/main" val="3174814215"/>
                    </a:ext>
                  </a:extLst>
                </a:gridCol>
                <a:gridCol w="1663547">
                  <a:extLst>
                    <a:ext uri="{9D8B030D-6E8A-4147-A177-3AD203B41FA5}">
                      <a16:colId xmlns:a16="http://schemas.microsoft.com/office/drawing/2014/main" val="2188503637"/>
                    </a:ext>
                  </a:extLst>
                </a:gridCol>
                <a:gridCol w="1603762">
                  <a:extLst>
                    <a:ext uri="{9D8B030D-6E8A-4147-A177-3AD203B41FA5}">
                      <a16:colId xmlns:a16="http://schemas.microsoft.com/office/drawing/2014/main" val="900117758"/>
                    </a:ext>
                  </a:extLst>
                </a:gridCol>
              </a:tblGrid>
              <a:tr h="431420">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a:t>
                      </a:r>
                      <a:r>
                        <a:rPr lang="en-GB" sz="2000" dirty="0">
                          <a:solidFill>
                            <a:schemeClr val="accent5">
                              <a:lumMod val="50000"/>
                            </a:schemeClr>
                          </a:solidFill>
                        </a:rPr>
                        <a:t> / </a:t>
                      </a:r>
                      <a:r>
                        <a:rPr lang="en-GB" sz="2000" dirty="0" err="1">
                          <a:solidFill>
                            <a:schemeClr val="accent5">
                              <a:lumMod val="50000"/>
                            </a:schemeClr>
                          </a:solidFill>
                        </a:rPr>
                        <a:t>lieber</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1" dirty="0" err="1">
                          <a:solidFill>
                            <a:schemeClr val="accent5">
                              <a:lumMod val="50000"/>
                            </a:schemeClr>
                          </a:solidFill>
                        </a:rPr>
                        <a:t>Mädchen</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1" dirty="0" err="1">
                          <a:solidFill>
                            <a:schemeClr val="accent5">
                              <a:lumMod val="50000"/>
                            </a:schemeClr>
                          </a:solidFill>
                        </a:rPr>
                        <a:t>Junge</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761305454"/>
                  </a:ext>
                </a:extLst>
              </a:tr>
              <a:tr h="431420">
                <a:tc>
                  <a:txBody>
                    <a:bodyPr/>
                    <a:lstStyle/>
                    <a:p>
                      <a:pPr algn="ctr"/>
                      <a:r>
                        <a:rPr lang="en-GB" sz="2000" b="1" dirty="0">
                          <a:solidFill>
                            <a:schemeClr val="accent5">
                              <a:lumMod val="50000"/>
                            </a:schemeClr>
                          </a:solidFill>
                        </a:rPr>
                        <a:t>1</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Anna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Anton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3914966839"/>
                  </a:ext>
                </a:extLst>
              </a:tr>
              <a:tr h="431420">
                <a:tc>
                  <a:txBody>
                    <a:bodyPr/>
                    <a:lstStyle/>
                    <a:p>
                      <a:pPr algn="ctr"/>
                      <a:r>
                        <a:rPr lang="en-GB" sz="2000" b="1" dirty="0">
                          <a:solidFill>
                            <a:schemeClr val="accent5">
                              <a:lumMod val="50000"/>
                            </a:schemeClr>
                          </a:solidFill>
                        </a:rPr>
                        <a:t>2</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Lina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Liam</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683000302"/>
                  </a:ext>
                </a:extLst>
              </a:tr>
              <a:tr h="431420">
                <a:tc>
                  <a:txBody>
                    <a:bodyPr/>
                    <a:lstStyle/>
                    <a:p>
                      <a:pPr algn="ctr"/>
                      <a:r>
                        <a:rPr lang="en-GB" sz="2000" b="1" dirty="0">
                          <a:solidFill>
                            <a:schemeClr val="accent5">
                              <a:lumMod val="50000"/>
                            </a:schemeClr>
                          </a:solidFill>
                        </a:rPr>
                        <a:t>3</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Elke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Elias</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1082417986"/>
                  </a:ext>
                </a:extLst>
              </a:tr>
              <a:tr h="431420">
                <a:tc>
                  <a:txBody>
                    <a:bodyPr/>
                    <a:lstStyle/>
                    <a:p>
                      <a:pPr algn="ctr"/>
                      <a:r>
                        <a:rPr lang="en-GB" sz="2000" b="1" dirty="0">
                          <a:solidFill>
                            <a:schemeClr val="accent5">
                              <a:lumMod val="50000"/>
                            </a:schemeClr>
                          </a:solidFill>
                        </a:rPr>
                        <a:t>4</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Daniela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Daniel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1323345149"/>
                  </a:ext>
                </a:extLst>
              </a:tr>
              <a:tr h="431420">
                <a:tc>
                  <a:txBody>
                    <a:bodyPr/>
                    <a:lstStyle/>
                    <a:p>
                      <a:pPr algn="ctr"/>
                      <a:r>
                        <a:rPr lang="en-GB" sz="2000" b="1" dirty="0">
                          <a:solidFill>
                            <a:schemeClr val="accent5">
                              <a:lumMod val="50000"/>
                            </a:schemeClr>
                          </a:solidFill>
                        </a:rPr>
                        <a:t>5</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Katrin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Klaus</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2871402302"/>
                  </a:ext>
                </a:extLst>
              </a:tr>
              <a:tr h="431420">
                <a:tc>
                  <a:txBody>
                    <a:bodyPr/>
                    <a:lstStyle/>
                    <a:p>
                      <a:pPr algn="ctr"/>
                      <a:r>
                        <a:rPr lang="en-GB" sz="2000" b="1" dirty="0">
                          <a:solidFill>
                            <a:schemeClr val="accent5">
                              <a:lumMod val="50000"/>
                            </a:schemeClr>
                          </a:solidFill>
                        </a:rPr>
                        <a:t>6</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Jana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Jörg</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4267234942"/>
                  </a:ext>
                </a:extLst>
              </a:tr>
            </a:tbl>
          </a:graphicData>
        </a:graphic>
      </p:graphicFrame>
      <p:sp>
        <p:nvSpPr>
          <p:cNvPr id="2" name="Rectangle 1">
            <a:extLst>
              <a:ext uri="{FF2B5EF4-FFF2-40B4-BE49-F238E27FC236}">
                <a16:creationId xmlns:a16="http://schemas.microsoft.com/office/drawing/2014/main" id="{6301E9AA-3C71-4996-B239-BA06A2996A67}"/>
              </a:ext>
            </a:extLst>
          </p:cNvPr>
          <p:cNvSpPr/>
          <p:nvPr/>
        </p:nvSpPr>
        <p:spPr>
          <a:xfrm>
            <a:off x="215900" y="1739384"/>
            <a:ext cx="1568058" cy="461665"/>
          </a:xfrm>
          <a:prstGeom prst="rect">
            <a:avLst/>
          </a:prstGeom>
        </p:spPr>
        <p:txBody>
          <a:bodyPr wrap="none">
            <a:spAutoFit/>
          </a:bodyPr>
          <a:lstStyle/>
          <a:p>
            <a:r>
              <a:rPr lang="en-US" sz="2400" b="1" dirty="0">
                <a:solidFill>
                  <a:srgbClr val="4472C4">
                    <a:lumMod val="50000"/>
                  </a:srgbClr>
                </a:solidFill>
              </a:rPr>
              <a:t>Person A </a:t>
            </a:r>
            <a:endParaRPr lang="en-GB" b="1" dirty="0"/>
          </a:p>
        </p:txBody>
      </p:sp>
      <p:sp>
        <p:nvSpPr>
          <p:cNvPr id="19" name="Rectangle 18">
            <a:extLst>
              <a:ext uri="{FF2B5EF4-FFF2-40B4-BE49-F238E27FC236}">
                <a16:creationId xmlns:a16="http://schemas.microsoft.com/office/drawing/2014/main" id="{F5016B1A-73DF-4CBE-9A5B-38078AD75893}"/>
              </a:ext>
            </a:extLst>
          </p:cNvPr>
          <p:cNvSpPr/>
          <p:nvPr/>
        </p:nvSpPr>
        <p:spPr>
          <a:xfrm>
            <a:off x="6096000" y="1773957"/>
            <a:ext cx="1568058" cy="461665"/>
          </a:xfrm>
          <a:prstGeom prst="rect">
            <a:avLst/>
          </a:prstGeom>
        </p:spPr>
        <p:txBody>
          <a:bodyPr wrap="none">
            <a:spAutoFit/>
          </a:bodyPr>
          <a:lstStyle/>
          <a:p>
            <a:r>
              <a:rPr lang="en-US" sz="2400" b="1" dirty="0">
                <a:solidFill>
                  <a:srgbClr val="4472C4">
                    <a:lumMod val="50000"/>
                  </a:srgbClr>
                </a:solidFill>
              </a:rPr>
              <a:t>Person B </a:t>
            </a:r>
            <a:endParaRPr lang="en-GB" b="1" dirty="0"/>
          </a:p>
        </p:txBody>
      </p:sp>
      <p:pic>
        <p:nvPicPr>
          <p:cNvPr id="20" name="Picture 19" descr="Diagram&#10;&#10;Description automatically generated">
            <a:extLst>
              <a:ext uri="{FF2B5EF4-FFF2-40B4-BE49-F238E27FC236}">
                <a16:creationId xmlns:a16="http://schemas.microsoft.com/office/drawing/2014/main" id="{76DE72C2-2F16-4131-B4C0-F72703B5D1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6291" y="279747"/>
            <a:ext cx="2169166" cy="1721052"/>
          </a:xfrm>
          <a:prstGeom prst="rect">
            <a:avLst/>
          </a:prstGeom>
        </p:spPr>
      </p:pic>
      <p:sp>
        <p:nvSpPr>
          <p:cNvPr id="11" name="Speech Bubble: Rectangle with Corners Rounded 10">
            <a:extLst>
              <a:ext uri="{FF2B5EF4-FFF2-40B4-BE49-F238E27FC236}">
                <a16:creationId xmlns:a16="http://schemas.microsoft.com/office/drawing/2014/main" id="{012577CE-5CC8-4EC7-91BA-239EC005F2D7}"/>
              </a:ext>
            </a:extLst>
          </p:cNvPr>
          <p:cNvSpPr/>
          <p:nvPr/>
        </p:nvSpPr>
        <p:spPr>
          <a:xfrm>
            <a:off x="215900" y="5382080"/>
            <a:ext cx="11674402" cy="772066"/>
          </a:xfrm>
          <a:prstGeom prst="wedgeRoundRectCallout">
            <a:avLst>
              <a:gd name="adj1" fmla="val -14260"/>
              <a:gd name="adj2" fmla="val -2341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Herzliche</a:t>
            </a:r>
            <a:r>
              <a:rPr lang="en-US" sz="2000" b="1" dirty="0" err="1"/>
              <a:t>n</a:t>
            </a:r>
            <a:r>
              <a:rPr lang="en-US" sz="2000" b="1" dirty="0"/>
              <a:t> </a:t>
            </a:r>
            <a:r>
              <a:rPr lang="en-US" sz="2000" dirty="0" err="1"/>
              <a:t>Glückwunsch</a:t>
            </a:r>
            <a:r>
              <a:rPr lang="en-US" sz="2000" dirty="0"/>
              <a:t>! What does it mean? Why the </a:t>
            </a:r>
            <a:r>
              <a:rPr lang="en-US" sz="2000" b="1" dirty="0" err="1"/>
              <a:t>e</a:t>
            </a:r>
            <a:r>
              <a:rPr lang="en-US" sz="2000" b="1" i="1" dirty="0" err="1"/>
              <a:t>n</a:t>
            </a:r>
            <a:r>
              <a:rPr lang="en-US" sz="2000" b="1" dirty="0"/>
              <a:t> </a:t>
            </a:r>
            <a:r>
              <a:rPr lang="en-US" sz="2000" dirty="0"/>
              <a:t>on</a:t>
            </a:r>
            <a:r>
              <a:rPr lang="en-US" sz="2000" b="1" dirty="0"/>
              <a:t> </a:t>
            </a:r>
            <a:r>
              <a:rPr lang="en-US" sz="2000" i="1" dirty="0" err="1"/>
              <a:t>herzlich</a:t>
            </a:r>
            <a:r>
              <a:rPr lang="en-US" sz="2000" b="1" i="1" dirty="0" err="1"/>
              <a:t>en</a:t>
            </a:r>
            <a:r>
              <a:rPr lang="en-US" sz="2000" dirty="0"/>
              <a:t>? </a:t>
            </a:r>
          </a:p>
          <a:p>
            <a:pPr algn="ctr"/>
            <a:r>
              <a:rPr lang="en-US" sz="2000" dirty="0"/>
              <a:t>Again, “ich </a:t>
            </a:r>
            <a:r>
              <a:rPr lang="en-US" sz="2000" dirty="0" err="1"/>
              <a:t>wünsche</a:t>
            </a:r>
            <a:r>
              <a:rPr lang="en-US" sz="2000" dirty="0"/>
              <a:t> </a:t>
            </a:r>
            <a:r>
              <a:rPr lang="en-US" sz="2000" dirty="0" err="1"/>
              <a:t>dir</a:t>
            </a:r>
            <a:r>
              <a:rPr lang="en-US" sz="2000" dirty="0"/>
              <a:t>” (</a:t>
            </a:r>
            <a:r>
              <a:rPr lang="en-US" sz="2000" i="1" dirty="0"/>
              <a:t>I wish you</a:t>
            </a:r>
            <a:r>
              <a:rPr lang="en-US" sz="2000" dirty="0"/>
              <a:t>) is implied – making the phrase the direct object.</a:t>
            </a:r>
            <a:endParaRPr lang="en-GB" sz="2000" dirty="0"/>
          </a:p>
        </p:txBody>
      </p:sp>
    </p:spTree>
    <p:extLst>
      <p:ext uri="{BB962C8B-B14F-4D97-AF65-F5344CB8AC3E}">
        <p14:creationId xmlns:p14="http://schemas.microsoft.com/office/powerpoint/2010/main" val="396862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1179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T2.1 Week 6 Slides 3-7; 18-20</a:t>
            </a:r>
          </a:p>
        </p:txBody>
      </p:sp>
    </p:spTree>
    <p:extLst>
      <p:ext uri="{BB962C8B-B14F-4D97-AF65-F5344CB8AC3E}">
        <p14:creationId xmlns:p14="http://schemas.microsoft.com/office/powerpoint/2010/main" val="5192055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for title ">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7" name="Title 6"/>
          <p:cNvSpPr>
            <a:spLocks noGrp="1"/>
          </p:cNvSpPr>
          <p:nvPr>
            <p:ph type="title"/>
          </p:nvPr>
        </p:nvSpPr>
        <p:spPr>
          <a:xfrm>
            <a:off x="0" y="318059"/>
            <a:ext cx="10515600" cy="1325563"/>
          </a:xfrm>
        </p:spPr>
        <p:txBody>
          <a:bodyPr/>
          <a:lstStyle/>
          <a:p>
            <a:r>
              <a:rPr lang="en-GB" sz="3600" b="1" dirty="0">
                <a:solidFill>
                  <a:prstClr val="white"/>
                </a:solidFill>
              </a:rPr>
              <a:t>der </a:t>
            </a:r>
            <a:r>
              <a:rPr lang="en-GB" sz="3600" b="1" dirty="0" err="1">
                <a:solidFill>
                  <a:prstClr val="white"/>
                </a:solidFill>
              </a:rPr>
              <a:t>Vokal</a:t>
            </a:r>
            <a:r>
              <a:rPr lang="en-GB" sz="3600" b="1" dirty="0">
                <a:solidFill>
                  <a:prstClr val="white"/>
                </a:solidFill>
              </a:rPr>
              <a:t> ‘e’</a:t>
            </a:r>
            <a:br>
              <a:rPr lang="en-GB" b="1" dirty="0">
                <a:solidFill>
                  <a:prstClr val="white"/>
                </a:solidFill>
              </a:rPr>
            </a:br>
            <a:endParaRPr lang="en-GB" dirty="0"/>
          </a:p>
        </p:txBody>
      </p:sp>
      <p:sp>
        <p:nvSpPr>
          <p:cNvPr id="2" name="TextBox 1"/>
          <p:cNvSpPr txBox="1"/>
          <p:nvPr/>
        </p:nvSpPr>
        <p:spPr>
          <a:xfrm>
            <a:off x="300038" y="1356517"/>
            <a:ext cx="11203340" cy="5232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German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can be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short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 name="Rectangle 2"/>
          <p:cNvSpPr/>
          <p:nvPr/>
        </p:nvSpPr>
        <p:spPr>
          <a:xfrm>
            <a:off x="300038" y="1991708"/>
            <a:ext cx="10432130" cy="954107"/>
          </a:xfrm>
          <a:prstGeom prst="rect">
            <a:avLst/>
          </a:prstGeom>
        </p:spPr>
        <p:txBody>
          <a:bodyPr wrap="square">
            <a:spAutoFit/>
          </a:bodyPr>
          <a:lstStyle/>
          <a:p>
            <a:pPr lvl="0">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It is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short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when followed by more than one consonant, e.g., </a:t>
            </a:r>
            <a:r>
              <a:rPr lang="en-GB" sz="2800" dirty="0" err="1">
                <a:solidFill>
                  <a:srgbClr val="002060"/>
                </a:solidFill>
                <a:latin typeface="Century Gothic" panose="020B0502020202020204" pitchFamily="34" charset="0"/>
              </a:rPr>
              <a:t>d</a:t>
            </a:r>
            <a:r>
              <a:rPr lang="en-GB" sz="2800" b="1" dirty="0" err="1">
                <a:solidFill>
                  <a:srgbClr val="FF6600"/>
                </a:solidFill>
                <a:latin typeface="Century Gothic" panose="020B0502020202020204" pitchFamily="34" charset="0"/>
              </a:rPr>
              <a:t>e</a:t>
            </a:r>
            <a:r>
              <a:rPr lang="en-GB" sz="2800" u="sng" dirty="0" err="1">
                <a:solidFill>
                  <a:srgbClr val="002060"/>
                </a:solidFill>
                <a:latin typeface="Century Gothic" panose="020B0502020202020204" pitchFamily="34" charset="0"/>
              </a:rPr>
              <a:t>nk</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a:t>
            </a:r>
            <a:r>
              <a:rPr kumimoji="0" lang="en-GB" sz="2800" b="1" i="0" strike="noStrike" kern="1200" cap="none" spc="0" normalizeH="0" baseline="0" noProof="0" dirty="0">
                <a:ln>
                  <a:noFill/>
                </a:ln>
                <a:solidFill>
                  <a:srgbClr val="FF6600"/>
                </a:solidFill>
                <a:effectLst/>
                <a:uLnTx/>
                <a:uFillTx/>
                <a:latin typeface="Century Gothic" panose="020B0502020202020204" pitchFamily="34" charset="0"/>
              </a:rPr>
              <a:t>E</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rPr>
              <a:t>ss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en</a:t>
            </a:r>
            <a:r>
              <a:rPr lang="en-GB" sz="2800" dirty="0">
                <a:solidFill>
                  <a:srgbClr val="002060"/>
                </a:solidFill>
                <a:latin typeface="Century Gothic" panose="020B0502020202020204" pitchFamily="34" charset="0"/>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6" name="Oval 5" descr="oval highlighting parts of words "/>
          <p:cNvSpPr/>
          <p:nvPr/>
        </p:nvSpPr>
        <p:spPr>
          <a:xfrm>
            <a:off x="585301" y="2427199"/>
            <a:ext cx="735499"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Oval 8" descr="oval highlighting parts of words "/>
          <p:cNvSpPr/>
          <p:nvPr/>
        </p:nvSpPr>
        <p:spPr>
          <a:xfrm>
            <a:off x="1852431" y="2412775"/>
            <a:ext cx="573437"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Rectangle 3"/>
          <p:cNvSpPr/>
          <p:nvPr/>
        </p:nvSpPr>
        <p:spPr>
          <a:xfrm>
            <a:off x="300038" y="3142415"/>
            <a:ext cx="10932406" cy="1815882"/>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It is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long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when: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there is a double vowel, e.g. M</a:t>
            </a:r>
            <a:r>
              <a:rPr kumimoji="0" lang="en-GB" sz="2800" b="1" i="0" strike="noStrike" kern="1200" cap="none" spc="0" normalizeH="0" baseline="0" noProof="0" dirty="0">
                <a:ln>
                  <a:noFill/>
                </a:ln>
                <a:solidFill>
                  <a:srgbClr val="FF6600"/>
                </a:solidFill>
                <a:effectLst/>
                <a:uLnTx/>
                <a:uFillTx/>
                <a:latin typeface="Century Gothic" panose="020B0502020202020204" pitchFamily="34" charset="0"/>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er,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or when followed by the letter ‘h’, e.g.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L</a:t>
            </a:r>
            <a:r>
              <a:rPr kumimoji="0" lang="en-GB" sz="2800" b="1" i="0" strike="noStrike" kern="1200" cap="none" spc="0" normalizeH="0" baseline="0" noProof="0" dirty="0" err="1">
                <a:ln>
                  <a:noFill/>
                </a:ln>
                <a:solidFill>
                  <a:srgbClr val="FF6600"/>
                </a:solidFill>
                <a:effectLst/>
                <a:uLnTx/>
                <a:uFillTx/>
                <a:latin typeface="Century Gothic" panose="020B0502020202020204" pitchFamily="34" charset="0"/>
              </a:rPr>
              <a:t>e</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hrerin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or by a single consonant, e.g. </a:t>
            </a:r>
            <a:r>
              <a:rPr lang="en-GB" sz="2800" dirty="0">
                <a:solidFill>
                  <a:srgbClr val="002060"/>
                </a:solidFill>
                <a:latin typeface="Century Gothic" panose="020B0502020202020204" pitchFamily="34" charset="0"/>
              </a:rPr>
              <a:t>g</a:t>
            </a:r>
            <a:r>
              <a:rPr kumimoji="0" lang="en-GB" sz="2800" b="1" i="0" strike="noStrike" kern="1200" cap="none" spc="0" normalizeH="0" baseline="0" noProof="0" dirty="0" err="1">
                <a:ln>
                  <a:noFill/>
                </a:ln>
                <a:solidFill>
                  <a:srgbClr val="FF6600"/>
                </a:solidFill>
                <a:effectLst/>
                <a:uLnTx/>
                <a:uFillTx/>
                <a:latin typeface="Century Gothic" panose="020B0502020202020204" pitchFamily="34" charset="0"/>
              </a:rPr>
              <a:t>e</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ben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10" name="Oval 9" descr="oval highlighting parts of words "/>
          <p:cNvSpPr/>
          <p:nvPr/>
        </p:nvSpPr>
        <p:spPr>
          <a:xfrm>
            <a:off x="6583241" y="3600664"/>
            <a:ext cx="493074" cy="460981"/>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Oval 12" descr="oval highlighting parts of words "/>
          <p:cNvSpPr/>
          <p:nvPr/>
        </p:nvSpPr>
        <p:spPr>
          <a:xfrm>
            <a:off x="8122835" y="4017019"/>
            <a:ext cx="493075" cy="460981"/>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Oval 13" descr="oval highlighting parts of words "/>
          <p:cNvSpPr/>
          <p:nvPr/>
        </p:nvSpPr>
        <p:spPr>
          <a:xfrm>
            <a:off x="6728178" y="4500778"/>
            <a:ext cx="493075" cy="45751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ectangle 4"/>
          <p:cNvSpPr/>
          <p:nvPr/>
        </p:nvSpPr>
        <p:spPr>
          <a:xfrm>
            <a:off x="300038" y="5154936"/>
            <a:ext cx="11722629" cy="523220"/>
          </a:xfrm>
          <a:prstGeom prst="rect">
            <a:avLst/>
          </a:prstGeom>
        </p:spPr>
        <p:txBody>
          <a:bodyPr wrap="square">
            <a:spAutoFit/>
          </a:bodyPr>
          <a:lstStyle/>
          <a:p>
            <a:pPr lvl="0">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Note: German final [</a:t>
            </a:r>
            <a:r>
              <a:rPr kumimoji="0" lang="en-GB" sz="2800" b="1" i="0" strike="noStrike" kern="1200" cap="none" spc="0" normalizeH="0" baseline="0" noProof="0" dirty="0">
                <a:ln>
                  <a:noFill/>
                </a:ln>
                <a:solidFill>
                  <a:srgbClr val="FF6600"/>
                </a:solidFill>
                <a:effectLst/>
                <a:uLnTx/>
                <a:uFillTx/>
                <a:latin typeface="Century Gothic" panose="020B0502020202020204" pitchFamily="34" charset="0"/>
              </a:rPr>
              <a:t>e</a:t>
            </a:r>
            <a:r>
              <a:rPr lang="en-GB" sz="2800" dirty="0">
                <a:solidFill>
                  <a:srgbClr val="002060"/>
                </a:solidFill>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is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pronounced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‘uh’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e.g.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dank</a:t>
            </a:r>
            <a:r>
              <a:rPr kumimoji="0" lang="en-GB" sz="2800" b="1" i="0" strike="noStrike" kern="1200" cap="none" spc="0" normalizeH="0" baseline="0" noProof="0" dirty="0" err="1">
                <a:ln>
                  <a:noFill/>
                </a:ln>
                <a:solidFill>
                  <a:srgbClr val="FF6600"/>
                </a:solidFill>
                <a:effectLst/>
                <a:uLnTx/>
                <a:uFillTx/>
                <a:latin typeface="Century Gothic" panose="020B0502020202020204" pitchFamily="34" charset="0"/>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Klass</a:t>
            </a:r>
            <a:r>
              <a:rPr kumimoji="0" lang="en-GB" sz="2800" b="1" i="0" strike="noStrike" kern="1200" cap="none" spc="0" normalizeH="0" baseline="0" noProof="0" dirty="0" err="1">
                <a:ln>
                  <a:noFill/>
                </a:ln>
                <a:solidFill>
                  <a:srgbClr val="FF6600"/>
                </a:solidFill>
                <a:effectLst/>
                <a:uLnTx/>
                <a:uFillTx/>
                <a:latin typeface="Century Gothic" panose="020B0502020202020204" pitchFamily="34" charset="0"/>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15" name="Rectangle 14">
            <a:extLst>
              <a:ext uri="{FF2B5EF4-FFF2-40B4-BE49-F238E27FC236}">
                <a16:creationId xmlns:a16="http://schemas.microsoft.com/office/drawing/2014/main" id="{6945EA0F-C95A-48D9-8BCB-40D7896CE0B1}"/>
              </a:ext>
            </a:extLst>
          </p:cNvPr>
          <p:cNvSpPr/>
          <p:nvPr/>
        </p:nvSpPr>
        <p:spPr>
          <a:xfrm>
            <a:off x="300038" y="5678156"/>
            <a:ext cx="11722629" cy="523220"/>
          </a:xfrm>
          <a:prstGeom prst="rect">
            <a:avLst/>
          </a:prstGeom>
        </p:spPr>
        <p:txBody>
          <a:bodyPr wrap="square">
            <a:spAutoFit/>
          </a:bodyPr>
          <a:lstStyle/>
          <a:p>
            <a:pPr lvl="0">
              <a:defRPr/>
            </a:pPr>
            <a:r>
              <a:rPr lang="en-GB" sz="2800" dirty="0">
                <a:solidFill>
                  <a:srgbClr val="002060"/>
                </a:solidFill>
                <a:latin typeface="Century Gothic" panose="020B0502020202020204" pitchFamily="34" charset="0"/>
              </a:rPr>
              <a:t>It is the same sound in the inseparable prefix ‘</a:t>
            </a:r>
            <a:r>
              <a:rPr lang="en-GB" sz="2800" dirty="0" err="1">
                <a:solidFill>
                  <a:srgbClr val="002060"/>
                </a:solidFill>
                <a:latin typeface="Century Gothic" panose="020B0502020202020204" pitchFamily="34" charset="0"/>
              </a:rPr>
              <a:t>ge</a:t>
            </a:r>
            <a:r>
              <a:rPr lang="en-GB" sz="2800" dirty="0">
                <a:solidFill>
                  <a:srgbClr val="002060"/>
                </a:solidFill>
                <a:latin typeface="Century Gothic" panose="020B0502020202020204" pitchFamily="34" charset="0"/>
              </a:rPr>
              <a:t>’ e.g. </a:t>
            </a:r>
            <a:r>
              <a:rPr lang="en-GB" sz="2800" dirty="0" err="1">
                <a:solidFill>
                  <a:srgbClr val="002060"/>
                </a:solidFill>
                <a:latin typeface="Century Gothic" panose="020B0502020202020204" pitchFamily="34" charset="0"/>
              </a:rPr>
              <a:t>G</a:t>
            </a:r>
            <a:r>
              <a:rPr lang="en-GB" sz="2800" b="1" dirty="0" err="1">
                <a:solidFill>
                  <a:srgbClr val="FF6600"/>
                </a:solidFill>
                <a:latin typeface="Century Gothic" panose="020B0502020202020204" pitchFamily="34" charset="0"/>
              </a:rPr>
              <a:t>e</a:t>
            </a:r>
            <a:r>
              <a:rPr lang="en-GB" sz="2800" dirty="0" err="1">
                <a:solidFill>
                  <a:srgbClr val="002060"/>
                </a:solidFill>
                <a:latin typeface="Century Gothic" panose="020B0502020202020204" pitchFamily="34" charset="0"/>
              </a:rPr>
              <a:t>bäud</a:t>
            </a:r>
            <a:r>
              <a:rPr lang="en-GB" sz="2800" b="1" dirty="0" err="1">
                <a:solidFill>
                  <a:srgbClr val="FF6600"/>
                </a:solidFill>
                <a:latin typeface="Century Gothic" panose="020B0502020202020204" pitchFamily="34" charset="0"/>
              </a:rPr>
              <a:t>e</a:t>
            </a:r>
            <a:r>
              <a:rPr lang="en-GB" sz="280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66555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fade">
                                      <p:cBhvr>
                                        <p:cTn id="52" dur="500"/>
                                        <p:tgtEl>
                                          <p:spTgt spid="4">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P spid="9" grpId="0" animBg="1"/>
      <p:bldP spid="10" grpId="0" animBg="1"/>
      <p:bldP spid="13" grpId="0" animBg="1"/>
      <p:bldP spid="14" grpId="0" animBg="1"/>
      <p:bldP spid="5" grpId="0"/>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8C823B90-C34B-A241-9248-957F0E428C3C}"/>
              </a:ext>
            </a:extLst>
          </p:cNvPr>
          <p:cNvSpPr>
            <a:spLocks noGrp="1"/>
          </p:cNvSpPr>
          <p:nvPr>
            <p:ph type="title"/>
          </p:nvPr>
        </p:nvSpPr>
        <p:spPr>
          <a:xfrm>
            <a:off x="5517033" y="-88329"/>
            <a:ext cx="1249000" cy="1634915"/>
          </a:xfrm>
        </p:spPr>
        <p:txBody>
          <a:bodyPr>
            <a:noAutofit/>
          </a:bodyPr>
          <a:lstStyle/>
          <a:p>
            <a:r>
              <a:rPr lang="en-GB" sz="12000" b="1" dirty="0">
                <a:solidFill>
                  <a:srgbClr val="002060"/>
                </a:solidFill>
                <a:ea typeface="+mn-ea"/>
                <a:cs typeface="Calibri" panose="020F0502020204030204" pitchFamily="34" charset="0"/>
              </a:rPr>
              <a:t>e</a:t>
            </a:r>
            <a:endParaRPr lang="en-US" sz="12000" dirty="0"/>
          </a:p>
        </p:txBody>
      </p:sp>
      <p:sp>
        <p:nvSpPr>
          <p:cNvPr id="4" name="Rounded Rectangle 3"/>
          <p:cNvSpPr/>
          <p:nvPr/>
        </p:nvSpPr>
        <p:spPr>
          <a:xfrm>
            <a:off x="3996896" y="1639019"/>
            <a:ext cx="4122038" cy="2601768"/>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101890" y="371101"/>
            <a:ext cx="191430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5119610" y="4256841"/>
            <a:ext cx="195277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e</a:t>
            </a:r>
            <a:r>
              <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7" name="Rectangle 6"/>
          <p:cNvSpPr/>
          <p:nvPr/>
        </p:nvSpPr>
        <p:spPr>
          <a:xfrm>
            <a:off x="9286974" y="3376194"/>
            <a:ext cx="171713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960025" y="3376194"/>
            <a:ext cx="219803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5400" b="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9071214" y="371101"/>
            <a:ext cx="230063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man with idea"/>
          <p:cNvPicPr>
            <a:picLocks noChangeAspect="1" noChangeArrowheads="1"/>
          </p:cNvPicPr>
          <p:nvPr/>
        </p:nvPicPr>
        <p:blipFill>
          <a:blip r:embed="rId9"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9360345" y="4240787"/>
            <a:ext cx="1570396" cy="173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binocular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5495" y="4516748"/>
            <a:ext cx="1994414" cy="1369498"/>
          </a:xfrm>
          <a:prstGeom prst="rect">
            <a:avLst/>
          </a:prstGeom>
        </p:spPr>
      </p:pic>
      <p:pic>
        <p:nvPicPr>
          <p:cNvPr id="12" name="Picture 11" descr="life r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13376" y="1435640"/>
            <a:ext cx="1590736" cy="1590736"/>
          </a:xfrm>
          <a:prstGeom prst="rect">
            <a:avLst/>
          </a:prstGeom>
        </p:spPr>
      </p:pic>
      <p:grpSp>
        <p:nvGrpSpPr>
          <p:cNvPr id="16" name="Group 15" descr="the beach with the sun"/>
          <p:cNvGrpSpPr/>
          <p:nvPr/>
        </p:nvGrpSpPr>
        <p:grpSpPr>
          <a:xfrm>
            <a:off x="5003775" y="5172502"/>
            <a:ext cx="1762258" cy="1091441"/>
            <a:chOff x="4086553" y="4942295"/>
            <a:chExt cx="2125484" cy="1282064"/>
          </a:xfrm>
        </p:grpSpPr>
        <p:pic>
          <p:nvPicPr>
            <p:cNvPr id="13" name="Picture 12"/>
            <p:cNvPicPr>
              <a:picLocks noChangeAspect="1"/>
            </p:cNvPicPr>
            <p:nvPr/>
          </p:nvPicPr>
          <p:blipFill rotWithShape="1">
            <a:blip r:embed="rId12" cstate="print">
              <a:extLst>
                <a:ext uri="{28A0092B-C50C-407E-A947-70E740481C1C}">
                  <a14:useLocalDpi xmlns:a14="http://schemas.microsoft.com/office/drawing/2010/main" val="0"/>
                </a:ext>
              </a:extLst>
            </a:blip>
            <a:srcRect l="15031" t="23436" r="11178" b="21693"/>
            <a:stretch/>
          </p:blipFill>
          <p:spPr>
            <a:xfrm>
              <a:off x="4490813" y="4942295"/>
              <a:ext cx="1721224" cy="1282064"/>
            </a:xfrm>
            <a:prstGeom prst="rect">
              <a:avLst/>
            </a:prstGeom>
          </p:spPr>
        </p:pic>
        <p:cxnSp>
          <p:nvCxnSpPr>
            <p:cNvPr id="14" name="Straight Arrow Connector 13"/>
            <p:cNvCxnSpPr/>
            <p:nvPr/>
          </p:nvCxnSpPr>
          <p:spPr>
            <a:xfrm>
              <a:off x="4086553" y="5309542"/>
              <a:ext cx="404263" cy="36885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descr="stack of gold coins"/>
          <p:cNvGrpSpPr/>
          <p:nvPr/>
        </p:nvGrpSpPr>
        <p:grpSpPr>
          <a:xfrm>
            <a:off x="927497" y="1369471"/>
            <a:ext cx="2120858" cy="1492669"/>
            <a:chOff x="927497" y="1369471"/>
            <a:chExt cx="2120858" cy="1492669"/>
          </a:xfrm>
        </p:grpSpPr>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87200" y="1761236"/>
              <a:ext cx="961155" cy="831399"/>
            </a:xfrm>
            <a:prstGeom prst="rect">
              <a:avLst/>
            </a:prstGeom>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7497" y="1369471"/>
              <a:ext cx="1055423" cy="1492669"/>
            </a:xfrm>
            <a:prstGeom prst="rect">
              <a:avLst/>
            </a:prstGeom>
          </p:spPr>
        </p:pic>
        <p:cxnSp>
          <p:nvCxnSpPr>
            <p:cNvPr id="15" name="Straight Arrow Connector 14"/>
            <p:cNvCxnSpPr/>
            <p:nvPr/>
          </p:nvCxnSpPr>
          <p:spPr>
            <a:xfrm flipH="1">
              <a:off x="2011151" y="1435640"/>
              <a:ext cx="528396" cy="32559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17" name="Picture 16" descr="present"/>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9966" y="1639017"/>
            <a:ext cx="1386067" cy="1373466"/>
          </a:xfrm>
          <a:prstGeom prst="rect">
            <a:avLst/>
          </a:prstGeom>
        </p:spPr>
      </p:pic>
    </p:spTree>
    <p:extLst>
      <p:ext uri="{BB962C8B-B14F-4D97-AF65-F5344CB8AC3E}">
        <p14:creationId xmlns:p14="http://schemas.microsoft.com/office/powerpoint/2010/main" val="181559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e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4" name="geben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eh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5" name="meh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leb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6" name="leb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ehe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subTnLst>
                                    <p:audio>
                                      <p:cMediaNode>
                                        <p:cTn display="0" masterRel="sameClick">
                                          <p:stCondLst>
                                            <p:cond evt="begin" delay="0">
                                              <p:tn val="43"/>
                                            </p:cond>
                                          </p:stCondLst>
                                          <p:endCondLst>
                                            <p:cond evt="onStopAudio" delay="0">
                                              <p:tgtEl>
                                                <p:sldTgt/>
                                              </p:tgtEl>
                                            </p:cond>
                                          </p:endCondLst>
                                        </p:cTn>
                                        <p:tgtEl>
                                          <p:sndTgt r:embed="rId7" name="sehe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5" name="mehr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subTnLst>
                                    <p:audio>
                                      <p:cMediaNode>
                                        <p:cTn display="0" masterRel="sameClick">
                                          <p:stCondLst>
                                            <p:cond evt="begin" delay="0">
                                              <p:tn val="53"/>
                                            </p:cond>
                                          </p:stCondLst>
                                          <p:endCondLst>
                                            <p:cond evt="onStopAudio" delay="0">
                                              <p:tgtEl>
                                                <p:sldTgt/>
                                              </p:tgtEl>
                                            </p:cond>
                                          </p:endCondLst>
                                        </p:cTn>
                                        <p:tgtEl>
                                          <p:sndTgt r:embed="rId5" name="mehr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8" name="Idee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subTnLst>
                                    <p:audio>
                                      <p:cMediaNode>
                                        <p:cTn display="0" masterRel="sameClick">
                                          <p:stCondLst>
                                            <p:cond evt="begin" delay="0">
                                              <p:tn val="63"/>
                                            </p:cond>
                                          </p:stCondLst>
                                          <p:endCondLst>
                                            <p:cond evt="onStopAudio" delay="0">
                                              <p:tgtEl>
                                                <p:sldTgt/>
                                              </p:tgtEl>
                                            </p:cond>
                                          </p:endCondLst>
                                        </p:cTn>
                                        <p:tgtEl>
                                          <p:sndTgt r:embed="rId8" name="Ide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animBg="1"/>
      <p:bldP spid="5"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8C823B90-C34B-A241-9248-957F0E428C3C}"/>
              </a:ext>
            </a:extLst>
          </p:cNvPr>
          <p:cNvSpPr>
            <a:spLocks noGrp="1"/>
          </p:cNvSpPr>
          <p:nvPr>
            <p:ph type="title"/>
          </p:nvPr>
        </p:nvSpPr>
        <p:spPr>
          <a:xfrm>
            <a:off x="5517033" y="-88329"/>
            <a:ext cx="1249000" cy="1634915"/>
          </a:xfrm>
        </p:spPr>
        <p:txBody>
          <a:bodyPr>
            <a:noAutofit/>
          </a:bodyPr>
          <a:lstStyle/>
          <a:p>
            <a:r>
              <a:rPr lang="en-GB" sz="12000" b="1" dirty="0">
                <a:solidFill>
                  <a:srgbClr val="002060"/>
                </a:solidFill>
                <a:ea typeface="+mn-ea"/>
                <a:cs typeface="Calibri" panose="020F0502020204030204" pitchFamily="34" charset="0"/>
              </a:rPr>
              <a:t>e</a:t>
            </a:r>
            <a:endParaRPr lang="en-US" sz="12000" dirty="0"/>
          </a:p>
        </p:txBody>
      </p:sp>
      <p:sp>
        <p:nvSpPr>
          <p:cNvPr id="4" name="Rounded Rectangle 3"/>
          <p:cNvSpPr/>
          <p:nvPr/>
        </p:nvSpPr>
        <p:spPr>
          <a:xfrm>
            <a:off x="3996896" y="1639019"/>
            <a:ext cx="4122038" cy="2601768"/>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101890" y="371101"/>
            <a:ext cx="191430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5119610" y="4256841"/>
            <a:ext cx="195277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e</a:t>
            </a:r>
            <a:r>
              <a:rPr kumimoji="0" lang="en-GB" sz="5400" b="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7" name="Rectangle 6"/>
          <p:cNvSpPr/>
          <p:nvPr/>
        </p:nvSpPr>
        <p:spPr>
          <a:xfrm>
            <a:off x="9286974" y="3376194"/>
            <a:ext cx="171713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960025" y="3376194"/>
            <a:ext cx="219803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5400" b="0" i="1"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9071214" y="371101"/>
            <a:ext cx="230063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man with idea"/>
          <p:cNvPicPr>
            <a:picLocks noChangeAspect="1" noChangeArrowheads="1"/>
          </p:cNvPicPr>
          <p:nvPr/>
        </p:nvPicPr>
        <p:blipFill>
          <a:blip r:embed="rId9"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9360345" y="4240787"/>
            <a:ext cx="1570396" cy="173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binocular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5495" y="4516748"/>
            <a:ext cx="1994414" cy="1369498"/>
          </a:xfrm>
          <a:prstGeom prst="rect">
            <a:avLst/>
          </a:prstGeom>
        </p:spPr>
      </p:pic>
      <p:pic>
        <p:nvPicPr>
          <p:cNvPr id="12" name="Picture 11" descr="life r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13376" y="1435640"/>
            <a:ext cx="1590736" cy="1590736"/>
          </a:xfrm>
          <a:prstGeom prst="rect">
            <a:avLst/>
          </a:prstGeom>
        </p:spPr>
      </p:pic>
      <p:grpSp>
        <p:nvGrpSpPr>
          <p:cNvPr id="16" name="Group 15" descr="the beach with the sun"/>
          <p:cNvGrpSpPr/>
          <p:nvPr/>
        </p:nvGrpSpPr>
        <p:grpSpPr>
          <a:xfrm>
            <a:off x="5003775" y="5172502"/>
            <a:ext cx="1762258" cy="1091441"/>
            <a:chOff x="4086553" y="4942295"/>
            <a:chExt cx="2125484" cy="1282064"/>
          </a:xfrm>
        </p:grpSpPr>
        <p:pic>
          <p:nvPicPr>
            <p:cNvPr id="13" name="Picture 12"/>
            <p:cNvPicPr>
              <a:picLocks noChangeAspect="1"/>
            </p:cNvPicPr>
            <p:nvPr/>
          </p:nvPicPr>
          <p:blipFill rotWithShape="1">
            <a:blip r:embed="rId12" cstate="print">
              <a:extLst>
                <a:ext uri="{28A0092B-C50C-407E-A947-70E740481C1C}">
                  <a14:useLocalDpi xmlns:a14="http://schemas.microsoft.com/office/drawing/2010/main" val="0"/>
                </a:ext>
              </a:extLst>
            </a:blip>
            <a:srcRect l="15031" t="23436" r="11178" b="21693"/>
            <a:stretch/>
          </p:blipFill>
          <p:spPr>
            <a:xfrm>
              <a:off x="4490813" y="4942295"/>
              <a:ext cx="1721224" cy="1282064"/>
            </a:xfrm>
            <a:prstGeom prst="rect">
              <a:avLst/>
            </a:prstGeom>
          </p:spPr>
        </p:pic>
        <p:cxnSp>
          <p:nvCxnSpPr>
            <p:cNvPr id="14" name="Straight Arrow Connector 13"/>
            <p:cNvCxnSpPr/>
            <p:nvPr/>
          </p:nvCxnSpPr>
          <p:spPr>
            <a:xfrm>
              <a:off x="4086553" y="5309542"/>
              <a:ext cx="404263" cy="36885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descr="stack of gold coins"/>
          <p:cNvGrpSpPr/>
          <p:nvPr/>
        </p:nvGrpSpPr>
        <p:grpSpPr>
          <a:xfrm>
            <a:off x="927497" y="1369471"/>
            <a:ext cx="2120858" cy="1492669"/>
            <a:chOff x="927497" y="1369471"/>
            <a:chExt cx="2120858" cy="1492669"/>
          </a:xfrm>
        </p:grpSpPr>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87200" y="1761236"/>
              <a:ext cx="961155" cy="831399"/>
            </a:xfrm>
            <a:prstGeom prst="rect">
              <a:avLst/>
            </a:prstGeom>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7497" y="1369471"/>
              <a:ext cx="1055423" cy="1492669"/>
            </a:xfrm>
            <a:prstGeom prst="rect">
              <a:avLst/>
            </a:prstGeom>
          </p:spPr>
        </p:pic>
        <p:cxnSp>
          <p:nvCxnSpPr>
            <p:cNvPr id="15" name="Straight Arrow Connector 14"/>
            <p:cNvCxnSpPr/>
            <p:nvPr/>
          </p:nvCxnSpPr>
          <p:spPr>
            <a:xfrm flipH="1">
              <a:off x="2011151" y="1435640"/>
              <a:ext cx="528396" cy="32559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17" name="Picture 16" descr="present"/>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9966" y="1639017"/>
            <a:ext cx="1386067" cy="1373466"/>
          </a:xfrm>
          <a:prstGeom prst="rect">
            <a:avLst/>
          </a:prstGeom>
        </p:spPr>
      </p:pic>
    </p:spTree>
    <p:extLst>
      <p:ext uri="{BB962C8B-B14F-4D97-AF65-F5344CB8AC3E}">
        <p14:creationId xmlns:p14="http://schemas.microsoft.com/office/powerpoint/2010/main" val="290405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e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4" name="geben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eh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5" name="meh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leb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6" name="leb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ehe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subTnLst>
                                    <p:audio>
                                      <p:cMediaNode>
                                        <p:cTn display="0" masterRel="sameClick">
                                          <p:stCondLst>
                                            <p:cond evt="begin" delay="0">
                                              <p:tn val="43"/>
                                            </p:cond>
                                          </p:stCondLst>
                                          <p:endCondLst>
                                            <p:cond evt="onStopAudio" delay="0">
                                              <p:tgtEl>
                                                <p:sldTgt/>
                                              </p:tgtEl>
                                            </p:cond>
                                          </p:endCondLst>
                                        </p:cTn>
                                        <p:tgtEl>
                                          <p:sndTgt r:embed="rId7" name="sehe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5" name="mehr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subTnLst>
                                    <p:audio>
                                      <p:cMediaNode>
                                        <p:cTn display="0" masterRel="sameClick">
                                          <p:stCondLst>
                                            <p:cond evt="begin" delay="0">
                                              <p:tn val="53"/>
                                            </p:cond>
                                          </p:stCondLst>
                                          <p:endCondLst>
                                            <p:cond evt="onStopAudio" delay="0">
                                              <p:tgtEl>
                                                <p:sldTgt/>
                                              </p:tgtEl>
                                            </p:cond>
                                          </p:endCondLst>
                                        </p:cTn>
                                        <p:tgtEl>
                                          <p:sndTgt r:embed="rId5" name="mehr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8" name="Idee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subTnLst>
                                    <p:audio>
                                      <p:cMediaNode>
                                        <p:cTn display="0" masterRel="sameClick">
                                          <p:stCondLst>
                                            <p:cond evt="begin" delay="0">
                                              <p:tn val="63"/>
                                            </p:cond>
                                          </p:stCondLst>
                                          <p:endCondLst>
                                            <p:cond evt="onStopAudio" delay="0">
                                              <p:tgtEl>
                                                <p:sldTgt/>
                                              </p:tgtEl>
                                            </p:cond>
                                          </p:endCondLst>
                                        </p:cTn>
                                        <p:tgtEl>
                                          <p:sndTgt r:embed="rId8" name="Ide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animBg="1"/>
      <p:bldP spid="5" grpId="0"/>
      <p:bldP spid="6" grpId="0"/>
      <p:bldP spid="7" grpId="0"/>
      <p:bldP spid="8"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4980697-7207-C848-A641-548C1AC9CEAF}"/>
              </a:ext>
            </a:extLst>
          </p:cNvPr>
          <p:cNvSpPr>
            <a:spLocks noGrp="1"/>
          </p:cNvSpPr>
          <p:nvPr>
            <p:ph type="title"/>
          </p:nvPr>
        </p:nvSpPr>
        <p:spPr>
          <a:xfrm>
            <a:off x="5388203" y="28800"/>
            <a:ext cx="1407695" cy="1494647"/>
          </a:xfrm>
        </p:spPr>
        <p:txBody>
          <a:bodyPr>
            <a:noAutofit/>
          </a:bodyPr>
          <a:lstStyle/>
          <a:p>
            <a:pPr algn="ctr"/>
            <a:r>
              <a:rPr lang="en-GB" sz="12000" b="1" dirty="0">
                <a:solidFill>
                  <a:srgbClr val="002060"/>
                </a:solidFill>
                <a:cs typeface="Calibri" panose="020F0502020204030204" pitchFamily="34" charset="0"/>
              </a:rPr>
              <a:t>e</a:t>
            </a:r>
            <a:endParaRPr lang="en-US" sz="12000" dirty="0"/>
          </a:p>
        </p:txBody>
      </p:sp>
      <p:sp>
        <p:nvSpPr>
          <p:cNvPr id="4" name="Rounded Rectangle 3"/>
          <p:cNvSpPr/>
          <p:nvPr/>
        </p:nvSpPr>
        <p:spPr>
          <a:xfrm>
            <a:off x="3749141" y="1675977"/>
            <a:ext cx="4685822" cy="264180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nken</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717902" y="360901"/>
            <a:ext cx="230543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sser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5381031" y="4467455"/>
            <a:ext cx="150073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591745" y="3255766"/>
            <a:ext cx="152317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ng</a:t>
            </a:r>
            <a:endParaRPr kumimoji="0" lang="en-GB" sz="5400" b="0" i="1"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endParaRPr>
          </a:p>
        </p:txBody>
      </p:sp>
      <p:sp>
        <p:nvSpPr>
          <p:cNvPr id="8" name="Rectangle 7"/>
          <p:cNvSpPr/>
          <p:nvPr/>
        </p:nvSpPr>
        <p:spPr>
          <a:xfrm>
            <a:off x="728320" y="3299037"/>
            <a:ext cx="228460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5400" b="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lfen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9171182" y="502988"/>
            <a:ext cx="1903085"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e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4735" y="5318077"/>
            <a:ext cx="1634633" cy="923568"/>
          </a:xfrm>
          <a:prstGeom prst="rect">
            <a:avLst/>
          </a:prstGeom>
        </p:spPr>
      </p:pic>
      <p:grpSp>
        <p:nvGrpSpPr>
          <p:cNvPr id="3" name="Group 2" descr="arrow pointing to gold medal with number 1 on it, silver medal next to it. "/>
          <p:cNvGrpSpPr/>
          <p:nvPr/>
        </p:nvGrpSpPr>
        <p:grpSpPr>
          <a:xfrm>
            <a:off x="1013624" y="1254008"/>
            <a:ext cx="1561247" cy="1701945"/>
            <a:chOff x="1013624" y="1254008"/>
            <a:chExt cx="1561247" cy="1701945"/>
          </a:xfrm>
        </p:grpSpPr>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93048" y="1734259"/>
              <a:ext cx="681823" cy="1190200"/>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3624" y="1734259"/>
              <a:ext cx="703400" cy="1221694"/>
            </a:xfrm>
            <a:prstGeom prst="rect">
              <a:avLst/>
            </a:prstGeom>
          </p:spPr>
        </p:pic>
        <p:cxnSp>
          <p:nvCxnSpPr>
            <p:cNvPr id="12" name="Straight Arrow Connector 11"/>
            <p:cNvCxnSpPr/>
            <p:nvPr/>
          </p:nvCxnSpPr>
          <p:spPr>
            <a:xfrm flipH="1">
              <a:off x="1365327" y="1254008"/>
              <a:ext cx="180573" cy="42196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19" name="Picture 18" descr="man with very tight bel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11547" y="4326093"/>
            <a:ext cx="891135" cy="1758506"/>
          </a:xfrm>
          <a:prstGeom prst="rect">
            <a:avLst/>
          </a:prstGeom>
        </p:spPr>
      </p:pic>
      <p:grpSp>
        <p:nvGrpSpPr>
          <p:cNvPr id="13" name="Group 12" descr="ends of a sausage"/>
          <p:cNvGrpSpPr/>
          <p:nvPr/>
        </p:nvGrpSpPr>
        <p:grpSpPr>
          <a:xfrm>
            <a:off x="8832138" y="1513894"/>
            <a:ext cx="2962079" cy="1250212"/>
            <a:chOff x="8832138" y="1513894"/>
            <a:chExt cx="2962079" cy="1250212"/>
          </a:xfrm>
        </p:grpSpPr>
        <p:cxnSp>
          <p:nvCxnSpPr>
            <p:cNvPr id="14" name="Straight Arrow Connector 13"/>
            <p:cNvCxnSpPr/>
            <p:nvPr/>
          </p:nvCxnSpPr>
          <p:spPr>
            <a:xfrm>
              <a:off x="8832138" y="1603647"/>
              <a:ext cx="404263" cy="36885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1191850" y="1937722"/>
              <a:ext cx="602367" cy="24576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3103442">
              <a:off x="9495502" y="1365673"/>
              <a:ext cx="1250212" cy="1546654"/>
            </a:xfrm>
            <a:prstGeom prst="rect">
              <a:avLst/>
            </a:prstGeom>
          </p:spPr>
        </p:pic>
      </p:grpSp>
      <p:pic>
        <p:nvPicPr>
          <p:cNvPr id="21" name="Picture 20" descr="man thinking"/>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27962" y="1716352"/>
            <a:ext cx="1136076" cy="1508832"/>
          </a:xfrm>
          <a:prstGeom prst="rect">
            <a:avLst/>
          </a:prstGeom>
        </p:spPr>
      </p:pic>
      <p:pic>
        <p:nvPicPr>
          <p:cNvPr id="22" name="Picture 21" descr="young person helping old person"/>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0851" y="4222367"/>
            <a:ext cx="1862232" cy="1862232"/>
          </a:xfrm>
          <a:prstGeom prst="rect">
            <a:avLst/>
          </a:prstGeom>
        </p:spPr>
      </p:pic>
    </p:spTree>
    <p:extLst>
      <p:ext uri="{BB962C8B-B14F-4D97-AF65-F5344CB8AC3E}">
        <p14:creationId xmlns:p14="http://schemas.microsoft.com/office/powerpoint/2010/main" val="73065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e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denk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5" name="bess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bess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0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End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6" name="End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helfe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7" name="helfe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Bet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subTnLst>
                                    <p:audio>
                                      <p:cMediaNode>
                                        <p:cTn display="0" masterRel="sameClick">
                                          <p:stCondLst>
                                            <p:cond evt="begin" delay="0">
                                              <p:tn val="53"/>
                                            </p:cond>
                                          </p:stCondLst>
                                          <p:endCondLst>
                                            <p:cond evt="onStopAudio" delay="0">
                                              <p:tgtEl>
                                                <p:sldTgt/>
                                              </p:tgtEl>
                                            </p:cond>
                                          </p:endCondLst>
                                        </p:cTn>
                                        <p:tgtEl>
                                          <p:sndTgt r:embed="rId8" name="Bet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eng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subTnLst>
                                    <p:audio>
                                      <p:cMediaNode>
                                        <p:cTn display="0" masterRel="sameClick">
                                          <p:stCondLst>
                                            <p:cond evt="begin" delay="0">
                                              <p:tn val="63"/>
                                            </p:cond>
                                          </p:stCondLst>
                                          <p:endCondLst>
                                            <p:cond evt="onStopAudio" delay="0">
                                              <p:tgtEl>
                                                <p:sldTgt/>
                                              </p:tgtEl>
                                            </p:cond>
                                          </p:endCondLst>
                                        </p:cTn>
                                        <p:tgtEl>
                                          <p:sndTgt r:embed="rId9" name="en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animBg="1" autoUpdateAnimBg="0"/>
      <p:bldP spid="5" grpId="0" build="allAtOnce"/>
      <p:bldP spid="6" grpId="0"/>
      <p:bldP spid="7" grpId="0"/>
      <p:bldP spid="8" grpId="0"/>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18516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200" b="1" dirty="0" err="1">
                <a:solidFill>
                  <a:schemeClr val="bg1"/>
                </a:solidFill>
              </a:rPr>
              <a:t>Phonetik</a:t>
            </a:r>
            <a:r>
              <a:rPr lang="en-GB" sz="32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graphicFrame>
        <p:nvGraphicFramePr>
          <p:cNvPr id="6" name="Table 6">
            <a:extLst>
              <a:ext uri="{FF2B5EF4-FFF2-40B4-BE49-F238E27FC236}">
                <a16:creationId xmlns:a16="http://schemas.microsoft.com/office/drawing/2014/main" id="{B36AB598-2558-469D-BD12-F1C4CBB68BB5}"/>
              </a:ext>
            </a:extLst>
          </p:cNvPr>
          <p:cNvGraphicFramePr>
            <a:graphicFrameLocks noGrp="1"/>
          </p:cNvGraphicFramePr>
          <p:nvPr/>
        </p:nvGraphicFramePr>
        <p:xfrm>
          <a:off x="1071626" y="2598803"/>
          <a:ext cx="9431677" cy="2475598"/>
        </p:xfrm>
        <a:graphic>
          <a:graphicData uri="http://schemas.openxmlformats.org/drawingml/2006/table">
            <a:tbl>
              <a:tblPr firstRow="1" bandRow="1">
                <a:tableStyleId>{C4B1156A-380E-4F78-BDF5-A606A8083BF9}</a:tableStyleId>
              </a:tblPr>
              <a:tblGrid>
                <a:gridCol w="619708">
                  <a:extLst>
                    <a:ext uri="{9D8B030D-6E8A-4147-A177-3AD203B41FA5}">
                      <a16:colId xmlns:a16="http://schemas.microsoft.com/office/drawing/2014/main" val="4291140735"/>
                    </a:ext>
                  </a:extLst>
                </a:gridCol>
                <a:gridCol w="2937323">
                  <a:extLst>
                    <a:ext uri="{9D8B030D-6E8A-4147-A177-3AD203B41FA5}">
                      <a16:colId xmlns:a16="http://schemas.microsoft.com/office/drawing/2014/main" val="3524113893"/>
                    </a:ext>
                  </a:extLst>
                </a:gridCol>
                <a:gridCol w="2937323">
                  <a:extLst>
                    <a:ext uri="{9D8B030D-6E8A-4147-A177-3AD203B41FA5}">
                      <a16:colId xmlns:a16="http://schemas.microsoft.com/office/drawing/2014/main" val="4059249933"/>
                    </a:ext>
                  </a:extLst>
                </a:gridCol>
                <a:gridCol w="2937323">
                  <a:extLst>
                    <a:ext uri="{9D8B030D-6E8A-4147-A177-3AD203B41FA5}">
                      <a16:colId xmlns:a16="http://schemas.microsoft.com/office/drawing/2014/main" val="3889906152"/>
                    </a:ext>
                  </a:extLst>
                </a:gridCol>
              </a:tblGrid>
              <a:tr h="626605">
                <a:tc>
                  <a:txBody>
                    <a:bodyPr/>
                    <a:lstStyle/>
                    <a:p>
                      <a:endParaRPr lang="en-GB" b="0" dirty="0"/>
                    </a:p>
                  </a:txBody>
                  <a:tcPr/>
                </a:tc>
                <a:tc>
                  <a:txBody>
                    <a:bodyPr/>
                    <a:lstStyle/>
                    <a:p>
                      <a:pPr algn="ctr"/>
                      <a:r>
                        <a:rPr lang="en-GB" sz="2400" b="0" dirty="0">
                          <a:solidFill>
                            <a:srgbClr val="115076"/>
                          </a:solidFill>
                        </a:rPr>
                        <a:t>B</a:t>
                      </a:r>
                      <a:r>
                        <a:rPr lang="en-GB" sz="2400" b="1" dirty="0">
                          <a:solidFill>
                            <a:srgbClr val="115076"/>
                          </a:solidFill>
                        </a:rPr>
                        <a:t>ee</a:t>
                      </a:r>
                      <a:r>
                        <a:rPr lang="en-GB" sz="2400" b="0" dirty="0">
                          <a:solidFill>
                            <a:srgbClr val="115076"/>
                          </a:solidFill>
                        </a:rPr>
                        <a:t>thoven</a:t>
                      </a:r>
                    </a:p>
                  </a:txBody>
                  <a:tcPr anchor="ctr"/>
                </a:tc>
                <a:tc>
                  <a:txBody>
                    <a:bodyPr/>
                    <a:lstStyle/>
                    <a:p>
                      <a:pPr algn="ctr"/>
                      <a:r>
                        <a:rPr lang="en-GB" sz="2400" b="0" dirty="0" err="1">
                          <a:solidFill>
                            <a:srgbClr val="115076"/>
                          </a:solidFill>
                        </a:rPr>
                        <a:t>W</a:t>
                      </a:r>
                      <a:r>
                        <a:rPr lang="en-GB" sz="2400" b="1" dirty="0" err="1">
                          <a:solidFill>
                            <a:srgbClr val="115076"/>
                          </a:solidFill>
                        </a:rPr>
                        <a:t>e</a:t>
                      </a:r>
                      <a:r>
                        <a:rPr lang="en-GB" sz="2400" b="0" dirty="0" err="1">
                          <a:solidFill>
                            <a:srgbClr val="115076"/>
                          </a:solidFill>
                        </a:rPr>
                        <a:t>chsel</a:t>
                      </a:r>
                      <a:endParaRPr lang="en-GB" sz="2400" b="0" dirty="0">
                        <a:solidFill>
                          <a:srgbClr val="115076"/>
                        </a:solidFill>
                      </a:endParaRPr>
                    </a:p>
                  </a:txBody>
                  <a:tcPr anchor="ctr"/>
                </a:tc>
                <a:tc>
                  <a:txBody>
                    <a:bodyPr/>
                    <a:lstStyle/>
                    <a:p>
                      <a:pPr algn="ctr"/>
                      <a:r>
                        <a:rPr lang="en-GB" sz="2400" b="0" dirty="0" err="1">
                          <a:solidFill>
                            <a:srgbClr val="115076"/>
                          </a:solidFill>
                        </a:rPr>
                        <a:t>z</a:t>
                      </a:r>
                      <a:r>
                        <a:rPr lang="en-GB" sz="2400" b="1" dirty="0" err="1">
                          <a:solidFill>
                            <a:srgbClr val="115076"/>
                          </a:solidFill>
                        </a:rPr>
                        <a:t>eh</a:t>
                      </a:r>
                      <a:r>
                        <a:rPr lang="en-GB" sz="2400" b="0" dirty="0" err="1">
                          <a:solidFill>
                            <a:srgbClr val="115076"/>
                          </a:solidFill>
                        </a:rPr>
                        <a:t>n</a:t>
                      </a:r>
                      <a:endParaRPr lang="en-GB" sz="2400" b="0" dirty="0">
                        <a:solidFill>
                          <a:srgbClr val="115076"/>
                        </a:solidFill>
                      </a:endParaRPr>
                    </a:p>
                  </a:txBody>
                  <a:tcPr anchor="ctr"/>
                </a:tc>
                <a:extLst>
                  <a:ext uri="{0D108BD9-81ED-4DB2-BD59-A6C34878D82A}">
                    <a16:rowId xmlns:a16="http://schemas.microsoft.com/office/drawing/2014/main" val="3340396772"/>
                  </a:ext>
                </a:extLst>
              </a:tr>
              <a:tr h="626605">
                <a:tc>
                  <a:txBody>
                    <a:bodyPr/>
                    <a:lstStyle/>
                    <a:p>
                      <a:endParaRPr lang="en-GB" dirty="0"/>
                    </a:p>
                  </a:txBody>
                  <a:tcPr/>
                </a:tc>
                <a:tc>
                  <a:txBody>
                    <a:bodyPr/>
                    <a:lstStyle/>
                    <a:p>
                      <a:pPr algn="ctr"/>
                      <a:r>
                        <a:rPr lang="en-GB" sz="2400" dirty="0">
                          <a:solidFill>
                            <a:srgbClr val="115076"/>
                          </a:solidFill>
                        </a:rPr>
                        <a:t>B</a:t>
                      </a:r>
                      <a:r>
                        <a:rPr lang="en-GB" sz="2400" b="1" dirty="0">
                          <a:solidFill>
                            <a:srgbClr val="115076"/>
                          </a:solidFill>
                        </a:rPr>
                        <a:t>e</a:t>
                      </a:r>
                      <a:r>
                        <a:rPr lang="en-GB" sz="2400" dirty="0">
                          <a:solidFill>
                            <a:srgbClr val="115076"/>
                          </a:solidFill>
                        </a:rPr>
                        <a:t>tt</a:t>
                      </a:r>
                    </a:p>
                  </a:txBody>
                  <a:tcPr anchor="ctr"/>
                </a:tc>
                <a:tc>
                  <a:txBody>
                    <a:bodyPr/>
                    <a:lstStyle/>
                    <a:p>
                      <a:pPr algn="ctr"/>
                      <a:r>
                        <a:rPr lang="en-GB" sz="2400" dirty="0" err="1">
                          <a:solidFill>
                            <a:srgbClr val="115076"/>
                          </a:solidFill>
                        </a:rPr>
                        <a:t>M</a:t>
                      </a:r>
                      <a:r>
                        <a:rPr lang="en-GB" sz="2400" b="1" dirty="0" err="1">
                          <a:solidFill>
                            <a:srgbClr val="115076"/>
                          </a:solidFill>
                        </a:rPr>
                        <a:t>ä</a:t>
                      </a:r>
                      <a:r>
                        <a:rPr lang="en-GB" sz="2400" dirty="0" err="1">
                          <a:solidFill>
                            <a:srgbClr val="115076"/>
                          </a:solidFill>
                        </a:rPr>
                        <a:t>nner</a:t>
                      </a:r>
                      <a:endParaRPr lang="en-GB" sz="2400" dirty="0">
                        <a:solidFill>
                          <a:srgbClr val="115076"/>
                        </a:solidFill>
                      </a:endParaRPr>
                    </a:p>
                  </a:txBody>
                  <a:tcPr anchor="ctr"/>
                </a:tc>
                <a:tc>
                  <a:txBody>
                    <a:bodyPr/>
                    <a:lstStyle/>
                    <a:p>
                      <a:pPr algn="ctr"/>
                      <a:r>
                        <a:rPr lang="en-GB" sz="2400" dirty="0">
                          <a:solidFill>
                            <a:srgbClr val="115076"/>
                          </a:solidFill>
                        </a:rPr>
                        <a:t>l</a:t>
                      </a:r>
                      <a:r>
                        <a:rPr lang="en-GB" sz="2400" b="1" dirty="0">
                          <a:solidFill>
                            <a:srgbClr val="115076"/>
                          </a:solidFill>
                        </a:rPr>
                        <a:t>e</a:t>
                      </a:r>
                      <a:r>
                        <a:rPr lang="en-GB" sz="2400" dirty="0">
                          <a:solidFill>
                            <a:srgbClr val="115076"/>
                          </a:solidFill>
                        </a:rPr>
                        <a:t>ben</a:t>
                      </a:r>
                    </a:p>
                  </a:txBody>
                  <a:tcPr anchor="ctr"/>
                </a:tc>
                <a:extLst>
                  <a:ext uri="{0D108BD9-81ED-4DB2-BD59-A6C34878D82A}">
                    <a16:rowId xmlns:a16="http://schemas.microsoft.com/office/drawing/2014/main" val="3232434730"/>
                  </a:ext>
                </a:extLst>
              </a:tr>
              <a:tr h="626605">
                <a:tc>
                  <a:txBody>
                    <a:bodyPr/>
                    <a:lstStyle/>
                    <a:p>
                      <a:endParaRPr lang="en-GB" dirty="0"/>
                    </a:p>
                  </a:txBody>
                  <a:tcPr/>
                </a:tc>
                <a:tc>
                  <a:txBody>
                    <a:bodyPr/>
                    <a:lstStyle/>
                    <a:p>
                      <a:pPr algn="ctr"/>
                      <a:r>
                        <a:rPr lang="en-GB" sz="2400" dirty="0">
                          <a:solidFill>
                            <a:srgbClr val="115076"/>
                          </a:solidFill>
                        </a:rPr>
                        <a:t>N</a:t>
                      </a:r>
                      <a:r>
                        <a:rPr lang="en-GB" sz="2400" b="1" dirty="0">
                          <a:solidFill>
                            <a:srgbClr val="115076"/>
                          </a:solidFill>
                        </a:rPr>
                        <a:t>e</a:t>
                      </a:r>
                      <a:r>
                        <a:rPr lang="en-GB" sz="2400" dirty="0">
                          <a:solidFill>
                            <a:srgbClr val="115076"/>
                          </a:solidFill>
                        </a:rPr>
                        <a:t>st</a:t>
                      </a:r>
                    </a:p>
                  </a:txBody>
                  <a:tcPr anchor="ctr"/>
                </a:tc>
                <a:tc>
                  <a:txBody>
                    <a:bodyPr/>
                    <a:lstStyle/>
                    <a:p>
                      <a:pPr algn="ctr"/>
                      <a:r>
                        <a:rPr lang="en-GB" sz="2400" dirty="0">
                          <a:solidFill>
                            <a:srgbClr val="115076"/>
                          </a:solidFill>
                        </a:rPr>
                        <a:t>Br</a:t>
                      </a:r>
                      <a:r>
                        <a:rPr lang="en-GB" sz="2400" b="1" dirty="0">
                          <a:solidFill>
                            <a:srgbClr val="115076"/>
                          </a:solidFill>
                        </a:rPr>
                        <a:t>e</a:t>
                      </a:r>
                      <a:r>
                        <a:rPr lang="en-GB" sz="2400" dirty="0">
                          <a:solidFill>
                            <a:srgbClr val="115076"/>
                          </a:solidFill>
                        </a:rPr>
                        <a:t>men</a:t>
                      </a:r>
                    </a:p>
                  </a:txBody>
                  <a:tcPr anchor="ctr"/>
                </a:tc>
                <a:tc>
                  <a:txBody>
                    <a:bodyPr/>
                    <a:lstStyle/>
                    <a:p>
                      <a:pPr algn="ctr"/>
                      <a:r>
                        <a:rPr lang="en-GB" sz="2400" dirty="0">
                          <a:solidFill>
                            <a:srgbClr val="115076"/>
                          </a:solidFill>
                        </a:rPr>
                        <a:t>S</a:t>
                      </a:r>
                      <a:r>
                        <a:rPr lang="en-GB" sz="2400" b="1" dirty="0">
                          <a:solidFill>
                            <a:srgbClr val="115076"/>
                          </a:solidFill>
                        </a:rPr>
                        <a:t>ee</a:t>
                      </a:r>
                    </a:p>
                  </a:txBody>
                  <a:tcPr anchor="ctr"/>
                </a:tc>
                <a:extLst>
                  <a:ext uri="{0D108BD9-81ED-4DB2-BD59-A6C34878D82A}">
                    <a16:rowId xmlns:a16="http://schemas.microsoft.com/office/drawing/2014/main" val="648141216"/>
                  </a:ext>
                </a:extLst>
              </a:tr>
              <a:tr h="595783">
                <a:tc>
                  <a:txBody>
                    <a:bodyPr/>
                    <a:lstStyle/>
                    <a:p>
                      <a:endParaRPr lang="en-GB" dirty="0"/>
                    </a:p>
                  </a:txBody>
                  <a:tcPr/>
                </a:tc>
                <a:tc>
                  <a:txBody>
                    <a:bodyPr/>
                    <a:lstStyle/>
                    <a:p>
                      <a:pPr algn="ctr"/>
                      <a:r>
                        <a:rPr lang="en-GB" sz="2400" dirty="0" err="1">
                          <a:solidFill>
                            <a:srgbClr val="115076"/>
                          </a:solidFill>
                        </a:rPr>
                        <a:t>st</a:t>
                      </a:r>
                      <a:r>
                        <a:rPr lang="en-GB" sz="2400" b="1" dirty="0" err="1">
                          <a:solidFill>
                            <a:srgbClr val="115076"/>
                          </a:solidFill>
                        </a:rPr>
                        <a:t>eh</a:t>
                      </a:r>
                      <a:r>
                        <a:rPr lang="en-GB" sz="2400" dirty="0" err="1">
                          <a:solidFill>
                            <a:srgbClr val="115076"/>
                          </a:solidFill>
                        </a:rPr>
                        <a:t>t</a:t>
                      </a:r>
                      <a:endParaRPr lang="en-GB" sz="2400" dirty="0">
                        <a:solidFill>
                          <a:srgbClr val="115076"/>
                        </a:solidFill>
                      </a:endParaRPr>
                    </a:p>
                  </a:txBody>
                  <a:tcPr anchor="ctr"/>
                </a:tc>
                <a:tc>
                  <a:txBody>
                    <a:bodyPr/>
                    <a:lstStyle/>
                    <a:p>
                      <a:pPr algn="ctr"/>
                      <a:r>
                        <a:rPr lang="en-GB" sz="2400" b="1" dirty="0">
                          <a:solidFill>
                            <a:srgbClr val="115076"/>
                          </a:solidFill>
                        </a:rPr>
                        <a:t>E</a:t>
                      </a:r>
                      <a:r>
                        <a:rPr lang="en-GB" sz="2400" dirty="0">
                          <a:solidFill>
                            <a:srgbClr val="115076"/>
                          </a:solidFill>
                        </a:rPr>
                        <a:t>ssen</a:t>
                      </a:r>
                    </a:p>
                  </a:txBody>
                  <a:tcPr anchor="ctr"/>
                </a:tc>
                <a:tc>
                  <a:txBody>
                    <a:bodyPr/>
                    <a:lstStyle/>
                    <a:p>
                      <a:pPr algn="ctr"/>
                      <a:r>
                        <a:rPr lang="en-GB" sz="2400" dirty="0">
                          <a:solidFill>
                            <a:srgbClr val="115076"/>
                          </a:solidFill>
                        </a:rPr>
                        <a:t>M</a:t>
                      </a:r>
                      <a:r>
                        <a:rPr lang="en-GB" sz="2400" b="1" dirty="0">
                          <a:solidFill>
                            <a:srgbClr val="115076"/>
                          </a:solidFill>
                        </a:rPr>
                        <a:t>e</a:t>
                      </a:r>
                      <a:r>
                        <a:rPr lang="en-GB" sz="2400" dirty="0">
                          <a:solidFill>
                            <a:srgbClr val="115076"/>
                          </a:solidFill>
                        </a:rPr>
                        <a:t>nsch</a:t>
                      </a:r>
                    </a:p>
                  </a:txBody>
                  <a:tcPr anchor="ctr"/>
                </a:tc>
                <a:extLst>
                  <a:ext uri="{0D108BD9-81ED-4DB2-BD59-A6C34878D82A}">
                    <a16:rowId xmlns:a16="http://schemas.microsoft.com/office/drawing/2014/main" val="3595203780"/>
                  </a:ext>
                </a:extLst>
              </a:tr>
            </a:tbl>
          </a:graphicData>
        </a:graphic>
      </p:graphicFrame>
      <p:sp>
        <p:nvSpPr>
          <p:cNvPr id="7" name="Action Button: Custom 16">
            <a:hlinkClick r:id="" action="ppaction://noaction" highlightClick="1">
              <a:snd r:embed="rId4" name="9.2.1.6 slide 6 1.wav"/>
            </a:hlinkClick>
            <a:extLst>
              <a:ext uri="{FF2B5EF4-FFF2-40B4-BE49-F238E27FC236}">
                <a16:creationId xmlns:a16="http://schemas.microsoft.com/office/drawing/2014/main" id="{AF15DA54-6D34-49A4-8D17-D0B488D7E413}"/>
              </a:ext>
            </a:extLst>
          </p:cNvPr>
          <p:cNvSpPr/>
          <p:nvPr/>
        </p:nvSpPr>
        <p:spPr>
          <a:xfrm>
            <a:off x="1186192" y="273200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5" name="9.2.1.6 slide 6 2.wav"/>
            </a:hlinkClick>
            <a:extLst>
              <a:ext uri="{FF2B5EF4-FFF2-40B4-BE49-F238E27FC236}">
                <a16:creationId xmlns:a16="http://schemas.microsoft.com/office/drawing/2014/main" id="{7693C280-D83A-4F34-AD87-F46F561E8B1D}"/>
              </a:ext>
            </a:extLst>
          </p:cNvPr>
          <p:cNvSpPr/>
          <p:nvPr/>
        </p:nvSpPr>
        <p:spPr>
          <a:xfrm>
            <a:off x="1186192" y="336365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6" name="9.2.1.6 slide 6 3.wav"/>
            </a:hlinkClick>
            <a:extLst>
              <a:ext uri="{FF2B5EF4-FFF2-40B4-BE49-F238E27FC236}">
                <a16:creationId xmlns:a16="http://schemas.microsoft.com/office/drawing/2014/main" id="{FFD26D55-9538-46AB-B53C-E8634C803443}"/>
              </a:ext>
            </a:extLst>
          </p:cNvPr>
          <p:cNvSpPr/>
          <p:nvPr/>
        </p:nvSpPr>
        <p:spPr>
          <a:xfrm>
            <a:off x="1186192" y="397924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16">
            <a:hlinkClick r:id="" action="ppaction://noaction" highlightClick="1">
              <a:snd r:embed="rId7" name="9.2.1.6 slide 6 4.wav"/>
            </a:hlinkClick>
            <a:extLst>
              <a:ext uri="{FF2B5EF4-FFF2-40B4-BE49-F238E27FC236}">
                <a16:creationId xmlns:a16="http://schemas.microsoft.com/office/drawing/2014/main" id="{26F67ACE-1D6F-4C45-B15F-AD36980C4768}"/>
              </a:ext>
            </a:extLst>
          </p:cNvPr>
          <p:cNvSpPr/>
          <p:nvPr/>
        </p:nvSpPr>
        <p:spPr>
          <a:xfrm>
            <a:off x="1186192" y="457356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TextBox 10">
            <a:extLst>
              <a:ext uri="{FF2B5EF4-FFF2-40B4-BE49-F238E27FC236}">
                <a16:creationId xmlns:a16="http://schemas.microsoft.com/office/drawing/2014/main" id="{F073AAD6-62A2-4B79-8513-F0DB68111F7C}"/>
              </a:ext>
            </a:extLst>
          </p:cNvPr>
          <p:cNvSpPr txBox="1"/>
          <p:nvPr/>
        </p:nvSpPr>
        <p:spPr>
          <a:xfrm>
            <a:off x="3144980" y="260231"/>
            <a:ext cx="4161365" cy="461665"/>
          </a:xfrm>
          <a:prstGeom prst="rect">
            <a:avLst/>
          </a:prstGeom>
          <a:noFill/>
        </p:spPr>
        <p:txBody>
          <a:bodyPr wrap="square" rtlCol="0">
            <a:spAutoFit/>
          </a:bodyPr>
          <a:lstStyle/>
          <a:p>
            <a:pPr algn="l"/>
            <a:r>
              <a:rPr lang="en-GB" sz="2400" b="1" dirty="0">
                <a:solidFill>
                  <a:schemeClr val="accent5">
                    <a:lumMod val="50000"/>
                  </a:schemeClr>
                </a:solidFill>
              </a:rPr>
              <a:t>Welches Wort </a:t>
            </a:r>
            <a:r>
              <a:rPr lang="en-GB" sz="2400" b="1" dirty="0" err="1">
                <a:solidFill>
                  <a:schemeClr val="accent5">
                    <a:lumMod val="50000"/>
                  </a:schemeClr>
                </a:solidFill>
              </a:rPr>
              <a:t>passt</a:t>
            </a:r>
            <a:r>
              <a:rPr lang="en-GB" sz="2400" b="1" dirty="0">
                <a:solidFill>
                  <a:schemeClr val="accent5">
                    <a:lumMod val="50000"/>
                  </a:schemeClr>
                </a:solidFill>
              </a:rPr>
              <a:t> </a:t>
            </a:r>
            <a:r>
              <a:rPr lang="en-GB" sz="2400" b="1" dirty="0" err="1">
                <a:solidFill>
                  <a:schemeClr val="accent5">
                    <a:lumMod val="50000"/>
                  </a:schemeClr>
                </a:solidFill>
              </a:rPr>
              <a:t>nicht</a:t>
            </a:r>
            <a:r>
              <a:rPr lang="en-GB" sz="2400" b="1" dirty="0">
                <a:solidFill>
                  <a:schemeClr val="accent5">
                    <a:lumMod val="50000"/>
                  </a:schemeClr>
                </a:solidFill>
              </a:rPr>
              <a:t>?</a:t>
            </a:r>
          </a:p>
        </p:txBody>
      </p:sp>
      <p:pic>
        <p:nvPicPr>
          <p:cNvPr id="1028" name="Picture 4" descr="Beethoven, Op109, Sheet, Music, Notes, Lines, Classic">
            <a:extLst>
              <a:ext uri="{FF2B5EF4-FFF2-40B4-BE49-F238E27FC236}">
                <a16:creationId xmlns:a16="http://schemas.microsoft.com/office/drawing/2014/main" id="{834CBAE0-AB5A-4FF9-8E12-7DA557F9156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72166" y="736689"/>
            <a:ext cx="3185160" cy="183478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9B829E4-C0C0-4AB7-82EE-43C853FC509C}"/>
              </a:ext>
            </a:extLst>
          </p:cNvPr>
          <p:cNvSpPr txBox="1"/>
          <p:nvPr/>
        </p:nvSpPr>
        <p:spPr>
          <a:xfrm>
            <a:off x="0" y="1268765"/>
            <a:ext cx="8950036" cy="830997"/>
          </a:xfrm>
          <a:prstGeom prst="rect">
            <a:avLst/>
          </a:prstGeom>
          <a:noFill/>
        </p:spPr>
        <p:txBody>
          <a:bodyPr wrap="square" rtlCol="0">
            <a:spAutoFit/>
          </a:bodyPr>
          <a:lstStyle/>
          <a:p>
            <a:r>
              <a:rPr lang="en-GB" sz="2400" dirty="0">
                <a:solidFill>
                  <a:schemeClr val="accent5">
                    <a:lumMod val="50000"/>
                  </a:schemeClr>
                </a:solidFill>
              </a:rPr>
              <a:t>Person A </a:t>
            </a:r>
            <a:r>
              <a:rPr lang="en-GB" sz="2400" dirty="0" err="1">
                <a:solidFill>
                  <a:schemeClr val="accent5">
                    <a:lumMod val="50000"/>
                  </a:schemeClr>
                </a:solidFill>
              </a:rPr>
              <a:t>liest</a:t>
            </a:r>
            <a:r>
              <a:rPr lang="en-GB" sz="2400" dirty="0">
                <a:solidFill>
                  <a:schemeClr val="accent5">
                    <a:lumMod val="50000"/>
                  </a:schemeClr>
                </a:solidFill>
              </a:rPr>
              <a:t> die </a:t>
            </a:r>
            <a:r>
              <a:rPr lang="en-GB" sz="2400" dirty="0" err="1">
                <a:solidFill>
                  <a:schemeClr val="accent5">
                    <a:lumMod val="50000"/>
                  </a:schemeClr>
                </a:solidFill>
              </a:rPr>
              <a:t>Wörter</a:t>
            </a:r>
            <a:r>
              <a:rPr lang="en-GB" sz="2400" dirty="0">
                <a:solidFill>
                  <a:schemeClr val="accent5">
                    <a:lumMod val="50000"/>
                  </a:schemeClr>
                </a:solidFill>
              </a:rPr>
              <a:t> </a:t>
            </a:r>
            <a:r>
              <a:rPr lang="en-GB" sz="2400" dirty="0" err="1">
                <a:solidFill>
                  <a:schemeClr val="accent5">
                    <a:lumMod val="50000"/>
                  </a:schemeClr>
                </a:solidFill>
              </a:rPr>
              <a:t>laut</a:t>
            </a:r>
            <a:r>
              <a:rPr lang="en-GB" sz="2400" dirty="0">
                <a:solidFill>
                  <a:schemeClr val="accent5">
                    <a:lumMod val="50000"/>
                  </a:schemeClr>
                </a:solidFill>
              </a:rPr>
              <a:t>.  </a:t>
            </a:r>
            <a:br>
              <a:rPr lang="en-GB" sz="2400" dirty="0">
                <a:solidFill>
                  <a:schemeClr val="accent5">
                    <a:lumMod val="50000"/>
                  </a:schemeClr>
                </a:solidFill>
              </a:rPr>
            </a:br>
            <a:r>
              <a:rPr lang="en-GB" sz="2400" dirty="0">
                <a:solidFill>
                  <a:schemeClr val="accent5">
                    <a:lumMod val="50000"/>
                  </a:schemeClr>
                </a:solidFill>
              </a:rPr>
              <a:t>Person B </a:t>
            </a:r>
            <a:r>
              <a:rPr lang="en-GB" sz="2400" dirty="0" err="1">
                <a:solidFill>
                  <a:schemeClr val="accent5">
                    <a:lumMod val="50000"/>
                  </a:schemeClr>
                </a:solidFill>
              </a:rPr>
              <a:t>dreht</a:t>
            </a:r>
            <a:r>
              <a:rPr lang="en-GB" sz="2400" dirty="0">
                <a:solidFill>
                  <a:schemeClr val="accent5">
                    <a:lumMod val="50000"/>
                  </a:schemeClr>
                </a:solidFill>
              </a:rPr>
              <a:t> </a:t>
            </a:r>
            <a:r>
              <a:rPr lang="en-GB" sz="2400" dirty="0" err="1">
                <a:solidFill>
                  <a:schemeClr val="accent5">
                    <a:lumMod val="50000"/>
                  </a:schemeClr>
                </a:solidFill>
              </a:rPr>
              <a:t>sich</a:t>
            </a:r>
            <a:r>
              <a:rPr lang="en-GB" sz="2400" dirty="0">
                <a:solidFill>
                  <a:schemeClr val="accent5">
                    <a:lumMod val="50000"/>
                  </a:schemeClr>
                </a:solidFill>
              </a:rPr>
              <a:t> um </a:t>
            </a:r>
            <a:r>
              <a:rPr lang="en-GB" sz="2400" dirty="0">
                <a:solidFill>
                  <a:schemeClr val="accent5">
                    <a:lumMod val="50000"/>
                  </a:schemeClr>
                </a:solidFill>
                <a:sym typeface="Webdings" panose="05030102010509060703" pitchFamily="18" charset="2"/>
              </a:rPr>
              <a:t></a:t>
            </a:r>
            <a:r>
              <a:rPr lang="en-GB" sz="2400" dirty="0">
                <a:solidFill>
                  <a:schemeClr val="accent5">
                    <a:lumMod val="50000"/>
                  </a:schemeClr>
                </a:solidFill>
              </a:rPr>
              <a:t> und </a:t>
            </a:r>
            <a:r>
              <a:rPr lang="en-GB" sz="2400" dirty="0" err="1">
                <a:solidFill>
                  <a:schemeClr val="accent5">
                    <a:lumMod val="50000"/>
                  </a:schemeClr>
                </a:solidFill>
              </a:rPr>
              <a:t>schreibt</a:t>
            </a:r>
            <a:r>
              <a:rPr lang="en-GB" sz="2400" dirty="0">
                <a:solidFill>
                  <a:schemeClr val="accent5">
                    <a:lumMod val="50000"/>
                  </a:schemeClr>
                </a:solidFill>
              </a:rPr>
              <a:t> die </a:t>
            </a:r>
            <a:r>
              <a:rPr lang="en-GB" sz="2400" dirty="0" err="1">
                <a:solidFill>
                  <a:schemeClr val="accent5">
                    <a:lumMod val="50000"/>
                  </a:schemeClr>
                </a:solidFill>
              </a:rPr>
              <a:t>Ausnahme</a:t>
            </a:r>
            <a:r>
              <a:rPr lang="en-GB" sz="2400" dirty="0">
                <a:solidFill>
                  <a:schemeClr val="accent5">
                    <a:lumMod val="50000"/>
                  </a:schemeClr>
                </a:solidFill>
              </a:rPr>
              <a:t>* auf.</a:t>
            </a:r>
          </a:p>
        </p:txBody>
      </p:sp>
      <p:sp>
        <p:nvSpPr>
          <p:cNvPr id="13" name="Speech Bubble: Rectangle with Corners Rounded 12">
            <a:extLst>
              <a:ext uri="{FF2B5EF4-FFF2-40B4-BE49-F238E27FC236}">
                <a16:creationId xmlns:a16="http://schemas.microsoft.com/office/drawing/2014/main" id="{3764FC7B-C81A-47BF-9280-86D324B24982}"/>
              </a:ext>
            </a:extLst>
          </p:cNvPr>
          <p:cNvSpPr/>
          <p:nvPr/>
        </p:nvSpPr>
        <p:spPr>
          <a:xfrm>
            <a:off x="7204388" y="141181"/>
            <a:ext cx="2403412" cy="650567"/>
          </a:xfrm>
          <a:prstGeom prst="wedgeRoundRectCallout">
            <a:avLst>
              <a:gd name="adj1" fmla="val 2316"/>
              <a:gd name="adj2" fmla="val -4355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prstClr val="white"/>
                </a:solidFill>
              </a:rPr>
              <a:t>die </a:t>
            </a:r>
            <a:r>
              <a:rPr lang="en-US" sz="2000" dirty="0" err="1">
                <a:solidFill>
                  <a:prstClr val="white"/>
                </a:solidFill>
              </a:rPr>
              <a:t>Ausnahme</a:t>
            </a:r>
            <a:r>
              <a:rPr lang="en-US" sz="2000" dirty="0">
                <a:solidFill>
                  <a:prstClr val="white"/>
                </a:solidFill>
              </a:rPr>
              <a:t> – exception</a:t>
            </a:r>
          </a:p>
        </p:txBody>
      </p:sp>
      <p:sp>
        <p:nvSpPr>
          <p:cNvPr id="14" name="Speech Bubble: Rectangle with Corners Rounded 13">
            <a:extLst>
              <a:ext uri="{FF2B5EF4-FFF2-40B4-BE49-F238E27FC236}">
                <a16:creationId xmlns:a16="http://schemas.microsoft.com/office/drawing/2014/main" id="{AB47E2DA-5FEE-45B1-B0EA-054F1746875F}"/>
              </a:ext>
            </a:extLst>
          </p:cNvPr>
          <p:cNvSpPr/>
          <p:nvPr/>
        </p:nvSpPr>
        <p:spPr>
          <a:xfrm>
            <a:off x="2909455" y="5263951"/>
            <a:ext cx="6238454" cy="1033133"/>
          </a:xfrm>
          <a:prstGeom prst="wedgeRoundRectCallout">
            <a:avLst>
              <a:gd name="adj1" fmla="val -12947"/>
              <a:gd name="adj2" fmla="val -8070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prstClr val="white"/>
                </a:solidFill>
              </a:rPr>
              <a:t>Note: the ‘e’s not in bold are pronounced ‘uh’. We have a lot of this sound in English in, for example, ‘th</a:t>
            </a:r>
            <a:r>
              <a:rPr lang="en-US" sz="2000" b="1" dirty="0">
                <a:solidFill>
                  <a:prstClr val="white"/>
                </a:solidFill>
              </a:rPr>
              <a:t>e </a:t>
            </a:r>
            <a:r>
              <a:rPr lang="en-US" sz="2000" dirty="0">
                <a:solidFill>
                  <a:prstClr val="white"/>
                </a:solidFill>
              </a:rPr>
              <a:t>butt</a:t>
            </a:r>
            <a:r>
              <a:rPr lang="en-US" sz="2000" b="1" dirty="0">
                <a:solidFill>
                  <a:prstClr val="white"/>
                </a:solidFill>
              </a:rPr>
              <a:t>e</a:t>
            </a:r>
            <a:r>
              <a:rPr lang="en-US" sz="2000" dirty="0">
                <a:solidFill>
                  <a:prstClr val="white"/>
                </a:solidFill>
              </a:rPr>
              <a:t>r</a:t>
            </a:r>
            <a:r>
              <a:rPr lang="en-US" sz="2000" b="1" dirty="0">
                <a:solidFill>
                  <a:prstClr val="white"/>
                </a:solidFill>
              </a:rPr>
              <a:t>’. </a:t>
            </a:r>
            <a:r>
              <a:rPr lang="en-US" sz="2000" dirty="0">
                <a:solidFill>
                  <a:prstClr val="white"/>
                </a:solidFill>
              </a:rPr>
              <a:t>It is called ‘schwa’. </a:t>
            </a:r>
          </a:p>
        </p:txBody>
      </p:sp>
      <p:sp>
        <p:nvSpPr>
          <p:cNvPr id="2" name="Rectangle: Rounded Corners 1">
            <a:extLst>
              <a:ext uri="{FF2B5EF4-FFF2-40B4-BE49-F238E27FC236}">
                <a16:creationId xmlns:a16="http://schemas.microsoft.com/office/drawing/2014/main" id="{3B198281-AA5C-47A2-842F-E37981B813DD}"/>
              </a:ext>
            </a:extLst>
          </p:cNvPr>
          <p:cNvSpPr/>
          <p:nvPr/>
        </p:nvSpPr>
        <p:spPr>
          <a:xfrm>
            <a:off x="5390544" y="2732000"/>
            <a:ext cx="1413164" cy="357939"/>
          </a:xfrm>
          <a:prstGeom prst="roundRect">
            <a:avLst/>
          </a:prstGeom>
          <a:solidFill>
            <a:srgbClr val="FFFF00">
              <a:alpha val="46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47831140-E7C1-456B-BD61-5186581B1DC7}"/>
              </a:ext>
            </a:extLst>
          </p:cNvPr>
          <p:cNvSpPr/>
          <p:nvPr/>
        </p:nvSpPr>
        <p:spPr>
          <a:xfrm>
            <a:off x="8406094" y="3363656"/>
            <a:ext cx="1193730" cy="357939"/>
          </a:xfrm>
          <a:prstGeom prst="roundRect">
            <a:avLst/>
          </a:prstGeom>
          <a:solidFill>
            <a:srgbClr val="FFFF00">
              <a:alpha val="46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9635E9C8-30BC-41E5-977D-7A4DE51CB539}"/>
              </a:ext>
            </a:extLst>
          </p:cNvPr>
          <p:cNvSpPr/>
          <p:nvPr/>
        </p:nvSpPr>
        <p:spPr>
          <a:xfrm>
            <a:off x="2466108" y="3979243"/>
            <a:ext cx="1413164" cy="357939"/>
          </a:xfrm>
          <a:prstGeom prst="roundRect">
            <a:avLst/>
          </a:prstGeom>
          <a:solidFill>
            <a:srgbClr val="FFFF00">
              <a:alpha val="46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F154E6D0-5F68-4F9D-A5EA-1D60743DF983}"/>
              </a:ext>
            </a:extLst>
          </p:cNvPr>
          <p:cNvSpPr/>
          <p:nvPr/>
        </p:nvSpPr>
        <p:spPr>
          <a:xfrm>
            <a:off x="2466108" y="4606073"/>
            <a:ext cx="1413164" cy="357939"/>
          </a:xfrm>
          <a:prstGeom prst="roundRect">
            <a:avLst/>
          </a:prstGeom>
          <a:solidFill>
            <a:srgbClr val="FFFF00">
              <a:alpha val="46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2544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4" grpId="0" animBg="1"/>
      <p:bldP spid="2" grpId="0" animBg="1"/>
      <p:bldP spid="16" grpId="0" animBg="1"/>
      <p:bldP spid="17" grpId="0" animBg="1"/>
      <p:bldP spid="1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36665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200" b="1" dirty="0" err="1">
                <a:solidFill>
                  <a:schemeClr val="bg1"/>
                </a:solidFill>
              </a:rPr>
              <a:t>Phonetik</a:t>
            </a:r>
            <a:r>
              <a:rPr lang="en-GB" sz="32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graphicFrame>
        <p:nvGraphicFramePr>
          <p:cNvPr id="7" name="Table 6">
            <a:extLst>
              <a:ext uri="{FF2B5EF4-FFF2-40B4-BE49-F238E27FC236}">
                <a16:creationId xmlns:a16="http://schemas.microsoft.com/office/drawing/2014/main" id="{27F92FDD-7B77-4A33-A4E3-396827094C36}"/>
              </a:ext>
            </a:extLst>
          </p:cNvPr>
          <p:cNvGraphicFramePr>
            <a:graphicFrameLocks noGrp="1"/>
          </p:cNvGraphicFramePr>
          <p:nvPr/>
        </p:nvGraphicFramePr>
        <p:xfrm>
          <a:off x="1099335" y="2805319"/>
          <a:ext cx="9431677" cy="2475598"/>
        </p:xfrm>
        <a:graphic>
          <a:graphicData uri="http://schemas.openxmlformats.org/drawingml/2006/table">
            <a:tbl>
              <a:tblPr firstRow="1" bandRow="1">
                <a:tableStyleId>{C4B1156A-380E-4F78-BDF5-A606A8083BF9}</a:tableStyleId>
              </a:tblPr>
              <a:tblGrid>
                <a:gridCol w="619708">
                  <a:extLst>
                    <a:ext uri="{9D8B030D-6E8A-4147-A177-3AD203B41FA5}">
                      <a16:colId xmlns:a16="http://schemas.microsoft.com/office/drawing/2014/main" val="4291140735"/>
                    </a:ext>
                  </a:extLst>
                </a:gridCol>
                <a:gridCol w="2937323">
                  <a:extLst>
                    <a:ext uri="{9D8B030D-6E8A-4147-A177-3AD203B41FA5}">
                      <a16:colId xmlns:a16="http://schemas.microsoft.com/office/drawing/2014/main" val="3524113893"/>
                    </a:ext>
                  </a:extLst>
                </a:gridCol>
                <a:gridCol w="2937323">
                  <a:extLst>
                    <a:ext uri="{9D8B030D-6E8A-4147-A177-3AD203B41FA5}">
                      <a16:colId xmlns:a16="http://schemas.microsoft.com/office/drawing/2014/main" val="4059249933"/>
                    </a:ext>
                  </a:extLst>
                </a:gridCol>
                <a:gridCol w="2937323">
                  <a:extLst>
                    <a:ext uri="{9D8B030D-6E8A-4147-A177-3AD203B41FA5}">
                      <a16:colId xmlns:a16="http://schemas.microsoft.com/office/drawing/2014/main" val="3889906152"/>
                    </a:ext>
                  </a:extLst>
                </a:gridCol>
              </a:tblGrid>
              <a:tr h="626605">
                <a:tc>
                  <a:txBody>
                    <a:bodyPr/>
                    <a:lstStyle/>
                    <a:p>
                      <a:endParaRPr lang="en-GB" b="0" dirty="0"/>
                    </a:p>
                  </a:txBody>
                  <a:tcPr/>
                </a:tc>
                <a:tc>
                  <a:txBody>
                    <a:bodyPr/>
                    <a:lstStyle/>
                    <a:p>
                      <a:pPr algn="ctr"/>
                      <a:r>
                        <a:rPr lang="en-GB" sz="2400" b="0" dirty="0" err="1">
                          <a:solidFill>
                            <a:srgbClr val="115076"/>
                          </a:solidFill>
                        </a:rPr>
                        <a:t>F</a:t>
                      </a:r>
                      <a:r>
                        <a:rPr lang="en-GB" sz="2400" b="1" dirty="0" err="1">
                          <a:solidFill>
                            <a:srgbClr val="115076"/>
                          </a:solidFill>
                        </a:rPr>
                        <a:t>eh</a:t>
                      </a:r>
                      <a:r>
                        <a:rPr lang="en-GB" sz="2400" b="0" dirty="0" err="1">
                          <a:solidFill>
                            <a:srgbClr val="115076"/>
                          </a:solidFill>
                        </a:rPr>
                        <a:t>ler</a:t>
                      </a:r>
                      <a:endParaRPr lang="en-GB" sz="2400" b="0" dirty="0">
                        <a:solidFill>
                          <a:srgbClr val="115076"/>
                        </a:solidFill>
                      </a:endParaRPr>
                    </a:p>
                  </a:txBody>
                  <a:tcPr anchor="ctr"/>
                </a:tc>
                <a:tc>
                  <a:txBody>
                    <a:bodyPr/>
                    <a:lstStyle/>
                    <a:p>
                      <a:pPr algn="ctr"/>
                      <a:r>
                        <a:rPr lang="en-GB" sz="2400" b="0" dirty="0">
                          <a:solidFill>
                            <a:srgbClr val="115076"/>
                          </a:solidFill>
                        </a:rPr>
                        <a:t>All</a:t>
                      </a:r>
                      <a:r>
                        <a:rPr lang="en-GB" sz="2400" b="1" dirty="0">
                          <a:solidFill>
                            <a:srgbClr val="115076"/>
                          </a:solidFill>
                        </a:rPr>
                        <a:t>ee</a:t>
                      </a:r>
                    </a:p>
                  </a:txBody>
                  <a:tcPr anchor="ctr"/>
                </a:tc>
                <a:tc>
                  <a:txBody>
                    <a:bodyPr/>
                    <a:lstStyle/>
                    <a:p>
                      <a:pPr algn="ctr"/>
                      <a:r>
                        <a:rPr lang="en-GB" sz="2400" b="0" dirty="0" err="1">
                          <a:solidFill>
                            <a:srgbClr val="115076"/>
                          </a:solidFill>
                        </a:rPr>
                        <a:t>h</a:t>
                      </a:r>
                      <a:r>
                        <a:rPr lang="en-GB" sz="2400" b="1" dirty="0" err="1">
                          <a:solidFill>
                            <a:srgbClr val="115076"/>
                          </a:solidFill>
                        </a:rPr>
                        <a:t>e</a:t>
                      </a:r>
                      <a:r>
                        <a:rPr lang="en-GB" sz="2400" b="0" dirty="0" err="1">
                          <a:solidFill>
                            <a:srgbClr val="115076"/>
                          </a:solidFill>
                        </a:rPr>
                        <a:t>lfen</a:t>
                      </a:r>
                      <a:endParaRPr lang="en-GB" sz="2400" b="0" dirty="0">
                        <a:solidFill>
                          <a:srgbClr val="115076"/>
                        </a:solidFill>
                      </a:endParaRPr>
                    </a:p>
                  </a:txBody>
                  <a:tcPr anchor="ctr"/>
                </a:tc>
                <a:extLst>
                  <a:ext uri="{0D108BD9-81ED-4DB2-BD59-A6C34878D82A}">
                    <a16:rowId xmlns:a16="http://schemas.microsoft.com/office/drawing/2014/main" val="3340396772"/>
                  </a:ext>
                </a:extLst>
              </a:tr>
              <a:tr h="626605">
                <a:tc>
                  <a:txBody>
                    <a:bodyPr/>
                    <a:lstStyle/>
                    <a:p>
                      <a:endParaRPr lang="en-GB" dirty="0"/>
                    </a:p>
                  </a:txBody>
                  <a:tcPr/>
                </a:tc>
                <a:tc>
                  <a:txBody>
                    <a:bodyPr/>
                    <a:lstStyle/>
                    <a:p>
                      <a:pPr algn="ctr"/>
                      <a:r>
                        <a:rPr lang="en-GB" sz="2400" dirty="0" err="1">
                          <a:solidFill>
                            <a:srgbClr val="115076"/>
                          </a:solidFill>
                        </a:rPr>
                        <a:t>schl</a:t>
                      </a:r>
                      <a:r>
                        <a:rPr lang="en-GB" sz="2400" b="1" dirty="0" err="1">
                          <a:solidFill>
                            <a:srgbClr val="115076"/>
                          </a:solidFill>
                        </a:rPr>
                        <a:t>e</a:t>
                      </a:r>
                      <a:r>
                        <a:rPr lang="en-GB" sz="2400" dirty="0" err="1">
                          <a:solidFill>
                            <a:srgbClr val="115076"/>
                          </a:solidFill>
                        </a:rPr>
                        <a:t>cht</a:t>
                      </a:r>
                      <a:endParaRPr lang="en-GB" sz="2400" dirty="0">
                        <a:solidFill>
                          <a:srgbClr val="115076"/>
                        </a:solidFill>
                      </a:endParaRPr>
                    </a:p>
                  </a:txBody>
                  <a:tcPr anchor="ctr"/>
                </a:tc>
                <a:tc>
                  <a:txBody>
                    <a:bodyPr/>
                    <a:lstStyle/>
                    <a:p>
                      <a:pPr algn="ctr"/>
                      <a:r>
                        <a:rPr lang="en-GB" sz="2400" dirty="0" err="1">
                          <a:solidFill>
                            <a:srgbClr val="115076"/>
                          </a:solidFill>
                        </a:rPr>
                        <a:t>g</a:t>
                      </a:r>
                      <a:r>
                        <a:rPr lang="en-GB" sz="2400" b="1" dirty="0" err="1">
                          <a:solidFill>
                            <a:srgbClr val="115076"/>
                          </a:solidFill>
                        </a:rPr>
                        <a:t>e</a:t>
                      </a:r>
                      <a:r>
                        <a:rPr lang="en-GB" sz="2400" dirty="0" err="1">
                          <a:solidFill>
                            <a:srgbClr val="115076"/>
                          </a:solidFill>
                        </a:rPr>
                        <a:t>gen</a:t>
                      </a:r>
                      <a:endParaRPr lang="en-GB" sz="2400" dirty="0">
                        <a:solidFill>
                          <a:srgbClr val="115076"/>
                        </a:solidFill>
                      </a:endParaRPr>
                    </a:p>
                  </a:txBody>
                  <a:tcPr anchor="ctr"/>
                </a:tc>
                <a:tc>
                  <a:txBody>
                    <a:bodyPr/>
                    <a:lstStyle/>
                    <a:p>
                      <a:pPr algn="ctr"/>
                      <a:r>
                        <a:rPr lang="en-GB" sz="2400" dirty="0" err="1">
                          <a:solidFill>
                            <a:srgbClr val="115076"/>
                          </a:solidFill>
                        </a:rPr>
                        <a:t>Athl</a:t>
                      </a:r>
                      <a:r>
                        <a:rPr lang="en-GB" sz="2400" b="1" dirty="0" err="1">
                          <a:solidFill>
                            <a:srgbClr val="115076"/>
                          </a:solidFill>
                        </a:rPr>
                        <a:t>e</a:t>
                      </a:r>
                      <a:r>
                        <a:rPr lang="en-GB" sz="2400" dirty="0" err="1">
                          <a:solidFill>
                            <a:srgbClr val="115076"/>
                          </a:solidFill>
                        </a:rPr>
                        <a:t>t</a:t>
                      </a:r>
                      <a:endParaRPr lang="en-GB" sz="2400" dirty="0">
                        <a:solidFill>
                          <a:srgbClr val="115076"/>
                        </a:solidFill>
                      </a:endParaRPr>
                    </a:p>
                  </a:txBody>
                  <a:tcPr anchor="ctr"/>
                </a:tc>
                <a:extLst>
                  <a:ext uri="{0D108BD9-81ED-4DB2-BD59-A6C34878D82A}">
                    <a16:rowId xmlns:a16="http://schemas.microsoft.com/office/drawing/2014/main" val="3232434730"/>
                  </a:ext>
                </a:extLst>
              </a:tr>
              <a:tr h="626605">
                <a:tc>
                  <a:txBody>
                    <a:bodyPr/>
                    <a:lstStyle/>
                    <a:p>
                      <a:endParaRPr lang="en-GB" dirty="0"/>
                    </a:p>
                  </a:txBody>
                  <a:tcPr/>
                </a:tc>
                <a:tc>
                  <a:txBody>
                    <a:bodyPr/>
                    <a:lstStyle/>
                    <a:p>
                      <a:pPr algn="ctr"/>
                      <a:r>
                        <a:rPr lang="en-GB" sz="2400" dirty="0" err="1">
                          <a:solidFill>
                            <a:srgbClr val="115076"/>
                          </a:solidFill>
                        </a:rPr>
                        <a:t>perf</a:t>
                      </a:r>
                      <a:r>
                        <a:rPr lang="en-GB" sz="2400" b="1" dirty="0" err="1">
                          <a:solidFill>
                            <a:srgbClr val="115076"/>
                          </a:solidFill>
                        </a:rPr>
                        <a:t>e</a:t>
                      </a:r>
                      <a:r>
                        <a:rPr lang="en-GB" sz="2400" dirty="0" err="1">
                          <a:solidFill>
                            <a:srgbClr val="115076"/>
                          </a:solidFill>
                        </a:rPr>
                        <a:t>kt</a:t>
                      </a:r>
                      <a:endParaRPr lang="en-GB" sz="2400" dirty="0">
                        <a:solidFill>
                          <a:srgbClr val="115076"/>
                        </a:solidFill>
                      </a:endParaRPr>
                    </a:p>
                  </a:txBody>
                  <a:tcPr anchor="ctr"/>
                </a:tc>
                <a:tc>
                  <a:txBody>
                    <a:bodyPr/>
                    <a:lstStyle/>
                    <a:p>
                      <a:pPr algn="ctr"/>
                      <a:r>
                        <a:rPr lang="en-GB" sz="2400" dirty="0" err="1">
                          <a:solidFill>
                            <a:srgbClr val="115076"/>
                          </a:solidFill>
                        </a:rPr>
                        <a:t>f</a:t>
                      </a:r>
                      <a:r>
                        <a:rPr lang="en-GB" sz="2400" b="1" dirty="0" err="1">
                          <a:solidFill>
                            <a:srgbClr val="115076"/>
                          </a:solidFill>
                        </a:rPr>
                        <a:t>ä</a:t>
                      </a:r>
                      <a:r>
                        <a:rPr lang="en-GB" sz="2400" dirty="0" err="1">
                          <a:solidFill>
                            <a:srgbClr val="115076"/>
                          </a:solidFill>
                        </a:rPr>
                        <a:t>ngt</a:t>
                      </a:r>
                      <a:endParaRPr lang="en-GB" sz="2400" dirty="0">
                        <a:solidFill>
                          <a:srgbClr val="115076"/>
                        </a:solidFill>
                      </a:endParaRPr>
                    </a:p>
                  </a:txBody>
                  <a:tcPr anchor="ctr"/>
                </a:tc>
                <a:tc>
                  <a:txBody>
                    <a:bodyPr/>
                    <a:lstStyle/>
                    <a:p>
                      <a:pPr algn="ctr"/>
                      <a:r>
                        <a:rPr lang="en-GB" sz="2400" dirty="0" err="1">
                          <a:solidFill>
                            <a:srgbClr val="115076"/>
                          </a:solidFill>
                        </a:rPr>
                        <a:t>l</a:t>
                      </a:r>
                      <a:r>
                        <a:rPr lang="en-GB" sz="2400" b="1" dirty="0" err="1">
                          <a:solidFill>
                            <a:srgbClr val="115076"/>
                          </a:solidFill>
                        </a:rPr>
                        <a:t>e</a:t>
                      </a:r>
                      <a:r>
                        <a:rPr lang="en-GB" sz="2400" dirty="0" err="1">
                          <a:solidFill>
                            <a:srgbClr val="115076"/>
                          </a:solidFill>
                        </a:rPr>
                        <a:t>gen</a:t>
                      </a:r>
                      <a:endParaRPr lang="en-GB" sz="2400" dirty="0">
                        <a:solidFill>
                          <a:srgbClr val="115076"/>
                        </a:solidFill>
                      </a:endParaRPr>
                    </a:p>
                  </a:txBody>
                  <a:tcPr anchor="ctr"/>
                </a:tc>
                <a:extLst>
                  <a:ext uri="{0D108BD9-81ED-4DB2-BD59-A6C34878D82A}">
                    <a16:rowId xmlns:a16="http://schemas.microsoft.com/office/drawing/2014/main" val="648141216"/>
                  </a:ext>
                </a:extLst>
              </a:tr>
              <a:tr h="595783">
                <a:tc>
                  <a:txBody>
                    <a:bodyPr/>
                    <a:lstStyle/>
                    <a:p>
                      <a:endParaRPr lang="en-GB" dirty="0"/>
                    </a:p>
                  </a:txBody>
                  <a:tcPr/>
                </a:tc>
                <a:tc>
                  <a:txBody>
                    <a:bodyPr/>
                    <a:lstStyle/>
                    <a:p>
                      <a:pPr algn="ctr"/>
                      <a:r>
                        <a:rPr lang="en-GB" sz="2400" dirty="0" err="1">
                          <a:solidFill>
                            <a:srgbClr val="115076"/>
                          </a:solidFill>
                        </a:rPr>
                        <a:t>g</a:t>
                      </a:r>
                      <a:r>
                        <a:rPr lang="en-GB" sz="2400" b="1" dirty="0" err="1">
                          <a:solidFill>
                            <a:srgbClr val="115076"/>
                          </a:solidFill>
                        </a:rPr>
                        <a:t>e</a:t>
                      </a:r>
                      <a:r>
                        <a:rPr lang="en-GB" sz="2400" dirty="0" err="1">
                          <a:solidFill>
                            <a:srgbClr val="115076"/>
                          </a:solidFill>
                        </a:rPr>
                        <a:t>ben</a:t>
                      </a:r>
                      <a:endParaRPr lang="en-GB" sz="2400" dirty="0">
                        <a:solidFill>
                          <a:srgbClr val="115076"/>
                        </a:solidFill>
                      </a:endParaRPr>
                    </a:p>
                  </a:txBody>
                  <a:tcPr anchor="ctr"/>
                </a:tc>
                <a:tc>
                  <a:txBody>
                    <a:bodyPr/>
                    <a:lstStyle/>
                    <a:p>
                      <a:pPr algn="ctr"/>
                      <a:r>
                        <a:rPr lang="en-GB" sz="2400" dirty="0" err="1">
                          <a:solidFill>
                            <a:srgbClr val="115076"/>
                          </a:solidFill>
                        </a:rPr>
                        <a:t>Ins</a:t>
                      </a:r>
                      <a:r>
                        <a:rPr lang="en-GB" sz="2400" b="1" dirty="0" err="1">
                          <a:solidFill>
                            <a:srgbClr val="115076"/>
                          </a:solidFill>
                        </a:rPr>
                        <a:t>e</a:t>
                      </a:r>
                      <a:r>
                        <a:rPr lang="en-GB" sz="2400" dirty="0" err="1">
                          <a:solidFill>
                            <a:srgbClr val="115076"/>
                          </a:solidFill>
                        </a:rPr>
                        <a:t>kt</a:t>
                      </a:r>
                      <a:endParaRPr lang="en-GB" sz="2400" dirty="0">
                        <a:solidFill>
                          <a:srgbClr val="115076"/>
                        </a:solidFill>
                      </a:endParaRPr>
                    </a:p>
                  </a:txBody>
                  <a:tcPr anchor="ctr"/>
                </a:tc>
                <a:tc>
                  <a:txBody>
                    <a:bodyPr/>
                    <a:lstStyle/>
                    <a:p>
                      <a:pPr algn="ctr"/>
                      <a:r>
                        <a:rPr lang="en-GB" sz="2400" dirty="0" err="1">
                          <a:solidFill>
                            <a:srgbClr val="115076"/>
                          </a:solidFill>
                        </a:rPr>
                        <a:t>l</a:t>
                      </a:r>
                      <a:r>
                        <a:rPr lang="en-GB" sz="2400" b="1" dirty="0" err="1">
                          <a:solidFill>
                            <a:srgbClr val="115076"/>
                          </a:solidFill>
                        </a:rPr>
                        <a:t>e</a:t>
                      </a:r>
                      <a:r>
                        <a:rPr lang="en-GB" sz="2400" dirty="0" err="1">
                          <a:solidFill>
                            <a:srgbClr val="115076"/>
                          </a:solidFill>
                        </a:rPr>
                        <a:t>tzte</a:t>
                      </a:r>
                      <a:endParaRPr lang="en-GB" sz="2400" dirty="0">
                        <a:solidFill>
                          <a:srgbClr val="115076"/>
                        </a:solidFill>
                      </a:endParaRPr>
                    </a:p>
                  </a:txBody>
                  <a:tcPr anchor="ctr"/>
                </a:tc>
                <a:extLst>
                  <a:ext uri="{0D108BD9-81ED-4DB2-BD59-A6C34878D82A}">
                    <a16:rowId xmlns:a16="http://schemas.microsoft.com/office/drawing/2014/main" val="3595203780"/>
                  </a:ext>
                </a:extLst>
              </a:tr>
            </a:tbl>
          </a:graphicData>
        </a:graphic>
      </p:graphicFrame>
      <p:sp>
        <p:nvSpPr>
          <p:cNvPr id="8" name="Action Button: Custom 16">
            <a:hlinkClick r:id="" action="ppaction://noaction" highlightClick="1">
              <a:snd r:embed="rId4" name="9.2.1.6 slide 6 5.wav"/>
            </a:hlinkClick>
            <a:extLst>
              <a:ext uri="{FF2B5EF4-FFF2-40B4-BE49-F238E27FC236}">
                <a16:creationId xmlns:a16="http://schemas.microsoft.com/office/drawing/2014/main" id="{7AF2674A-6454-4415-9773-3086FBC012BC}"/>
              </a:ext>
            </a:extLst>
          </p:cNvPr>
          <p:cNvSpPr/>
          <p:nvPr/>
        </p:nvSpPr>
        <p:spPr>
          <a:xfrm>
            <a:off x="1213901" y="293851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5" name="9.2.1.6 slide 6 6.wav"/>
            </a:hlinkClick>
            <a:extLst>
              <a:ext uri="{FF2B5EF4-FFF2-40B4-BE49-F238E27FC236}">
                <a16:creationId xmlns:a16="http://schemas.microsoft.com/office/drawing/2014/main" id="{E94BEF75-5EBD-4C6F-96D2-C558D2A4BEA0}"/>
              </a:ext>
            </a:extLst>
          </p:cNvPr>
          <p:cNvSpPr/>
          <p:nvPr/>
        </p:nvSpPr>
        <p:spPr>
          <a:xfrm>
            <a:off x="1213901" y="357017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6" name="9.2.1.6 slide 6 7.wav"/>
            </a:hlinkClick>
            <a:extLst>
              <a:ext uri="{FF2B5EF4-FFF2-40B4-BE49-F238E27FC236}">
                <a16:creationId xmlns:a16="http://schemas.microsoft.com/office/drawing/2014/main" id="{9C56E1CE-980F-459C-BE8A-CAA6A1F0220A}"/>
              </a:ext>
            </a:extLst>
          </p:cNvPr>
          <p:cNvSpPr/>
          <p:nvPr/>
        </p:nvSpPr>
        <p:spPr>
          <a:xfrm>
            <a:off x="1213901" y="418575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6">
            <a:hlinkClick r:id="" action="ppaction://noaction" highlightClick="1">
              <a:snd r:embed="rId7" name="9.2.1.6 slide 6 8.wav"/>
            </a:hlinkClick>
            <a:extLst>
              <a:ext uri="{FF2B5EF4-FFF2-40B4-BE49-F238E27FC236}">
                <a16:creationId xmlns:a16="http://schemas.microsoft.com/office/drawing/2014/main" id="{536469BA-5726-40D1-8D07-5350AD4C99A0}"/>
              </a:ext>
            </a:extLst>
          </p:cNvPr>
          <p:cNvSpPr/>
          <p:nvPr/>
        </p:nvSpPr>
        <p:spPr>
          <a:xfrm>
            <a:off x="1213901" y="478008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2" name="TextBox 11">
            <a:extLst>
              <a:ext uri="{FF2B5EF4-FFF2-40B4-BE49-F238E27FC236}">
                <a16:creationId xmlns:a16="http://schemas.microsoft.com/office/drawing/2014/main" id="{ABDB856D-8B8B-4595-8710-04B410CC8E04}"/>
              </a:ext>
            </a:extLst>
          </p:cNvPr>
          <p:cNvSpPr txBox="1"/>
          <p:nvPr/>
        </p:nvSpPr>
        <p:spPr>
          <a:xfrm>
            <a:off x="3366655" y="367850"/>
            <a:ext cx="6986427" cy="461665"/>
          </a:xfrm>
          <a:prstGeom prst="rect">
            <a:avLst/>
          </a:prstGeom>
          <a:noFill/>
        </p:spPr>
        <p:txBody>
          <a:bodyPr wrap="square" rtlCol="0">
            <a:spAutoFit/>
          </a:bodyPr>
          <a:lstStyle/>
          <a:p>
            <a:pPr algn="l"/>
            <a:r>
              <a:rPr lang="en-GB" sz="2400" b="1" dirty="0">
                <a:solidFill>
                  <a:schemeClr val="accent5">
                    <a:lumMod val="50000"/>
                  </a:schemeClr>
                </a:solidFill>
              </a:rPr>
              <a:t>Welches Wort </a:t>
            </a:r>
            <a:r>
              <a:rPr lang="en-GB" sz="2400" b="1" dirty="0" err="1">
                <a:solidFill>
                  <a:schemeClr val="accent5">
                    <a:lumMod val="50000"/>
                  </a:schemeClr>
                </a:solidFill>
              </a:rPr>
              <a:t>passt</a:t>
            </a:r>
            <a:r>
              <a:rPr lang="en-GB" sz="2400" b="1" dirty="0">
                <a:solidFill>
                  <a:schemeClr val="accent5">
                    <a:lumMod val="50000"/>
                  </a:schemeClr>
                </a:solidFill>
              </a:rPr>
              <a:t> </a:t>
            </a:r>
            <a:r>
              <a:rPr lang="en-GB" sz="2400" b="1" dirty="0" err="1">
                <a:solidFill>
                  <a:schemeClr val="accent5">
                    <a:lumMod val="50000"/>
                  </a:schemeClr>
                </a:solidFill>
              </a:rPr>
              <a:t>nicht</a:t>
            </a:r>
            <a:r>
              <a:rPr lang="en-GB" sz="2400" b="1" dirty="0">
                <a:solidFill>
                  <a:schemeClr val="accent5">
                    <a:lumMod val="50000"/>
                  </a:schemeClr>
                </a:solidFill>
              </a:rPr>
              <a:t>?</a:t>
            </a:r>
          </a:p>
        </p:txBody>
      </p:sp>
      <p:pic>
        <p:nvPicPr>
          <p:cNvPr id="2050" name="Picture 2" descr="Athlete, Runner, Sprint, Fast, Black, Man, Black Man">
            <a:extLst>
              <a:ext uri="{FF2B5EF4-FFF2-40B4-BE49-F238E27FC236}">
                <a16:creationId xmlns:a16="http://schemas.microsoft.com/office/drawing/2014/main" id="{85F20340-94BF-4180-9A4D-730909997EF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26939" y="871743"/>
            <a:ext cx="2608145" cy="173876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280DDE99-8F4A-4855-8B3C-83EEC4B73CAF}"/>
              </a:ext>
            </a:extLst>
          </p:cNvPr>
          <p:cNvSpPr/>
          <p:nvPr/>
        </p:nvSpPr>
        <p:spPr>
          <a:xfrm>
            <a:off x="8313931" y="2939870"/>
            <a:ext cx="1413164" cy="357939"/>
          </a:xfrm>
          <a:prstGeom prst="roundRect">
            <a:avLst/>
          </a:prstGeom>
          <a:solidFill>
            <a:srgbClr val="FFFF00">
              <a:alpha val="46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108581D7-D0A1-4288-B7B1-E04CB35AD477}"/>
              </a:ext>
            </a:extLst>
          </p:cNvPr>
          <p:cNvSpPr/>
          <p:nvPr/>
        </p:nvSpPr>
        <p:spPr>
          <a:xfrm>
            <a:off x="2467235" y="3585380"/>
            <a:ext cx="1413164" cy="357939"/>
          </a:xfrm>
          <a:prstGeom prst="roundRect">
            <a:avLst/>
          </a:prstGeom>
          <a:solidFill>
            <a:srgbClr val="FFFF00">
              <a:alpha val="46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95880D57-E87D-4A9F-819F-D600DDB00596}"/>
              </a:ext>
            </a:extLst>
          </p:cNvPr>
          <p:cNvSpPr/>
          <p:nvPr/>
        </p:nvSpPr>
        <p:spPr>
          <a:xfrm>
            <a:off x="8365613" y="4200967"/>
            <a:ext cx="1413164" cy="357939"/>
          </a:xfrm>
          <a:prstGeom prst="roundRect">
            <a:avLst/>
          </a:prstGeom>
          <a:solidFill>
            <a:srgbClr val="FFFF00">
              <a:alpha val="46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A86F4BB4-8000-4089-84A8-19141E050543}"/>
              </a:ext>
            </a:extLst>
          </p:cNvPr>
          <p:cNvSpPr/>
          <p:nvPr/>
        </p:nvSpPr>
        <p:spPr>
          <a:xfrm>
            <a:off x="2467235" y="4795288"/>
            <a:ext cx="1413164" cy="357939"/>
          </a:xfrm>
          <a:prstGeom prst="roundRect">
            <a:avLst/>
          </a:prstGeom>
          <a:solidFill>
            <a:srgbClr val="FFFF00">
              <a:alpha val="46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ECDB0978-1346-4A2E-99AF-01A1EB6B3FEB}"/>
              </a:ext>
            </a:extLst>
          </p:cNvPr>
          <p:cNvSpPr txBox="1"/>
          <p:nvPr/>
        </p:nvSpPr>
        <p:spPr>
          <a:xfrm>
            <a:off x="0" y="1268765"/>
            <a:ext cx="8950036" cy="830997"/>
          </a:xfrm>
          <a:prstGeom prst="rect">
            <a:avLst/>
          </a:prstGeom>
          <a:noFill/>
        </p:spPr>
        <p:txBody>
          <a:bodyPr wrap="square" rtlCol="0">
            <a:spAutoFit/>
          </a:bodyPr>
          <a:lstStyle/>
          <a:p>
            <a:r>
              <a:rPr lang="en-GB" sz="2400" dirty="0">
                <a:solidFill>
                  <a:schemeClr val="accent5">
                    <a:lumMod val="50000"/>
                  </a:schemeClr>
                </a:solidFill>
              </a:rPr>
              <a:t>Person A </a:t>
            </a:r>
            <a:r>
              <a:rPr lang="en-GB" sz="2400" dirty="0" err="1">
                <a:solidFill>
                  <a:schemeClr val="accent5">
                    <a:lumMod val="50000"/>
                  </a:schemeClr>
                </a:solidFill>
              </a:rPr>
              <a:t>liest</a:t>
            </a:r>
            <a:r>
              <a:rPr lang="en-GB" sz="2400" dirty="0">
                <a:solidFill>
                  <a:schemeClr val="accent5">
                    <a:lumMod val="50000"/>
                  </a:schemeClr>
                </a:solidFill>
              </a:rPr>
              <a:t> die </a:t>
            </a:r>
            <a:r>
              <a:rPr lang="en-GB" sz="2400" dirty="0" err="1">
                <a:solidFill>
                  <a:schemeClr val="accent5">
                    <a:lumMod val="50000"/>
                  </a:schemeClr>
                </a:solidFill>
              </a:rPr>
              <a:t>Wörter</a:t>
            </a:r>
            <a:r>
              <a:rPr lang="en-GB" sz="2400" dirty="0">
                <a:solidFill>
                  <a:schemeClr val="accent5">
                    <a:lumMod val="50000"/>
                  </a:schemeClr>
                </a:solidFill>
              </a:rPr>
              <a:t> </a:t>
            </a:r>
            <a:r>
              <a:rPr lang="en-GB" sz="2400" dirty="0" err="1">
                <a:solidFill>
                  <a:schemeClr val="accent5">
                    <a:lumMod val="50000"/>
                  </a:schemeClr>
                </a:solidFill>
              </a:rPr>
              <a:t>laut</a:t>
            </a:r>
            <a:r>
              <a:rPr lang="en-GB" sz="2400" dirty="0">
                <a:solidFill>
                  <a:schemeClr val="accent5">
                    <a:lumMod val="50000"/>
                  </a:schemeClr>
                </a:solidFill>
              </a:rPr>
              <a:t>.  </a:t>
            </a:r>
            <a:br>
              <a:rPr lang="en-GB" sz="2400" dirty="0">
                <a:solidFill>
                  <a:schemeClr val="accent5">
                    <a:lumMod val="50000"/>
                  </a:schemeClr>
                </a:solidFill>
              </a:rPr>
            </a:br>
            <a:r>
              <a:rPr lang="en-GB" sz="2400" dirty="0">
                <a:solidFill>
                  <a:schemeClr val="accent5">
                    <a:lumMod val="50000"/>
                  </a:schemeClr>
                </a:solidFill>
              </a:rPr>
              <a:t>Person B </a:t>
            </a:r>
            <a:r>
              <a:rPr lang="en-GB" sz="2400" dirty="0" err="1">
                <a:solidFill>
                  <a:schemeClr val="accent5">
                    <a:lumMod val="50000"/>
                  </a:schemeClr>
                </a:solidFill>
              </a:rPr>
              <a:t>dreht</a:t>
            </a:r>
            <a:r>
              <a:rPr lang="en-GB" sz="2400" dirty="0">
                <a:solidFill>
                  <a:schemeClr val="accent5">
                    <a:lumMod val="50000"/>
                  </a:schemeClr>
                </a:solidFill>
              </a:rPr>
              <a:t> </a:t>
            </a:r>
            <a:r>
              <a:rPr lang="en-GB" sz="2400" dirty="0" err="1">
                <a:solidFill>
                  <a:schemeClr val="accent5">
                    <a:lumMod val="50000"/>
                  </a:schemeClr>
                </a:solidFill>
              </a:rPr>
              <a:t>sich</a:t>
            </a:r>
            <a:r>
              <a:rPr lang="en-GB" sz="2400" dirty="0">
                <a:solidFill>
                  <a:schemeClr val="accent5">
                    <a:lumMod val="50000"/>
                  </a:schemeClr>
                </a:solidFill>
              </a:rPr>
              <a:t> um </a:t>
            </a:r>
            <a:r>
              <a:rPr lang="en-GB" sz="2400" dirty="0">
                <a:solidFill>
                  <a:schemeClr val="accent5">
                    <a:lumMod val="50000"/>
                  </a:schemeClr>
                </a:solidFill>
                <a:sym typeface="Webdings" panose="05030102010509060703" pitchFamily="18" charset="2"/>
              </a:rPr>
              <a:t></a:t>
            </a:r>
            <a:r>
              <a:rPr lang="en-GB" sz="2400" dirty="0">
                <a:solidFill>
                  <a:schemeClr val="accent5">
                    <a:lumMod val="50000"/>
                  </a:schemeClr>
                </a:solidFill>
              </a:rPr>
              <a:t> und </a:t>
            </a:r>
            <a:r>
              <a:rPr lang="en-GB" sz="2400" dirty="0" err="1">
                <a:solidFill>
                  <a:schemeClr val="accent5">
                    <a:lumMod val="50000"/>
                  </a:schemeClr>
                </a:solidFill>
              </a:rPr>
              <a:t>schreibt</a:t>
            </a:r>
            <a:r>
              <a:rPr lang="en-GB" sz="2400" dirty="0">
                <a:solidFill>
                  <a:schemeClr val="accent5">
                    <a:lumMod val="50000"/>
                  </a:schemeClr>
                </a:solidFill>
              </a:rPr>
              <a:t> die </a:t>
            </a:r>
            <a:r>
              <a:rPr lang="en-GB" sz="2400" dirty="0" err="1">
                <a:solidFill>
                  <a:schemeClr val="accent5">
                    <a:lumMod val="50000"/>
                  </a:schemeClr>
                </a:solidFill>
              </a:rPr>
              <a:t>Ausnahme</a:t>
            </a:r>
            <a:r>
              <a:rPr lang="en-GB" sz="2400" dirty="0">
                <a:solidFill>
                  <a:schemeClr val="accent5">
                    <a:lumMod val="50000"/>
                  </a:schemeClr>
                </a:solidFill>
              </a:rPr>
              <a:t>* auf.</a:t>
            </a:r>
          </a:p>
        </p:txBody>
      </p:sp>
    </p:spTree>
    <p:extLst>
      <p:ext uri="{BB962C8B-B14F-4D97-AF65-F5344CB8AC3E}">
        <p14:creationId xmlns:p14="http://schemas.microsoft.com/office/powerpoint/2010/main" val="278188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5" grpId="0" animBg="1"/>
      <p:bldP spid="16" grpId="0" animBg="1"/>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48887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25720" y="1966560"/>
            <a:ext cx="10091760" cy="461665"/>
          </a:xfrm>
          <a:prstGeom prst="rect">
            <a:avLst/>
          </a:prstGeom>
          <a:noFill/>
        </p:spPr>
        <p:txBody>
          <a:bodyPr wrap="square" rtlCol="0">
            <a:spAutoFit/>
          </a:bodyPr>
          <a:lstStyle/>
          <a:p>
            <a:endParaRPr lang="de-DE" sz="2400" dirty="0">
              <a:solidFill>
                <a:schemeClr val="accent5">
                  <a:lumMod val="50000"/>
                </a:schemeClr>
              </a:solidFill>
            </a:endParaRPr>
          </a:p>
        </p:txBody>
      </p:sp>
      <p:graphicFrame>
        <p:nvGraphicFramePr>
          <p:cNvPr id="7" name="Table 6">
            <a:extLst>
              <a:ext uri="{FF2B5EF4-FFF2-40B4-BE49-F238E27FC236}">
                <a16:creationId xmlns:a16="http://schemas.microsoft.com/office/drawing/2014/main" id="{A57C9367-6E44-4F4A-95E2-5D84EAE7A372}"/>
              </a:ext>
            </a:extLst>
          </p:cNvPr>
          <p:cNvGraphicFramePr>
            <a:graphicFrameLocks noGrp="1"/>
          </p:cNvGraphicFramePr>
          <p:nvPr/>
        </p:nvGraphicFramePr>
        <p:xfrm>
          <a:off x="225720" y="2592940"/>
          <a:ext cx="11771637" cy="3239822"/>
        </p:xfrm>
        <a:graphic>
          <a:graphicData uri="http://schemas.openxmlformats.org/drawingml/2006/table">
            <a:tbl>
              <a:tblPr firstRow="1" bandRow="1">
                <a:tableStyleId>{00A15C55-8517-42AA-B614-E9B94910E393}</a:tableStyleId>
              </a:tblPr>
              <a:tblGrid>
                <a:gridCol w="453153">
                  <a:extLst>
                    <a:ext uri="{9D8B030D-6E8A-4147-A177-3AD203B41FA5}">
                      <a16:colId xmlns:a16="http://schemas.microsoft.com/office/drawing/2014/main" val="2607353726"/>
                    </a:ext>
                  </a:extLst>
                </a:gridCol>
                <a:gridCol w="7980218">
                  <a:extLst>
                    <a:ext uri="{9D8B030D-6E8A-4147-A177-3AD203B41FA5}">
                      <a16:colId xmlns:a16="http://schemas.microsoft.com/office/drawing/2014/main" val="1600817978"/>
                    </a:ext>
                  </a:extLst>
                </a:gridCol>
                <a:gridCol w="1732392">
                  <a:extLst>
                    <a:ext uri="{9D8B030D-6E8A-4147-A177-3AD203B41FA5}">
                      <a16:colId xmlns:a16="http://schemas.microsoft.com/office/drawing/2014/main" val="2609792770"/>
                    </a:ext>
                  </a:extLst>
                </a:gridCol>
                <a:gridCol w="1605874">
                  <a:extLst>
                    <a:ext uri="{9D8B030D-6E8A-4147-A177-3AD203B41FA5}">
                      <a16:colId xmlns:a16="http://schemas.microsoft.com/office/drawing/2014/main" val="1582182416"/>
                    </a:ext>
                  </a:extLst>
                </a:gridCol>
              </a:tblGrid>
              <a:tr h="1005462">
                <a:tc>
                  <a:txBody>
                    <a:bodyPr/>
                    <a:lstStyle/>
                    <a:p>
                      <a:endParaRPr lang="en-GB" dirty="0"/>
                    </a:p>
                  </a:txBody>
                  <a:tcPr>
                    <a:noFill/>
                  </a:tcPr>
                </a:tc>
                <a:tc>
                  <a:txBody>
                    <a:bodyPr/>
                    <a:lstStyle/>
                    <a:p>
                      <a:endParaRPr lang="en-GB" sz="240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t>langes</a:t>
                      </a:r>
                      <a:r>
                        <a:rPr lang="en-GB" sz="2400" b="1" dirty="0"/>
                        <a:t> [e]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t>kurzes</a:t>
                      </a:r>
                      <a:r>
                        <a:rPr lang="en-GB" sz="2400" b="1" dirty="0"/>
                        <a:t> [e]</a:t>
                      </a:r>
                    </a:p>
                  </a:txBody>
                  <a:tcPr anchor="ctr"/>
                </a:tc>
                <a:extLst>
                  <a:ext uri="{0D108BD9-81ED-4DB2-BD59-A6C34878D82A}">
                    <a16:rowId xmlns:a16="http://schemas.microsoft.com/office/drawing/2014/main" val="1153431983"/>
                  </a:ext>
                </a:extLst>
              </a:tr>
              <a:tr h="558590">
                <a:tc>
                  <a:txBody>
                    <a:bodyPr/>
                    <a:lstStyle/>
                    <a:p>
                      <a:pPr algn="ctr"/>
                      <a:endParaRPr lang="en-GB" sz="2000" dirty="0">
                        <a:solidFill>
                          <a:schemeClr val="accent1">
                            <a:lumMod val="50000"/>
                          </a:schemeClr>
                        </a:solidFill>
                      </a:endParaRPr>
                    </a:p>
                  </a:txBody>
                  <a:tcPr/>
                </a:tc>
                <a:tc>
                  <a:txBody>
                    <a:bodyPr/>
                    <a:lstStyle/>
                    <a:p>
                      <a:r>
                        <a:rPr lang="de-DE" sz="2400" dirty="0">
                          <a:solidFill>
                            <a:schemeClr val="accent5">
                              <a:lumMod val="50000"/>
                            </a:schemeClr>
                          </a:solidFill>
                        </a:rPr>
                        <a:t>Meine </a:t>
                      </a:r>
                      <a:r>
                        <a:rPr lang="de-DE" sz="2400" b="1" dirty="0">
                          <a:solidFill>
                            <a:schemeClr val="accent5">
                              <a:lumMod val="50000"/>
                            </a:schemeClr>
                          </a:solidFill>
                        </a:rPr>
                        <a:t>E</a:t>
                      </a:r>
                      <a:r>
                        <a:rPr lang="de-DE" sz="2400" dirty="0">
                          <a:solidFill>
                            <a:schemeClr val="accent5">
                              <a:lumMod val="50000"/>
                            </a:schemeClr>
                          </a:solidFill>
                        </a:rPr>
                        <a:t>ltern hatten ein Haus am Mittelm</a:t>
                      </a:r>
                      <a:r>
                        <a:rPr lang="de-DE" sz="2400" b="1" dirty="0">
                          <a:solidFill>
                            <a:schemeClr val="accent5">
                              <a:lumMod val="50000"/>
                            </a:schemeClr>
                          </a:solidFill>
                        </a:rPr>
                        <a:t>ee</a:t>
                      </a:r>
                      <a:r>
                        <a:rPr lang="de-DE" sz="2400" dirty="0">
                          <a:solidFill>
                            <a:schemeClr val="accent5">
                              <a:lumMod val="50000"/>
                            </a:schemeClr>
                          </a:solidFill>
                        </a:rPr>
                        <a:t>r</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1171492714"/>
                  </a:ext>
                </a:extLst>
              </a:tr>
              <a:tr h="558590">
                <a:tc>
                  <a:txBody>
                    <a:bodyPr/>
                    <a:lstStyle/>
                    <a:p>
                      <a:pPr algn="ctr"/>
                      <a:endParaRPr lang="en-GB" sz="2000" dirty="0">
                        <a:solidFill>
                          <a:schemeClr val="accent1">
                            <a:lumMod val="50000"/>
                          </a:schemeClr>
                        </a:solidFill>
                      </a:endParaRPr>
                    </a:p>
                  </a:txBody>
                  <a:tcPr/>
                </a:tc>
                <a:tc>
                  <a:txBody>
                    <a:bodyPr/>
                    <a:lstStyle/>
                    <a:p>
                      <a:r>
                        <a:rPr lang="de-DE" sz="2200" dirty="0">
                          <a:solidFill>
                            <a:schemeClr val="accent5">
                              <a:lumMod val="50000"/>
                            </a:schemeClr>
                          </a:solidFill>
                        </a:rPr>
                        <a:t>Der türkische Kaff</a:t>
                      </a:r>
                      <a:r>
                        <a:rPr lang="de-DE" sz="2200" b="1" dirty="0">
                          <a:solidFill>
                            <a:schemeClr val="accent5">
                              <a:lumMod val="50000"/>
                            </a:schemeClr>
                          </a:solidFill>
                        </a:rPr>
                        <a:t>ee</a:t>
                      </a:r>
                      <a:r>
                        <a:rPr lang="de-DE" sz="2200" dirty="0">
                          <a:solidFill>
                            <a:schemeClr val="accent5">
                              <a:lumMod val="50000"/>
                            </a:schemeClr>
                          </a:solidFill>
                        </a:rPr>
                        <a:t> ist so l</a:t>
                      </a:r>
                      <a:r>
                        <a:rPr lang="de-DE" sz="2200" b="1" dirty="0">
                          <a:solidFill>
                            <a:schemeClr val="accent5">
                              <a:lumMod val="50000"/>
                            </a:schemeClr>
                          </a:solidFill>
                        </a:rPr>
                        <a:t>e</a:t>
                      </a:r>
                      <a:r>
                        <a:rPr lang="de-DE" sz="2200" dirty="0">
                          <a:solidFill>
                            <a:schemeClr val="accent5">
                              <a:lumMod val="50000"/>
                            </a:schemeClr>
                          </a:solidFill>
                        </a:rPr>
                        <a:t>cker. Er f</a:t>
                      </a:r>
                      <a:r>
                        <a:rPr lang="de-DE" sz="2200" b="1" dirty="0">
                          <a:solidFill>
                            <a:schemeClr val="accent5">
                              <a:lumMod val="50000"/>
                            </a:schemeClr>
                          </a:solidFill>
                        </a:rPr>
                        <a:t>eh</a:t>
                      </a:r>
                      <a:r>
                        <a:rPr lang="de-DE" sz="2200" dirty="0">
                          <a:solidFill>
                            <a:schemeClr val="accent5">
                              <a:lumMod val="50000"/>
                            </a:schemeClr>
                          </a:solidFill>
                        </a:rPr>
                        <a:t>lt mir immer noch.</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1961458278"/>
                  </a:ext>
                </a:extLst>
              </a:tr>
              <a:tr h="558590">
                <a:tc>
                  <a:txBody>
                    <a:bodyPr/>
                    <a:lstStyle/>
                    <a:p>
                      <a:pPr algn="ctr"/>
                      <a:endParaRPr lang="en-GB" sz="2000" dirty="0">
                        <a:solidFill>
                          <a:schemeClr val="accent1">
                            <a:lumMod val="50000"/>
                          </a:schemeClr>
                        </a:solidFill>
                      </a:endParaRPr>
                    </a:p>
                  </a:txBody>
                  <a:tcPr/>
                </a:tc>
                <a:tc>
                  <a:txBody>
                    <a:bodyPr/>
                    <a:lstStyle/>
                    <a:p>
                      <a:r>
                        <a:rPr lang="de-DE" sz="2400" dirty="0">
                          <a:solidFill>
                            <a:schemeClr val="accent5">
                              <a:lumMod val="50000"/>
                            </a:schemeClr>
                          </a:solidFill>
                        </a:rPr>
                        <a:t>Im Winter gab </a:t>
                      </a:r>
                      <a:r>
                        <a:rPr lang="de-DE" sz="2400" b="1" dirty="0">
                          <a:solidFill>
                            <a:schemeClr val="accent5">
                              <a:lumMod val="50000"/>
                            </a:schemeClr>
                          </a:solidFill>
                        </a:rPr>
                        <a:t>e</a:t>
                      </a:r>
                      <a:r>
                        <a:rPr lang="de-DE" sz="2400" dirty="0">
                          <a:solidFill>
                            <a:schemeClr val="accent5">
                              <a:lumMod val="50000"/>
                            </a:schemeClr>
                          </a:solidFill>
                        </a:rPr>
                        <a:t>s s</a:t>
                      </a:r>
                      <a:r>
                        <a:rPr lang="de-DE" sz="2400" b="1" dirty="0">
                          <a:solidFill>
                            <a:schemeClr val="accent5">
                              <a:lumMod val="50000"/>
                            </a:schemeClr>
                          </a:solidFill>
                        </a:rPr>
                        <a:t>eh</a:t>
                      </a:r>
                      <a:r>
                        <a:rPr lang="de-DE" sz="2400" dirty="0">
                          <a:solidFill>
                            <a:schemeClr val="accent5">
                              <a:lumMod val="50000"/>
                            </a:schemeClr>
                          </a:solidFill>
                        </a:rPr>
                        <a:t>r w</a:t>
                      </a:r>
                      <a:r>
                        <a:rPr lang="de-DE" sz="2400" b="1" dirty="0">
                          <a:solidFill>
                            <a:schemeClr val="accent5">
                              <a:lumMod val="50000"/>
                            </a:schemeClr>
                          </a:solidFill>
                        </a:rPr>
                        <a:t>e</a:t>
                      </a:r>
                      <a:r>
                        <a:rPr lang="de-DE" sz="2400" dirty="0">
                          <a:solidFill>
                            <a:schemeClr val="accent5">
                              <a:lumMod val="50000"/>
                            </a:schemeClr>
                          </a:solidFill>
                        </a:rPr>
                        <a:t>nig Schn</a:t>
                      </a:r>
                      <a:r>
                        <a:rPr lang="de-DE" sz="2400" b="1" dirty="0">
                          <a:solidFill>
                            <a:schemeClr val="accent5">
                              <a:lumMod val="50000"/>
                            </a:schemeClr>
                          </a:solidFill>
                        </a:rPr>
                        <a:t>ee</a:t>
                      </a:r>
                      <a:r>
                        <a:rPr lang="de-DE" sz="2400" dirty="0">
                          <a:solidFill>
                            <a:schemeClr val="accent5">
                              <a:lumMod val="50000"/>
                            </a:schemeClr>
                          </a:solidFill>
                        </a:rPr>
                        <a:t>.</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r h="558590">
                <a:tc>
                  <a:txBody>
                    <a:bodyPr/>
                    <a:lstStyle/>
                    <a:p>
                      <a:pPr algn="ctr"/>
                      <a:endParaRPr lang="en-GB" sz="2000" dirty="0">
                        <a:solidFill>
                          <a:schemeClr val="accent1">
                            <a:lumMod val="50000"/>
                          </a:schemeClr>
                        </a:solidFill>
                      </a:endParaRPr>
                    </a:p>
                  </a:txBody>
                  <a:tcPr/>
                </a:tc>
                <a:tc>
                  <a:txBody>
                    <a:bodyPr/>
                    <a:lstStyle/>
                    <a:p>
                      <a:r>
                        <a:rPr lang="en-GB" sz="2400" dirty="0">
                          <a:solidFill>
                            <a:srgbClr val="115076"/>
                          </a:solidFill>
                        </a:rPr>
                        <a:t>In der </a:t>
                      </a:r>
                      <a:r>
                        <a:rPr lang="en-GB" sz="2400" b="1" dirty="0" err="1">
                          <a:solidFill>
                            <a:srgbClr val="115076"/>
                          </a:solidFill>
                        </a:rPr>
                        <a:t>e</a:t>
                      </a:r>
                      <a:r>
                        <a:rPr lang="en-GB" sz="2400" dirty="0" err="1">
                          <a:solidFill>
                            <a:srgbClr val="115076"/>
                          </a:solidFill>
                        </a:rPr>
                        <a:t>nglischen</a:t>
                      </a:r>
                      <a:r>
                        <a:rPr lang="en-GB" sz="2400" dirty="0">
                          <a:solidFill>
                            <a:srgbClr val="115076"/>
                          </a:solidFill>
                        </a:rPr>
                        <a:t> Ges</a:t>
                      </a:r>
                      <a:r>
                        <a:rPr lang="en-GB" sz="2400" b="1" dirty="0">
                          <a:solidFill>
                            <a:srgbClr val="115076"/>
                          </a:solidFill>
                        </a:rPr>
                        <a:t>e</a:t>
                      </a:r>
                      <a:r>
                        <a:rPr lang="en-GB" sz="2400" dirty="0">
                          <a:solidFill>
                            <a:srgbClr val="115076"/>
                          </a:solidFill>
                        </a:rPr>
                        <a:t>llschaft </a:t>
                      </a:r>
                      <a:r>
                        <a:rPr lang="en-GB" sz="2400" dirty="0" err="1">
                          <a:solidFill>
                            <a:srgbClr val="115076"/>
                          </a:solidFill>
                        </a:rPr>
                        <a:t>trinkt</a:t>
                      </a:r>
                      <a:r>
                        <a:rPr lang="en-GB" sz="2400" dirty="0">
                          <a:solidFill>
                            <a:srgbClr val="115076"/>
                          </a:solidFill>
                        </a:rPr>
                        <a:t> man </a:t>
                      </a:r>
                      <a:r>
                        <a:rPr lang="en-GB" sz="2400" dirty="0" err="1">
                          <a:solidFill>
                            <a:srgbClr val="115076"/>
                          </a:solidFill>
                        </a:rPr>
                        <a:t>viel</a:t>
                      </a:r>
                      <a:r>
                        <a:rPr lang="en-GB" sz="2400" dirty="0">
                          <a:solidFill>
                            <a:srgbClr val="115076"/>
                          </a:solidFill>
                        </a:rPr>
                        <a:t> T</a:t>
                      </a:r>
                      <a:r>
                        <a:rPr lang="en-GB" sz="2400" b="1" dirty="0">
                          <a:solidFill>
                            <a:srgbClr val="115076"/>
                          </a:solidFill>
                        </a:rPr>
                        <a:t>ee</a:t>
                      </a:r>
                      <a:r>
                        <a:rPr lang="en-GB" sz="2400" dirty="0">
                          <a:solidFill>
                            <a:srgbClr val="115076"/>
                          </a:solidFill>
                        </a:rPr>
                        <a:t>.</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2344197191"/>
                  </a:ext>
                </a:extLst>
              </a:tr>
            </a:tbl>
          </a:graphicData>
        </a:graphic>
      </p:graphicFrame>
      <p:sp>
        <p:nvSpPr>
          <p:cNvPr id="12" name="Action Button: Custom 16">
            <a:hlinkClick r:id="" action="ppaction://noaction" highlightClick="1">
              <a:snd r:embed="rId4" name="9.2.1.6 slide 17 1.wav"/>
            </a:hlinkClick>
            <a:extLst>
              <a:ext uri="{FF2B5EF4-FFF2-40B4-BE49-F238E27FC236}">
                <a16:creationId xmlns:a16="http://schemas.microsoft.com/office/drawing/2014/main" id="{39E3B1AA-5890-4C8A-B907-61F79752EEE9}"/>
              </a:ext>
            </a:extLst>
          </p:cNvPr>
          <p:cNvSpPr/>
          <p:nvPr/>
        </p:nvSpPr>
        <p:spPr>
          <a:xfrm>
            <a:off x="72878" y="368279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snd r:embed="rId5" name="9.2.1.6 slide 17 2.wav"/>
            </a:hlinkClick>
            <a:extLst>
              <a:ext uri="{FF2B5EF4-FFF2-40B4-BE49-F238E27FC236}">
                <a16:creationId xmlns:a16="http://schemas.microsoft.com/office/drawing/2014/main" id="{30AB70EF-A180-4B5D-94AB-7C2EC62176F0}"/>
              </a:ext>
            </a:extLst>
          </p:cNvPr>
          <p:cNvSpPr/>
          <p:nvPr/>
        </p:nvSpPr>
        <p:spPr>
          <a:xfrm>
            <a:off x="65018" y="422568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Action Button: Custom 16">
            <a:hlinkClick r:id="" action="ppaction://noaction" highlightClick="1">
              <a:snd r:embed="rId6" name="9.2.1.6 slide 17 3.wav"/>
            </a:hlinkClick>
            <a:extLst>
              <a:ext uri="{FF2B5EF4-FFF2-40B4-BE49-F238E27FC236}">
                <a16:creationId xmlns:a16="http://schemas.microsoft.com/office/drawing/2014/main" id="{FC090394-7869-41FF-A7EE-028565A4DAB7}"/>
              </a:ext>
            </a:extLst>
          </p:cNvPr>
          <p:cNvSpPr/>
          <p:nvPr/>
        </p:nvSpPr>
        <p:spPr>
          <a:xfrm>
            <a:off x="65018" y="480259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Action Button: Custom 16">
            <a:hlinkClick r:id="" action="ppaction://noaction" highlightClick="1">
              <a:snd r:embed="rId7" name="9.2.1.6 slide 17 4.wav"/>
            </a:hlinkClick>
            <a:extLst>
              <a:ext uri="{FF2B5EF4-FFF2-40B4-BE49-F238E27FC236}">
                <a16:creationId xmlns:a16="http://schemas.microsoft.com/office/drawing/2014/main" id="{1D485039-D5A8-4EFB-A4AA-A8FC4A7C5B6B}"/>
              </a:ext>
            </a:extLst>
          </p:cNvPr>
          <p:cNvSpPr/>
          <p:nvPr/>
        </p:nvSpPr>
        <p:spPr>
          <a:xfrm>
            <a:off x="72878" y="534548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 name="TextBox 5">
            <a:extLst>
              <a:ext uri="{FF2B5EF4-FFF2-40B4-BE49-F238E27FC236}">
                <a16:creationId xmlns:a16="http://schemas.microsoft.com/office/drawing/2014/main" id="{14FB265F-B8DE-4F1B-A62F-16974E63D938}"/>
              </a:ext>
            </a:extLst>
          </p:cNvPr>
          <p:cNvSpPr txBox="1"/>
          <p:nvPr/>
        </p:nvSpPr>
        <p:spPr>
          <a:xfrm>
            <a:off x="9403584" y="3630927"/>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18" name="TextBox 17">
            <a:extLst>
              <a:ext uri="{FF2B5EF4-FFF2-40B4-BE49-F238E27FC236}">
                <a16:creationId xmlns:a16="http://schemas.microsoft.com/office/drawing/2014/main" id="{144DBF01-94E7-4B08-8B29-4041AE557809}"/>
              </a:ext>
            </a:extLst>
          </p:cNvPr>
          <p:cNvSpPr txBox="1"/>
          <p:nvPr/>
        </p:nvSpPr>
        <p:spPr>
          <a:xfrm>
            <a:off x="10931314" y="3630927"/>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19" name="TextBox 18">
            <a:extLst>
              <a:ext uri="{FF2B5EF4-FFF2-40B4-BE49-F238E27FC236}">
                <a16:creationId xmlns:a16="http://schemas.microsoft.com/office/drawing/2014/main" id="{5ACA8C96-EEBC-4D90-B907-8A4013D9AD9B}"/>
              </a:ext>
            </a:extLst>
          </p:cNvPr>
          <p:cNvSpPr txBox="1"/>
          <p:nvPr/>
        </p:nvSpPr>
        <p:spPr>
          <a:xfrm>
            <a:off x="9288541" y="4212851"/>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20" name="TextBox 19">
            <a:extLst>
              <a:ext uri="{FF2B5EF4-FFF2-40B4-BE49-F238E27FC236}">
                <a16:creationId xmlns:a16="http://schemas.microsoft.com/office/drawing/2014/main" id="{A6B28367-2884-4B7E-9C5F-7F190745E1EF}"/>
              </a:ext>
            </a:extLst>
          </p:cNvPr>
          <p:cNvSpPr txBox="1"/>
          <p:nvPr/>
        </p:nvSpPr>
        <p:spPr>
          <a:xfrm>
            <a:off x="10915097" y="4212850"/>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21" name="TextBox 20">
            <a:extLst>
              <a:ext uri="{FF2B5EF4-FFF2-40B4-BE49-F238E27FC236}">
                <a16:creationId xmlns:a16="http://schemas.microsoft.com/office/drawing/2014/main" id="{110DFBAF-BA6B-414E-A066-B3A59BBF41B7}"/>
              </a:ext>
            </a:extLst>
          </p:cNvPr>
          <p:cNvSpPr txBox="1"/>
          <p:nvPr/>
        </p:nvSpPr>
        <p:spPr>
          <a:xfrm>
            <a:off x="9186943" y="4731663"/>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22" name="TextBox 21">
            <a:extLst>
              <a:ext uri="{FF2B5EF4-FFF2-40B4-BE49-F238E27FC236}">
                <a16:creationId xmlns:a16="http://schemas.microsoft.com/office/drawing/2014/main" id="{D1D2B0F1-C5E0-43FD-A9D9-E41F4E3511A2}"/>
              </a:ext>
            </a:extLst>
          </p:cNvPr>
          <p:cNvSpPr txBox="1"/>
          <p:nvPr/>
        </p:nvSpPr>
        <p:spPr>
          <a:xfrm>
            <a:off x="10905021" y="4698866"/>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23" name="TextBox 22">
            <a:extLst>
              <a:ext uri="{FF2B5EF4-FFF2-40B4-BE49-F238E27FC236}">
                <a16:creationId xmlns:a16="http://schemas.microsoft.com/office/drawing/2014/main" id="{AFE8A341-1809-4110-8704-394987536B02}"/>
              </a:ext>
            </a:extLst>
          </p:cNvPr>
          <p:cNvSpPr txBox="1"/>
          <p:nvPr/>
        </p:nvSpPr>
        <p:spPr>
          <a:xfrm>
            <a:off x="9288541" y="5284484"/>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24" name="TextBox 23">
            <a:extLst>
              <a:ext uri="{FF2B5EF4-FFF2-40B4-BE49-F238E27FC236}">
                <a16:creationId xmlns:a16="http://schemas.microsoft.com/office/drawing/2014/main" id="{2C647361-5DF5-4A2E-900E-C35BFA471B6B}"/>
              </a:ext>
            </a:extLst>
          </p:cNvPr>
          <p:cNvSpPr txBox="1"/>
          <p:nvPr/>
        </p:nvSpPr>
        <p:spPr>
          <a:xfrm>
            <a:off x="10783515" y="5293623"/>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25" name="TextBox 24">
            <a:extLst>
              <a:ext uri="{FF2B5EF4-FFF2-40B4-BE49-F238E27FC236}">
                <a16:creationId xmlns:a16="http://schemas.microsoft.com/office/drawing/2014/main" id="{12402649-69C4-421C-AC0D-B184135409B0}"/>
              </a:ext>
            </a:extLst>
          </p:cNvPr>
          <p:cNvSpPr txBox="1"/>
          <p:nvPr/>
        </p:nvSpPr>
        <p:spPr>
          <a:xfrm>
            <a:off x="1" y="1312096"/>
            <a:ext cx="8320072" cy="461665"/>
          </a:xfrm>
          <a:prstGeom prst="rect">
            <a:avLst/>
          </a:prstGeom>
          <a:noFill/>
        </p:spPr>
        <p:txBody>
          <a:bodyPr wrap="square" rtlCol="0">
            <a:spAutoFit/>
          </a:bodyPr>
          <a:lstStyle/>
          <a:p>
            <a:pPr algn="l"/>
            <a:r>
              <a:rPr lang="en-GB" sz="2400" dirty="0" err="1">
                <a:solidFill>
                  <a:schemeClr val="accent5">
                    <a:lumMod val="50000"/>
                  </a:schemeClr>
                </a:solidFill>
              </a:rPr>
              <a:t>Hör</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Wie </a:t>
            </a:r>
            <a:r>
              <a:rPr lang="en-GB" sz="2400" dirty="0" err="1">
                <a:solidFill>
                  <a:schemeClr val="accent5">
                    <a:lumMod val="50000"/>
                  </a:schemeClr>
                </a:solidFill>
              </a:rPr>
              <a:t>viele</a:t>
            </a:r>
            <a:r>
              <a:rPr lang="en-GB" sz="2400" dirty="0">
                <a:solidFill>
                  <a:schemeClr val="accent5">
                    <a:lumMod val="50000"/>
                  </a:schemeClr>
                </a:solidFill>
              </a:rPr>
              <a:t> </a:t>
            </a:r>
            <a:r>
              <a:rPr lang="en-GB" sz="2400" dirty="0" err="1">
                <a:solidFill>
                  <a:schemeClr val="accent5">
                    <a:lumMod val="50000"/>
                  </a:schemeClr>
                </a:solidFill>
              </a:rPr>
              <a:t>Wörter</a:t>
            </a:r>
            <a:r>
              <a:rPr lang="en-GB" sz="2400" dirty="0">
                <a:solidFill>
                  <a:schemeClr val="accent5">
                    <a:lumMod val="50000"/>
                  </a:schemeClr>
                </a:solidFill>
              </a:rPr>
              <a:t> </a:t>
            </a:r>
            <a:r>
              <a:rPr lang="en-GB" sz="2400" dirty="0" err="1">
                <a:solidFill>
                  <a:schemeClr val="accent5">
                    <a:lumMod val="50000"/>
                  </a:schemeClr>
                </a:solidFill>
              </a:rPr>
              <a:t>haben</a:t>
            </a:r>
            <a:r>
              <a:rPr lang="en-GB" sz="2400" dirty="0">
                <a:solidFill>
                  <a:schemeClr val="accent5">
                    <a:lumMod val="50000"/>
                  </a:schemeClr>
                </a:solidFill>
              </a:rPr>
              <a:t> </a:t>
            </a:r>
            <a:r>
              <a:rPr lang="en-GB" sz="2400" dirty="0" err="1">
                <a:solidFill>
                  <a:schemeClr val="accent5">
                    <a:lumMod val="50000"/>
                  </a:schemeClr>
                </a:solidFill>
              </a:rPr>
              <a:t>langes</a:t>
            </a:r>
            <a:r>
              <a:rPr lang="en-GB" sz="2400" dirty="0">
                <a:solidFill>
                  <a:schemeClr val="accent5">
                    <a:lumMod val="50000"/>
                  </a:schemeClr>
                </a:solidFill>
              </a:rPr>
              <a:t> </a:t>
            </a:r>
            <a:r>
              <a:rPr lang="en-GB" sz="2400" dirty="0" err="1">
                <a:solidFill>
                  <a:schemeClr val="accent5">
                    <a:lumMod val="50000"/>
                  </a:schemeClr>
                </a:solidFill>
              </a:rPr>
              <a:t>oder</a:t>
            </a:r>
            <a:r>
              <a:rPr lang="en-GB" sz="2400" dirty="0">
                <a:solidFill>
                  <a:schemeClr val="accent5">
                    <a:lumMod val="50000"/>
                  </a:schemeClr>
                </a:solidFill>
              </a:rPr>
              <a:t> </a:t>
            </a:r>
            <a:r>
              <a:rPr lang="en-GB" sz="2400" dirty="0" err="1">
                <a:solidFill>
                  <a:schemeClr val="accent5">
                    <a:lumMod val="50000"/>
                  </a:schemeClr>
                </a:solidFill>
              </a:rPr>
              <a:t>kurzes</a:t>
            </a:r>
            <a:r>
              <a:rPr lang="en-GB" sz="2400" dirty="0">
                <a:solidFill>
                  <a:schemeClr val="accent5">
                    <a:lumMod val="50000"/>
                  </a:schemeClr>
                </a:solidFill>
              </a:rPr>
              <a:t> [e]?</a:t>
            </a:r>
          </a:p>
        </p:txBody>
      </p:sp>
      <p:pic>
        <p:nvPicPr>
          <p:cNvPr id="3074" name="Picture 2" descr="Pot, Espresso, Coffee, Cup, Coffee Beans, Coffee Recipe">
            <a:extLst>
              <a:ext uri="{FF2B5EF4-FFF2-40B4-BE49-F238E27FC236}">
                <a16:creationId xmlns:a16="http://schemas.microsoft.com/office/drawing/2014/main" id="{B605953A-1EC0-4A4B-B436-EBCA10D7D6D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35712" y="1001890"/>
            <a:ext cx="978505" cy="12210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ea, Cup, Gray, Coffee, Aroma, Java, Steam, Breakfast">
            <a:extLst>
              <a:ext uri="{FF2B5EF4-FFF2-40B4-BE49-F238E27FC236}">
                <a16:creationId xmlns:a16="http://schemas.microsoft.com/office/drawing/2014/main" id="{867E6171-78C5-45FF-86C4-39C6C4A62AE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57752" y="801686"/>
            <a:ext cx="1339605" cy="116487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397A7E6F-C666-42E8-A86B-534BDCBC76B0}"/>
              </a:ext>
            </a:extLst>
          </p:cNvPr>
          <p:cNvSpPr txBox="1"/>
          <p:nvPr/>
        </p:nvSpPr>
        <p:spPr>
          <a:xfrm>
            <a:off x="0" y="1825427"/>
            <a:ext cx="8084457" cy="830997"/>
          </a:xfrm>
          <a:prstGeom prst="rect">
            <a:avLst/>
          </a:prstGeom>
          <a:noFill/>
        </p:spPr>
        <p:txBody>
          <a:bodyPr wrap="square" rtlCol="0">
            <a:spAutoFit/>
          </a:bodyPr>
          <a:lstStyle/>
          <a:p>
            <a:r>
              <a:rPr lang="en-GB" sz="2400" dirty="0">
                <a:solidFill>
                  <a:schemeClr val="accent5">
                    <a:lumMod val="50000"/>
                  </a:schemeClr>
                </a:solidFill>
              </a:rPr>
              <a:t>Person A </a:t>
            </a:r>
            <a:r>
              <a:rPr lang="en-GB" sz="2400" dirty="0" err="1">
                <a:solidFill>
                  <a:schemeClr val="accent5">
                    <a:lumMod val="50000"/>
                  </a:schemeClr>
                </a:solidFill>
              </a:rPr>
              <a:t>liest</a:t>
            </a:r>
            <a:r>
              <a:rPr lang="en-GB" sz="2400" dirty="0">
                <a:solidFill>
                  <a:schemeClr val="accent5">
                    <a:lumMod val="50000"/>
                  </a:schemeClr>
                </a:solidFill>
              </a:rPr>
              <a:t> die </a:t>
            </a:r>
            <a:r>
              <a:rPr lang="en-GB" sz="2400" dirty="0" err="1">
                <a:solidFill>
                  <a:schemeClr val="accent5">
                    <a:lumMod val="50000"/>
                  </a:schemeClr>
                </a:solidFill>
              </a:rPr>
              <a:t>Sätze</a:t>
            </a:r>
            <a:r>
              <a:rPr lang="en-GB" sz="2400" dirty="0">
                <a:solidFill>
                  <a:schemeClr val="accent5">
                    <a:lumMod val="50000"/>
                  </a:schemeClr>
                </a:solidFill>
              </a:rPr>
              <a:t> </a:t>
            </a:r>
            <a:r>
              <a:rPr lang="en-GB" sz="2400" dirty="0" err="1">
                <a:solidFill>
                  <a:schemeClr val="accent5">
                    <a:lumMod val="50000"/>
                  </a:schemeClr>
                </a:solidFill>
              </a:rPr>
              <a:t>laut</a:t>
            </a:r>
            <a:r>
              <a:rPr lang="en-GB" sz="2400" dirty="0">
                <a:solidFill>
                  <a:schemeClr val="accent5">
                    <a:lumMod val="50000"/>
                  </a:schemeClr>
                </a:solidFill>
              </a:rPr>
              <a:t>.  </a:t>
            </a:r>
            <a:br>
              <a:rPr lang="en-GB" sz="2400" dirty="0">
                <a:solidFill>
                  <a:schemeClr val="accent5">
                    <a:lumMod val="50000"/>
                  </a:schemeClr>
                </a:solidFill>
              </a:rPr>
            </a:br>
            <a:r>
              <a:rPr lang="en-GB" sz="2400" dirty="0">
                <a:solidFill>
                  <a:schemeClr val="accent5">
                    <a:lumMod val="50000"/>
                  </a:schemeClr>
                </a:solidFill>
              </a:rPr>
              <a:t>Person B </a:t>
            </a:r>
            <a:r>
              <a:rPr lang="en-GB" sz="2400" dirty="0" err="1">
                <a:solidFill>
                  <a:schemeClr val="accent5">
                    <a:lumMod val="50000"/>
                  </a:schemeClr>
                </a:solidFill>
              </a:rPr>
              <a:t>dreht</a:t>
            </a:r>
            <a:r>
              <a:rPr lang="en-GB" sz="2400" dirty="0">
                <a:solidFill>
                  <a:schemeClr val="accent5">
                    <a:lumMod val="50000"/>
                  </a:schemeClr>
                </a:solidFill>
              </a:rPr>
              <a:t> </a:t>
            </a:r>
            <a:r>
              <a:rPr lang="en-GB" sz="2400" dirty="0" err="1">
                <a:solidFill>
                  <a:schemeClr val="accent5">
                    <a:lumMod val="50000"/>
                  </a:schemeClr>
                </a:solidFill>
              </a:rPr>
              <a:t>sich</a:t>
            </a:r>
            <a:r>
              <a:rPr lang="en-GB" sz="2400" dirty="0">
                <a:solidFill>
                  <a:schemeClr val="accent5">
                    <a:lumMod val="50000"/>
                  </a:schemeClr>
                </a:solidFill>
              </a:rPr>
              <a:t> um </a:t>
            </a:r>
            <a:r>
              <a:rPr lang="en-GB" sz="2400" b="1" dirty="0">
                <a:solidFill>
                  <a:schemeClr val="accent5">
                    <a:lumMod val="50000"/>
                  </a:schemeClr>
                </a:solidFill>
                <a:sym typeface="Webdings" panose="05030102010509060703" pitchFamily="18" charset="2"/>
              </a:rPr>
              <a:t></a:t>
            </a:r>
            <a:r>
              <a:rPr lang="en-GB" sz="2400" b="1" dirty="0">
                <a:solidFill>
                  <a:schemeClr val="accent5">
                    <a:lumMod val="50000"/>
                  </a:schemeClr>
                </a:solidFill>
              </a:rPr>
              <a:t> </a:t>
            </a:r>
            <a:r>
              <a:rPr lang="en-GB" sz="2400" dirty="0">
                <a:solidFill>
                  <a:schemeClr val="accent5">
                    <a:lumMod val="50000"/>
                  </a:schemeClr>
                </a:solidFill>
              </a:rPr>
              <a:t>und </a:t>
            </a:r>
            <a:r>
              <a:rPr lang="en-GB" sz="2400" dirty="0" err="1">
                <a:solidFill>
                  <a:schemeClr val="accent5">
                    <a:lumMod val="50000"/>
                  </a:schemeClr>
                </a:solidFill>
              </a:rPr>
              <a:t>schreibt</a:t>
            </a:r>
            <a:r>
              <a:rPr lang="en-GB" sz="2400" dirty="0">
                <a:solidFill>
                  <a:schemeClr val="accent5">
                    <a:lumMod val="50000"/>
                  </a:schemeClr>
                </a:solidFill>
              </a:rPr>
              <a:t> </a:t>
            </a:r>
            <a:r>
              <a:rPr lang="en-GB" sz="2400" b="1" dirty="0">
                <a:solidFill>
                  <a:schemeClr val="accent5">
                    <a:lumMod val="50000"/>
                  </a:schemeClr>
                </a:solidFill>
              </a:rPr>
              <a:t>/</a:t>
            </a:r>
            <a:r>
              <a:rPr lang="en-GB" sz="2400" dirty="0">
                <a:solidFill>
                  <a:schemeClr val="accent5">
                    <a:lumMod val="50000"/>
                  </a:schemeClr>
                </a:solidFill>
              </a:rPr>
              <a:t> </a:t>
            </a:r>
            <a:r>
              <a:rPr lang="en-GB" sz="2400" dirty="0" err="1">
                <a:solidFill>
                  <a:schemeClr val="accent5">
                    <a:lumMod val="50000"/>
                  </a:schemeClr>
                </a:solidFill>
              </a:rPr>
              <a:t>für</a:t>
            </a:r>
            <a:r>
              <a:rPr lang="en-GB" sz="2400" dirty="0">
                <a:solidFill>
                  <a:schemeClr val="accent5">
                    <a:lumMod val="50000"/>
                  </a:schemeClr>
                </a:solidFill>
              </a:rPr>
              <a:t> </a:t>
            </a:r>
            <a:r>
              <a:rPr lang="en-GB" sz="2400" dirty="0" err="1">
                <a:solidFill>
                  <a:schemeClr val="accent5">
                    <a:lumMod val="50000"/>
                  </a:schemeClr>
                </a:solidFill>
              </a:rPr>
              <a:t>jede</a:t>
            </a:r>
            <a:r>
              <a:rPr lang="en-GB" sz="2400" dirty="0">
                <a:solidFill>
                  <a:schemeClr val="accent5">
                    <a:lumMod val="50000"/>
                  </a:schemeClr>
                </a:solidFill>
              </a:rPr>
              <a:t> SSC.</a:t>
            </a:r>
          </a:p>
        </p:txBody>
      </p:sp>
    </p:spTree>
    <p:extLst>
      <p:ext uri="{BB962C8B-B14F-4D97-AF65-F5344CB8AC3E}">
        <p14:creationId xmlns:p14="http://schemas.microsoft.com/office/powerpoint/2010/main" val="271439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6" grpId="0"/>
      <p:bldP spid="18" grpId="0"/>
      <p:bldP spid="19" grpId="0"/>
      <p:bldP spid="20" grpId="0"/>
      <p:bldP spid="21" grpId="0"/>
      <p:bldP spid="22" grpId="0"/>
      <p:bldP spid="23" grpId="0"/>
      <p:bldP spid="2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90434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25720" y="1966560"/>
            <a:ext cx="10091760" cy="461665"/>
          </a:xfrm>
          <a:prstGeom prst="rect">
            <a:avLst/>
          </a:prstGeom>
          <a:noFill/>
        </p:spPr>
        <p:txBody>
          <a:bodyPr wrap="square" rtlCol="0">
            <a:spAutoFit/>
          </a:bodyPr>
          <a:lstStyle/>
          <a:p>
            <a:endParaRPr lang="de-DE" sz="2400" dirty="0">
              <a:solidFill>
                <a:schemeClr val="accent5">
                  <a:lumMod val="50000"/>
                </a:schemeClr>
              </a:solidFill>
            </a:endParaRPr>
          </a:p>
        </p:txBody>
      </p:sp>
      <p:pic>
        <p:nvPicPr>
          <p:cNvPr id="4098" name="Picture 2" descr="Mountain, Lake, Water, Forest, Landscape, Evening">
            <a:extLst>
              <a:ext uri="{FF2B5EF4-FFF2-40B4-BE49-F238E27FC236}">
                <a16:creationId xmlns:a16="http://schemas.microsoft.com/office/drawing/2014/main" id="{28C93E8A-BA48-4AD5-BD38-8AAA083C9C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43313" y="900705"/>
            <a:ext cx="3154044" cy="16098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a:extLst>
              <a:ext uri="{FF2B5EF4-FFF2-40B4-BE49-F238E27FC236}">
                <a16:creationId xmlns:a16="http://schemas.microsoft.com/office/drawing/2014/main" id="{FB1FA201-D545-4B9F-9F39-C1D44A0A7BAA}"/>
              </a:ext>
            </a:extLst>
          </p:cNvPr>
          <p:cNvGraphicFramePr>
            <a:graphicFrameLocks noGrp="1"/>
          </p:cNvGraphicFramePr>
          <p:nvPr/>
        </p:nvGraphicFramePr>
        <p:xfrm>
          <a:off x="225720" y="2592940"/>
          <a:ext cx="11771637" cy="3504192"/>
        </p:xfrm>
        <a:graphic>
          <a:graphicData uri="http://schemas.openxmlformats.org/drawingml/2006/table">
            <a:tbl>
              <a:tblPr firstRow="1" bandRow="1">
                <a:tableStyleId>{00A15C55-8517-42AA-B614-E9B94910E393}</a:tableStyleId>
              </a:tblPr>
              <a:tblGrid>
                <a:gridCol w="453153">
                  <a:extLst>
                    <a:ext uri="{9D8B030D-6E8A-4147-A177-3AD203B41FA5}">
                      <a16:colId xmlns:a16="http://schemas.microsoft.com/office/drawing/2014/main" val="2607353726"/>
                    </a:ext>
                  </a:extLst>
                </a:gridCol>
                <a:gridCol w="7980218">
                  <a:extLst>
                    <a:ext uri="{9D8B030D-6E8A-4147-A177-3AD203B41FA5}">
                      <a16:colId xmlns:a16="http://schemas.microsoft.com/office/drawing/2014/main" val="1600817978"/>
                    </a:ext>
                  </a:extLst>
                </a:gridCol>
                <a:gridCol w="1732392">
                  <a:extLst>
                    <a:ext uri="{9D8B030D-6E8A-4147-A177-3AD203B41FA5}">
                      <a16:colId xmlns:a16="http://schemas.microsoft.com/office/drawing/2014/main" val="2609792770"/>
                    </a:ext>
                  </a:extLst>
                </a:gridCol>
                <a:gridCol w="1605874">
                  <a:extLst>
                    <a:ext uri="{9D8B030D-6E8A-4147-A177-3AD203B41FA5}">
                      <a16:colId xmlns:a16="http://schemas.microsoft.com/office/drawing/2014/main" val="1582182416"/>
                    </a:ext>
                  </a:extLst>
                </a:gridCol>
              </a:tblGrid>
              <a:tr h="1005462">
                <a:tc>
                  <a:txBody>
                    <a:bodyPr/>
                    <a:lstStyle/>
                    <a:p>
                      <a:endParaRPr lang="en-GB" dirty="0"/>
                    </a:p>
                  </a:txBody>
                  <a:tcPr>
                    <a:noFill/>
                  </a:tcPr>
                </a:tc>
                <a:tc>
                  <a:txBody>
                    <a:bodyPr/>
                    <a:lstStyle/>
                    <a:p>
                      <a:endParaRPr lang="en-GB" sz="240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t>langes</a:t>
                      </a:r>
                      <a:r>
                        <a:rPr lang="en-GB" sz="2400" b="1" dirty="0"/>
                        <a:t> [e]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t>kurzes</a:t>
                      </a:r>
                      <a:r>
                        <a:rPr lang="en-GB" sz="2400" b="1" dirty="0"/>
                        <a:t> [e]</a:t>
                      </a:r>
                    </a:p>
                  </a:txBody>
                  <a:tcPr anchor="ctr"/>
                </a:tc>
                <a:extLst>
                  <a:ext uri="{0D108BD9-81ED-4DB2-BD59-A6C34878D82A}">
                    <a16:rowId xmlns:a16="http://schemas.microsoft.com/office/drawing/2014/main" val="1153431983"/>
                  </a:ext>
                </a:extLst>
              </a:tr>
              <a:tr h="558590">
                <a:tc>
                  <a:txBody>
                    <a:bodyPr/>
                    <a:lstStyle/>
                    <a:p>
                      <a:pPr algn="ctr"/>
                      <a:endParaRPr lang="en-GB" sz="2000" dirty="0">
                        <a:solidFill>
                          <a:schemeClr val="accent1">
                            <a:lumMod val="50000"/>
                          </a:schemeClr>
                        </a:solidFill>
                      </a:endParaRPr>
                    </a:p>
                  </a:txBody>
                  <a:tcPr/>
                </a:tc>
                <a:tc>
                  <a:txBody>
                    <a:bodyPr/>
                    <a:lstStyle/>
                    <a:p>
                      <a:r>
                        <a:rPr lang="de-DE" sz="2400" dirty="0">
                          <a:solidFill>
                            <a:schemeClr val="accent5">
                              <a:lumMod val="50000"/>
                            </a:schemeClr>
                          </a:solidFill>
                        </a:rPr>
                        <a:t>Ich habe ein Jahr in der Arm</a:t>
                      </a:r>
                      <a:r>
                        <a:rPr lang="de-DE" sz="2400" b="1" dirty="0">
                          <a:solidFill>
                            <a:schemeClr val="accent5">
                              <a:lumMod val="50000"/>
                            </a:schemeClr>
                          </a:solidFill>
                        </a:rPr>
                        <a:t>ee</a:t>
                      </a:r>
                      <a:r>
                        <a:rPr lang="de-DE" sz="2400" dirty="0">
                          <a:solidFill>
                            <a:schemeClr val="accent5">
                              <a:lumMod val="50000"/>
                            </a:schemeClr>
                          </a:solidFill>
                        </a:rPr>
                        <a:t> gel</a:t>
                      </a:r>
                      <a:r>
                        <a:rPr lang="de-DE" sz="2400" b="1" dirty="0">
                          <a:solidFill>
                            <a:schemeClr val="accent5">
                              <a:lumMod val="50000"/>
                            </a:schemeClr>
                          </a:solidFill>
                        </a:rPr>
                        <a:t>e</a:t>
                      </a:r>
                      <a:r>
                        <a:rPr lang="de-DE" sz="2400" dirty="0">
                          <a:solidFill>
                            <a:schemeClr val="accent5">
                              <a:lumMod val="50000"/>
                            </a:schemeClr>
                          </a:solidFill>
                        </a:rPr>
                        <a:t>bt.</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1171492714"/>
                  </a:ext>
                </a:extLst>
              </a:tr>
              <a:tr h="558590">
                <a:tc>
                  <a:txBody>
                    <a:bodyPr/>
                    <a:lstStyle/>
                    <a:p>
                      <a:pPr algn="ctr"/>
                      <a:endParaRPr lang="en-GB" sz="2000" dirty="0">
                        <a:solidFill>
                          <a:schemeClr val="accent1">
                            <a:lumMod val="50000"/>
                          </a:schemeClr>
                        </a:solidFill>
                      </a:endParaRPr>
                    </a:p>
                  </a:txBody>
                  <a:tcPr/>
                </a:tc>
                <a:tc>
                  <a:txBody>
                    <a:bodyPr/>
                    <a:lstStyle/>
                    <a:p>
                      <a:r>
                        <a:rPr lang="de-DE" sz="2400" dirty="0">
                          <a:solidFill>
                            <a:schemeClr val="accent5">
                              <a:lumMod val="50000"/>
                            </a:schemeClr>
                          </a:solidFill>
                        </a:rPr>
                        <a:t>Jetzt </a:t>
                      </a:r>
                      <a:r>
                        <a:rPr lang="de-DE" sz="2400" b="1" dirty="0">
                          <a:solidFill>
                            <a:schemeClr val="accent5">
                              <a:lumMod val="50000"/>
                            </a:schemeClr>
                          </a:solidFill>
                        </a:rPr>
                        <a:t>e</a:t>
                      </a:r>
                      <a:r>
                        <a:rPr lang="de-DE" sz="2400" dirty="0">
                          <a:solidFill>
                            <a:schemeClr val="accent5">
                              <a:lumMod val="50000"/>
                            </a:schemeClr>
                          </a:solidFill>
                        </a:rPr>
                        <a:t>sse ich w</a:t>
                      </a:r>
                      <a:r>
                        <a:rPr lang="de-DE" sz="2400" b="1" dirty="0">
                          <a:solidFill>
                            <a:schemeClr val="accent5">
                              <a:lumMod val="50000"/>
                            </a:schemeClr>
                          </a:solidFill>
                        </a:rPr>
                        <a:t>e</a:t>
                      </a:r>
                      <a:r>
                        <a:rPr lang="de-DE" sz="2400" dirty="0">
                          <a:solidFill>
                            <a:schemeClr val="accent5">
                              <a:lumMod val="50000"/>
                            </a:schemeClr>
                          </a:solidFill>
                        </a:rPr>
                        <a:t>niger frische B</a:t>
                      </a:r>
                      <a:r>
                        <a:rPr lang="de-DE" sz="2400" b="1" dirty="0">
                          <a:solidFill>
                            <a:schemeClr val="accent5">
                              <a:lumMod val="50000"/>
                            </a:schemeClr>
                          </a:solidFill>
                        </a:rPr>
                        <a:t>ee</a:t>
                      </a:r>
                      <a:r>
                        <a:rPr lang="de-DE" sz="2400" dirty="0">
                          <a:solidFill>
                            <a:schemeClr val="accent5">
                              <a:lumMod val="50000"/>
                            </a:schemeClr>
                          </a:solidFill>
                        </a:rPr>
                        <a:t>ren.</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1961458278"/>
                  </a:ext>
                </a:extLst>
              </a:tr>
              <a:tr h="558590">
                <a:tc>
                  <a:txBody>
                    <a:bodyPr/>
                    <a:lstStyle/>
                    <a:p>
                      <a:pPr algn="ctr"/>
                      <a:endParaRPr lang="en-GB" sz="2000" dirty="0">
                        <a:solidFill>
                          <a:schemeClr val="accent1">
                            <a:lumMod val="50000"/>
                          </a:schemeClr>
                        </a:solidFill>
                      </a:endParaRPr>
                    </a:p>
                  </a:txBody>
                  <a:tcPr/>
                </a:tc>
                <a:tc>
                  <a:txBody>
                    <a:bodyPr/>
                    <a:lstStyle/>
                    <a:p>
                      <a:r>
                        <a:rPr lang="de-DE" sz="2400" dirty="0">
                          <a:solidFill>
                            <a:schemeClr val="accent5">
                              <a:lumMod val="50000"/>
                            </a:schemeClr>
                          </a:solidFill>
                        </a:rPr>
                        <a:t>Ich werde mein </a:t>
                      </a:r>
                      <a:r>
                        <a:rPr lang="de-DE" sz="2400" b="1" dirty="0">
                          <a:solidFill>
                            <a:schemeClr val="accent5">
                              <a:lumMod val="50000"/>
                            </a:schemeClr>
                          </a:solidFill>
                        </a:rPr>
                        <a:t>eh</a:t>
                      </a:r>
                      <a:r>
                        <a:rPr lang="de-DE" sz="2400" dirty="0">
                          <a:solidFill>
                            <a:schemeClr val="accent5">
                              <a:lumMod val="50000"/>
                            </a:schemeClr>
                          </a:solidFill>
                        </a:rPr>
                        <a:t>emaliges Untern</a:t>
                      </a:r>
                      <a:r>
                        <a:rPr lang="de-DE" sz="2400" b="1" dirty="0">
                          <a:solidFill>
                            <a:schemeClr val="accent5">
                              <a:lumMod val="50000"/>
                            </a:schemeClr>
                          </a:solidFill>
                        </a:rPr>
                        <a:t>eh</a:t>
                      </a:r>
                      <a:r>
                        <a:rPr lang="de-DE" sz="2400" dirty="0">
                          <a:solidFill>
                            <a:schemeClr val="accent5">
                              <a:lumMod val="50000"/>
                            </a:schemeClr>
                          </a:solidFill>
                        </a:rPr>
                        <a:t>men in B</a:t>
                      </a:r>
                      <a:r>
                        <a:rPr lang="de-DE" sz="2400" b="1" dirty="0">
                          <a:solidFill>
                            <a:schemeClr val="accent5">
                              <a:lumMod val="50000"/>
                            </a:schemeClr>
                          </a:solidFill>
                        </a:rPr>
                        <a:t>e</a:t>
                      </a:r>
                      <a:r>
                        <a:rPr lang="de-DE" sz="2400" dirty="0">
                          <a:solidFill>
                            <a:schemeClr val="accent5">
                              <a:lumMod val="50000"/>
                            </a:schemeClr>
                          </a:solidFill>
                        </a:rPr>
                        <a:t>lgien  nie verg</a:t>
                      </a:r>
                      <a:r>
                        <a:rPr lang="de-DE" sz="2400" b="1" dirty="0">
                          <a:solidFill>
                            <a:schemeClr val="accent5">
                              <a:lumMod val="50000"/>
                            </a:schemeClr>
                          </a:solidFill>
                        </a:rPr>
                        <a:t>e</a:t>
                      </a:r>
                      <a:r>
                        <a:rPr lang="de-DE" sz="2400" dirty="0">
                          <a:solidFill>
                            <a:schemeClr val="accent5">
                              <a:lumMod val="50000"/>
                            </a:schemeClr>
                          </a:solidFill>
                        </a:rPr>
                        <a:t>ssen.</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r h="558590">
                <a:tc>
                  <a:txBody>
                    <a:bodyPr/>
                    <a:lstStyle/>
                    <a:p>
                      <a:pPr algn="ctr"/>
                      <a:endParaRPr lang="en-GB" sz="2000" dirty="0">
                        <a:solidFill>
                          <a:schemeClr val="accent1">
                            <a:lumMod val="50000"/>
                          </a:schemeClr>
                        </a:solidFill>
                      </a:endParaRPr>
                    </a:p>
                  </a:txBody>
                  <a:tcPr/>
                </a:tc>
                <a:tc>
                  <a:txBody>
                    <a:bodyPr/>
                    <a:lstStyle/>
                    <a:p>
                      <a:r>
                        <a:rPr lang="en-GB" sz="2400" dirty="0">
                          <a:solidFill>
                            <a:srgbClr val="115076"/>
                          </a:solidFill>
                        </a:rPr>
                        <a:t>Ich </a:t>
                      </a:r>
                      <a:r>
                        <a:rPr lang="en-GB" sz="2400" dirty="0" err="1">
                          <a:solidFill>
                            <a:srgbClr val="115076"/>
                          </a:solidFill>
                        </a:rPr>
                        <a:t>konnte</a:t>
                      </a:r>
                      <a:r>
                        <a:rPr lang="en-GB" sz="2400" dirty="0">
                          <a:solidFill>
                            <a:srgbClr val="115076"/>
                          </a:solidFill>
                        </a:rPr>
                        <a:t> </a:t>
                      </a:r>
                      <a:r>
                        <a:rPr lang="en-GB" sz="2400" dirty="0" err="1">
                          <a:solidFill>
                            <a:srgbClr val="115076"/>
                          </a:solidFill>
                        </a:rPr>
                        <a:t>j</a:t>
                      </a:r>
                      <a:r>
                        <a:rPr lang="en-GB" sz="2400" b="1" dirty="0" err="1">
                          <a:solidFill>
                            <a:srgbClr val="115076"/>
                          </a:solidFill>
                        </a:rPr>
                        <a:t>e</a:t>
                      </a:r>
                      <a:r>
                        <a:rPr lang="en-GB" sz="2400" dirty="0" err="1">
                          <a:solidFill>
                            <a:srgbClr val="115076"/>
                          </a:solidFill>
                        </a:rPr>
                        <a:t>den</a:t>
                      </a:r>
                      <a:r>
                        <a:rPr lang="en-GB" sz="2400" dirty="0">
                          <a:solidFill>
                            <a:srgbClr val="115076"/>
                          </a:solidFill>
                        </a:rPr>
                        <a:t> Tag </a:t>
                      </a:r>
                      <a:r>
                        <a:rPr lang="en-GB" sz="2400" dirty="0" err="1">
                          <a:solidFill>
                            <a:srgbClr val="115076"/>
                          </a:solidFill>
                        </a:rPr>
                        <a:t>im</a:t>
                      </a:r>
                      <a:r>
                        <a:rPr lang="en-GB" sz="2400" dirty="0">
                          <a:solidFill>
                            <a:srgbClr val="115076"/>
                          </a:solidFill>
                        </a:rPr>
                        <a:t> S</a:t>
                      </a:r>
                      <a:r>
                        <a:rPr lang="en-GB" sz="2400" b="1" dirty="0">
                          <a:solidFill>
                            <a:srgbClr val="115076"/>
                          </a:solidFill>
                        </a:rPr>
                        <a:t>ee</a:t>
                      </a:r>
                      <a:r>
                        <a:rPr lang="en-GB" sz="2400" dirty="0">
                          <a:solidFill>
                            <a:srgbClr val="115076"/>
                          </a:solidFill>
                        </a:rPr>
                        <a:t> </a:t>
                      </a:r>
                      <a:r>
                        <a:rPr lang="en-GB" sz="2400" dirty="0" err="1">
                          <a:solidFill>
                            <a:srgbClr val="115076"/>
                          </a:solidFill>
                        </a:rPr>
                        <a:t>schwimmen</a:t>
                      </a:r>
                      <a:r>
                        <a:rPr lang="en-GB" sz="2400" dirty="0">
                          <a:solidFill>
                            <a:srgbClr val="115076"/>
                          </a:solidFill>
                        </a:rPr>
                        <a:t>.</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2344197191"/>
                  </a:ext>
                </a:extLst>
              </a:tr>
            </a:tbl>
          </a:graphicData>
        </a:graphic>
      </p:graphicFrame>
      <p:sp>
        <p:nvSpPr>
          <p:cNvPr id="8" name="Action Button: Custom 16">
            <a:hlinkClick r:id="" action="ppaction://noaction" highlightClick="1">
              <a:snd r:embed="rId5" name="9.2.1.6 slide 17 5.wav"/>
            </a:hlinkClick>
            <a:extLst>
              <a:ext uri="{FF2B5EF4-FFF2-40B4-BE49-F238E27FC236}">
                <a16:creationId xmlns:a16="http://schemas.microsoft.com/office/drawing/2014/main" id="{BD94740A-2448-44C7-B4A2-98108C554E2D}"/>
              </a:ext>
            </a:extLst>
          </p:cNvPr>
          <p:cNvSpPr/>
          <p:nvPr/>
        </p:nvSpPr>
        <p:spPr>
          <a:xfrm>
            <a:off x="130404" y="367464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6" name="9.2.1.6 slide 17 6.wav"/>
            </a:hlinkClick>
            <a:extLst>
              <a:ext uri="{FF2B5EF4-FFF2-40B4-BE49-F238E27FC236}">
                <a16:creationId xmlns:a16="http://schemas.microsoft.com/office/drawing/2014/main" id="{DE659DA1-4F42-437B-951E-10B680DD5FAC}"/>
              </a:ext>
            </a:extLst>
          </p:cNvPr>
          <p:cNvSpPr/>
          <p:nvPr/>
        </p:nvSpPr>
        <p:spPr>
          <a:xfrm>
            <a:off x="130404" y="422050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7" name="9.2.1.6 slide 17 7.wav"/>
            </a:hlinkClick>
            <a:extLst>
              <a:ext uri="{FF2B5EF4-FFF2-40B4-BE49-F238E27FC236}">
                <a16:creationId xmlns:a16="http://schemas.microsoft.com/office/drawing/2014/main" id="{0EBF3E39-B64D-431E-990E-24371F8449E2}"/>
              </a:ext>
            </a:extLst>
          </p:cNvPr>
          <p:cNvSpPr/>
          <p:nvPr/>
        </p:nvSpPr>
        <p:spPr>
          <a:xfrm>
            <a:off x="115608" y="492006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6">
            <a:hlinkClick r:id="" action="ppaction://noaction" highlightClick="1">
              <a:snd r:embed="rId8" name="9.2.1.6 slide 17 8.wav"/>
            </a:hlinkClick>
            <a:extLst>
              <a:ext uri="{FF2B5EF4-FFF2-40B4-BE49-F238E27FC236}">
                <a16:creationId xmlns:a16="http://schemas.microsoft.com/office/drawing/2014/main" id="{CBE7AEEB-A4A6-43D7-ADAC-4068752F5E7B}"/>
              </a:ext>
            </a:extLst>
          </p:cNvPr>
          <p:cNvSpPr/>
          <p:nvPr/>
        </p:nvSpPr>
        <p:spPr>
          <a:xfrm>
            <a:off x="115608" y="561961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7" name="TextBox 26">
            <a:extLst>
              <a:ext uri="{FF2B5EF4-FFF2-40B4-BE49-F238E27FC236}">
                <a16:creationId xmlns:a16="http://schemas.microsoft.com/office/drawing/2014/main" id="{DF8371A4-42E5-4331-9309-2F662FE7E085}"/>
              </a:ext>
            </a:extLst>
          </p:cNvPr>
          <p:cNvSpPr txBox="1"/>
          <p:nvPr/>
        </p:nvSpPr>
        <p:spPr>
          <a:xfrm>
            <a:off x="0" y="1825427"/>
            <a:ext cx="8084457" cy="830997"/>
          </a:xfrm>
          <a:prstGeom prst="rect">
            <a:avLst/>
          </a:prstGeom>
          <a:noFill/>
        </p:spPr>
        <p:txBody>
          <a:bodyPr wrap="square" rtlCol="0">
            <a:spAutoFit/>
          </a:bodyPr>
          <a:lstStyle/>
          <a:p>
            <a:r>
              <a:rPr lang="en-GB" sz="2400" dirty="0">
                <a:solidFill>
                  <a:schemeClr val="accent5">
                    <a:lumMod val="50000"/>
                  </a:schemeClr>
                </a:solidFill>
              </a:rPr>
              <a:t>Person B </a:t>
            </a:r>
            <a:r>
              <a:rPr lang="en-GB" sz="2400" dirty="0" err="1">
                <a:solidFill>
                  <a:schemeClr val="accent5">
                    <a:lumMod val="50000"/>
                  </a:schemeClr>
                </a:solidFill>
              </a:rPr>
              <a:t>liest</a:t>
            </a:r>
            <a:r>
              <a:rPr lang="en-GB" sz="2400" dirty="0">
                <a:solidFill>
                  <a:schemeClr val="accent5">
                    <a:lumMod val="50000"/>
                  </a:schemeClr>
                </a:solidFill>
              </a:rPr>
              <a:t> die </a:t>
            </a:r>
            <a:r>
              <a:rPr lang="en-GB" sz="2400" dirty="0" err="1">
                <a:solidFill>
                  <a:schemeClr val="accent5">
                    <a:lumMod val="50000"/>
                  </a:schemeClr>
                </a:solidFill>
              </a:rPr>
              <a:t>Sätze</a:t>
            </a:r>
            <a:r>
              <a:rPr lang="en-GB" sz="2400" dirty="0">
                <a:solidFill>
                  <a:schemeClr val="accent5">
                    <a:lumMod val="50000"/>
                  </a:schemeClr>
                </a:solidFill>
              </a:rPr>
              <a:t> </a:t>
            </a:r>
            <a:r>
              <a:rPr lang="en-GB" sz="2400" dirty="0" err="1">
                <a:solidFill>
                  <a:schemeClr val="accent5">
                    <a:lumMod val="50000"/>
                  </a:schemeClr>
                </a:solidFill>
              </a:rPr>
              <a:t>laut</a:t>
            </a:r>
            <a:r>
              <a:rPr lang="en-GB" sz="2400" dirty="0">
                <a:solidFill>
                  <a:schemeClr val="accent5">
                    <a:lumMod val="50000"/>
                  </a:schemeClr>
                </a:solidFill>
              </a:rPr>
              <a:t>.  </a:t>
            </a:r>
            <a:br>
              <a:rPr lang="en-GB" sz="2400" dirty="0">
                <a:solidFill>
                  <a:schemeClr val="accent5">
                    <a:lumMod val="50000"/>
                  </a:schemeClr>
                </a:solidFill>
              </a:rPr>
            </a:br>
            <a:r>
              <a:rPr lang="en-GB" sz="2400" dirty="0">
                <a:solidFill>
                  <a:schemeClr val="accent5">
                    <a:lumMod val="50000"/>
                  </a:schemeClr>
                </a:solidFill>
              </a:rPr>
              <a:t>Person A </a:t>
            </a:r>
            <a:r>
              <a:rPr lang="en-GB" sz="2400" dirty="0" err="1">
                <a:solidFill>
                  <a:schemeClr val="accent5">
                    <a:lumMod val="50000"/>
                  </a:schemeClr>
                </a:solidFill>
              </a:rPr>
              <a:t>dreht</a:t>
            </a:r>
            <a:r>
              <a:rPr lang="en-GB" sz="2400" dirty="0">
                <a:solidFill>
                  <a:schemeClr val="accent5">
                    <a:lumMod val="50000"/>
                  </a:schemeClr>
                </a:solidFill>
              </a:rPr>
              <a:t> </a:t>
            </a:r>
            <a:r>
              <a:rPr lang="en-GB" sz="2400" dirty="0" err="1">
                <a:solidFill>
                  <a:schemeClr val="accent5">
                    <a:lumMod val="50000"/>
                  </a:schemeClr>
                </a:solidFill>
              </a:rPr>
              <a:t>sich</a:t>
            </a:r>
            <a:r>
              <a:rPr lang="en-GB" sz="2400" dirty="0">
                <a:solidFill>
                  <a:schemeClr val="accent5">
                    <a:lumMod val="50000"/>
                  </a:schemeClr>
                </a:solidFill>
              </a:rPr>
              <a:t> um </a:t>
            </a:r>
            <a:r>
              <a:rPr lang="en-GB" sz="2400" b="1" dirty="0">
                <a:solidFill>
                  <a:schemeClr val="accent5">
                    <a:lumMod val="50000"/>
                  </a:schemeClr>
                </a:solidFill>
                <a:sym typeface="Webdings" panose="05030102010509060703" pitchFamily="18" charset="2"/>
              </a:rPr>
              <a:t></a:t>
            </a:r>
            <a:r>
              <a:rPr lang="en-GB" sz="2400" b="1" dirty="0">
                <a:solidFill>
                  <a:schemeClr val="accent5">
                    <a:lumMod val="50000"/>
                  </a:schemeClr>
                </a:solidFill>
              </a:rPr>
              <a:t> </a:t>
            </a:r>
            <a:r>
              <a:rPr lang="en-GB" sz="2400" dirty="0">
                <a:solidFill>
                  <a:schemeClr val="accent5">
                    <a:lumMod val="50000"/>
                  </a:schemeClr>
                </a:solidFill>
              </a:rPr>
              <a:t>und </a:t>
            </a:r>
            <a:r>
              <a:rPr lang="en-GB" sz="2400" dirty="0" err="1">
                <a:solidFill>
                  <a:schemeClr val="accent5">
                    <a:lumMod val="50000"/>
                  </a:schemeClr>
                </a:solidFill>
              </a:rPr>
              <a:t>schreibt</a:t>
            </a:r>
            <a:r>
              <a:rPr lang="en-GB" sz="2400" dirty="0">
                <a:solidFill>
                  <a:schemeClr val="accent5">
                    <a:lumMod val="50000"/>
                  </a:schemeClr>
                </a:solidFill>
              </a:rPr>
              <a:t> </a:t>
            </a:r>
            <a:r>
              <a:rPr lang="en-GB" sz="2400" b="1" dirty="0">
                <a:solidFill>
                  <a:schemeClr val="accent5">
                    <a:lumMod val="50000"/>
                  </a:schemeClr>
                </a:solidFill>
              </a:rPr>
              <a:t>/</a:t>
            </a:r>
            <a:r>
              <a:rPr lang="en-GB" sz="2400" dirty="0">
                <a:solidFill>
                  <a:schemeClr val="accent5">
                    <a:lumMod val="50000"/>
                  </a:schemeClr>
                </a:solidFill>
              </a:rPr>
              <a:t> </a:t>
            </a:r>
            <a:r>
              <a:rPr lang="en-GB" sz="2400" dirty="0" err="1">
                <a:solidFill>
                  <a:schemeClr val="accent5">
                    <a:lumMod val="50000"/>
                  </a:schemeClr>
                </a:solidFill>
              </a:rPr>
              <a:t>für</a:t>
            </a:r>
            <a:r>
              <a:rPr lang="en-GB" sz="2400" dirty="0">
                <a:solidFill>
                  <a:schemeClr val="accent5">
                    <a:lumMod val="50000"/>
                  </a:schemeClr>
                </a:solidFill>
              </a:rPr>
              <a:t> </a:t>
            </a:r>
            <a:r>
              <a:rPr lang="en-GB" sz="2400" dirty="0" err="1">
                <a:solidFill>
                  <a:schemeClr val="accent5">
                    <a:lumMod val="50000"/>
                  </a:schemeClr>
                </a:solidFill>
              </a:rPr>
              <a:t>jede</a:t>
            </a:r>
            <a:r>
              <a:rPr lang="en-GB" sz="2400" dirty="0">
                <a:solidFill>
                  <a:schemeClr val="accent5">
                    <a:lumMod val="50000"/>
                  </a:schemeClr>
                </a:solidFill>
              </a:rPr>
              <a:t> SSC.</a:t>
            </a:r>
          </a:p>
        </p:txBody>
      </p:sp>
      <p:sp>
        <p:nvSpPr>
          <p:cNvPr id="28" name="TextBox 27">
            <a:extLst>
              <a:ext uri="{FF2B5EF4-FFF2-40B4-BE49-F238E27FC236}">
                <a16:creationId xmlns:a16="http://schemas.microsoft.com/office/drawing/2014/main" id="{43A51175-AA0E-44E1-8CAE-62EC8D00F297}"/>
              </a:ext>
            </a:extLst>
          </p:cNvPr>
          <p:cNvSpPr txBox="1"/>
          <p:nvPr/>
        </p:nvSpPr>
        <p:spPr>
          <a:xfrm>
            <a:off x="1" y="1312096"/>
            <a:ext cx="8320072" cy="461665"/>
          </a:xfrm>
          <a:prstGeom prst="rect">
            <a:avLst/>
          </a:prstGeom>
          <a:noFill/>
        </p:spPr>
        <p:txBody>
          <a:bodyPr wrap="square" rtlCol="0">
            <a:spAutoFit/>
          </a:bodyPr>
          <a:lstStyle/>
          <a:p>
            <a:pPr algn="l"/>
            <a:r>
              <a:rPr lang="en-GB" sz="2400" dirty="0" err="1">
                <a:solidFill>
                  <a:schemeClr val="accent5">
                    <a:lumMod val="50000"/>
                  </a:schemeClr>
                </a:solidFill>
              </a:rPr>
              <a:t>Hör</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Wie </a:t>
            </a:r>
            <a:r>
              <a:rPr lang="en-GB" sz="2400" dirty="0" err="1">
                <a:solidFill>
                  <a:schemeClr val="accent5">
                    <a:lumMod val="50000"/>
                  </a:schemeClr>
                </a:solidFill>
              </a:rPr>
              <a:t>viele</a:t>
            </a:r>
            <a:r>
              <a:rPr lang="en-GB" sz="2400" dirty="0">
                <a:solidFill>
                  <a:schemeClr val="accent5">
                    <a:lumMod val="50000"/>
                  </a:schemeClr>
                </a:solidFill>
              </a:rPr>
              <a:t> </a:t>
            </a:r>
            <a:r>
              <a:rPr lang="en-GB" sz="2400" dirty="0" err="1">
                <a:solidFill>
                  <a:schemeClr val="accent5">
                    <a:lumMod val="50000"/>
                  </a:schemeClr>
                </a:solidFill>
              </a:rPr>
              <a:t>Wörter</a:t>
            </a:r>
            <a:r>
              <a:rPr lang="en-GB" sz="2400" dirty="0">
                <a:solidFill>
                  <a:schemeClr val="accent5">
                    <a:lumMod val="50000"/>
                  </a:schemeClr>
                </a:solidFill>
              </a:rPr>
              <a:t> </a:t>
            </a:r>
            <a:r>
              <a:rPr lang="en-GB" sz="2400" dirty="0" err="1">
                <a:solidFill>
                  <a:schemeClr val="accent5">
                    <a:lumMod val="50000"/>
                  </a:schemeClr>
                </a:solidFill>
              </a:rPr>
              <a:t>haben</a:t>
            </a:r>
            <a:r>
              <a:rPr lang="en-GB" sz="2400" dirty="0">
                <a:solidFill>
                  <a:schemeClr val="accent5">
                    <a:lumMod val="50000"/>
                  </a:schemeClr>
                </a:solidFill>
              </a:rPr>
              <a:t> </a:t>
            </a:r>
            <a:r>
              <a:rPr lang="en-GB" sz="2400" dirty="0" err="1">
                <a:solidFill>
                  <a:schemeClr val="accent5">
                    <a:lumMod val="50000"/>
                  </a:schemeClr>
                </a:solidFill>
              </a:rPr>
              <a:t>langes</a:t>
            </a:r>
            <a:r>
              <a:rPr lang="en-GB" sz="2400" dirty="0">
                <a:solidFill>
                  <a:schemeClr val="accent5">
                    <a:lumMod val="50000"/>
                  </a:schemeClr>
                </a:solidFill>
              </a:rPr>
              <a:t> </a:t>
            </a:r>
            <a:r>
              <a:rPr lang="en-GB" sz="2400" dirty="0" err="1">
                <a:solidFill>
                  <a:schemeClr val="accent5">
                    <a:lumMod val="50000"/>
                  </a:schemeClr>
                </a:solidFill>
              </a:rPr>
              <a:t>oder</a:t>
            </a:r>
            <a:r>
              <a:rPr lang="en-GB" sz="2400" dirty="0">
                <a:solidFill>
                  <a:schemeClr val="accent5">
                    <a:lumMod val="50000"/>
                  </a:schemeClr>
                </a:solidFill>
              </a:rPr>
              <a:t> </a:t>
            </a:r>
            <a:r>
              <a:rPr lang="en-GB" sz="2400" dirty="0" err="1">
                <a:solidFill>
                  <a:schemeClr val="accent5">
                    <a:lumMod val="50000"/>
                  </a:schemeClr>
                </a:solidFill>
              </a:rPr>
              <a:t>kurzes</a:t>
            </a:r>
            <a:r>
              <a:rPr lang="en-GB" sz="2400" dirty="0">
                <a:solidFill>
                  <a:schemeClr val="accent5">
                    <a:lumMod val="50000"/>
                  </a:schemeClr>
                </a:solidFill>
              </a:rPr>
              <a:t> [e]?</a:t>
            </a:r>
          </a:p>
        </p:txBody>
      </p:sp>
      <p:sp>
        <p:nvSpPr>
          <p:cNvPr id="29" name="TextBox 28">
            <a:extLst>
              <a:ext uri="{FF2B5EF4-FFF2-40B4-BE49-F238E27FC236}">
                <a16:creationId xmlns:a16="http://schemas.microsoft.com/office/drawing/2014/main" id="{72F7BB74-D16C-4BE9-98E0-3974B040AAD7}"/>
              </a:ext>
            </a:extLst>
          </p:cNvPr>
          <p:cNvSpPr txBox="1"/>
          <p:nvPr/>
        </p:nvSpPr>
        <p:spPr>
          <a:xfrm>
            <a:off x="9403584" y="3630927"/>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30" name="TextBox 29">
            <a:extLst>
              <a:ext uri="{FF2B5EF4-FFF2-40B4-BE49-F238E27FC236}">
                <a16:creationId xmlns:a16="http://schemas.microsoft.com/office/drawing/2014/main" id="{1489A3BB-E381-41B9-BE31-0D02E75FE62C}"/>
              </a:ext>
            </a:extLst>
          </p:cNvPr>
          <p:cNvSpPr txBox="1"/>
          <p:nvPr/>
        </p:nvSpPr>
        <p:spPr>
          <a:xfrm>
            <a:off x="10931314" y="3630927"/>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31" name="TextBox 30">
            <a:extLst>
              <a:ext uri="{FF2B5EF4-FFF2-40B4-BE49-F238E27FC236}">
                <a16:creationId xmlns:a16="http://schemas.microsoft.com/office/drawing/2014/main" id="{446A0538-3003-477B-949E-DC434C946029}"/>
              </a:ext>
            </a:extLst>
          </p:cNvPr>
          <p:cNvSpPr txBox="1"/>
          <p:nvPr/>
        </p:nvSpPr>
        <p:spPr>
          <a:xfrm>
            <a:off x="9403584" y="4174950"/>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32" name="TextBox 31">
            <a:extLst>
              <a:ext uri="{FF2B5EF4-FFF2-40B4-BE49-F238E27FC236}">
                <a16:creationId xmlns:a16="http://schemas.microsoft.com/office/drawing/2014/main" id="{D78C3622-BD82-456A-A7BC-C4BBE7F2CB3F}"/>
              </a:ext>
            </a:extLst>
          </p:cNvPr>
          <p:cNvSpPr txBox="1"/>
          <p:nvPr/>
        </p:nvSpPr>
        <p:spPr>
          <a:xfrm>
            <a:off x="10931314" y="4174950"/>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33" name="TextBox 32">
            <a:extLst>
              <a:ext uri="{FF2B5EF4-FFF2-40B4-BE49-F238E27FC236}">
                <a16:creationId xmlns:a16="http://schemas.microsoft.com/office/drawing/2014/main" id="{694AFEFA-1693-4BCB-807D-6569F497BF04}"/>
              </a:ext>
            </a:extLst>
          </p:cNvPr>
          <p:cNvSpPr txBox="1"/>
          <p:nvPr/>
        </p:nvSpPr>
        <p:spPr>
          <a:xfrm>
            <a:off x="9403584" y="4920062"/>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34" name="TextBox 33">
            <a:extLst>
              <a:ext uri="{FF2B5EF4-FFF2-40B4-BE49-F238E27FC236}">
                <a16:creationId xmlns:a16="http://schemas.microsoft.com/office/drawing/2014/main" id="{1B1F686E-8450-4571-8D84-5C0FEBF7450B}"/>
              </a:ext>
            </a:extLst>
          </p:cNvPr>
          <p:cNvSpPr txBox="1"/>
          <p:nvPr/>
        </p:nvSpPr>
        <p:spPr>
          <a:xfrm>
            <a:off x="10931314" y="4920062"/>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35" name="TextBox 34">
            <a:extLst>
              <a:ext uri="{FF2B5EF4-FFF2-40B4-BE49-F238E27FC236}">
                <a16:creationId xmlns:a16="http://schemas.microsoft.com/office/drawing/2014/main" id="{B0906D4B-9199-42DF-9A84-4DEB25C38E94}"/>
              </a:ext>
            </a:extLst>
          </p:cNvPr>
          <p:cNvSpPr txBox="1"/>
          <p:nvPr/>
        </p:nvSpPr>
        <p:spPr>
          <a:xfrm>
            <a:off x="9396105" y="5508597"/>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
        <p:nvSpPr>
          <p:cNvPr id="36" name="TextBox 35">
            <a:extLst>
              <a:ext uri="{FF2B5EF4-FFF2-40B4-BE49-F238E27FC236}">
                <a16:creationId xmlns:a16="http://schemas.microsoft.com/office/drawing/2014/main" id="{2EEB0C67-784A-4591-ADAE-FDE335231EAB}"/>
              </a:ext>
            </a:extLst>
          </p:cNvPr>
          <p:cNvSpPr txBox="1"/>
          <p:nvPr/>
        </p:nvSpPr>
        <p:spPr>
          <a:xfrm>
            <a:off x="10931314" y="5546442"/>
            <a:ext cx="792480" cy="461665"/>
          </a:xfrm>
          <a:prstGeom prst="rect">
            <a:avLst/>
          </a:prstGeom>
          <a:noFill/>
        </p:spPr>
        <p:txBody>
          <a:bodyPr wrap="square" rtlCol="0">
            <a:spAutoFit/>
          </a:bodyPr>
          <a:lstStyle/>
          <a:p>
            <a:pPr algn="l"/>
            <a:r>
              <a:rPr lang="en-GB" sz="2400" b="1" dirty="0">
                <a:solidFill>
                  <a:schemeClr val="accent5">
                    <a:lumMod val="50000"/>
                  </a:schemeClr>
                </a:solidFill>
              </a:rPr>
              <a:t>--</a:t>
            </a:r>
          </a:p>
        </p:txBody>
      </p:sp>
    </p:spTree>
    <p:extLst>
      <p:ext uri="{BB962C8B-B14F-4D97-AF65-F5344CB8AC3E}">
        <p14:creationId xmlns:p14="http://schemas.microsoft.com/office/powerpoint/2010/main" val="122719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29" grpId="0"/>
      <p:bldP spid="30" grpId="0"/>
      <p:bldP spid="31" grpId="0"/>
      <p:bldP spid="32" grpId="0"/>
      <p:bldP spid="33" grpId="0"/>
      <p:bldP spid="34" grpId="0"/>
      <p:bldP spid="35" grpId="0"/>
      <p:bldP spid="3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135086"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0" y="1001890"/>
            <a:ext cx="10091760" cy="461665"/>
          </a:xfrm>
          <a:prstGeom prst="rect">
            <a:avLst/>
          </a:prstGeom>
          <a:noFill/>
        </p:spPr>
        <p:txBody>
          <a:bodyPr wrap="square" rtlCol="0">
            <a:spAutoFit/>
          </a:bodyPr>
          <a:lstStyle/>
          <a:p>
            <a:endParaRPr lang="de-DE" sz="2400" dirty="0">
              <a:solidFill>
                <a:schemeClr val="accent5">
                  <a:lumMod val="50000"/>
                </a:schemeClr>
              </a:solidFill>
            </a:endParaRPr>
          </a:p>
        </p:txBody>
      </p:sp>
      <p:graphicFrame>
        <p:nvGraphicFramePr>
          <p:cNvPr id="7" name="Table 6">
            <a:extLst>
              <a:ext uri="{FF2B5EF4-FFF2-40B4-BE49-F238E27FC236}">
                <a16:creationId xmlns:a16="http://schemas.microsoft.com/office/drawing/2014/main" id="{A57C9367-6E44-4F4A-95E2-5D84EAE7A372}"/>
              </a:ext>
            </a:extLst>
          </p:cNvPr>
          <p:cNvGraphicFramePr>
            <a:graphicFrameLocks noGrp="1"/>
          </p:cNvGraphicFramePr>
          <p:nvPr/>
        </p:nvGraphicFramePr>
        <p:xfrm>
          <a:off x="490702" y="1553881"/>
          <a:ext cx="10873739" cy="4629715"/>
        </p:xfrm>
        <a:graphic>
          <a:graphicData uri="http://schemas.openxmlformats.org/drawingml/2006/table">
            <a:tbl>
              <a:tblPr firstRow="1" bandRow="1">
                <a:tableStyleId>{00A15C55-8517-42AA-B614-E9B94910E393}</a:tableStyleId>
              </a:tblPr>
              <a:tblGrid>
                <a:gridCol w="888155">
                  <a:extLst>
                    <a:ext uri="{9D8B030D-6E8A-4147-A177-3AD203B41FA5}">
                      <a16:colId xmlns:a16="http://schemas.microsoft.com/office/drawing/2014/main" val="2607353726"/>
                    </a:ext>
                  </a:extLst>
                </a:gridCol>
                <a:gridCol w="9985584">
                  <a:extLst>
                    <a:ext uri="{9D8B030D-6E8A-4147-A177-3AD203B41FA5}">
                      <a16:colId xmlns:a16="http://schemas.microsoft.com/office/drawing/2014/main" val="1600817978"/>
                    </a:ext>
                  </a:extLst>
                </a:gridCol>
              </a:tblGrid>
              <a:tr h="497067">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1153431983"/>
                  </a:ext>
                </a:extLst>
              </a:tr>
              <a:tr h="653179">
                <a:tc>
                  <a:txBody>
                    <a:bodyPr/>
                    <a:lstStyle/>
                    <a:p>
                      <a:pPr algn="ctr"/>
                      <a:endParaRPr lang="en-GB" sz="2000" dirty="0">
                        <a:solidFill>
                          <a:schemeClr val="accent1">
                            <a:lumMod val="50000"/>
                          </a:schemeClr>
                        </a:solidFill>
                      </a:endParaRPr>
                    </a:p>
                  </a:txBody>
                  <a:tcPr/>
                </a:tc>
                <a:tc>
                  <a:txBody>
                    <a:bodyPr/>
                    <a:lstStyle/>
                    <a:p>
                      <a:r>
                        <a:rPr lang="de-DE" sz="2000" dirty="0">
                          <a:solidFill>
                            <a:schemeClr val="accent5">
                              <a:lumMod val="50000"/>
                            </a:schemeClr>
                          </a:solidFill>
                        </a:rPr>
                        <a:t>Meine </a:t>
                      </a:r>
                      <a:r>
                        <a:rPr lang="de-DE" sz="2000" b="1" dirty="0">
                          <a:solidFill>
                            <a:schemeClr val="accent5">
                              <a:lumMod val="50000"/>
                            </a:schemeClr>
                          </a:solidFill>
                        </a:rPr>
                        <a:t>Eltern </a:t>
                      </a:r>
                      <a:r>
                        <a:rPr lang="de-DE" sz="2000" dirty="0">
                          <a:solidFill>
                            <a:schemeClr val="accent5">
                              <a:lumMod val="50000"/>
                            </a:schemeClr>
                          </a:solidFill>
                        </a:rPr>
                        <a:t>hatten ein Haus am </a:t>
                      </a:r>
                      <a:r>
                        <a:rPr lang="de-DE" sz="2000" b="1" dirty="0">
                          <a:solidFill>
                            <a:schemeClr val="accent5">
                              <a:lumMod val="50000"/>
                            </a:schemeClr>
                          </a:solidFill>
                        </a:rPr>
                        <a:t>Mittelmeer.</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chemeClr val="accent5">
                              <a:lumMod val="50000"/>
                            </a:schemeClr>
                          </a:solidFill>
                        </a:rPr>
                        <a:t>Der türkische </a:t>
                      </a:r>
                      <a:r>
                        <a:rPr lang="de-DE" sz="2000" b="1" dirty="0">
                          <a:solidFill>
                            <a:schemeClr val="accent5">
                              <a:lumMod val="50000"/>
                            </a:schemeClr>
                          </a:solidFill>
                        </a:rPr>
                        <a:t>Kaffee</a:t>
                      </a:r>
                      <a:r>
                        <a:rPr lang="de-DE" sz="2000" dirty="0">
                          <a:solidFill>
                            <a:schemeClr val="accent5">
                              <a:lumMod val="50000"/>
                            </a:schemeClr>
                          </a:solidFill>
                        </a:rPr>
                        <a:t> ist so </a:t>
                      </a:r>
                      <a:r>
                        <a:rPr lang="de-DE" sz="2000" b="1" dirty="0">
                          <a:solidFill>
                            <a:schemeClr val="accent5">
                              <a:lumMod val="50000"/>
                            </a:schemeClr>
                          </a:solidFill>
                        </a:rPr>
                        <a:t>lecker</a:t>
                      </a:r>
                      <a:r>
                        <a:rPr lang="de-DE" sz="2000" dirty="0">
                          <a:solidFill>
                            <a:schemeClr val="accent5">
                              <a:lumMod val="50000"/>
                            </a:schemeClr>
                          </a:solidFill>
                        </a:rPr>
                        <a:t>. Er </a:t>
                      </a:r>
                      <a:r>
                        <a:rPr lang="de-DE" sz="2000" b="1" dirty="0">
                          <a:solidFill>
                            <a:schemeClr val="accent5">
                              <a:lumMod val="50000"/>
                            </a:schemeClr>
                          </a:solidFill>
                        </a:rPr>
                        <a:t>fehlt </a:t>
                      </a:r>
                      <a:r>
                        <a:rPr lang="de-DE" sz="2000" dirty="0">
                          <a:solidFill>
                            <a:schemeClr val="accent5">
                              <a:lumMod val="50000"/>
                            </a:schemeClr>
                          </a:solidFill>
                        </a:rPr>
                        <a:t>mir immer noch.</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chemeClr val="accent5">
                              <a:lumMod val="50000"/>
                            </a:schemeClr>
                          </a:solidFill>
                        </a:rPr>
                        <a:t>Im Winter gab es </a:t>
                      </a:r>
                      <a:r>
                        <a:rPr lang="de-DE" sz="2000" b="1" dirty="0">
                          <a:solidFill>
                            <a:schemeClr val="accent5">
                              <a:lumMod val="50000"/>
                            </a:schemeClr>
                          </a:solidFill>
                        </a:rPr>
                        <a:t>sehr</a:t>
                      </a:r>
                      <a:r>
                        <a:rPr lang="de-DE" sz="2000" dirty="0">
                          <a:solidFill>
                            <a:schemeClr val="accent5">
                              <a:lumMod val="50000"/>
                            </a:schemeClr>
                          </a:solidFill>
                        </a:rPr>
                        <a:t> </a:t>
                      </a:r>
                      <a:r>
                        <a:rPr lang="de-DE" sz="2000" b="1" dirty="0">
                          <a:solidFill>
                            <a:schemeClr val="accent5">
                              <a:lumMod val="50000"/>
                            </a:schemeClr>
                          </a:solidFill>
                        </a:rPr>
                        <a:t>wenig</a:t>
                      </a:r>
                      <a:r>
                        <a:rPr lang="de-DE" sz="2000" dirty="0">
                          <a:solidFill>
                            <a:schemeClr val="accent5">
                              <a:lumMod val="50000"/>
                            </a:schemeClr>
                          </a:solidFill>
                        </a:rPr>
                        <a:t> </a:t>
                      </a:r>
                      <a:r>
                        <a:rPr lang="de-DE" sz="2000" b="1" dirty="0">
                          <a:solidFill>
                            <a:schemeClr val="accent5">
                              <a:lumMod val="50000"/>
                            </a:schemeClr>
                          </a:solidFill>
                        </a:rPr>
                        <a:t>Schnee</a:t>
                      </a:r>
                      <a:r>
                        <a:rPr lang="de-DE" sz="2000" dirty="0">
                          <a:solidFill>
                            <a:schemeClr val="accent5">
                              <a:lumMod val="50000"/>
                            </a:schemeClr>
                          </a:solidFill>
                        </a:rPr>
                        <a:t>.</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In der </a:t>
                      </a:r>
                      <a:r>
                        <a:rPr lang="en-GB" sz="2000" b="1" dirty="0" err="1">
                          <a:solidFill>
                            <a:srgbClr val="115076"/>
                          </a:solidFill>
                        </a:rPr>
                        <a:t>englischen</a:t>
                      </a:r>
                      <a:r>
                        <a:rPr lang="en-GB" sz="2000" dirty="0">
                          <a:solidFill>
                            <a:srgbClr val="115076"/>
                          </a:solidFill>
                        </a:rPr>
                        <a:t> </a:t>
                      </a:r>
                      <a:r>
                        <a:rPr lang="en-GB" sz="2000" b="1" dirty="0">
                          <a:solidFill>
                            <a:srgbClr val="115076"/>
                          </a:solidFill>
                        </a:rPr>
                        <a:t>Gesellschaft</a:t>
                      </a:r>
                      <a:r>
                        <a:rPr lang="en-GB" sz="2000" dirty="0">
                          <a:solidFill>
                            <a:srgbClr val="115076"/>
                          </a:solidFill>
                        </a:rPr>
                        <a:t> </a:t>
                      </a:r>
                      <a:r>
                        <a:rPr lang="en-GB" sz="2000" dirty="0" err="1">
                          <a:solidFill>
                            <a:srgbClr val="115076"/>
                          </a:solidFill>
                        </a:rPr>
                        <a:t>trinkt</a:t>
                      </a:r>
                      <a:r>
                        <a:rPr lang="en-GB" sz="2000" dirty="0">
                          <a:solidFill>
                            <a:srgbClr val="115076"/>
                          </a:solidFill>
                        </a:rPr>
                        <a:t> man </a:t>
                      </a:r>
                      <a:r>
                        <a:rPr lang="en-GB" sz="2000" dirty="0" err="1">
                          <a:solidFill>
                            <a:srgbClr val="115076"/>
                          </a:solidFill>
                        </a:rPr>
                        <a:t>viel</a:t>
                      </a:r>
                      <a:r>
                        <a:rPr lang="en-GB" sz="2000" dirty="0">
                          <a:solidFill>
                            <a:srgbClr val="115076"/>
                          </a:solidFill>
                        </a:rPr>
                        <a:t> </a:t>
                      </a:r>
                      <a:r>
                        <a:rPr lang="en-GB" sz="2000" b="1" dirty="0">
                          <a:solidFill>
                            <a:srgbClr val="115076"/>
                          </a:solidFill>
                        </a:rPr>
                        <a:t>Tee</a:t>
                      </a:r>
                      <a:r>
                        <a:rPr lang="en-GB" sz="2000" dirty="0">
                          <a:solidFill>
                            <a:srgbClr val="115076"/>
                          </a:solidFill>
                        </a:rPr>
                        <a:t>.</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chemeClr val="accent5">
                              <a:lumMod val="50000"/>
                            </a:schemeClr>
                          </a:solidFill>
                        </a:rPr>
                        <a:t>Ich habe ein Jahr in der </a:t>
                      </a:r>
                      <a:r>
                        <a:rPr lang="de-DE" sz="2000" b="1" dirty="0">
                          <a:solidFill>
                            <a:schemeClr val="accent5">
                              <a:lumMod val="50000"/>
                            </a:schemeClr>
                          </a:solidFill>
                        </a:rPr>
                        <a:t>Armee gelebt</a:t>
                      </a:r>
                      <a:r>
                        <a:rPr lang="de-DE" sz="2000" dirty="0">
                          <a:solidFill>
                            <a:schemeClr val="accent5">
                              <a:lumMod val="50000"/>
                            </a:schemeClr>
                          </a:solidFill>
                        </a:rPr>
                        <a:t>.</a:t>
                      </a:r>
                    </a:p>
                  </a:txBody>
                  <a:tcPr anchor="ctr"/>
                </a:tc>
                <a:extLst>
                  <a:ext uri="{0D108BD9-81ED-4DB2-BD59-A6C34878D82A}">
                    <a16:rowId xmlns:a16="http://schemas.microsoft.com/office/drawing/2014/main" val="3320871857"/>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chemeClr val="accent5">
                              <a:lumMod val="50000"/>
                            </a:schemeClr>
                          </a:solidFill>
                        </a:rPr>
                        <a:t>Jetzt </a:t>
                      </a:r>
                      <a:r>
                        <a:rPr lang="de-DE" sz="2000" b="1" dirty="0">
                          <a:solidFill>
                            <a:schemeClr val="accent5">
                              <a:lumMod val="50000"/>
                            </a:schemeClr>
                          </a:solidFill>
                        </a:rPr>
                        <a:t>esse</a:t>
                      </a:r>
                      <a:r>
                        <a:rPr lang="de-DE" sz="2000" dirty="0">
                          <a:solidFill>
                            <a:schemeClr val="accent5">
                              <a:lumMod val="50000"/>
                            </a:schemeClr>
                          </a:solidFill>
                        </a:rPr>
                        <a:t> ich </a:t>
                      </a:r>
                      <a:r>
                        <a:rPr lang="de-DE" sz="2000" b="1" dirty="0">
                          <a:solidFill>
                            <a:schemeClr val="accent5">
                              <a:lumMod val="50000"/>
                            </a:schemeClr>
                          </a:solidFill>
                        </a:rPr>
                        <a:t>weniger</a:t>
                      </a:r>
                      <a:r>
                        <a:rPr lang="de-DE" sz="2000" dirty="0">
                          <a:solidFill>
                            <a:schemeClr val="accent5">
                              <a:lumMod val="50000"/>
                            </a:schemeClr>
                          </a:solidFill>
                        </a:rPr>
                        <a:t> frische </a:t>
                      </a:r>
                      <a:r>
                        <a:rPr lang="de-DE" sz="2000" b="1" dirty="0">
                          <a:solidFill>
                            <a:schemeClr val="accent5">
                              <a:lumMod val="50000"/>
                            </a:schemeClr>
                          </a:solidFill>
                        </a:rPr>
                        <a:t>Beeren</a:t>
                      </a:r>
                      <a:r>
                        <a:rPr lang="de-DE" sz="2000" dirty="0">
                          <a:solidFill>
                            <a:schemeClr val="accent5">
                              <a:lumMod val="50000"/>
                            </a:schemeClr>
                          </a:solidFill>
                        </a:rPr>
                        <a:t>.</a:t>
                      </a:r>
                    </a:p>
                  </a:txBody>
                  <a:tcPr anchor="ctr"/>
                </a:tc>
                <a:extLst>
                  <a:ext uri="{0D108BD9-81ED-4DB2-BD59-A6C34878D82A}">
                    <a16:rowId xmlns:a16="http://schemas.microsoft.com/office/drawing/2014/main" val="530355480"/>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chemeClr val="accent5">
                              <a:lumMod val="50000"/>
                            </a:schemeClr>
                          </a:solidFill>
                        </a:rPr>
                        <a:t>Ich werde mein </a:t>
                      </a:r>
                      <a:r>
                        <a:rPr lang="de-DE" sz="2000" b="1" dirty="0">
                          <a:solidFill>
                            <a:schemeClr val="accent5">
                              <a:lumMod val="50000"/>
                            </a:schemeClr>
                          </a:solidFill>
                        </a:rPr>
                        <a:t>ehemaliges</a:t>
                      </a:r>
                      <a:r>
                        <a:rPr lang="de-DE" sz="2000" dirty="0">
                          <a:solidFill>
                            <a:schemeClr val="accent5">
                              <a:lumMod val="50000"/>
                            </a:schemeClr>
                          </a:solidFill>
                        </a:rPr>
                        <a:t> </a:t>
                      </a:r>
                      <a:r>
                        <a:rPr lang="de-DE" sz="2000" b="1" dirty="0">
                          <a:solidFill>
                            <a:schemeClr val="accent5">
                              <a:lumMod val="50000"/>
                            </a:schemeClr>
                          </a:solidFill>
                        </a:rPr>
                        <a:t>Unternehmen</a:t>
                      </a:r>
                      <a:r>
                        <a:rPr lang="de-DE" sz="2000" dirty="0">
                          <a:solidFill>
                            <a:schemeClr val="accent5">
                              <a:lumMod val="50000"/>
                            </a:schemeClr>
                          </a:solidFill>
                        </a:rPr>
                        <a:t> in </a:t>
                      </a:r>
                      <a:r>
                        <a:rPr lang="de-DE" sz="2000" b="1" dirty="0">
                          <a:solidFill>
                            <a:schemeClr val="accent5">
                              <a:lumMod val="50000"/>
                            </a:schemeClr>
                          </a:solidFill>
                        </a:rPr>
                        <a:t>Belgien</a:t>
                      </a:r>
                      <a:r>
                        <a:rPr lang="de-DE" sz="2000" dirty="0">
                          <a:solidFill>
                            <a:schemeClr val="accent5">
                              <a:lumMod val="50000"/>
                            </a:schemeClr>
                          </a:solidFill>
                        </a:rPr>
                        <a:t> nie </a:t>
                      </a:r>
                      <a:r>
                        <a:rPr lang="de-DE" sz="2000" b="1" dirty="0">
                          <a:solidFill>
                            <a:schemeClr val="accent5">
                              <a:lumMod val="50000"/>
                            </a:schemeClr>
                          </a:solidFill>
                        </a:rPr>
                        <a:t>vergessen</a:t>
                      </a:r>
                      <a:r>
                        <a:rPr lang="de-DE" sz="2000" dirty="0">
                          <a:solidFill>
                            <a:schemeClr val="accent5">
                              <a:lumMod val="50000"/>
                            </a:schemeClr>
                          </a:solidFill>
                        </a:rPr>
                        <a:t>.</a:t>
                      </a:r>
                    </a:p>
                  </a:txBody>
                  <a:tcPr anchor="ctr"/>
                </a:tc>
                <a:extLst>
                  <a:ext uri="{0D108BD9-81ED-4DB2-BD59-A6C34878D82A}">
                    <a16:rowId xmlns:a16="http://schemas.microsoft.com/office/drawing/2014/main" val="20044357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Ich </a:t>
                      </a:r>
                      <a:r>
                        <a:rPr lang="en-GB" sz="2000" dirty="0" err="1">
                          <a:solidFill>
                            <a:srgbClr val="115076"/>
                          </a:solidFill>
                        </a:rPr>
                        <a:t>konnte</a:t>
                      </a:r>
                      <a:r>
                        <a:rPr lang="en-GB" sz="2000" dirty="0">
                          <a:solidFill>
                            <a:srgbClr val="115076"/>
                          </a:solidFill>
                        </a:rPr>
                        <a:t> </a:t>
                      </a:r>
                      <a:r>
                        <a:rPr lang="en-GB" sz="2000" b="1" dirty="0" err="1">
                          <a:solidFill>
                            <a:srgbClr val="115076"/>
                          </a:solidFill>
                        </a:rPr>
                        <a:t>jeden</a:t>
                      </a:r>
                      <a:r>
                        <a:rPr lang="en-GB" sz="2000" dirty="0">
                          <a:solidFill>
                            <a:srgbClr val="115076"/>
                          </a:solidFill>
                        </a:rPr>
                        <a:t> Tag </a:t>
                      </a:r>
                      <a:r>
                        <a:rPr lang="en-GB" sz="2000" dirty="0" err="1">
                          <a:solidFill>
                            <a:srgbClr val="115076"/>
                          </a:solidFill>
                        </a:rPr>
                        <a:t>im</a:t>
                      </a:r>
                      <a:r>
                        <a:rPr lang="en-GB" sz="2000" dirty="0">
                          <a:solidFill>
                            <a:srgbClr val="115076"/>
                          </a:solidFill>
                        </a:rPr>
                        <a:t> </a:t>
                      </a:r>
                      <a:r>
                        <a:rPr lang="en-GB" sz="2000" b="1" dirty="0">
                          <a:solidFill>
                            <a:srgbClr val="115076"/>
                          </a:solidFill>
                        </a:rPr>
                        <a:t>See</a:t>
                      </a:r>
                      <a:r>
                        <a:rPr lang="en-GB" sz="2000" dirty="0">
                          <a:solidFill>
                            <a:srgbClr val="115076"/>
                          </a:solidFill>
                        </a:rPr>
                        <a:t> </a:t>
                      </a:r>
                      <a:r>
                        <a:rPr lang="en-GB" sz="2000" dirty="0" err="1">
                          <a:solidFill>
                            <a:srgbClr val="115076"/>
                          </a:solidFill>
                        </a:rPr>
                        <a:t>schwimmen</a:t>
                      </a:r>
                      <a:r>
                        <a:rPr lang="en-GB" sz="2000" dirty="0">
                          <a:solidFill>
                            <a:srgbClr val="115076"/>
                          </a:solidFill>
                        </a:rPr>
                        <a:t>.</a:t>
                      </a:r>
                    </a:p>
                  </a:txBody>
                  <a:tcPr anchor="ctr"/>
                </a:tc>
                <a:extLst>
                  <a:ext uri="{0D108BD9-81ED-4DB2-BD59-A6C34878D82A}">
                    <a16:rowId xmlns:a16="http://schemas.microsoft.com/office/drawing/2014/main" val="1597567719"/>
                  </a:ext>
                </a:extLst>
              </a:tr>
            </a:tbl>
          </a:graphicData>
        </a:graphic>
      </p:graphicFrame>
      <p:sp>
        <p:nvSpPr>
          <p:cNvPr id="12" name="Action Button: Custom 16">
            <a:hlinkClick r:id="" action="ppaction://noaction" highlightClick="1">
              <a:snd r:embed="rId4" name="9.2.1.6 slide 17 1.wav"/>
            </a:hlinkClick>
            <a:extLst>
              <a:ext uri="{FF2B5EF4-FFF2-40B4-BE49-F238E27FC236}">
                <a16:creationId xmlns:a16="http://schemas.microsoft.com/office/drawing/2014/main" id="{39E3B1AA-5890-4C8A-B907-61F79752EEE9}"/>
              </a:ext>
            </a:extLst>
          </p:cNvPr>
          <p:cNvSpPr/>
          <p:nvPr/>
        </p:nvSpPr>
        <p:spPr>
          <a:xfrm>
            <a:off x="667479" y="217100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snd r:embed="rId5" name="9.2.1.6 slide 17 2.wav"/>
            </a:hlinkClick>
            <a:extLst>
              <a:ext uri="{FF2B5EF4-FFF2-40B4-BE49-F238E27FC236}">
                <a16:creationId xmlns:a16="http://schemas.microsoft.com/office/drawing/2014/main" id="{30AB70EF-A180-4B5D-94AB-7C2EC62176F0}"/>
              </a:ext>
            </a:extLst>
          </p:cNvPr>
          <p:cNvSpPr/>
          <p:nvPr/>
        </p:nvSpPr>
        <p:spPr>
          <a:xfrm>
            <a:off x="667479" y="27023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Action Button: Custom 16">
            <a:hlinkClick r:id="" action="ppaction://noaction" highlightClick="1">
              <a:snd r:embed="rId6" name="9.2.1.6 slide 17 3.wav"/>
            </a:hlinkClick>
            <a:extLst>
              <a:ext uri="{FF2B5EF4-FFF2-40B4-BE49-F238E27FC236}">
                <a16:creationId xmlns:a16="http://schemas.microsoft.com/office/drawing/2014/main" id="{FC090394-7869-41FF-A7EE-028565A4DAB7}"/>
              </a:ext>
            </a:extLst>
          </p:cNvPr>
          <p:cNvSpPr/>
          <p:nvPr/>
        </p:nvSpPr>
        <p:spPr>
          <a:xfrm>
            <a:off x="667479" y="321673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Action Button: Custom 16">
            <a:hlinkClick r:id="" action="ppaction://noaction" highlightClick="1">
              <a:snd r:embed="rId7" name="9.2.1.6 slide 17 4.wav"/>
            </a:hlinkClick>
            <a:extLst>
              <a:ext uri="{FF2B5EF4-FFF2-40B4-BE49-F238E27FC236}">
                <a16:creationId xmlns:a16="http://schemas.microsoft.com/office/drawing/2014/main" id="{1D485039-D5A8-4EFB-A4AA-A8FC4A7C5B6B}"/>
              </a:ext>
            </a:extLst>
          </p:cNvPr>
          <p:cNvSpPr/>
          <p:nvPr/>
        </p:nvSpPr>
        <p:spPr>
          <a:xfrm>
            <a:off x="667479" y="371272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8" name="9.2.1.6 slide 17 5.wav"/>
            </a:hlinkClick>
            <a:extLst>
              <a:ext uri="{FF2B5EF4-FFF2-40B4-BE49-F238E27FC236}">
                <a16:creationId xmlns:a16="http://schemas.microsoft.com/office/drawing/2014/main" id="{C52BC418-8DD4-4B96-A2E1-E098C2554465}"/>
              </a:ext>
            </a:extLst>
          </p:cNvPr>
          <p:cNvSpPr/>
          <p:nvPr/>
        </p:nvSpPr>
        <p:spPr>
          <a:xfrm>
            <a:off x="669285" y="423090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4" name="Action Button: Custom 16">
            <a:hlinkClick r:id="" action="ppaction://noaction" highlightClick="1">
              <a:snd r:embed="rId9" name="9.2.1.6 slide 17 6.wav"/>
            </a:hlinkClick>
            <a:extLst>
              <a:ext uri="{FF2B5EF4-FFF2-40B4-BE49-F238E27FC236}">
                <a16:creationId xmlns:a16="http://schemas.microsoft.com/office/drawing/2014/main" id="{D37014F2-3805-4520-A9F4-7694EC783573}"/>
              </a:ext>
            </a:extLst>
          </p:cNvPr>
          <p:cNvSpPr/>
          <p:nvPr/>
        </p:nvSpPr>
        <p:spPr>
          <a:xfrm>
            <a:off x="669285" y="471653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5" name="Action Button: Custom 16">
            <a:hlinkClick r:id="" action="ppaction://noaction" highlightClick="1">
              <a:snd r:embed="rId10" name="9.2.1.6 slide 17 7.wav"/>
            </a:hlinkClick>
            <a:extLst>
              <a:ext uri="{FF2B5EF4-FFF2-40B4-BE49-F238E27FC236}">
                <a16:creationId xmlns:a16="http://schemas.microsoft.com/office/drawing/2014/main" id="{C38D473B-A103-43FD-99D5-3F46B1051A5E}"/>
              </a:ext>
            </a:extLst>
          </p:cNvPr>
          <p:cNvSpPr/>
          <p:nvPr/>
        </p:nvSpPr>
        <p:spPr>
          <a:xfrm>
            <a:off x="669285" y="523091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6" name="Action Button: Custom 16">
            <a:hlinkClick r:id="" action="ppaction://noaction" highlightClick="1">
              <a:snd r:embed="rId11" name="9.2.1.6 slide 17 8.wav"/>
            </a:hlinkClick>
            <a:extLst>
              <a:ext uri="{FF2B5EF4-FFF2-40B4-BE49-F238E27FC236}">
                <a16:creationId xmlns:a16="http://schemas.microsoft.com/office/drawing/2014/main" id="{7BFE24D2-F243-496F-8819-B030997D2166}"/>
              </a:ext>
            </a:extLst>
          </p:cNvPr>
          <p:cNvSpPr/>
          <p:nvPr/>
        </p:nvSpPr>
        <p:spPr>
          <a:xfrm>
            <a:off x="669285" y="572690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7" name="TextBox 36" descr="text box hiding answer">
            <a:extLst>
              <a:ext uri="{FF2B5EF4-FFF2-40B4-BE49-F238E27FC236}">
                <a16:creationId xmlns:a16="http://schemas.microsoft.com/office/drawing/2014/main" id="{B5B116AD-75F3-4B53-8497-D9D7682264A0}"/>
              </a:ext>
            </a:extLst>
          </p:cNvPr>
          <p:cNvSpPr txBox="1"/>
          <p:nvPr/>
        </p:nvSpPr>
        <p:spPr>
          <a:xfrm>
            <a:off x="2308585" y="2206946"/>
            <a:ext cx="670142" cy="30896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8" name="TextBox 37" descr="text box hiding answer">
            <a:extLst>
              <a:ext uri="{FF2B5EF4-FFF2-40B4-BE49-F238E27FC236}">
                <a16:creationId xmlns:a16="http://schemas.microsoft.com/office/drawing/2014/main" id="{0FEAB72D-8AF2-4FB7-B560-BC2E29D41CC7}"/>
              </a:ext>
            </a:extLst>
          </p:cNvPr>
          <p:cNvSpPr txBox="1"/>
          <p:nvPr/>
        </p:nvSpPr>
        <p:spPr>
          <a:xfrm>
            <a:off x="3121230" y="2783649"/>
            <a:ext cx="785751"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2" name="TextBox 1">
            <a:extLst>
              <a:ext uri="{FF2B5EF4-FFF2-40B4-BE49-F238E27FC236}">
                <a16:creationId xmlns:a16="http://schemas.microsoft.com/office/drawing/2014/main" id="{A3FF0514-4E28-4A1E-92D4-6B51CE97A3DF}"/>
              </a:ext>
            </a:extLst>
          </p:cNvPr>
          <p:cNvSpPr txBox="1"/>
          <p:nvPr/>
        </p:nvSpPr>
        <p:spPr>
          <a:xfrm>
            <a:off x="524326" y="1331883"/>
            <a:ext cx="9043107" cy="461665"/>
          </a:xfrm>
          <a:prstGeom prst="rect">
            <a:avLst/>
          </a:prstGeom>
          <a:noFill/>
        </p:spPr>
        <p:txBody>
          <a:bodyPr wrap="square" rtlCol="0">
            <a:spAutoFit/>
          </a:bodyPr>
          <a:lstStyle/>
          <a:p>
            <a:pPr algn="l"/>
            <a:r>
              <a:rPr lang="en-GB" sz="2400" dirty="0" err="1">
                <a:solidFill>
                  <a:schemeClr val="accent5">
                    <a:lumMod val="50000"/>
                  </a:schemeClr>
                </a:solidFill>
              </a:rPr>
              <a:t>Hör</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a:t>
            </a:r>
            <a:r>
              <a:rPr lang="en-GB" sz="2400" dirty="0" err="1">
                <a:solidFill>
                  <a:schemeClr val="accent5">
                    <a:lumMod val="50000"/>
                  </a:schemeClr>
                </a:solidFill>
              </a:rPr>
              <a:t>Schreibe</a:t>
            </a:r>
            <a:r>
              <a:rPr lang="en-GB" sz="2400" dirty="0">
                <a:solidFill>
                  <a:schemeClr val="accent5">
                    <a:lumMod val="50000"/>
                  </a:schemeClr>
                </a:solidFill>
              </a:rPr>
              <a:t> die </a:t>
            </a:r>
            <a:r>
              <a:rPr lang="en-GB" sz="2400" dirty="0" err="1">
                <a:solidFill>
                  <a:schemeClr val="accent5">
                    <a:lumMod val="50000"/>
                  </a:schemeClr>
                </a:solidFill>
              </a:rPr>
              <a:t>Wörter</a:t>
            </a:r>
            <a:r>
              <a:rPr lang="en-GB" sz="2400" dirty="0">
                <a:solidFill>
                  <a:schemeClr val="accent5">
                    <a:lumMod val="50000"/>
                  </a:schemeClr>
                </a:solidFill>
              </a:rPr>
              <a:t> </a:t>
            </a:r>
            <a:r>
              <a:rPr lang="en-GB" sz="2400" dirty="0" err="1">
                <a:solidFill>
                  <a:schemeClr val="accent5">
                    <a:lumMod val="50000"/>
                  </a:schemeClr>
                </a:solidFill>
              </a:rPr>
              <a:t>mit</a:t>
            </a:r>
            <a:r>
              <a:rPr lang="en-GB" sz="2400" dirty="0">
                <a:solidFill>
                  <a:schemeClr val="accent5">
                    <a:lumMod val="50000"/>
                  </a:schemeClr>
                </a:solidFill>
              </a:rPr>
              <a:t> [e]</a:t>
            </a:r>
          </a:p>
        </p:txBody>
      </p:sp>
      <p:pic>
        <p:nvPicPr>
          <p:cNvPr id="45" name="Picture 2" descr="Mountain, Lake, Water, Forest, Landscape, Evening">
            <a:extLst>
              <a:ext uri="{FF2B5EF4-FFF2-40B4-BE49-F238E27FC236}">
                <a16:creationId xmlns:a16="http://schemas.microsoft.com/office/drawing/2014/main" id="{46248F6C-D867-4D42-8875-C3ACF7D14AF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91090" y="982092"/>
            <a:ext cx="1756547" cy="89657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Pot, Espresso, Coffee, Cup, Coffee Beans, Coffee Recipe">
            <a:extLst>
              <a:ext uri="{FF2B5EF4-FFF2-40B4-BE49-F238E27FC236}">
                <a16:creationId xmlns:a16="http://schemas.microsoft.com/office/drawing/2014/main" id="{CB22C7C1-C055-47BD-9AA9-8E15B78301A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49622" y="1046731"/>
            <a:ext cx="585348" cy="73041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Tea, Cup, Gray, Coffee, Aroma, Java, Steam, Breakfast">
            <a:extLst>
              <a:ext uri="{FF2B5EF4-FFF2-40B4-BE49-F238E27FC236}">
                <a16:creationId xmlns:a16="http://schemas.microsoft.com/office/drawing/2014/main" id="{4EFA1C5E-8D6C-4CE0-8714-2FA4731D5FC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55342" y="1046731"/>
            <a:ext cx="873582" cy="75963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descr="text box hiding answer">
            <a:extLst>
              <a:ext uri="{FF2B5EF4-FFF2-40B4-BE49-F238E27FC236}">
                <a16:creationId xmlns:a16="http://schemas.microsoft.com/office/drawing/2014/main" id="{6A59F975-4FF1-4A21-9D42-A9B223B1D9F3}"/>
              </a:ext>
            </a:extLst>
          </p:cNvPr>
          <p:cNvSpPr txBox="1"/>
          <p:nvPr/>
        </p:nvSpPr>
        <p:spPr>
          <a:xfrm>
            <a:off x="5530070" y="2221171"/>
            <a:ext cx="1495451"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a:t>
            </a:r>
          </a:p>
        </p:txBody>
      </p:sp>
      <p:sp>
        <p:nvSpPr>
          <p:cNvPr id="28" name="TextBox 27" descr="text box hiding answer">
            <a:extLst>
              <a:ext uri="{FF2B5EF4-FFF2-40B4-BE49-F238E27FC236}">
                <a16:creationId xmlns:a16="http://schemas.microsoft.com/office/drawing/2014/main" id="{ABF2F4B7-00B7-49B0-BD93-E6C077212DD1}"/>
              </a:ext>
            </a:extLst>
          </p:cNvPr>
          <p:cNvSpPr txBox="1"/>
          <p:nvPr/>
        </p:nvSpPr>
        <p:spPr>
          <a:xfrm>
            <a:off x="4548249" y="2783901"/>
            <a:ext cx="981821" cy="30752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29" name="TextBox 28" descr="text box hiding answer">
            <a:extLst>
              <a:ext uri="{FF2B5EF4-FFF2-40B4-BE49-F238E27FC236}">
                <a16:creationId xmlns:a16="http://schemas.microsoft.com/office/drawing/2014/main" id="{16F4C9E9-B8A2-4C40-97D2-E04DADFFFCA0}"/>
              </a:ext>
            </a:extLst>
          </p:cNvPr>
          <p:cNvSpPr txBox="1"/>
          <p:nvPr/>
        </p:nvSpPr>
        <p:spPr>
          <a:xfrm>
            <a:off x="5765614" y="2784306"/>
            <a:ext cx="60747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0" name="TextBox 29" descr="text box hiding answer">
            <a:extLst>
              <a:ext uri="{FF2B5EF4-FFF2-40B4-BE49-F238E27FC236}">
                <a16:creationId xmlns:a16="http://schemas.microsoft.com/office/drawing/2014/main" id="{4DD60E3B-381E-448A-BDE7-32F513AF23C1}"/>
              </a:ext>
            </a:extLst>
          </p:cNvPr>
          <p:cNvSpPr txBox="1"/>
          <p:nvPr/>
        </p:nvSpPr>
        <p:spPr>
          <a:xfrm>
            <a:off x="3523985" y="3289798"/>
            <a:ext cx="2572015"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  ____  _____.</a:t>
            </a:r>
          </a:p>
        </p:txBody>
      </p:sp>
      <p:sp>
        <p:nvSpPr>
          <p:cNvPr id="32" name="TextBox 31" descr="text box hiding answer">
            <a:extLst>
              <a:ext uri="{FF2B5EF4-FFF2-40B4-BE49-F238E27FC236}">
                <a16:creationId xmlns:a16="http://schemas.microsoft.com/office/drawing/2014/main" id="{540C8E7B-DD09-4CDD-8995-2FFE47794ECE}"/>
              </a:ext>
            </a:extLst>
          </p:cNvPr>
          <p:cNvSpPr txBox="1"/>
          <p:nvPr/>
        </p:nvSpPr>
        <p:spPr>
          <a:xfrm>
            <a:off x="2183799" y="3802731"/>
            <a:ext cx="3025511"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 _____________</a:t>
            </a:r>
          </a:p>
        </p:txBody>
      </p:sp>
      <p:sp>
        <p:nvSpPr>
          <p:cNvPr id="48" name="TextBox 47" descr="text box hiding answer">
            <a:extLst>
              <a:ext uri="{FF2B5EF4-FFF2-40B4-BE49-F238E27FC236}">
                <a16:creationId xmlns:a16="http://schemas.microsoft.com/office/drawing/2014/main" id="{FAD523DC-218D-4BC4-9A21-35B60455D4CE}"/>
              </a:ext>
            </a:extLst>
          </p:cNvPr>
          <p:cNvSpPr txBox="1"/>
          <p:nvPr/>
        </p:nvSpPr>
        <p:spPr>
          <a:xfrm>
            <a:off x="6965816" y="3775883"/>
            <a:ext cx="981821" cy="30752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49" name="TextBox 48" descr="text box hiding answer">
            <a:extLst>
              <a:ext uri="{FF2B5EF4-FFF2-40B4-BE49-F238E27FC236}">
                <a16:creationId xmlns:a16="http://schemas.microsoft.com/office/drawing/2014/main" id="{B5570F3A-F33C-49D2-83D2-399B406C956E}"/>
              </a:ext>
            </a:extLst>
          </p:cNvPr>
          <p:cNvSpPr txBox="1"/>
          <p:nvPr/>
        </p:nvSpPr>
        <p:spPr>
          <a:xfrm>
            <a:off x="4433875" y="4308880"/>
            <a:ext cx="2396416"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r>
              <a:rPr kumimoji="0" lang="en-GB" sz="20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___</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50" name="TextBox 49" descr="text box hiding answer">
            <a:extLst>
              <a:ext uri="{FF2B5EF4-FFF2-40B4-BE49-F238E27FC236}">
                <a16:creationId xmlns:a16="http://schemas.microsoft.com/office/drawing/2014/main" id="{854A875A-EB6F-4705-8381-77F69BAC37B5}"/>
              </a:ext>
            </a:extLst>
          </p:cNvPr>
          <p:cNvSpPr txBox="1"/>
          <p:nvPr/>
        </p:nvSpPr>
        <p:spPr>
          <a:xfrm>
            <a:off x="3158819" y="4811564"/>
            <a:ext cx="981821"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51" name="TextBox 50" descr="text box hiding answer">
            <a:extLst>
              <a:ext uri="{FF2B5EF4-FFF2-40B4-BE49-F238E27FC236}">
                <a16:creationId xmlns:a16="http://schemas.microsoft.com/office/drawing/2014/main" id="{706F5571-5068-4227-8692-44B4E45BF7D1}"/>
              </a:ext>
            </a:extLst>
          </p:cNvPr>
          <p:cNvSpPr txBox="1"/>
          <p:nvPr/>
        </p:nvSpPr>
        <p:spPr>
          <a:xfrm>
            <a:off x="5087532" y="4808929"/>
            <a:ext cx="981821" cy="30752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52" name="TextBox 51" descr="text box hiding answer">
            <a:extLst>
              <a:ext uri="{FF2B5EF4-FFF2-40B4-BE49-F238E27FC236}">
                <a16:creationId xmlns:a16="http://schemas.microsoft.com/office/drawing/2014/main" id="{1977D031-4FA1-4958-A5E5-7355838B3CC5}"/>
              </a:ext>
            </a:extLst>
          </p:cNvPr>
          <p:cNvSpPr txBox="1"/>
          <p:nvPr/>
        </p:nvSpPr>
        <p:spPr>
          <a:xfrm>
            <a:off x="2099393" y="4821813"/>
            <a:ext cx="60747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53" name="TextBox 52" descr="text box hiding answer">
            <a:extLst>
              <a:ext uri="{FF2B5EF4-FFF2-40B4-BE49-F238E27FC236}">
                <a16:creationId xmlns:a16="http://schemas.microsoft.com/office/drawing/2014/main" id="{C62971E3-B9B1-406B-B42B-2AF392D0BFD8}"/>
              </a:ext>
            </a:extLst>
          </p:cNvPr>
          <p:cNvSpPr txBox="1"/>
          <p:nvPr/>
        </p:nvSpPr>
        <p:spPr>
          <a:xfrm>
            <a:off x="3419449" y="5296809"/>
            <a:ext cx="3239419"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r>
              <a:rPr kumimoji="0" lang="en-GB" sz="20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___</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a:t>
            </a:r>
          </a:p>
        </p:txBody>
      </p:sp>
      <p:sp>
        <p:nvSpPr>
          <p:cNvPr id="54" name="TextBox 53" descr="text box hiding answer">
            <a:extLst>
              <a:ext uri="{FF2B5EF4-FFF2-40B4-BE49-F238E27FC236}">
                <a16:creationId xmlns:a16="http://schemas.microsoft.com/office/drawing/2014/main" id="{C239AF71-CF5B-4AE1-8F97-B8F0833F2D03}"/>
              </a:ext>
            </a:extLst>
          </p:cNvPr>
          <p:cNvSpPr txBox="1"/>
          <p:nvPr/>
        </p:nvSpPr>
        <p:spPr>
          <a:xfrm>
            <a:off x="6965815" y="5310273"/>
            <a:ext cx="981821" cy="30752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55" name="TextBox 54" descr="text box hiding answer">
            <a:extLst>
              <a:ext uri="{FF2B5EF4-FFF2-40B4-BE49-F238E27FC236}">
                <a16:creationId xmlns:a16="http://schemas.microsoft.com/office/drawing/2014/main" id="{DA6F856B-97AE-4E2A-B04D-85132DBFC361}"/>
              </a:ext>
            </a:extLst>
          </p:cNvPr>
          <p:cNvSpPr txBox="1"/>
          <p:nvPr/>
        </p:nvSpPr>
        <p:spPr>
          <a:xfrm>
            <a:off x="8366480" y="5296809"/>
            <a:ext cx="1368490"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a:t>
            </a:r>
          </a:p>
        </p:txBody>
      </p:sp>
      <p:sp>
        <p:nvSpPr>
          <p:cNvPr id="57" name="TextBox 56" descr="text box hiding answer">
            <a:extLst>
              <a:ext uri="{FF2B5EF4-FFF2-40B4-BE49-F238E27FC236}">
                <a16:creationId xmlns:a16="http://schemas.microsoft.com/office/drawing/2014/main" id="{FE51D364-DD3A-482A-B79B-5A00C3DE6EA7}"/>
              </a:ext>
            </a:extLst>
          </p:cNvPr>
          <p:cNvSpPr txBox="1"/>
          <p:nvPr/>
        </p:nvSpPr>
        <p:spPr>
          <a:xfrm>
            <a:off x="2804833" y="5782055"/>
            <a:ext cx="760717"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58" name="TextBox 57" descr="text box hiding answer">
            <a:extLst>
              <a:ext uri="{FF2B5EF4-FFF2-40B4-BE49-F238E27FC236}">
                <a16:creationId xmlns:a16="http://schemas.microsoft.com/office/drawing/2014/main" id="{E76B4D0C-AE34-4379-A1BE-11FEDCAA2188}"/>
              </a:ext>
            </a:extLst>
          </p:cNvPr>
          <p:cNvSpPr txBox="1"/>
          <p:nvPr/>
        </p:nvSpPr>
        <p:spPr>
          <a:xfrm>
            <a:off x="4475440" y="5768471"/>
            <a:ext cx="508296"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Tree>
    <p:extLst>
      <p:ext uri="{BB962C8B-B14F-4D97-AF65-F5344CB8AC3E}">
        <p14:creationId xmlns:p14="http://schemas.microsoft.com/office/powerpoint/2010/main" val="144159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27" grpId="0" animBg="1"/>
      <p:bldP spid="28" grpId="0" animBg="1"/>
      <p:bldP spid="29" grpId="0" animBg="1"/>
      <p:bldP spid="30" grpId="0" animBg="1"/>
      <p:bldP spid="32" grpId="0" animBg="1"/>
      <p:bldP spid="48" grpId="0" animBg="1"/>
      <p:bldP spid="49" grpId="0" animBg="1"/>
      <p:bldP spid="50" grpId="0" animBg="1"/>
      <p:bldP spid="51" grpId="0" animBg="1"/>
      <p:bldP spid="52" grpId="0" animBg="1"/>
      <p:bldP spid="53" grpId="0" animBg="1"/>
      <p:bldP spid="54" grpId="0" animBg="1"/>
      <p:bldP spid="55" grpId="0" animBg="1"/>
      <p:bldP spid="57" grpId="0" animBg="1"/>
      <p:bldP spid="5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1179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T3.1 Week 6 Slide 6</a:t>
            </a:r>
          </a:p>
        </p:txBody>
      </p:sp>
    </p:spTree>
    <p:extLst>
      <p:ext uri="{BB962C8B-B14F-4D97-AF65-F5344CB8AC3E}">
        <p14:creationId xmlns:p14="http://schemas.microsoft.com/office/powerpoint/2010/main" val="268261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8C823B90-C34B-A241-9248-957F0E428C3C}"/>
              </a:ext>
            </a:extLst>
          </p:cNvPr>
          <p:cNvSpPr>
            <a:spLocks noGrp="1"/>
          </p:cNvSpPr>
          <p:nvPr>
            <p:ph type="title"/>
          </p:nvPr>
        </p:nvSpPr>
        <p:spPr>
          <a:xfrm>
            <a:off x="5517033" y="-88329"/>
            <a:ext cx="1249000" cy="1634915"/>
          </a:xfrm>
        </p:spPr>
        <p:txBody>
          <a:bodyPr>
            <a:noAutofit/>
          </a:bodyPr>
          <a:lstStyle/>
          <a:p>
            <a:r>
              <a:rPr lang="en-GB" sz="12000" b="1" dirty="0">
                <a:solidFill>
                  <a:srgbClr val="002060"/>
                </a:solidFill>
                <a:ea typeface="+mn-ea"/>
                <a:cs typeface="Calibri" panose="020F0502020204030204" pitchFamily="34" charset="0"/>
              </a:rPr>
              <a:t>e</a:t>
            </a:r>
            <a:endParaRPr lang="en-US" sz="12000" dirty="0"/>
          </a:p>
        </p:txBody>
      </p:sp>
      <p:sp>
        <p:nvSpPr>
          <p:cNvPr id="4" name="Rounded Rectangle 3"/>
          <p:cNvSpPr/>
          <p:nvPr/>
        </p:nvSpPr>
        <p:spPr>
          <a:xfrm>
            <a:off x="3996896" y="1639019"/>
            <a:ext cx="4122038" cy="2601768"/>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101890" y="371101"/>
            <a:ext cx="191430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5119610" y="4256841"/>
            <a:ext cx="195277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e</a:t>
            </a:r>
            <a:r>
              <a:rPr kumimoji="0" lang="en-GB" sz="5400" b="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7" name="Rectangle 6"/>
          <p:cNvSpPr/>
          <p:nvPr/>
        </p:nvSpPr>
        <p:spPr>
          <a:xfrm>
            <a:off x="9286974" y="3376194"/>
            <a:ext cx="171713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960025" y="3376194"/>
            <a:ext cx="219803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5400" b="0" i="1"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9071214" y="371101"/>
            <a:ext cx="230063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7" name="Picture 16" descr="present"/>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9966" y="1639017"/>
            <a:ext cx="1386067" cy="1373466"/>
          </a:xfrm>
          <a:prstGeom prst="rect">
            <a:avLst/>
          </a:prstGeom>
        </p:spPr>
      </p:pic>
    </p:spTree>
    <p:extLst>
      <p:ext uri="{BB962C8B-B14F-4D97-AF65-F5344CB8AC3E}">
        <p14:creationId xmlns:p14="http://schemas.microsoft.com/office/powerpoint/2010/main" val="24850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e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4" name="geben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eh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leb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seh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5" name="mehr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8" name="Ide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6E661-D067-1B45-95EA-E82414CA601F}"/>
              </a:ext>
            </a:extLst>
          </p:cNvPr>
          <p:cNvSpPr>
            <a:spLocks noGrp="1"/>
          </p:cNvSpPr>
          <p:nvPr>
            <p:ph type="title"/>
          </p:nvPr>
        </p:nvSpPr>
        <p:spPr>
          <a:xfrm>
            <a:off x="5496424" y="-36000"/>
            <a:ext cx="1199147" cy="1546146"/>
          </a:xfrm>
        </p:spPr>
        <p:txBody>
          <a:bodyPr>
            <a:noAutofit/>
          </a:bodyPr>
          <a:lstStyle/>
          <a:p>
            <a:pPr algn="ctr"/>
            <a:r>
              <a:rPr lang="en-GB" sz="12000" b="1" dirty="0">
                <a:solidFill>
                  <a:srgbClr val="002060"/>
                </a:solidFill>
                <a:ea typeface="+mn-ea"/>
                <a:cs typeface="Calibri" panose="020F0502020204030204" pitchFamily="34" charset="0"/>
              </a:rPr>
              <a:t>e</a:t>
            </a:r>
            <a:endParaRPr lang="en-US" sz="12000" dirty="0"/>
          </a:p>
        </p:txBody>
      </p:sp>
      <p:sp>
        <p:nvSpPr>
          <p:cNvPr id="4" name="Rounded Rectangle 3"/>
          <p:cNvSpPr/>
          <p:nvPr/>
        </p:nvSpPr>
        <p:spPr>
          <a:xfrm>
            <a:off x="3996896" y="1639019"/>
            <a:ext cx="4122038" cy="2601768"/>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g</a:t>
            </a:r>
            <a:r>
              <a:rPr lang="en-GB" sz="8800" dirty="0" err="1">
                <a:solidFill>
                  <a:srgbClr val="FFCC00"/>
                </a:solidFill>
                <a:latin typeface="Century Gothic" panose="020B0502020202020204" pitchFamily="34" charset="0"/>
              </a:rPr>
              <a:t>e</a:t>
            </a:r>
            <a:r>
              <a:rPr lang="en-GB" sz="8800" dirty="0" err="1">
                <a:solidFill>
                  <a:srgbClr val="002060"/>
                </a:solidFill>
                <a:latin typeface="Century Gothic" panose="020B0502020202020204" pitchFamily="34" charset="0"/>
              </a:rPr>
              <a:t>ben</a:t>
            </a:r>
            <a:endParaRPr lang="en-GB" sz="8800" dirty="0">
              <a:solidFill>
                <a:srgbClr val="002060"/>
              </a:solidFill>
              <a:latin typeface="Century Gothic" panose="020B0502020202020204" pitchFamily="34" charset="0"/>
            </a:endParaRPr>
          </a:p>
        </p:txBody>
      </p:sp>
      <p:sp>
        <p:nvSpPr>
          <p:cNvPr id="5" name="Rectangle 4"/>
          <p:cNvSpPr/>
          <p:nvPr/>
        </p:nvSpPr>
        <p:spPr>
          <a:xfrm>
            <a:off x="1101890" y="371101"/>
            <a:ext cx="191430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hr</a:t>
            </a:r>
            <a:endParaRPr lang="en-GB" sz="5400" dirty="0">
              <a:solidFill>
                <a:srgbClr val="002060"/>
              </a:solidFill>
              <a:latin typeface="Century Gothic" panose="020B0502020202020204" pitchFamily="34" charset="0"/>
            </a:endParaRPr>
          </a:p>
        </p:txBody>
      </p:sp>
      <p:sp>
        <p:nvSpPr>
          <p:cNvPr id="6" name="Rectangle 5"/>
          <p:cNvSpPr/>
          <p:nvPr/>
        </p:nvSpPr>
        <p:spPr>
          <a:xfrm>
            <a:off x="5119610" y="4256841"/>
            <a:ext cx="1952779"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e</a:t>
            </a:r>
            <a:r>
              <a:rPr lang="en-GB" sz="5400" dirty="0">
                <a:solidFill>
                  <a:srgbClr val="002060"/>
                </a:solidFill>
                <a:latin typeface="Century Gothic" panose="020B0502020202020204" pitchFamily="34" charset="0"/>
              </a:rPr>
              <a:t>er</a:t>
            </a:r>
          </a:p>
        </p:txBody>
      </p:sp>
      <p:sp>
        <p:nvSpPr>
          <p:cNvPr id="7" name="Rectangle 6"/>
          <p:cNvSpPr/>
          <p:nvPr/>
        </p:nvSpPr>
        <p:spPr>
          <a:xfrm>
            <a:off x="9286974" y="3376194"/>
            <a:ext cx="171713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Id</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e</a:t>
            </a:r>
            <a:endParaRPr lang="en-GB" sz="5400" dirty="0">
              <a:solidFill>
                <a:srgbClr val="002060"/>
              </a:solidFill>
              <a:latin typeface="Century Gothic" panose="020B0502020202020204" pitchFamily="34" charset="0"/>
            </a:endParaRPr>
          </a:p>
        </p:txBody>
      </p:sp>
      <p:sp>
        <p:nvSpPr>
          <p:cNvPr id="8" name="Rectangle 7"/>
          <p:cNvSpPr/>
          <p:nvPr/>
        </p:nvSpPr>
        <p:spPr>
          <a:xfrm>
            <a:off x="960025" y="3376194"/>
            <a:ext cx="219803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s</a:t>
            </a:r>
            <a:r>
              <a:rPr lang="en-GB" sz="5400" i="1"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9" name="Rectangle 8"/>
          <p:cNvSpPr/>
          <p:nvPr/>
        </p:nvSpPr>
        <p:spPr>
          <a:xfrm>
            <a:off x="9071214" y="371101"/>
            <a:ext cx="230063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e</a:t>
            </a:r>
            <a:r>
              <a:rPr lang="en-GB" sz="5400" dirty="0" err="1">
                <a:solidFill>
                  <a:srgbClr val="002060"/>
                </a:solidFill>
                <a:latin typeface="Century Gothic" panose="020B0502020202020204" pitchFamily="34" charset="0"/>
              </a:rPr>
              <a:t>ben</a:t>
            </a:r>
            <a:endParaRPr lang="en-GB" sz="5400" dirty="0">
              <a:solidFill>
                <a:srgbClr val="002060"/>
              </a:solidFill>
              <a:latin typeface="Century Gothic" panose="020B0502020202020204" pitchFamily="34" charset="0"/>
            </a:endParaRPr>
          </a:p>
        </p:txBody>
      </p:sp>
      <p:pic>
        <p:nvPicPr>
          <p:cNvPr id="17" name="Picture 16" descr="present"/>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9966" y="1639017"/>
            <a:ext cx="1386067" cy="1373466"/>
          </a:xfrm>
          <a:prstGeom prst="rect">
            <a:avLst/>
          </a:prstGeom>
        </p:spPr>
      </p:pic>
    </p:spTree>
    <p:extLst>
      <p:ext uri="{BB962C8B-B14F-4D97-AF65-F5344CB8AC3E}">
        <p14:creationId xmlns:p14="http://schemas.microsoft.com/office/powerpoint/2010/main" val="108094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561" y="501332"/>
            <a:ext cx="10515600" cy="1325563"/>
          </a:xfrm>
        </p:spPr>
        <p:txBody>
          <a:bodyPr>
            <a:normAutofit fontScale="90000"/>
          </a:bodyPr>
          <a:lstStyle/>
          <a:p>
            <a:r>
              <a:rPr lang="en-GB" sz="26700" b="1" dirty="0">
                <a:solidFill>
                  <a:srgbClr val="FFCC00"/>
                </a:solidFill>
              </a:rPr>
              <a:t>e</a:t>
            </a:r>
            <a:br>
              <a:rPr lang="en-GB" sz="9600" b="1" dirty="0"/>
            </a:br>
            <a:endParaRPr lang="en-GB" dirty="0"/>
          </a:p>
        </p:txBody>
      </p:sp>
      <p:pic>
        <p:nvPicPr>
          <p:cNvPr id="4" name="Picture 3" descr="man thinki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41072" y="353137"/>
            <a:ext cx="2960867" cy="3932352"/>
          </a:xfrm>
          <a:prstGeom prst="rect">
            <a:avLst/>
          </a:prstGeom>
        </p:spPr>
      </p:pic>
      <p:sp>
        <p:nvSpPr>
          <p:cNvPr id="2" name="Rectangle 1"/>
          <p:cNvSpPr/>
          <p:nvPr/>
        </p:nvSpPr>
        <p:spPr>
          <a:xfrm>
            <a:off x="3151925" y="4166490"/>
            <a:ext cx="588815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nken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1163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denk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denk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9209</Words>
  <Application>Microsoft Macintosh PowerPoint</Application>
  <PresentationFormat>Widescreen</PresentationFormat>
  <Paragraphs>1364</Paragraphs>
  <Slides>66</Slides>
  <Notes>66</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66</vt:i4>
      </vt:variant>
    </vt:vector>
  </HeadingPairs>
  <TitlesOfParts>
    <vt:vector size="73" baseType="lpstr">
      <vt:lpstr>Arial</vt:lpstr>
      <vt:lpstr>Calibri</vt:lpstr>
      <vt:lpstr>Century Gothic</vt:lpstr>
      <vt:lpstr>Tw Cen MT</vt:lpstr>
      <vt:lpstr>1_Office Theme</vt:lpstr>
      <vt:lpstr>2_Office Theme</vt:lpstr>
      <vt:lpstr>3_Office Theme</vt:lpstr>
      <vt:lpstr>German phonics collection</vt:lpstr>
      <vt:lpstr>long and short [e]</vt:lpstr>
      <vt:lpstr>e</vt:lpstr>
      <vt:lpstr>e</vt:lpstr>
      <vt:lpstr>e</vt:lpstr>
      <vt:lpstr>e</vt:lpstr>
      <vt:lpstr>e</vt:lpstr>
      <vt:lpstr>e</vt:lpstr>
      <vt:lpstr>e </vt:lpstr>
      <vt:lpstr>e </vt:lpstr>
      <vt:lpstr>e </vt:lpstr>
      <vt:lpstr>e</vt:lpstr>
      <vt:lpstr>e</vt:lpstr>
      <vt:lpstr>e</vt:lpstr>
      <vt:lpstr>Phonetik</vt:lpstr>
      <vt:lpstr>e</vt:lpstr>
      <vt:lpstr>e</vt:lpstr>
      <vt:lpstr>e </vt:lpstr>
      <vt:lpstr>e</vt:lpstr>
      <vt:lpstr>Phonetik</vt:lpstr>
      <vt:lpstr>long and short [e]</vt:lpstr>
      <vt:lpstr>Phonetik</vt:lpstr>
      <vt:lpstr>Phonetik</vt:lpstr>
      <vt:lpstr>Phonetik</vt:lpstr>
      <vt:lpstr>Phonetik</vt:lpstr>
      <vt:lpstr>Phonetik</vt:lpstr>
      <vt:lpstr>Phonetik</vt:lpstr>
      <vt:lpstr>long and short [e]</vt:lpstr>
      <vt:lpstr>[e] vs [i]</vt:lpstr>
      <vt:lpstr>long and short [e]</vt:lpstr>
      <vt:lpstr>Phonetik</vt:lpstr>
      <vt:lpstr>Phonetik</vt:lpstr>
      <vt:lpstr>Zungenbrecher [2] </vt:lpstr>
      <vt:lpstr>Phonetik</vt:lpstr>
      <vt:lpstr>long and short [e]</vt:lpstr>
      <vt:lpstr>Samstagnachmittag</vt:lpstr>
      <vt:lpstr>Samstagnachmittag</vt:lpstr>
      <vt:lpstr>long and short [e]</vt:lpstr>
      <vt:lpstr>Wie heißt die Band?</vt:lpstr>
      <vt:lpstr>long and short [e]</vt:lpstr>
      <vt:lpstr>Phonetik: Was passt nicht in die Reihe?</vt:lpstr>
      <vt:lpstr>long and short [e]</vt:lpstr>
      <vt:lpstr>Pluralformen – [-e] oder [-er]?</vt:lpstr>
      <vt:lpstr>Was war es?</vt:lpstr>
      <vt:lpstr>long and short [e]</vt:lpstr>
      <vt:lpstr>Phonetik</vt:lpstr>
      <vt:lpstr>long and short [e]</vt:lpstr>
      <vt:lpstr>e</vt:lpstr>
      <vt:lpstr>kurzes [e] oder [ä]?</vt:lpstr>
      <vt:lpstr>e</vt:lpstr>
      <vt:lpstr>long [e] oder [ä]?</vt:lpstr>
      <vt:lpstr>Phonetik</vt:lpstr>
      <vt:lpstr>Phonetik</vt:lpstr>
      <vt:lpstr>long and short [e]</vt:lpstr>
      <vt:lpstr>Phonetik</vt:lpstr>
      <vt:lpstr>Phonetik</vt:lpstr>
      <vt:lpstr>long and short [e]</vt:lpstr>
      <vt:lpstr>der Vokal ‘e’ </vt:lpstr>
      <vt:lpstr>e</vt:lpstr>
      <vt:lpstr>e</vt:lpstr>
      <vt:lpstr>Phonetik [1/2]</vt:lpstr>
      <vt:lpstr>Phonetik [2/2]</vt:lpstr>
      <vt:lpstr>Phonetik [1/2]</vt:lpstr>
      <vt:lpstr>Phonetik [2/2]</vt:lpstr>
      <vt:lpstr>Phonetik</vt:lpstr>
      <vt:lpstr>long and short [e]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cultural collection</dc:title>
  <dc:creator>Rachel Hawkes</dc:creator>
  <cp:lastModifiedBy>Mary Richardson</cp:lastModifiedBy>
  <cp:revision>11</cp:revision>
  <dcterms:created xsi:type="dcterms:W3CDTF">2021-02-09T09:46:37Z</dcterms:created>
  <dcterms:modified xsi:type="dcterms:W3CDTF">2022-07-14T15:30:11Z</dcterms:modified>
</cp:coreProperties>
</file>