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Lst>
  <p:notesMasterIdLst>
    <p:notesMasterId r:id="rId57"/>
  </p:notesMasterIdLst>
  <p:sldIdLst>
    <p:sldId id="259" r:id="rId5"/>
    <p:sldId id="282" r:id="rId6"/>
    <p:sldId id="430" r:id="rId7"/>
    <p:sldId id="431" r:id="rId8"/>
    <p:sldId id="432" r:id="rId9"/>
    <p:sldId id="433" r:id="rId10"/>
    <p:sldId id="434" r:id="rId11"/>
    <p:sldId id="435" r:id="rId12"/>
    <p:sldId id="426" r:id="rId13"/>
    <p:sldId id="427" r:id="rId14"/>
    <p:sldId id="428" r:id="rId15"/>
    <p:sldId id="274" r:id="rId16"/>
    <p:sldId id="288" r:id="rId17"/>
    <p:sldId id="289" r:id="rId18"/>
    <p:sldId id="290" r:id="rId19"/>
    <p:sldId id="291" r:id="rId20"/>
    <p:sldId id="292" r:id="rId21"/>
    <p:sldId id="283" r:id="rId22"/>
    <p:sldId id="367" r:id="rId23"/>
    <p:sldId id="566" r:id="rId24"/>
    <p:sldId id="564" r:id="rId25"/>
    <p:sldId id="565" r:id="rId26"/>
    <p:sldId id="568" r:id="rId27"/>
    <p:sldId id="567" r:id="rId28"/>
    <p:sldId id="569" r:id="rId29"/>
    <p:sldId id="586" r:id="rId30"/>
    <p:sldId id="587" r:id="rId31"/>
    <p:sldId id="588" r:id="rId32"/>
    <p:sldId id="589" r:id="rId33"/>
    <p:sldId id="590" r:id="rId34"/>
    <p:sldId id="591" r:id="rId35"/>
    <p:sldId id="447" r:id="rId36"/>
    <p:sldId id="448" r:id="rId37"/>
    <p:sldId id="449" r:id="rId38"/>
    <p:sldId id="450" r:id="rId39"/>
    <p:sldId id="451" r:id="rId40"/>
    <p:sldId id="452" r:id="rId41"/>
    <p:sldId id="592" r:id="rId42"/>
    <p:sldId id="593" r:id="rId43"/>
    <p:sldId id="582" r:id="rId44"/>
    <p:sldId id="594" r:id="rId45"/>
    <p:sldId id="576" r:id="rId46"/>
    <p:sldId id="595" r:id="rId47"/>
    <p:sldId id="261" r:id="rId48"/>
    <p:sldId id="596" r:id="rId49"/>
    <p:sldId id="286" r:id="rId50"/>
    <p:sldId id="597" r:id="rId51"/>
    <p:sldId id="277" r:id="rId52"/>
    <p:sldId id="285" r:id="rId53"/>
    <p:sldId id="598" r:id="rId54"/>
    <p:sldId id="599" r:id="rId55"/>
    <p:sldId id="60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349B48-4B22-432B-BF7F-2E923596BD07}" v="23" dt="2021-02-17T14:40:10.3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635a8712-2fa3-4fac-8927-10587cdfe00c" providerId="ADAL" clId="{6C349B48-4B22-432B-BF7F-2E923596BD07}"/>
    <pc:docChg chg="undo custSel addSld delSld modSld">
      <pc:chgData name="Charlotte Moss" userId="635a8712-2fa3-4fac-8927-10587cdfe00c" providerId="ADAL" clId="{6C349B48-4B22-432B-BF7F-2E923596BD07}" dt="2021-02-17T14:51:46.885" v="107" actId="20577"/>
      <pc:docMkLst>
        <pc:docMk/>
      </pc:docMkLst>
      <pc:sldChg chg="modSp mod">
        <pc:chgData name="Charlotte Moss" userId="635a8712-2fa3-4fac-8927-10587cdfe00c" providerId="ADAL" clId="{6C349B48-4B22-432B-BF7F-2E923596BD07}" dt="2021-02-12T14:26:51.847" v="8" actId="6549"/>
        <pc:sldMkLst>
          <pc:docMk/>
          <pc:sldMk cId="1035988337" sldId="283"/>
        </pc:sldMkLst>
        <pc:spChg chg="mod">
          <ac:chgData name="Charlotte Moss" userId="635a8712-2fa3-4fac-8927-10587cdfe00c" providerId="ADAL" clId="{6C349B48-4B22-432B-BF7F-2E923596BD07}" dt="2021-02-12T14:26:51.847" v="8" actId="6549"/>
          <ac:spMkLst>
            <pc:docMk/>
            <pc:sldMk cId="1035988337" sldId="283"/>
            <ac:spMk id="7" creationId="{E7D76F78-96CE-0B43-AB66-B64A1E76CA07}"/>
          </ac:spMkLst>
        </pc:spChg>
      </pc:sldChg>
      <pc:sldChg chg="del">
        <pc:chgData name="Charlotte Moss" userId="635a8712-2fa3-4fac-8927-10587cdfe00c" providerId="ADAL" clId="{6C349B48-4B22-432B-BF7F-2E923596BD07}" dt="2021-02-12T15:01:28.002" v="10" actId="47"/>
        <pc:sldMkLst>
          <pc:docMk/>
          <pc:sldMk cId="873547239" sldId="284"/>
        </pc:sldMkLst>
      </pc:sldChg>
      <pc:sldChg chg="add">
        <pc:chgData name="Charlotte Moss" userId="635a8712-2fa3-4fac-8927-10587cdfe00c" providerId="ADAL" clId="{6C349B48-4B22-432B-BF7F-2E923596BD07}" dt="2021-02-12T14:25:20.734" v="0"/>
        <pc:sldMkLst>
          <pc:docMk/>
          <pc:sldMk cId="1201274586" sldId="367"/>
        </pc:sldMkLst>
      </pc:sldChg>
      <pc:sldChg chg="add">
        <pc:chgData name="Charlotte Moss" userId="635a8712-2fa3-4fac-8927-10587cdfe00c" providerId="ADAL" clId="{6C349B48-4B22-432B-BF7F-2E923596BD07}" dt="2021-02-17T10:37:37.797" v="36"/>
        <pc:sldMkLst>
          <pc:docMk/>
          <pc:sldMk cId="2793835896" sldId="447"/>
        </pc:sldMkLst>
      </pc:sldChg>
      <pc:sldChg chg="add">
        <pc:chgData name="Charlotte Moss" userId="635a8712-2fa3-4fac-8927-10587cdfe00c" providerId="ADAL" clId="{6C349B48-4B22-432B-BF7F-2E923596BD07}" dt="2021-02-17T10:37:37.797" v="36"/>
        <pc:sldMkLst>
          <pc:docMk/>
          <pc:sldMk cId="3153258206" sldId="448"/>
        </pc:sldMkLst>
      </pc:sldChg>
      <pc:sldChg chg="add">
        <pc:chgData name="Charlotte Moss" userId="635a8712-2fa3-4fac-8927-10587cdfe00c" providerId="ADAL" clId="{6C349B48-4B22-432B-BF7F-2E923596BD07}" dt="2021-02-17T10:37:37.797" v="36"/>
        <pc:sldMkLst>
          <pc:docMk/>
          <pc:sldMk cId="3161728010" sldId="449"/>
        </pc:sldMkLst>
      </pc:sldChg>
      <pc:sldChg chg="add">
        <pc:chgData name="Charlotte Moss" userId="635a8712-2fa3-4fac-8927-10587cdfe00c" providerId="ADAL" clId="{6C349B48-4B22-432B-BF7F-2E923596BD07}" dt="2021-02-17T10:37:37.797" v="36"/>
        <pc:sldMkLst>
          <pc:docMk/>
          <pc:sldMk cId="1438639737" sldId="450"/>
        </pc:sldMkLst>
      </pc:sldChg>
      <pc:sldChg chg="add">
        <pc:chgData name="Charlotte Moss" userId="635a8712-2fa3-4fac-8927-10587cdfe00c" providerId="ADAL" clId="{6C349B48-4B22-432B-BF7F-2E923596BD07}" dt="2021-02-17T10:37:37.797" v="36"/>
        <pc:sldMkLst>
          <pc:docMk/>
          <pc:sldMk cId="4175918164" sldId="451"/>
        </pc:sldMkLst>
      </pc:sldChg>
      <pc:sldChg chg="add">
        <pc:chgData name="Charlotte Moss" userId="635a8712-2fa3-4fac-8927-10587cdfe00c" providerId="ADAL" clId="{6C349B48-4B22-432B-BF7F-2E923596BD07}" dt="2021-02-17T10:37:37.797" v="36"/>
        <pc:sldMkLst>
          <pc:docMk/>
          <pc:sldMk cId="3785089117" sldId="452"/>
        </pc:sldMkLst>
      </pc:sldChg>
      <pc:sldChg chg="add">
        <pc:chgData name="Charlotte Moss" userId="635a8712-2fa3-4fac-8927-10587cdfe00c" providerId="ADAL" clId="{6C349B48-4B22-432B-BF7F-2E923596BD07}" dt="2021-02-12T15:01:25.928" v="9"/>
        <pc:sldMkLst>
          <pc:docMk/>
          <pc:sldMk cId="3851573385" sldId="564"/>
        </pc:sldMkLst>
      </pc:sldChg>
      <pc:sldChg chg="add">
        <pc:chgData name="Charlotte Moss" userId="635a8712-2fa3-4fac-8927-10587cdfe00c" providerId="ADAL" clId="{6C349B48-4B22-432B-BF7F-2E923596BD07}" dt="2021-02-12T15:01:25.928" v="9"/>
        <pc:sldMkLst>
          <pc:docMk/>
          <pc:sldMk cId="169030500" sldId="565"/>
        </pc:sldMkLst>
      </pc:sldChg>
      <pc:sldChg chg="modSp add mod">
        <pc:chgData name="Charlotte Moss" userId="635a8712-2fa3-4fac-8927-10587cdfe00c" providerId="ADAL" clId="{6C349B48-4B22-432B-BF7F-2E923596BD07}" dt="2021-02-12T15:11:39.275" v="13" actId="20577"/>
        <pc:sldMkLst>
          <pc:docMk/>
          <pc:sldMk cId="1303291473" sldId="566"/>
        </pc:sldMkLst>
        <pc:spChg chg="mod">
          <ac:chgData name="Charlotte Moss" userId="635a8712-2fa3-4fac-8927-10587cdfe00c" providerId="ADAL" clId="{6C349B48-4B22-432B-BF7F-2E923596BD07}" dt="2021-02-12T15:04:26.719" v="12"/>
          <ac:spMkLst>
            <pc:docMk/>
            <pc:sldMk cId="1303291473" sldId="566"/>
            <ac:spMk id="4" creationId="{00000000-0000-0000-0000-000000000000}"/>
          </ac:spMkLst>
        </pc:spChg>
        <pc:spChg chg="mod">
          <ac:chgData name="Charlotte Moss" userId="635a8712-2fa3-4fac-8927-10587cdfe00c" providerId="ADAL" clId="{6C349B48-4B22-432B-BF7F-2E923596BD07}" dt="2021-02-12T15:11:39.275" v="13" actId="20577"/>
          <ac:spMkLst>
            <pc:docMk/>
            <pc:sldMk cId="1303291473" sldId="566"/>
            <ac:spMk id="7" creationId="{E7D76F78-96CE-0B43-AB66-B64A1E76CA07}"/>
          </ac:spMkLst>
        </pc:spChg>
      </pc:sldChg>
      <pc:sldChg chg="add del">
        <pc:chgData name="Charlotte Moss" userId="635a8712-2fa3-4fac-8927-10587cdfe00c" providerId="ADAL" clId="{6C349B48-4B22-432B-BF7F-2E923596BD07}" dt="2021-02-16T13:20:33.200" v="16"/>
        <pc:sldMkLst>
          <pc:docMk/>
          <pc:sldMk cId="1138449347" sldId="567"/>
        </pc:sldMkLst>
      </pc:sldChg>
      <pc:sldChg chg="add del">
        <pc:chgData name="Charlotte Moss" userId="635a8712-2fa3-4fac-8927-10587cdfe00c" providerId="ADAL" clId="{6C349B48-4B22-432B-BF7F-2E923596BD07}" dt="2021-02-16T13:20:39.983" v="18"/>
        <pc:sldMkLst>
          <pc:docMk/>
          <pc:sldMk cId="2433043471" sldId="568"/>
        </pc:sldMkLst>
      </pc:sldChg>
      <pc:sldChg chg="modSp add mod">
        <pc:chgData name="Charlotte Moss" userId="635a8712-2fa3-4fac-8927-10587cdfe00c" providerId="ADAL" clId="{6C349B48-4B22-432B-BF7F-2E923596BD07}" dt="2021-02-16T13:39:19.353" v="34" actId="20577"/>
        <pc:sldMkLst>
          <pc:docMk/>
          <pc:sldMk cId="4149374843" sldId="568"/>
        </pc:sldMkLst>
        <pc:spChg chg="mod">
          <ac:chgData name="Charlotte Moss" userId="635a8712-2fa3-4fac-8927-10587cdfe00c" providerId="ADAL" clId="{6C349B48-4B22-432B-BF7F-2E923596BD07}" dt="2021-02-16T13:39:19.353" v="34" actId="20577"/>
          <ac:spMkLst>
            <pc:docMk/>
            <pc:sldMk cId="4149374843" sldId="568"/>
            <ac:spMk id="7" creationId="{E7D76F78-96CE-0B43-AB66-B64A1E76CA07}"/>
          </ac:spMkLst>
        </pc:spChg>
      </pc:sldChg>
      <pc:sldChg chg="modSp mod">
        <pc:chgData name="Charlotte Moss" userId="635a8712-2fa3-4fac-8927-10587cdfe00c" providerId="ADAL" clId="{6C349B48-4B22-432B-BF7F-2E923596BD07}" dt="2021-02-17T10:41:08.982" v="73" actId="20577"/>
        <pc:sldMkLst>
          <pc:docMk/>
          <pc:sldMk cId="4225264110" sldId="569"/>
        </pc:sldMkLst>
        <pc:spChg chg="mod">
          <ac:chgData name="Charlotte Moss" userId="635a8712-2fa3-4fac-8927-10587cdfe00c" providerId="ADAL" clId="{6C349B48-4B22-432B-BF7F-2E923596BD07}" dt="2021-02-17T10:41:08.982" v="73" actId="20577"/>
          <ac:spMkLst>
            <pc:docMk/>
            <pc:sldMk cId="4225264110" sldId="569"/>
            <ac:spMk id="7" creationId="{E7D76F78-96CE-0B43-AB66-B64A1E76CA07}"/>
          </ac:spMkLst>
        </pc:spChg>
      </pc:sldChg>
      <pc:sldChg chg="add del setBg">
        <pc:chgData name="Charlotte Moss" userId="635a8712-2fa3-4fac-8927-10587cdfe00c" providerId="ADAL" clId="{6C349B48-4B22-432B-BF7F-2E923596BD07}" dt="2021-02-17T10:42:20.683" v="76"/>
        <pc:sldMkLst>
          <pc:docMk/>
          <pc:sldMk cId="362222853" sldId="582"/>
        </pc:sldMkLst>
      </pc:sldChg>
      <pc:sldChg chg="add">
        <pc:chgData name="Charlotte Moss" userId="635a8712-2fa3-4fac-8927-10587cdfe00c" providerId="ADAL" clId="{6C349B48-4B22-432B-BF7F-2E923596BD07}" dt="2021-02-17T10:37:37.797" v="36"/>
        <pc:sldMkLst>
          <pc:docMk/>
          <pc:sldMk cId="59578885" sldId="586"/>
        </pc:sldMkLst>
      </pc:sldChg>
      <pc:sldChg chg="add">
        <pc:chgData name="Charlotte Moss" userId="635a8712-2fa3-4fac-8927-10587cdfe00c" providerId="ADAL" clId="{6C349B48-4B22-432B-BF7F-2E923596BD07}" dt="2021-02-17T10:37:37.797" v="36"/>
        <pc:sldMkLst>
          <pc:docMk/>
          <pc:sldMk cId="2686457446" sldId="587"/>
        </pc:sldMkLst>
      </pc:sldChg>
      <pc:sldChg chg="add">
        <pc:chgData name="Charlotte Moss" userId="635a8712-2fa3-4fac-8927-10587cdfe00c" providerId="ADAL" clId="{6C349B48-4B22-432B-BF7F-2E923596BD07}" dt="2021-02-17T10:37:37.797" v="36"/>
        <pc:sldMkLst>
          <pc:docMk/>
          <pc:sldMk cId="2290003764" sldId="588"/>
        </pc:sldMkLst>
      </pc:sldChg>
      <pc:sldChg chg="add">
        <pc:chgData name="Charlotte Moss" userId="635a8712-2fa3-4fac-8927-10587cdfe00c" providerId="ADAL" clId="{6C349B48-4B22-432B-BF7F-2E923596BD07}" dt="2021-02-17T10:37:37.797" v="36"/>
        <pc:sldMkLst>
          <pc:docMk/>
          <pc:sldMk cId="2681164073" sldId="589"/>
        </pc:sldMkLst>
      </pc:sldChg>
      <pc:sldChg chg="add">
        <pc:chgData name="Charlotte Moss" userId="635a8712-2fa3-4fac-8927-10587cdfe00c" providerId="ADAL" clId="{6C349B48-4B22-432B-BF7F-2E923596BD07}" dt="2021-02-17T10:37:37.797" v="36"/>
        <pc:sldMkLst>
          <pc:docMk/>
          <pc:sldMk cId="1927052451" sldId="590"/>
        </pc:sldMkLst>
      </pc:sldChg>
      <pc:sldChg chg="add">
        <pc:chgData name="Charlotte Moss" userId="635a8712-2fa3-4fac-8927-10587cdfe00c" providerId="ADAL" clId="{6C349B48-4B22-432B-BF7F-2E923596BD07}" dt="2021-02-17T10:37:37.797" v="36"/>
        <pc:sldMkLst>
          <pc:docMk/>
          <pc:sldMk cId="14880460" sldId="591"/>
        </pc:sldMkLst>
      </pc:sldChg>
      <pc:sldChg chg="add setBg">
        <pc:chgData name="Charlotte Moss" userId="635a8712-2fa3-4fac-8927-10587cdfe00c" providerId="ADAL" clId="{6C349B48-4B22-432B-BF7F-2E923596BD07}" dt="2021-02-17T10:38:59.303" v="67"/>
        <pc:sldMkLst>
          <pc:docMk/>
          <pc:sldMk cId="2772325651" sldId="592"/>
        </pc:sldMkLst>
      </pc:sldChg>
      <pc:sldChg chg="add setBg">
        <pc:chgData name="Charlotte Moss" userId="635a8712-2fa3-4fac-8927-10587cdfe00c" providerId="ADAL" clId="{6C349B48-4B22-432B-BF7F-2E923596BD07}" dt="2021-02-17T10:38:59.303" v="67"/>
        <pc:sldMkLst>
          <pc:docMk/>
          <pc:sldMk cId="2208385247" sldId="593"/>
        </pc:sldMkLst>
      </pc:sldChg>
      <pc:sldChg chg="modSp mod">
        <pc:chgData name="Charlotte Moss" userId="635a8712-2fa3-4fac-8927-10587cdfe00c" providerId="ADAL" clId="{6C349B48-4B22-432B-BF7F-2E923596BD07}" dt="2021-02-17T11:53:50.061" v="85" actId="6549"/>
        <pc:sldMkLst>
          <pc:docMk/>
          <pc:sldMk cId="1639980152" sldId="594"/>
        </pc:sldMkLst>
        <pc:spChg chg="mod">
          <ac:chgData name="Charlotte Moss" userId="635a8712-2fa3-4fac-8927-10587cdfe00c" providerId="ADAL" clId="{6C349B48-4B22-432B-BF7F-2E923596BD07}" dt="2021-02-17T11:53:50.061" v="85" actId="6549"/>
          <ac:spMkLst>
            <pc:docMk/>
            <pc:sldMk cId="1639980152" sldId="594"/>
            <ac:spMk id="7" creationId="{E7D76F78-96CE-0B43-AB66-B64A1E76CA07}"/>
          </ac:spMkLst>
        </pc:spChg>
      </pc:sldChg>
      <pc:sldChg chg="modSp mod">
        <pc:chgData name="Charlotte Moss" userId="635a8712-2fa3-4fac-8927-10587cdfe00c" providerId="ADAL" clId="{6C349B48-4B22-432B-BF7F-2E923596BD07}" dt="2021-02-17T14:23:31.621" v="92" actId="20577"/>
        <pc:sldMkLst>
          <pc:docMk/>
          <pc:sldMk cId="606720413" sldId="595"/>
        </pc:sldMkLst>
        <pc:spChg chg="mod">
          <ac:chgData name="Charlotte Moss" userId="635a8712-2fa3-4fac-8927-10587cdfe00c" providerId="ADAL" clId="{6C349B48-4B22-432B-BF7F-2E923596BD07}" dt="2021-02-17T14:23:31.621" v="92" actId="20577"/>
          <ac:spMkLst>
            <pc:docMk/>
            <pc:sldMk cId="606720413" sldId="595"/>
            <ac:spMk id="7" creationId="{E7D76F78-96CE-0B43-AB66-B64A1E76CA07}"/>
          </ac:spMkLst>
        </pc:spChg>
      </pc:sldChg>
      <pc:sldChg chg="modSp mod">
        <pc:chgData name="Charlotte Moss" userId="635a8712-2fa3-4fac-8927-10587cdfe00c" providerId="ADAL" clId="{6C349B48-4B22-432B-BF7F-2E923596BD07}" dt="2021-02-17T14:51:46.885" v="107" actId="20577"/>
        <pc:sldMkLst>
          <pc:docMk/>
          <pc:sldMk cId="464214113" sldId="596"/>
        </pc:sldMkLst>
        <pc:spChg chg="mod">
          <ac:chgData name="Charlotte Moss" userId="635a8712-2fa3-4fac-8927-10587cdfe00c" providerId="ADAL" clId="{6C349B48-4B22-432B-BF7F-2E923596BD07}" dt="2021-02-17T14:51:46.885" v="107" actId="20577"/>
          <ac:spMkLst>
            <pc:docMk/>
            <pc:sldMk cId="464214113" sldId="596"/>
            <ac:spMk id="7" creationId="{E7D76F78-96CE-0B43-AB66-B64A1E76CA0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DB7640-7A50-4D28-9A4C-E484E424BC67}" type="datetimeFigureOut">
              <a:rPr lang="en-GB" smtClean="0"/>
              <a:t>17/02/2021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9B6125-D515-4749-9133-3FCB63E4E587}" type="slidenum">
              <a:rPr lang="en-GB" smtClean="0"/>
              <a:t>‹#›</a:t>
            </a:fld>
            <a:endParaRPr lang="en-GB"/>
          </a:p>
        </p:txBody>
      </p:sp>
    </p:spTree>
    <p:extLst>
      <p:ext uri="{BB962C8B-B14F-4D97-AF65-F5344CB8AC3E}">
        <p14:creationId xmlns:p14="http://schemas.microsoft.com/office/powerpoint/2010/main" val="3957648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Word frequency rankings (1 is the most common word in German): </a:t>
            </a:r>
            <a:br>
              <a:rPr lang="en-GB" sz="1200" baseline="0" dirty="0"/>
            </a:br>
            <a:r>
              <a:rPr lang="en-GB" sz="1200" b="1" baseline="0" dirty="0" err="1"/>
              <a:t>lächeln</a:t>
            </a:r>
            <a:r>
              <a:rPr lang="en-GB" sz="1200" b="1" baseline="0" dirty="0"/>
              <a:t> </a:t>
            </a:r>
            <a:r>
              <a:rPr lang="en-GB" sz="1200" baseline="0" dirty="0"/>
              <a:t>[793]; </a:t>
            </a:r>
            <a:r>
              <a:rPr lang="en-GB" sz="1200" b="1" baseline="0" dirty="0" err="1"/>
              <a:t>Verhältnis</a:t>
            </a:r>
            <a:r>
              <a:rPr lang="en-GB" sz="1200" b="1" baseline="0" dirty="0"/>
              <a:t> </a:t>
            </a:r>
            <a:r>
              <a:rPr lang="en-GB" sz="1200" b="0" baseline="0" dirty="0"/>
              <a:t>[517] </a:t>
            </a:r>
            <a:r>
              <a:rPr lang="en-GB" sz="1200" b="1" baseline="0" dirty="0" err="1"/>
              <a:t>Mädchen</a:t>
            </a:r>
            <a:r>
              <a:rPr lang="en-GB" sz="1200" b="1" baseline="0" dirty="0"/>
              <a:t> </a:t>
            </a:r>
            <a:r>
              <a:rPr lang="en-GB" sz="1200" baseline="0" dirty="0"/>
              <a:t>[537]; </a:t>
            </a:r>
            <a:r>
              <a:rPr lang="en-GB" sz="1200" b="1" baseline="0" dirty="0" err="1"/>
              <a:t>Hälfte</a:t>
            </a:r>
            <a:r>
              <a:rPr lang="en-GB" sz="1200" b="1" baseline="0" dirty="0"/>
              <a:t> </a:t>
            </a:r>
            <a:r>
              <a:rPr lang="en-GB" sz="1200" baseline="0" dirty="0"/>
              <a:t>[972]; </a:t>
            </a:r>
            <a:r>
              <a:rPr lang="en-GB" sz="1200" b="1" baseline="0" dirty="0" err="1"/>
              <a:t>ständig</a:t>
            </a:r>
            <a:r>
              <a:rPr lang="en-GB" sz="1200" b="1" baseline="0" dirty="0"/>
              <a:t> </a:t>
            </a:r>
            <a:r>
              <a:rPr lang="en-GB" sz="1200" baseline="0" dirty="0"/>
              <a:t>[612]; </a:t>
            </a:r>
            <a:r>
              <a:rPr lang="en-GB" sz="1200" b="1" baseline="0" dirty="0" err="1"/>
              <a:t>ändern</a:t>
            </a:r>
            <a:r>
              <a:rPr lang="en-GB" sz="1200" b="1" baseline="0" dirty="0"/>
              <a:t> </a:t>
            </a:r>
            <a:r>
              <a:rPr lang="en-GB" sz="1200" baseline="0" dirty="0"/>
              <a:t>[476].</a:t>
            </a:r>
            <a:br>
              <a:rPr lang="en-GB" sz="1200" baseline="0" dirty="0"/>
            </a:br>
            <a:r>
              <a:rPr lang="en-GB" sz="1200" i="1" dirty="0"/>
              <a:t>Source:  Jones, R.L. &amp; </a:t>
            </a:r>
            <a:r>
              <a:rPr lang="en-GB" sz="1200" i="1" dirty="0" err="1"/>
              <a:t>Tschirner</a:t>
            </a:r>
            <a:r>
              <a:rPr lang="en-GB" sz="1200"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3421217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 to elicit production from students.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Word frequency rankings (1 is the most common word in German): </a:t>
            </a:r>
            <a:br>
              <a:rPr lang="en-GB" sz="1200" baseline="0" dirty="0"/>
            </a:br>
            <a:r>
              <a:rPr lang="en-GB" sz="1200" b="1" baseline="0" dirty="0" err="1"/>
              <a:t>lächeln</a:t>
            </a:r>
            <a:r>
              <a:rPr lang="en-GB" sz="1200" b="1" baseline="0" dirty="0"/>
              <a:t> </a:t>
            </a:r>
            <a:r>
              <a:rPr lang="en-GB" sz="1200" baseline="0" dirty="0"/>
              <a:t>[793]; </a:t>
            </a:r>
            <a:r>
              <a:rPr lang="en-GB" sz="1200" b="1" baseline="0" dirty="0" err="1"/>
              <a:t>Verhältnis</a:t>
            </a:r>
            <a:r>
              <a:rPr lang="en-GB" sz="1200" b="1" baseline="0" dirty="0"/>
              <a:t> </a:t>
            </a:r>
            <a:r>
              <a:rPr lang="en-GB" sz="1200" b="0" baseline="0" dirty="0"/>
              <a:t>[517] </a:t>
            </a:r>
            <a:r>
              <a:rPr lang="en-GB" sz="1200" b="1" baseline="0" dirty="0" err="1"/>
              <a:t>Mädchen</a:t>
            </a:r>
            <a:r>
              <a:rPr lang="en-GB" sz="1200" b="1" baseline="0" dirty="0"/>
              <a:t> </a:t>
            </a:r>
            <a:r>
              <a:rPr lang="en-GB" sz="1200" baseline="0" dirty="0"/>
              <a:t>[537]; </a:t>
            </a:r>
            <a:r>
              <a:rPr lang="en-GB" sz="1200" b="1" baseline="0" dirty="0" err="1"/>
              <a:t>Hälfte</a:t>
            </a:r>
            <a:r>
              <a:rPr lang="en-GB" sz="1200" b="1" baseline="0" dirty="0"/>
              <a:t> </a:t>
            </a:r>
            <a:r>
              <a:rPr lang="en-GB" sz="1200" baseline="0" dirty="0"/>
              <a:t>[972]; </a:t>
            </a:r>
            <a:r>
              <a:rPr lang="en-GB" sz="1200" b="1" baseline="0" dirty="0" err="1"/>
              <a:t>ständig</a:t>
            </a:r>
            <a:r>
              <a:rPr lang="en-GB" sz="1200" b="1" baseline="0" dirty="0"/>
              <a:t> </a:t>
            </a:r>
            <a:r>
              <a:rPr lang="en-GB" sz="1200" baseline="0" dirty="0"/>
              <a:t>[612]; </a:t>
            </a:r>
            <a:r>
              <a:rPr lang="en-GB" sz="1200" b="1" baseline="0" dirty="0" err="1"/>
              <a:t>ändern</a:t>
            </a:r>
            <a:r>
              <a:rPr lang="en-GB" sz="1200" b="1" baseline="0" dirty="0"/>
              <a:t> </a:t>
            </a:r>
            <a:r>
              <a:rPr lang="en-GB" sz="1200" baseline="0" dirty="0"/>
              <a:t>[476].</a:t>
            </a:r>
            <a:br>
              <a:rPr lang="en-GB" sz="1200" baseline="0" dirty="0"/>
            </a:br>
            <a:r>
              <a:rPr lang="en-GB" sz="1200" i="1" dirty="0"/>
              <a:t>Source:  Jones, R.L. &amp; </a:t>
            </a:r>
            <a:r>
              <a:rPr lang="en-GB" sz="1200" i="1" dirty="0" err="1"/>
              <a:t>Tschirner</a:t>
            </a:r>
            <a:r>
              <a:rPr lang="en-GB" sz="1200"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1451499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1a. Phonics practice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This activity involves plurals learnt previous week with </a:t>
            </a:r>
            <a:r>
              <a:rPr lang="en-GB" sz="1200" b="0" i="0" u="none" strike="noStrike" kern="1200" dirty="0" err="1">
                <a:solidFill>
                  <a:schemeClr val="tx1"/>
                </a:solidFill>
                <a:effectLst/>
                <a:latin typeface="+mn-lt"/>
                <a:ea typeface="+mn-ea"/>
                <a:cs typeface="+mn-cs"/>
              </a:rPr>
              <a:t>ä</a:t>
            </a:r>
            <a:r>
              <a:rPr lang="en-GB" sz="1200" b="0" i="0" u="none" strike="noStrike" kern="1200" dirty="0">
                <a:solidFill>
                  <a:schemeClr val="tx1"/>
                </a:solidFill>
                <a:effectLst/>
                <a:latin typeface="+mn-lt"/>
                <a:ea typeface="+mn-ea"/>
                <a:cs typeface="+mn-cs"/>
              </a:rPr>
              <a:t> sounds  (Platz / </a:t>
            </a:r>
            <a:r>
              <a:rPr lang="en-GB" sz="1200" b="0" i="0" u="none" strike="noStrike" kern="1200" dirty="0" err="1">
                <a:solidFill>
                  <a:schemeClr val="tx1"/>
                </a:solidFill>
                <a:effectLst/>
                <a:latin typeface="+mn-lt"/>
                <a:ea typeface="+mn-ea"/>
                <a:cs typeface="+mn-cs"/>
              </a:rPr>
              <a:t>Plätze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Markt</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Märkte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Arzt</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Ärzte</a:t>
            </a:r>
            <a:r>
              <a:rPr lang="en-GB" sz="1200" b="0" i="0" u="none" strike="noStrike" kern="1200" dirty="0">
                <a:solidFill>
                  <a:schemeClr val="tx1"/>
                </a:solidFill>
                <a:effectLst/>
                <a:latin typeface="+mn-lt"/>
                <a:ea typeface="+mn-ea"/>
                <a:cs typeface="+mn-cs"/>
              </a:rPr>
              <a:t>, Mann / </a:t>
            </a:r>
            <a:r>
              <a:rPr lang="en-GB" sz="1200" b="0" i="0" u="none" strike="noStrike" kern="1200" dirty="0" err="1">
                <a:solidFill>
                  <a:schemeClr val="tx1"/>
                </a:solidFill>
                <a:effectLst/>
                <a:latin typeface="+mn-lt"/>
                <a:ea typeface="+mn-ea"/>
                <a:cs typeface="+mn-cs"/>
              </a:rPr>
              <a:t>Männer</a:t>
            </a:r>
            <a:r>
              <a:rPr lang="en-GB" sz="1200" b="0" i="0" u="none" strike="noStrike" kern="1200" dirty="0">
                <a:solidFill>
                  <a:schemeClr val="tx1"/>
                </a:solidFill>
                <a:effectLst/>
                <a:latin typeface="+mn-lt"/>
                <a:ea typeface="+mn-ea"/>
                <a:cs typeface="+mn-cs"/>
              </a:rPr>
              <a:t>, Garten / </a:t>
            </a:r>
            <a:r>
              <a:rPr lang="en-GB" sz="1200" b="0" i="0" u="none" strike="noStrike" kern="1200" dirty="0" err="1">
                <a:solidFill>
                  <a:schemeClr val="tx1"/>
                </a:solidFill>
                <a:effectLst/>
                <a:latin typeface="+mn-lt"/>
                <a:ea typeface="+mn-ea"/>
                <a:cs typeface="+mn-cs"/>
              </a:rPr>
              <a:t>Gärten</a:t>
            </a:r>
            <a:r>
              <a:rPr lang="en-GB" sz="1200" b="0" i="0" u="none" strike="noStrike" kern="1200" dirty="0">
                <a:solidFill>
                  <a:schemeClr val="tx1"/>
                </a:solidFill>
                <a:effectLst/>
                <a:latin typeface="+mn-lt"/>
                <a:ea typeface="+mn-ea"/>
                <a:cs typeface="+mn-cs"/>
              </a:rPr>
              <a:t>, Nacht / </a:t>
            </a:r>
            <a:r>
              <a:rPr lang="en-GB" sz="1200" b="0" i="0" u="none" strike="noStrike" kern="1200" dirty="0" err="1">
                <a:solidFill>
                  <a:schemeClr val="tx1"/>
                </a:solidFill>
                <a:effectLst/>
                <a:latin typeface="+mn-lt"/>
                <a:ea typeface="+mn-ea"/>
                <a:cs typeface="+mn-cs"/>
              </a:rPr>
              <a:t>Nächte</a:t>
            </a:r>
            <a:r>
              <a:rPr lang="en-GB" sz="1200" b="0" i="0" u="none" strike="noStrike" kern="1200" dirty="0">
                <a:solidFill>
                  <a:schemeClr val="tx1"/>
                </a:solidFill>
                <a:effectLst/>
                <a:latin typeface="+mn-lt"/>
                <a:ea typeface="+mn-ea"/>
                <a:cs typeface="+mn-cs"/>
              </a:rPr>
              <a:t>). The last 3 are exceptions to the plural rules - good for them to hear and practise the difference between singular / plural even when they don't follow the rule. </a:t>
            </a:r>
          </a:p>
          <a:p>
            <a:endParaRPr lang="en-GB" dirty="0"/>
          </a:p>
          <a:p>
            <a:r>
              <a:rPr lang="en-GB" dirty="0"/>
              <a:t>Whole class saying out loud activity, contrasting the pairs.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NB: </a:t>
            </a:r>
            <a:r>
              <a:rPr lang="en-GB" sz="1200" b="0" i="1" u="none" strike="noStrike" kern="1200" dirty="0" err="1">
                <a:solidFill>
                  <a:schemeClr val="tx1"/>
                </a:solidFill>
                <a:effectLst/>
                <a:latin typeface="+mn-lt"/>
                <a:ea typeface="+mn-ea"/>
                <a:cs typeface="+mn-cs"/>
              </a:rPr>
              <a:t>sprechen</a:t>
            </a:r>
            <a:r>
              <a:rPr lang="en-GB" sz="1200" b="0" i="0" u="none" strike="noStrike" kern="1200" dirty="0">
                <a:solidFill>
                  <a:schemeClr val="tx1"/>
                </a:solidFill>
                <a:effectLst/>
                <a:latin typeface="+mn-lt"/>
                <a:ea typeface="+mn-ea"/>
                <a:cs typeface="+mn-cs"/>
              </a:rPr>
              <a:t> is on the list of words to repeat for this week, so this could be an opportunity to elicit the meaning from students.</a:t>
            </a:r>
            <a:endParaRPr lang="en-GB" sz="1200" b="0" i="1"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2297004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4192370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137713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3328317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138102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1798742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771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a:t>Phonics refresher - a vs ä.</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The contrast between a and ä is important for this week’s grammar point (strong verbs). Both sounds have been introduced already, we are simply revisiting them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Click on the SSCs and their example words (sagen / kalt / lächeln / spät) to play them and remind the students of the the sounds.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The first 6 words is a transcription (fill in the blank) task. The words are high-frequency, but haven’t yet been taught.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The second four are minimal pairs (some of these are rare).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The</a:t>
            </a:r>
            <a:r>
              <a:rPr lang="en-GB" baseline="0"/>
              <a:t> task is set up to do 1-6 first and correct those, and then complete 7-10.</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r>
              <a:rPr lang="en-GB" b="1"/>
              <a:t>Transcript:</a:t>
            </a:r>
            <a:endParaRPr lang="en-GB" b="1" dirty="0"/>
          </a:p>
          <a:p>
            <a:pPr marL="228600" indent="-228600">
              <a:buAutoNum type="arabicPeriod"/>
            </a:pPr>
            <a:r>
              <a:rPr lang="en-GB" b="0" dirty="0" err="1"/>
              <a:t>egal</a:t>
            </a:r>
            <a:endParaRPr lang="en-GB" b="0" dirty="0"/>
          </a:p>
          <a:p>
            <a:pPr marL="228600" indent="-228600">
              <a:buAutoNum type="arabicPeriod"/>
            </a:pPr>
            <a:r>
              <a:rPr lang="en-GB" b="0" dirty="0" err="1"/>
              <a:t>ständig</a:t>
            </a:r>
            <a:endParaRPr lang="en-GB" b="0" dirty="0"/>
          </a:p>
          <a:p>
            <a:pPr marL="228600" indent="-228600">
              <a:buAutoNum type="arabicPeriod"/>
            </a:pPr>
            <a:r>
              <a:rPr lang="en-GB" b="0" dirty="0" err="1"/>
              <a:t>hängen</a:t>
            </a:r>
            <a:endParaRPr lang="en-GB" b="0" dirty="0"/>
          </a:p>
          <a:p>
            <a:pPr marL="228600" indent="-228600">
              <a:buAutoNum type="arabicPeriod"/>
            </a:pPr>
            <a:r>
              <a:rPr lang="en-GB" b="0" dirty="0" err="1"/>
              <a:t>unbekannt</a:t>
            </a:r>
            <a:endParaRPr lang="en-GB" b="0" dirty="0"/>
          </a:p>
          <a:p>
            <a:pPr marL="228600" indent="-228600">
              <a:buAutoNum type="arabicPeriod"/>
            </a:pPr>
            <a:r>
              <a:rPr lang="en-GB" b="0" dirty="0"/>
              <a:t>Bad</a:t>
            </a:r>
          </a:p>
          <a:p>
            <a:pPr marL="228600" indent="-228600">
              <a:buAutoNum type="arabicPeriod"/>
            </a:pPr>
            <a:r>
              <a:rPr lang="en-GB" b="0" dirty="0" err="1"/>
              <a:t>Nähe</a:t>
            </a:r>
            <a:endParaRPr lang="en-GB" b="0" dirty="0"/>
          </a:p>
          <a:p>
            <a:pPr marL="228600" indent="-228600">
              <a:buAutoNum type="arabicPeriod"/>
            </a:pPr>
            <a:r>
              <a:rPr lang="en-GB" b="1" dirty="0" err="1"/>
              <a:t>zählen</a:t>
            </a:r>
            <a:r>
              <a:rPr lang="en-GB" b="0" dirty="0"/>
              <a:t> /</a:t>
            </a:r>
            <a:r>
              <a:rPr lang="en-GB" b="0" dirty="0" err="1"/>
              <a:t>zahlen</a:t>
            </a:r>
            <a:endParaRPr lang="en-GB" b="0" dirty="0"/>
          </a:p>
          <a:p>
            <a:pPr marL="228600" indent="-228600">
              <a:buAutoNum type="arabicPeriod"/>
            </a:pPr>
            <a:r>
              <a:rPr lang="en-GB" b="1" dirty="0" err="1"/>
              <a:t>Wahlen</a:t>
            </a:r>
            <a:r>
              <a:rPr lang="en-GB" b="1" dirty="0"/>
              <a:t> </a:t>
            </a:r>
            <a:r>
              <a:rPr lang="en-GB" b="0" dirty="0"/>
              <a:t>/ </a:t>
            </a:r>
            <a:r>
              <a:rPr lang="en-GB" b="0" dirty="0" err="1"/>
              <a:t>wählen</a:t>
            </a:r>
            <a:endParaRPr lang="en-GB" b="0" dirty="0"/>
          </a:p>
          <a:p>
            <a:pPr marL="228600" indent="-228600">
              <a:buAutoNum type="arabicPeriod"/>
            </a:pPr>
            <a:r>
              <a:rPr lang="en-GB" b="0" dirty="0" err="1"/>
              <a:t>Geschäft</a:t>
            </a:r>
            <a:r>
              <a:rPr lang="en-GB" b="0" dirty="0"/>
              <a:t> / </a:t>
            </a:r>
            <a:r>
              <a:rPr lang="en-GB" b="1" dirty="0" err="1"/>
              <a:t>geschafft</a:t>
            </a:r>
            <a:endParaRPr lang="en-GB" b="1" dirty="0"/>
          </a:p>
          <a:p>
            <a:pPr marL="228600" indent="-228600">
              <a:buAutoNum type="arabicPeriod"/>
            </a:pPr>
            <a:r>
              <a:rPr lang="en-GB" b="1" dirty="0" err="1"/>
              <a:t>schätzen</a:t>
            </a:r>
            <a:r>
              <a:rPr lang="en-GB" b="0" dirty="0"/>
              <a:t> / </a:t>
            </a:r>
            <a:r>
              <a:rPr lang="en-GB" b="0" dirty="0" err="1"/>
              <a:t>schatzen</a:t>
            </a:r>
            <a:endParaRPr lang="en-GB" b="0" dirty="0"/>
          </a:p>
          <a:p>
            <a:pPr marL="228600" indent="-228600">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egal [932] ständig [779] hängen [590] unbekannt [1292] Bad [1637] Nähe</a:t>
            </a:r>
            <a:r>
              <a:rPr lang="en-GB" b="0" baseline="0"/>
              <a:t> [918] </a:t>
            </a:r>
            <a:r>
              <a:rPr lang="en-GB" b="0"/>
              <a:t>zählen [704] zahlen [832] </a:t>
            </a:r>
            <a:r>
              <a:rPr lang="en-GB" b="0" baseline="0"/>
              <a:t>Wahl [799] </a:t>
            </a:r>
            <a:r>
              <a:rPr lang="en-GB" b="0"/>
              <a:t>wählen [636] Geschäft [765] schaffen (geschafft)</a:t>
            </a:r>
            <a:r>
              <a:rPr lang="en-GB" b="0" baseline="0"/>
              <a:t> [285] </a:t>
            </a:r>
            <a:r>
              <a:rPr lang="en-GB" b="0"/>
              <a:t>schätzen [1294] schatzen [&gt;5009]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(2019). A frequency dictionary of German: Core vocabulary for learners. London: Routledge.</a:t>
            </a:r>
            <a:endParaRPr lang="en-GB" sz="1200" i="1" baseline="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a:p>
            <a:endParaRPr lang="en-GB" b="1"/>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602881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07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3 minutes</a:t>
            </a:r>
          </a:p>
          <a:p>
            <a:endParaRPr lang="en-GB" b="0"/>
          </a:p>
          <a:p>
            <a:r>
              <a:rPr lang="en-GB" b="1"/>
              <a:t>Aim: </a:t>
            </a:r>
            <a:r>
              <a:rPr lang="en-GB"/>
              <a:t>The long</a:t>
            </a:r>
            <a:r>
              <a:rPr lang="en-GB" baseline="0"/>
              <a:t> and short vowel sounds in German are practised here in familiar words, with audio. </a:t>
            </a: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Procedure:</a:t>
            </a:r>
            <a:endParaRPr lang="en-GB" sz="1200" b="0" i="0" u="none" strike="noStrike" kern="1200" cap="none">
              <a:solidFill>
                <a:schemeClr val="tx1"/>
              </a:solidFill>
              <a:effectLst/>
              <a:latin typeface="+mn-lt"/>
              <a:ea typeface="Calibri"/>
              <a:cs typeface="Calibri"/>
              <a:sym typeface="Calibri"/>
            </a:endParaRPr>
          </a:p>
          <a:p>
            <a:r>
              <a:rPr lang="en-GB" sz="1200" b="0" i="0" u="none" strike="noStrike" kern="1200" cap="none">
                <a:solidFill>
                  <a:schemeClr val="tx1"/>
                </a:solidFill>
                <a:effectLst/>
                <a:latin typeface="+mn-lt"/>
                <a:ea typeface="Calibri"/>
                <a:cs typeface="Calibri"/>
                <a:sym typeface="Calibri"/>
              </a:rPr>
              <a:t>1. </a:t>
            </a:r>
            <a:r>
              <a:rPr lang="en-GB" baseline="0"/>
              <a:t>Students should listen and repeat. </a:t>
            </a:r>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4244201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b="1"/>
              <a:t>Timing: 3 minutes</a:t>
            </a:r>
          </a:p>
          <a:p>
            <a:endParaRPr lang="en-GB" sz="2400" b="0"/>
          </a:p>
          <a:p>
            <a:r>
              <a:rPr lang="en-GB" sz="2400" b="1"/>
              <a:t>Aim: </a:t>
            </a:r>
            <a:r>
              <a:rPr lang="en-GB" sz="2400"/>
              <a:t>This version of the slide is without audio.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0" u="none" strike="noStrike" kern="1200" cap="none">
                <a:solidFill>
                  <a:schemeClr val="tx1"/>
                </a:solidFill>
                <a:effectLst/>
                <a:latin typeface="+mn-lt"/>
                <a:ea typeface="Calibri"/>
                <a:cs typeface="Calibri"/>
                <a:sym typeface="Calibri"/>
              </a:rPr>
              <a:t>Procedure:</a:t>
            </a:r>
            <a:endParaRPr lang="en-GB" sz="2400" b="0" i="0" u="none" strike="noStrike" kern="1200" cap="none">
              <a:solidFill>
                <a:schemeClr val="tx1"/>
              </a:solidFill>
              <a:effectLst/>
              <a:latin typeface="+mn-lt"/>
              <a:ea typeface="Calibri"/>
              <a:cs typeface="Calibri"/>
              <a:sym typeface="Calibri"/>
            </a:endParaRPr>
          </a:p>
          <a:p>
            <a:r>
              <a:rPr lang="en-GB" sz="2400" b="0" i="0" u="none" strike="noStrike" kern="1200" cap="none">
                <a:solidFill>
                  <a:schemeClr val="tx1"/>
                </a:solidFill>
                <a:effectLst/>
                <a:latin typeface="+mn-lt"/>
                <a:ea typeface="Calibri"/>
                <a:cs typeface="Calibri"/>
                <a:sym typeface="Calibri"/>
              </a:rPr>
              <a:t>1. </a:t>
            </a:r>
            <a:r>
              <a:rPr lang="en-GB" sz="2400" b="0" i="0" u="none" strike="noStrike" kern="1200" cap="none">
                <a:solidFill>
                  <a:schemeClr val="tx1"/>
                </a:solidFill>
                <a:effectLst/>
                <a:latin typeface="+mn-lt"/>
                <a:ea typeface="+mn-ea"/>
                <a:cs typeface="+mn-cs"/>
                <a:sym typeface="Calibri"/>
              </a:rPr>
              <a:t>S</a:t>
            </a:r>
            <a:r>
              <a:rPr lang="en-GB" sz="2400"/>
              <a:t>tudents should chant the words chorally first, as they</a:t>
            </a:r>
            <a:r>
              <a:rPr lang="en-GB" sz="2400" baseline="0"/>
              <a:t> appear</a:t>
            </a:r>
            <a:r>
              <a:rPr lang="en-GB" sz="2400"/>
              <a:t>, then perhaps individually (the teacher quizzing students on individual</a:t>
            </a:r>
            <a:r>
              <a:rPr lang="en-GB" sz="2400" baseline="0"/>
              <a:t> words; it will be important to continue to juxtapose the long and short forms of each vowel in this practice).</a:t>
            </a:r>
            <a:endParaRPr lang="en-GB" sz="2400"/>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359533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594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Phonetik</a:t>
            </a:r>
            <a:r>
              <a:rPr lang="en-GB" b="1" baseline="0" dirty="0"/>
              <a:t> [1]  </a:t>
            </a:r>
            <a:br>
              <a:rPr lang="en-GB" b="1" baseline="0" dirty="0"/>
            </a:br>
            <a:r>
              <a:rPr lang="en-GB" b="1" baseline="0" dirty="0"/>
              <a:t>Time:  5 minutes</a:t>
            </a:r>
          </a:p>
          <a:p>
            <a:br>
              <a:rPr lang="en-GB" b="0" baseline="0" dirty="0"/>
            </a:br>
            <a:r>
              <a:rPr lang="en-GB" b="1" baseline="0" dirty="0"/>
              <a:t>Aim: </a:t>
            </a:r>
            <a:r>
              <a:rPr lang="en-GB" baseline="0" dirty="0"/>
              <a:t>To practise recognising and transcribing 14 previously taught SSC, in unknown words.</a:t>
            </a:r>
          </a:p>
          <a:p>
            <a:r>
              <a:rPr lang="en-GB" b="1" i="1" baseline="0" dirty="0"/>
              <a:t>Note: </a:t>
            </a:r>
            <a:r>
              <a:rPr lang="en-GB" baseline="0" dirty="0"/>
              <a:t>These are real German band names.</a:t>
            </a:r>
            <a:br>
              <a:rPr lang="en-GB" baseline="0" dirty="0"/>
            </a:br>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br>
              <a:rPr lang="en-GB" baseline="0" dirty="0"/>
            </a:br>
            <a:r>
              <a:rPr lang="en-GB" b="1" baseline="0" dirty="0"/>
              <a:t>SSC revisited here</a:t>
            </a:r>
            <a:r>
              <a:rPr lang="en-GB" baseline="0" dirty="0"/>
              <a:t>: [z] [j] [r-consonantal] [o-long] [</a:t>
            </a:r>
            <a:r>
              <a:rPr lang="en-GB" baseline="0" dirty="0" err="1"/>
              <a:t>sch</a:t>
            </a:r>
            <a:r>
              <a:rPr lang="en-GB" baseline="0" dirty="0"/>
              <a:t>] [v] [r-vocalic] [ö-long] [</a:t>
            </a:r>
            <a:r>
              <a:rPr lang="en-GB" baseline="0" dirty="0" err="1"/>
              <a:t>ei</a:t>
            </a:r>
            <a:r>
              <a:rPr lang="en-GB" baseline="0" dirty="0"/>
              <a:t>] [</a:t>
            </a:r>
            <a:r>
              <a:rPr lang="en-GB" baseline="0" dirty="0" err="1"/>
              <a:t>st</a:t>
            </a:r>
            <a:r>
              <a:rPr lang="en-GB" baseline="0" dirty="0"/>
              <a:t>] [-</a:t>
            </a:r>
            <a:r>
              <a:rPr lang="en-GB" baseline="0" dirty="0" err="1"/>
              <a:t>er</a:t>
            </a:r>
            <a:r>
              <a:rPr lang="en-GB" baseline="0" dirty="0"/>
              <a:t>] [</a:t>
            </a:r>
            <a:r>
              <a:rPr lang="en-GB" baseline="0" dirty="0" err="1"/>
              <a:t>st</a:t>
            </a:r>
            <a:r>
              <a:rPr lang="en-GB" baseline="0" dirty="0"/>
              <a:t>] [ä] [-e]</a:t>
            </a:r>
            <a:endParaRPr lang="en-GB" b="0" baseline="0" dirty="0"/>
          </a:p>
          <a:p>
            <a:endParaRPr lang="en-GB" b="1" baseline="0" dirty="0"/>
          </a:p>
          <a:p>
            <a:r>
              <a:rPr lang="en-GB" b="1" baseline="0" dirty="0"/>
              <a:t>Transcript:</a:t>
            </a:r>
            <a:br>
              <a:rPr lang="en-GB" b="0" baseline="0" dirty="0"/>
            </a:br>
            <a:r>
              <a:rPr lang="en-GB" b="0" baseline="0" dirty="0"/>
              <a:t>[1] die </a:t>
            </a:r>
            <a:r>
              <a:rPr lang="en-GB" b="0" baseline="0" dirty="0" err="1"/>
              <a:t>Prinzen</a:t>
            </a:r>
            <a:endParaRPr lang="en-GB" b="0" baseline="0" dirty="0"/>
          </a:p>
          <a:p>
            <a:r>
              <a:rPr lang="en-GB" b="0" baseline="0" dirty="0"/>
              <a:t>[2] </a:t>
            </a:r>
            <a:r>
              <a:rPr lang="en-GB" b="0" baseline="0" dirty="0" err="1"/>
              <a:t>Juli</a:t>
            </a:r>
            <a:endParaRPr lang="en-GB" b="0" baseline="0" dirty="0"/>
          </a:p>
          <a:p>
            <a:r>
              <a:rPr lang="en-GB" b="0" baseline="0" dirty="0"/>
              <a:t>[3] Fettes </a:t>
            </a:r>
            <a:r>
              <a:rPr lang="en-GB" b="0" baseline="0" dirty="0" err="1"/>
              <a:t>Brot</a:t>
            </a:r>
            <a:endParaRPr lang="en-GB" b="0" baseline="0" dirty="0"/>
          </a:p>
          <a:p>
            <a:r>
              <a:rPr lang="en-GB" b="0" baseline="0" dirty="0"/>
              <a:t>[4] die </a:t>
            </a:r>
            <a:r>
              <a:rPr lang="en-GB" b="0" baseline="0" dirty="0" err="1"/>
              <a:t>Fantastischen</a:t>
            </a:r>
            <a:r>
              <a:rPr lang="en-GB" b="0" baseline="0" dirty="0"/>
              <a:t> </a:t>
            </a:r>
            <a:r>
              <a:rPr lang="en-GB" b="0" baseline="0" dirty="0" err="1"/>
              <a:t>Vier</a:t>
            </a:r>
            <a:endParaRPr lang="en-GB" b="0" baseline="0" dirty="0"/>
          </a:p>
          <a:p>
            <a:r>
              <a:rPr lang="en-GB" b="0" baseline="0" dirty="0"/>
              <a:t>[5] </a:t>
            </a:r>
            <a:r>
              <a:rPr lang="en-GB" b="0" baseline="0" dirty="0" err="1"/>
              <a:t>Söhne</a:t>
            </a:r>
            <a:r>
              <a:rPr lang="en-GB" b="0" baseline="0" dirty="0"/>
              <a:t> </a:t>
            </a:r>
            <a:r>
              <a:rPr lang="en-GB" b="0" baseline="0" dirty="0" err="1"/>
              <a:t>Mannheims</a:t>
            </a:r>
            <a:endParaRPr lang="en-GB" b="0" baseline="0" dirty="0"/>
          </a:p>
          <a:p>
            <a:r>
              <a:rPr lang="en-GB" b="0" baseline="0" dirty="0"/>
              <a:t>[6] </a:t>
            </a:r>
            <a:r>
              <a:rPr lang="en-GB" b="0" baseline="0" dirty="0" err="1"/>
              <a:t>Sportfreunde</a:t>
            </a:r>
            <a:r>
              <a:rPr lang="en-GB" b="0" baseline="0" dirty="0"/>
              <a:t> Stiller</a:t>
            </a:r>
          </a:p>
          <a:p>
            <a:r>
              <a:rPr lang="en-GB" b="0" baseline="0" dirty="0"/>
              <a:t>[7] </a:t>
            </a:r>
            <a:r>
              <a:rPr lang="en-GB" b="0" baseline="0" dirty="0" err="1"/>
              <a:t>Rosenstolz</a:t>
            </a:r>
            <a:endParaRPr lang="en-GB" b="0" baseline="0" dirty="0"/>
          </a:p>
          <a:p>
            <a:r>
              <a:rPr lang="en-GB" b="0" baseline="0" dirty="0"/>
              <a:t>[8] die </a:t>
            </a:r>
            <a:r>
              <a:rPr lang="en-GB" b="0" baseline="0" dirty="0" err="1"/>
              <a:t>Ärzte</a:t>
            </a:r>
            <a:endParaRPr lang="en-GB" b="0" baseline="0" dirty="0"/>
          </a:p>
          <a:p>
            <a:endParaRPr lang="en-GB" b="0" baseline="0" dirty="0"/>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545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136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ä</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ä</a:t>
            </a:r>
            <a:r>
              <a:rPr lang="en-GB" sz="1200" b="1" dirty="0">
                <a:solidFill>
                  <a:srgbClr val="FFCC00"/>
                </a:solidFill>
                <a:latin typeface="Century Gothic" panose="020B0502020202020204" pitchFamily="34" charset="0"/>
              </a:rPr>
              <a:t>]</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dirty="0" err="1">
                <a:solidFill>
                  <a:srgbClr val="002060"/>
                </a:solidFill>
                <a:latin typeface="Century Gothic" panose="020B0502020202020204" pitchFamily="34" charset="0"/>
              </a:rPr>
              <a:t>sp</a:t>
            </a:r>
            <a:r>
              <a:rPr lang="en-GB" sz="1200" b="1" dirty="0" err="1">
                <a:solidFill>
                  <a:srgbClr val="FFC000"/>
                </a:solidFill>
                <a:latin typeface="Century Gothic" panose="020B0502020202020204" pitchFamily="34" charset="0"/>
              </a:rPr>
              <a:t>ä</a:t>
            </a:r>
            <a:r>
              <a:rPr lang="en-GB" sz="1200" b="1" dirty="0" err="1">
                <a:solidFill>
                  <a:srgbClr val="002060"/>
                </a:solidFill>
                <a:latin typeface="Century Gothic" panose="020B0502020202020204" pitchFamily="34" charset="0"/>
              </a:rPr>
              <a:t>t</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bring your left arm up to mime suddenly looking at your watch.</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ä</a:t>
            </a:r>
            <a:r>
              <a:rPr lang="en-GB" b="1" dirty="0"/>
              <a:t>] </a:t>
            </a:r>
            <a:r>
              <a:rPr lang="en-GB" baseline="0" dirty="0"/>
              <a:t>sound, pronouncing </a:t>
            </a:r>
            <a:r>
              <a:rPr lang="en-GB" b="0" baseline="0" dirty="0"/>
              <a:t>”</a:t>
            </a:r>
            <a:r>
              <a:rPr lang="en-GB" sz="1200" b="1" dirty="0" err="1">
                <a:solidFill>
                  <a:srgbClr val="002060"/>
                </a:solidFill>
                <a:latin typeface="Century Gothic" panose="020B0502020202020204" pitchFamily="34" charset="0"/>
              </a:rPr>
              <a:t>sp</a:t>
            </a:r>
            <a:r>
              <a:rPr lang="en-GB" sz="1200" b="1" dirty="0" err="1">
                <a:solidFill>
                  <a:srgbClr val="FFC000"/>
                </a:solidFill>
                <a:latin typeface="Century Gothic" panose="020B0502020202020204" pitchFamily="34" charset="0"/>
              </a:rPr>
              <a:t>ä</a:t>
            </a:r>
            <a:r>
              <a:rPr lang="en-GB" sz="1200" b="1" dirty="0" err="1">
                <a:solidFill>
                  <a:srgbClr val="002060"/>
                </a:solidFill>
                <a:latin typeface="Century Gothic" panose="020B0502020202020204" pitchFamily="34" charset="0"/>
              </a:rPr>
              <a:t>t</a:t>
            </a:r>
            <a:r>
              <a:rPr lang="en-GB" b="1" baseline="0" dirty="0"/>
              <a:t>’</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spät</a:t>
            </a:r>
            <a:r>
              <a:rPr lang="en-GB" sz="1200" b="1" baseline="0" dirty="0"/>
              <a:t> </a:t>
            </a:r>
            <a:r>
              <a:rPr lang="en-GB" sz="1200" baseline="0" dirty="0"/>
              <a:t>[171]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26</a:t>
            </a:fld>
            <a:endParaRPr lang="en-GB">
              <a:solidFill>
                <a:prstClr val="black"/>
              </a:solidFill>
            </a:endParaRPr>
          </a:p>
        </p:txBody>
      </p:sp>
    </p:spTree>
    <p:extLst>
      <p:ext uri="{BB962C8B-B14F-4D97-AF65-F5344CB8AC3E}">
        <p14:creationId xmlns:p14="http://schemas.microsoft.com/office/powerpoint/2010/main" val="2306753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27</a:t>
            </a:fld>
            <a:endParaRPr lang="en-GB">
              <a:solidFill>
                <a:prstClr val="black"/>
              </a:solidFill>
            </a:endParaRPr>
          </a:p>
        </p:txBody>
      </p:sp>
    </p:spTree>
    <p:extLst>
      <p:ext uri="{BB962C8B-B14F-4D97-AF65-F5344CB8AC3E}">
        <p14:creationId xmlns:p14="http://schemas.microsoft.com/office/powerpoint/2010/main" val="2821312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28</a:t>
            </a:fld>
            <a:endParaRPr lang="en-GB">
              <a:solidFill>
                <a:prstClr val="black"/>
              </a:solidFill>
            </a:endParaRPr>
          </a:p>
        </p:txBody>
      </p:sp>
    </p:spTree>
    <p:extLst>
      <p:ext uri="{BB962C8B-B14F-4D97-AF65-F5344CB8AC3E}">
        <p14:creationId xmlns:p14="http://schemas.microsoft.com/office/powerpoint/2010/main" val="978156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ä</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ä</a:t>
            </a:r>
            <a:r>
              <a:rPr lang="en-GB" b="1" baseline="0" dirty="0"/>
              <a:t>] </a:t>
            </a:r>
            <a:r>
              <a:rPr lang="en-GB" baseline="0" dirty="0"/>
              <a:t>and then the </a:t>
            </a:r>
            <a:r>
              <a:rPr lang="en-GB" b="1" baseline="0" dirty="0"/>
              <a:t>source</a:t>
            </a:r>
            <a:r>
              <a:rPr lang="en-GB" baseline="0" dirty="0"/>
              <a:t> word again ‘</a:t>
            </a:r>
            <a:r>
              <a:rPr lang="en-GB" sz="1200" b="1" baseline="0" dirty="0" err="1"/>
              <a:t>spät</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spät</a:t>
            </a:r>
            <a:r>
              <a:rPr lang="en-GB" sz="1200" b="1" baseline="0" dirty="0"/>
              <a:t> </a:t>
            </a:r>
            <a:r>
              <a:rPr lang="en-GB" sz="1200" baseline="0" dirty="0"/>
              <a:t>[171]; </a:t>
            </a:r>
            <a:r>
              <a:rPr lang="en-GB" sz="1200" b="1" baseline="0" dirty="0" err="1"/>
              <a:t>zählen</a:t>
            </a:r>
            <a:r>
              <a:rPr lang="en-GB" sz="1200" b="1" baseline="0" dirty="0"/>
              <a:t> </a:t>
            </a:r>
            <a:r>
              <a:rPr lang="en-GB" sz="1200" b="0" baseline="0" dirty="0"/>
              <a:t>[680] </a:t>
            </a:r>
            <a:r>
              <a:rPr lang="en-GB" sz="1200" b="1" baseline="0" dirty="0" err="1"/>
              <a:t>ähnlich</a:t>
            </a:r>
            <a:r>
              <a:rPr lang="en-GB" sz="1200" b="1" baseline="0" dirty="0"/>
              <a:t> </a:t>
            </a:r>
            <a:r>
              <a:rPr lang="en-GB" sz="1200" baseline="0" dirty="0"/>
              <a:t>[429]; </a:t>
            </a:r>
            <a:r>
              <a:rPr lang="en-GB" sz="1200" b="1" baseline="0" dirty="0" err="1"/>
              <a:t>Nähe</a:t>
            </a:r>
            <a:r>
              <a:rPr lang="en-GB" sz="1200" b="1" baseline="0" dirty="0"/>
              <a:t> </a:t>
            </a:r>
            <a:r>
              <a:rPr lang="en-GB" sz="1200" baseline="0" dirty="0"/>
              <a:t>[795]; </a:t>
            </a:r>
            <a:r>
              <a:rPr lang="en-GB" sz="1200" b="1" baseline="0" dirty="0" err="1"/>
              <a:t>erklären</a:t>
            </a:r>
            <a:r>
              <a:rPr lang="en-GB" sz="1200" b="1" baseline="0" dirty="0"/>
              <a:t> </a:t>
            </a:r>
            <a:r>
              <a:rPr lang="en-GB" sz="1200" baseline="0" dirty="0"/>
              <a:t>[250]; </a:t>
            </a:r>
            <a:r>
              <a:rPr lang="en-GB" sz="1200" b="1" baseline="0" dirty="0" err="1"/>
              <a:t>wählen</a:t>
            </a:r>
            <a:r>
              <a:rPr lang="en-GB" sz="1200" b="1" baseline="0" dirty="0"/>
              <a:t> </a:t>
            </a:r>
            <a:r>
              <a:rPr lang="en-GB" sz="1200" baseline="0" dirty="0"/>
              <a:t>[64].</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29</a:t>
            </a:fld>
            <a:endParaRPr lang="en-GB">
              <a:solidFill>
                <a:prstClr val="black"/>
              </a:solidFill>
            </a:endParaRPr>
          </a:p>
        </p:txBody>
      </p:sp>
    </p:spTree>
    <p:extLst>
      <p:ext uri="{BB962C8B-B14F-4D97-AF65-F5344CB8AC3E}">
        <p14:creationId xmlns:p14="http://schemas.microsoft.com/office/powerpoint/2010/main" val="722701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ä</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ä</a:t>
            </a:r>
            <a:r>
              <a:rPr lang="en-GB" sz="1200" b="1" dirty="0">
                <a:solidFill>
                  <a:srgbClr val="FFCC00"/>
                </a:solidFill>
                <a:latin typeface="Century Gothic" panose="020B0502020202020204" pitchFamily="34" charset="0"/>
              </a:rPr>
              <a:t>]</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dirty="0" err="1">
                <a:solidFill>
                  <a:srgbClr val="002060"/>
                </a:solidFill>
                <a:latin typeface="Century Gothic" panose="020B0502020202020204" pitchFamily="34" charset="0"/>
              </a:rPr>
              <a:t>sp</a:t>
            </a:r>
            <a:r>
              <a:rPr lang="en-GB" sz="1200" b="1" dirty="0" err="1">
                <a:solidFill>
                  <a:srgbClr val="FFC000"/>
                </a:solidFill>
                <a:latin typeface="Century Gothic" panose="020B0502020202020204" pitchFamily="34" charset="0"/>
              </a:rPr>
              <a:t>ä</a:t>
            </a:r>
            <a:r>
              <a:rPr lang="en-GB" sz="1200" b="1" dirty="0" err="1">
                <a:solidFill>
                  <a:srgbClr val="002060"/>
                </a:solidFill>
                <a:latin typeface="Century Gothic" panose="020B0502020202020204" pitchFamily="34" charset="0"/>
              </a:rPr>
              <a:t>t</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bring your left arm up to mime suddenly looking at your watch.</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ä</a:t>
            </a:r>
            <a:r>
              <a:rPr lang="en-GB" b="1" dirty="0"/>
              <a:t>] </a:t>
            </a:r>
            <a:r>
              <a:rPr lang="en-GB" baseline="0" dirty="0"/>
              <a:t>sound, pronouncing </a:t>
            </a:r>
            <a:r>
              <a:rPr lang="en-GB" b="0" baseline="0" dirty="0"/>
              <a:t>”</a:t>
            </a:r>
            <a:r>
              <a:rPr lang="en-GB" sz="1200" b="1" dirty="0" err="1">
                <a:solidFill>
                  <a:srgbClr val="002060"/>
                </a:solidFill>
                <a:latin typeface="Century Gothic" panose="020B0502020202020204" pitchFamily="34" charset="0"/>
              </a:rPr>
              <a:t>sp</a:t>
            </a:r>
            <a:r>
              <a:rPr lang="en-GB" sz="1200" b="1" dirty="0" err="1">
                <a:solidFill>
                  <a:srgbClr val="FFC000"/>
                </a:solidFill>
                <a:latin typeface="Century Gothic" panose="020B0502020202020204" pitchFamily="34" charset="0"/>
              </a:rPr>
              <a:t>ä</a:t>
            </a:r>
            <a:r>
              <a:rPr lang="en-GB" sz="1200" b="1" dirty="0" err="1">
                <a:solidFill>
                  <a:srgbClr val="002060"/>
                </a:solidFill>
                <a:latin typeface="Century Gothic" panose="020B0502020202020204" pitchFamily="34" charset="0"/>
              </a:rPr>
              <a:t>t</a:t>
            </a:r>
            <a:r>
              <a:rPr lang="en-GB" b="1" baseline="0" dirty="0"/>
              <a:t>’</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spät</a:t>
            </a:r>
            <a:r>
              <a:rPr lang="en-GB" sz="1200" b="1" baseline="0" dirty="0"/>
              <a:t> </a:t>
            </a:r>
            <a:r>
              <a:rPr lang="en-GB" sz="1200" baseline="0" dirty="0"/>
              <a:t>[171]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a:t>
            </a:fld>
            <a:endParaRPr lang="en-GB">
              <a:solidFill>
                <a:prstClr val="black"/>
              </a:solidFill>
            </a:endParaRPr>
          </a:p>
        </p:txBody>
      </p:sp>
    </p:spTree>
    <p:extLst>
      <p:ext uri="{BB962C8B-B14F-4D97-AF65-F5344CB8AC3E}">
        <p14:creationId xmlns:p14="http://schemas.microsoft.com/office/powerpoint/2010/main" val="17278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30</a:t>
            </a:fld>
            <a:endParaRPr lang="en-GB">
              <a:solidFill>
                <a:prstClr val="black"/>
              </a:solidFill>
            </a:endParaRPr>
          </a:p>
        </p:txBody>
      </p:sp>
    </p:spTree>
    <p:extLst>
      <p:ext uri="{BB962C8B-B14F-4D97-AF65-F5344CB8AC3E}">
        <p14:creationId xmlns:p14="http://schemas.microsoft.com/office/powerpoint/2010/main" val="1087780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31</a:t>
            </a:fld>
            <a:endParaRPr lang="en-GB">
              <a:solidFill>
                <a:prstClr val="black"/>
              </a:solidFill>
            </a:endParaRPr>
          </a:p>
        </p:txBody>
      </p:sp>
    </p:spTree>
    <p:extLst>
      <p:ext uri="{BB962C8B-B14F-4D97-AF65-F5344CB8AC3E}">
        <p14:creationId xmlns:p14="http://schemas.microsoft.com/office/powerpoint/2010/main" val="4291391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ä</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ä</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dirty="0" err="1">
                <a:solidFill>
                  <a:srgbClr val="002060"/>
                </a:solidFill>
                <a:latin typeface="Century Gothic" panose="020B0502020202020204" pitchFamily="34" charset="0"/>
              </a:rPr>
              <a:t>l</a:t>
            </a:r>
            <a:r>
              <a:rPr lang="en-GB" sz="1200" b="1" dirty="0" err="1">
                <a:solidFill>
                  <a:srgbClr val="FFC000"/>
                </a:solidFill>
                <a:latin typeface="Century Gothic" panose="020B0502020202020204" pitchFamily="34" charset="0"/>
              </a:rPr>
              <a:t>ä</a:t>
            </a:r>
            <a:r>
              <a:rPr lang="en-GB" sz="1200" b="1" dirty="0" err="1">
                <a:solidFill>
                  <a:srgbClr val="002060"/>
                </a:solidFill>
                <a:latin typeface="Century Gothic" panose="020B0502020202020204" pitchFamily="34" charset="0"/>
              </a:rPr>
              <a:t>cheln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trace a broad smile on your own face, drawing your index fingers away from the middle of your mouth to the outer edges.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ä</a:t>
            </a:r>
            <a:r>
              <a:rPr lang="en-GB" b="1" dirty="0"/>
              <a:t>] </a:t>
            </a:r>
            <a:r>
              <a:rPr lang="en-GB" baseline="0" dirty="0"/>
              <a:t>sound, pronouncing </a:t>
            </a:r>
            <a:r>
              <a:rPr lang="en-GB" b="0" baseline="0" dirty="0"/>
              <a:t>“</a:t>
            </a:r>
            <a:r>
              <a:rPr lang="en-GB" sz="1200" b="1" dirty="0" err="1">
                <a:solidFill>
                  <a:srgbClr val="002060"/>
                </a:solidFill>
                <a:latin typeface="Century Gothic" panose="020B0502020202020204" pitchFamily="34" charset="0"/>
              </a:rPr>
              <a:t>l</a:t>
            </a:r>
            <a:r>
              <a:rPr lang="en-GB" sz="1200" b="1" dirty="0" err="1">
                <a:solidFill>
                  <a:srgbClr val="FFC000"/>
                </a:solidFill>
                <a:latin typeface="Century Gothic" panose="020B0502020202020204" pitchFamily="34" charset="0"/>
              </a:rPr>
              <a:t>ä</a:t>
            </a:r>
            <a:r>
              <a:rPr lang="en-GB" sz="1200" b="1" dirty="0" err="1">
                <a:solidFill>
                  <a:srgbClr val="002060"/>
                </a:solidFill>
                <a:latin typeface="Century Gothic" panose="020B0502020202020204" pitchFamily="34" charset="0"/>
              </a:rPr>
              <a:t>cheln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lächeln</a:t>
            </a:r>
            <a:r>
              <a:rPr lang="en-GB" sz="1200" b="1" baseline="0" dirty="0"/>
              <a:t> </a:t>
            </a:r>
            <a:r>
              <a:rPr lang="en-GB" sz="1200" baseline="0" dirty="0"/>
              <a:t>[793]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712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1693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5025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ä</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ä</a:t>
            </a:r>
            <a:r>
              <a:rPr lang="en-GB" b="1" baseline="0" dirty="0"/>
              <a:t>] </a:t>
            </a:r>
            <a:r>
              <a:rPr lang="en-GB" baseline="0" dirty="0"/>
              <a:t>and then the </a:t>
            </a:r>
            <a:r>
              <a:rPr lang="en-GB" b="1" baseline="0" dirty="0"/>
              <a:t>source</a:t>
            </a:r>
            <a:r>
              <a:rPr lang="en-GB" baseline="0" dirty="0"/>
              <a:t> word again ‘</a:t>
            </a:r>
            <a:r>
              <a:rPr lang="en-GB" sz="1200" b="1" baseline="0" dirty="0" err="1"/>
              <a:t>lächeln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lächeln</a:t>
            </a:r>
            <a:r>
              <a:rPr lang="en-GB" sz="1200" b="1" baseline="0" dirty="0"/>
              <a:t> </a:t>
            </a:r>
            <a:r>
              <a:rPr lang="en-GB" sz="1200" baseline="0" dirty="0"/>
              <a:t>[793]; </a:t>
            </a:r>
            <a:r>
              <a:rPr lang="en-GB" sz="1200" b="1" baseline="0" dirty="0" err="1"/>
              <a:t>Verhältnis</a:t>
            </a:r>
            <a:r>
              <a:rPr lang="en-GB" sz="1200" b="1" baseline="0" dirty="0"/>
              <a:t> </a:t>
            </a:r>
            <a:r>
              <a:rPr lang="en-GB" sz="1200" b="0" baseline="0" dirty="0"/>
              <a:t>[517] </a:t>
            </a:r>
            <a:r>
              <a:rPr lang="en-GB" sz="1200" b="1" baseline="0" dirty="0" err="1"/>
              <a:t>Mädchen</a:t>
            </a:r>
            <a:r>
              <a:rPr lang="en-GB" sz="1200" b="1" baseline="0" dirty="0"/>
              <a:t> </a:t>
            </a:r>
            <a:r>
              <a:rPr lang="en-GB" sz="1200" baseline="0" dirty="0"/>
              <a:t>[537]; </a:t>
            </a:r>
            <a:r>
              <a:rPr lang="en-GB" sz="1200" b="1" baseline="0" dirty="0" err="1"/>
              <a:t>Hälfte</a:t>
            </a:r>
            <a:r>
              <a:rPr lang="en-GB" sz="1200" b="1" baseline="0" dirty="0"/>
              <a:t> </a:t>
            </a:r>
            <a:r>
              <a:rPr lang="en-GB" sz="1200" baseline="0" dirty="0"/>
              <a:t>[972]; </a:t>
            </a:r>
            <a:r>
              <a:rPr lang="en-GB" sz="1200" b="1" baseline="0" dirty="0" err="1"/>
              <a:t>ständig</a:t>
            </a:r>
            <a:r>
              <a:rPr lang="en-GB" sz="1200" b="1" baseline="0" dirty="0"/>
              <a:t> </a:t>
            </a:r>
            <a:r>
              <a:rPr lang="en-GB" sz="1200" baseline="0" dirty="0"/>
              <a:t>[612]; </a:t>
            </a:r>
            <a:r>
              <a:rPr lang="en-GB" sz="1200" b="1" baseline="0" dirty="0" err="1"/>
              <a:t>ändern</a:t>
            </a:r>
            <a:r>
              <a:rPr lang="en-GB" sz="1200" b="1" baseline="0" dirty="0"/>
              <a:t> </a:t>
            </a:r>
            <a:r>
              <a:rPr lang="en-GB" sz="1200" baseline="0" dirty="0"/>
              <a:t>[476].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6093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0768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3745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mins</a:t>
            </a:r>
            <a:br>
              <a:rPr lang="en-GB" dirty="0"/>
            </a:br>
            <a:br>
              <a:rPr lang="en-GB" b="1" dirty="0"/>
            </a:br>
            <a:r>
              <a:rPr lang="en-GB" b="1" dirty="0"/>
              <a:t>Aim: </a:t>
            </a:r>
            <a:r>
              <a:rPr lang="en-GB" b="0" dirty="0"/>
              <a:t>To practise (through scaffolded transcription) the SSC [ä] in sentences.</a:t>
            </a:r>
            <a:br>
              <a:rPr lang="en-GB" b="0" dirty="0"/>
            </a:br>
            <a:br>
              <a:rPr lang="en-GB" dirty="0"/>
            </a:br>
            <a:r>
              <a:rPr lang="en-GB" b="1" dirty="0"/>
              <a:t>Procedure:</a:t>
            </a:r>
            <a:br>
              <a:rPr lang="en-GB" dirty="0"/>
            </a:br>
            <a:r>
              <a:rPr lang="en-GB" dirty="0"/>
              <a:t>1. Ensure students understand </a:t>
            </a:r>
            <a:r>
              <a:rPr lang="en-GB" dirty="0" err="1"/>
              <a:t>Traum</a:t>
            </a:r>
            <a:r>
              <a:rPr lang="en-GB" dirty="0"/>
              <a:t> and the context (a cat’s dream!) for this narrative.</a:t>
            </a:r>
          </a:p>
          <a:p>
            <a:r>
              <a:rPr lang="en-GB" dirty="0"/>
              <a:t>2. Students write 1-7.  They listen to the dream story and transcribe the verbs they hear.  The infinitives are provided – jumbled – in a table at the bottom.</a:t>
            </a:r>
          </a:p>
          <a:p>
            <a:r>
              <a:rPr lang="en-GB" dirty="0"/>
              <a:t>3. The audio is provided as a whole piece, (no beeps as it is a transcription task) with some pauses built in.  Students may need to listen 2-4 times. There is an ‘</a:t>
            </a:r>
            <a:r>
              <a:rPr lang="en-GB" dirty="0" err="1"/>
              <a:t>ohne</a:t>
            </a:r>
            <a:r>
              <a:rPr lang="en-GB" dirty="0"/>
              <a:t> </a:t>
            </a:r>
            <a:r>
              <a:rPr lang="en-GB" dirty="0" err="1"/>
              <a:t>Pausen</a:t>
            </a:r>
            <a:r>
              <a:rPr lang="en-GB" dirty="0"/>
              <a:t>’ version, too.</a:t>
            </a:r>
          </a:p>
          <a:p>
            <a:r>
              <a:rPr lang="en-GB" dirty="0"/>
              <a:t>4. Answers are animated to appear on clicks.</a:t>
            </a:r>
          </a:p>
          <a:p>
            <a:r>
              <a:rPr lang="en-GB" dirty="0"/>
              <a:t>5. Elicit an oral translate of the story from students.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sz="1200" kern="1200" dirty="0" err="1">
                <a:solidFill>
                  <a:schemeClr val="tx1"/>
                </a:solidFill>
                <a:effectLst/>
                <a:latin typeface="+mn-lt"/>
                <a:ea typeface="+mn-ea"/>
                <a:cs typeface="+mn-cs"/>
              </a:rPr>
              <a:t>Mieze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schläft</a:t>
            </a:r>
            <a:r>
              <a:rPr lang="en-GB" sz="1200" kern="1200" dirty="0">
                <a:solidFill>
                  <a:schemeClr val="tx1"/>
                </a:solidFill>
                <a:effectLst/>
                <a:latin typeface="+mn-lt"/>
                <a:ea typeface="+mn-ea"/>
                <a:cs typeface="+mn-cs"/>
              </a:rPr>
              <a:t> und </a:t>
            </a:r>
            <a:r>
              <a:rPr lang="en-GB" sz="1200" kern="1200" dirty="0" err="1">
                <a:solidFill>
                  <a:schemeClr val="tx1"/>
                </a:solidFill>
                <a:effectLst/>
                <a:latin typeface="+mn-lt"/>
                <a:ea typeface="+mn-ea"/>
                <a:cs typeface="+mn-cs"/>
              </a:rPr>
              <a:t>träumt</a:t>
            </a:r>
            <a:r>
              <a:rPr lang="en-GB" sz="1200" kern="1200" dirty="0">
                <a:solidFill>
                  <a:schemeClr val="tx1"/>
                </a:solidFill>
                <a:effectLst/>
                <a:latin typeface="+mn-lt"/>
                <a:ea typeface="+mn-ea"/>
                <a:cs typeface="+mn-cs"/>
              </a:rPr>
              <a:t>.  Sie </a:t>
            </a:r>
            <a:r>
              <a:rPr lang="en-GB" sz="1200" b="1" kern="1200" dirty="0" err="1">
                <a:solidFill>
                  <a:schemeClr val="tx1"/>
                </a:solidFill>
                <a:effectLst/>
                <a:latin typeface="+mn-lt"/>
                <a:ea typeface="+mn-ea"/>
                <a:cs typeface="+mn-cs"/>
              </a:rPr>
              <a:t>fällt</a:t>
            </a:r>
            <a:r>
              <a:rPr lang="en-GB" sz="1200" kern="1200" dirty="0">
                <a:solidFill>
                  <a:schemeClr val="tx1"/>
                </a:solidFill>
                <a:effectLst/>
                <a:latin typeface="+mn-lt"/>
                <a:ea typeface="+mn-ea"/>
                <a:cs typeface="+mn-cs"/>
              </a:rPr>
              <a:t> ins Wasser. Sie </a:t>
            </a:r>
            <a:r>
              <a:rPr lang="en-GB" sz="1200" b="1" kern="1200" dirty="0" err="1">
                <a:solidFill>
                  <a:schemeClr val="tx1"/>
                </a:solidFill>
                <a:effectLst/>
                <a:latin typeface="+mn-lt"/>
                <a:ea typeface="+mn-ea"/>
                <a:cs typeface="+mn-cs"/>
              </a:rPr>
              <a:t>fängt</a:t>
            </a:r>
            <a:r>
              <a:rPr lang="en-GB" sz="1200" b="1"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großen</a:t>
            </a:r>
            <a:r>
              <a:rPr lang="en-GB" sz="1200" kern="1200" dirty="0">
                <a:solidFill>
                  <a:schemeClr val="tx1"/>
                </a:solidFill>
                <a:effectLst/>
                <a:latin typeface="+mn-lt"/>
                <a:ea typeface="+mn-ea"/>
                <a:cs typeface="+mn-cs"/>
              </a:rPr>
              <a:t> Fisch. Sie </a:t>
            </a:r>
            <a:r>
              <a:rPr lang="en-GB" sz="1200" b="1" kern="1200" dirty="0" err="1">
                <a:solidFill>
                  <a:schemeClr val="tx1"/>
                </a:solidFill>
                <a:effectLst/>
                <a:latin typeface="+mn-lt"/>
                <a:ea typeface="+mn-ea"/>
                <a:cs typeface="+mn-cs"/>
              </a:rPr>
              <a:t>hält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ihn</a:t>
            </a:r>
            <a:r>
              <a:rPr lang="en-GB" sz="1200" kern="1200" dirty="0">
                <a:solidFill>
                  <a:schemeClr val="tx1"/>
                </a:solidFill>
                <a:effectLst/>
                <a:latin typeface="+mn-lt"/>
                <a:ea typeface="+mn-ea"/>
                <a:cs typeface="+mn-cs"/>
              </a:rPr>
              <a:t> in </a:t>
            </a:r>
            <a:r>
              <a:rPr lang="en-GB" sz="1200" kern="1200" dirty="0" err="1">
                <a:solidFill>
                  <a:schemeClr val="tx1"/>
                </a:solidFill>
                <a:effectLst/>
                <a:latin typeface="+mn-lt"/>
                <a:ea typeface="+mn-ea"/>
                <a:cs typeface="+mn-cs"/>
              </a:rPr>
              <a:t>ihrem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Mund</a:t>
            </a:r>
            <a:r>
              <a:rPr lang="en-GB" sz="1200" kern="1200" dirty="0">
                <a:solidFill>
                  <a:schemeClr val="tx1"/>
                </a:solidFill>
                <a:effectLst/>
                <a:latin typeface="+mn-lt"/>
                <a:ea typeface="+mn-ea"/>
                <a:cs typeface="+mn-cs"/>
              </a:rPr>
              <a:t> fest. Sie </a:t>
            </a:r>
            <a:r>
              <a:rPr lang="en-GB" sz="1200" b="1" kern="1200" dirty="0" err="1">
                <a:solidFill>
                  <a:schemeClr val="tx1"/>
                </a:solidFill>
                <a:effectLst/>
                <a:latin typeface="+mn-lt"/>
                <a:ea typeface="+mn-ea"/>
                <a:cs typeface="+mn-cs"/>
              </a:rPr>
              <a:t>lässt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los. Sie </a:t>
            </a:r>
            <a:r>
              <a:rPr lang="en-GB" sz="1200" b="1" kern="1200" dirty="0" err="1">
                <a:solidFill>
                  <a:schemeClr val="tx1"/>
                </a:solidFill>
                <a:effectLst/>
                <a:latin typeface="+mn-lt"/>
                <a:ea typeface="+mn-ea"/>
                <a:cs typeface="+mn-cs"/>
              </a:rPr>
              <a:t>trägt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Hause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Mia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glücklich</a:t>
            </a:r>
            <a:r>
              <a:rPr lang="en-GB" sz="1200" kern="1200" dirty="0">
                <a:solidFill>
                  <a:schemeClr val="tx1"/>
                </a:solidFill>
                <a:effectLst/>
                <a:latin typeface="+mn-lt"/>
                <a:ea typeface="+mn-ea"/>
                <a:cs typeface="+mn-cs"/>
              </a:rPr>
              <a:t>.  Sie hat Hunger. Sie </a:t>
            </a:r>
            <a:r>
              <a:rPr lang="en-GB" sz="1200" b="1" kern="1200" dirty="0" err="1">
                <a:solidFill>
                  <a:schemeClr val="tx1"/>
                </a:solidFill>
                <a:effectLst/>
                <a:latin typeface="+mn-lt"/>
                <a:ea typeface="+mn-ea"/>
                <a:cs typeface="+mn-cs"/>
              </a:rPr>
              <a:t>wäscht</a:t>
            </a:r>
            <a:r>
              <a:rPr lang="en-GB" sz="1200" kern="1200" dirty="0">
                <a:solidFill>
                  <a:schemeClr val="tx1"/>
                </a:solidFill>
                <a:effectLst/>
                <a:latin typeface="+mn-lt"/>
                <a:ea typeface="+mn-ea"/>
                <a:cs typeface="+mn-cs"/>
              </a:rPr>
              <a:t> den Fisch und </a:t>
            </a:r>
            <a:r>
              <a:rPr lang="en-GB" sz="1200" b="1" kern="1200" dirty="0" err="1">
                <a:solidFill>
                  <a:schemeClr val="tx1"/>
                </a:solidFill>
                <a:effectLst/>
                <a:latin typeface="+mn-lt"/>
                <a:ea typeface="+mn-ea"/>
                <a:cs typeface="+mn-cs"/>
              </a:rPr>
              <a:t>brät</a:t>
            </a:r>
            <a:r>
              <a:rPr lang="en-GB" sz="1200" b="1"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Mieze</a:t>
            </a:r>
            <a:r>
              <a:rPr lang="en-GB" sz="1200" kern="1200" dirty="0">
                <a:solidFill>
                  <a:schemeClr val="tx1"/>
                </a:solidFill>
                <a:effectLst/>
                <a:latin typeface="+mn-lt"/>
                <a:ea typeface="+mn-ea"/>
                <a:cs typeface="+mn-cs"/>
              </a:rPr>
              <a:t> und Mia </a:t>
            </a:r>
            <a:r>
              <a:rPr lang="en-GB" sz="1200" kern="1200" dirty="0" err="1">
                <a:solidFill>
                  <a:schemeClr val="tx1"/>
                </a:solidFill>
                <a:effectLst/>
                <a:latin typeface="+mn-lt"/>
                <a:ea typeface="+mn-ea"/>
                <a:cs typeface="+mn-cs"/>
              </a:rPr>
              <a:t>essen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zusammen</a:t>
            </a:r>
            <a:r>
              <a:rPr lang="en-GB" sz="1200" kern="1200" dirty="0">
                <a:solidFill>
                  <a:schemeClr val="tx1"/>
                </a:solidFill>
                <a:effectLst/>
                <a:latin typeface="+mn-lt"/>
                <a:ea typeface="+mn-ea"/>
                <a:cs typeface="+mn-cs"/>
              </a:rPr>
              <a:t> den Fisch.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lecker</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dirty="0"/>
              <a:t>Previously taught w</a:t>
            </a:r>
            <a:r>
              <a:rPr lang="en-GB" b="1" baseline="0" dirty="0"/>
              <a:t>ord frequency (1 is the most frequent word in German): </a:t>
            </a:r>
            <a:br>
              <a:rPr lang="en-GB" b="1" baseline="0" dirty="0"/>
            </a:br>
            <a:r>
              <a:rPr lang="en-GB" b="0" baseline="0" dirty="0"/>
              <a:t>fallen [278] </a:t>
            </a:r>
            <a:r>
              <a:rPr lang="en-GB" b="0" baseline="0" dirty="0" err="1"/>
              <a:t>halten</a:t>
            </a:r>
            <a:r>
              <a:rPr lang="en-GB" b="0" baseline="0" dirty="0"/>
              <a:t> [144] </a:t>
            </a:r>
            <a:r>
              <a:rPr lang="en-GB" b="0" baseline="0" dirty="0" err="1"/>
              <a:t>lassen</a:t>
            </a:r>
            <a:r>
              <a:rPr lang="en-GB" b="0" baseline="0" dirty="0"/>
              <a:t> [82] </a:t>
            </a:r>
            <a:r>
              <a:rPr lang="en-GB" b="0" baseline="0" dirty="0" err="1"/>
              <a:t>tragen</a:t>
            </a:r>
            <a:r>
              <a:rPr lang="en-GB" b="0" baseline="0" dirty="0"/>
              <a:t> [271]</a:t>
            </a:r>
            <a:br>
              <a:rPr lang="en-GB" b="0" baseline="0" dirty="0"/>
            </a:br>
            <a:br>
              <a:rPr lang="en-GB" b="0" baseline="0" dirty="0"/>
            </a:br>
            <a:r>
              <a:rPr lang="en-GB" b="1" baseline="0" dirty="0"/>
              <a:t>Unfamiliar word frequency (1 is the most frequent word in German): </a:t>
            </a:r>
            <a:br>
              <a:rPr lang="en-GB" b="1" baseline="0" dirty="0"/>
            </a:br>
            <a:r>
              <a:rPr lang="en-GB" b="0" baseline="0" dirty="0" err="1"/>
              <a:t>fangen</a:t>
            </a:r>
            <a:r>
              <a:rPr lang="en-GB" b="0" baseline="0" dirty="0"/>
              <a:t> [2044] </a:t>
            </a:r>
            <a:r>
              <a:rPr lang="en-GB" b="0" baseline="0" dirty="0" err="1"/>
              <a:t>waschen</a:t>
            </a:r>
            <a:r>
              <a:rPr lang="en-GB" b="0" baseline="0" dirty="0"/>
              <a:t> [2315] </a:t>
            </a:r>
            <a:r>
              <a:rPr lang="en-GB" b="0" baseline="0" dirty="0" err="1"/>
              <a:t>braten</a:t>
            </a:r>
            <a:r>
              <a:rPr lang="en-GB" b="0" baseline="0" dirty="0"/>
              <a:t> [&gt;5009] fest [567] los [658]</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To practise in productive oral modality the SSC [a] and [ä], with unfamiliar [1-4] and familiar [5-8] plurals.</a:t>
            </a:r>
            <a:br>
              <a:rPr lang="en-GB" b="0" dirty="0"/>
            </a:br>
            <a:br>
              <a:rPr lang="en-GB" b="0" dirty="0"/>
            </a:br>
            <a:r>
              <a:rPr lang="en-GB" b="1" dirty="0"/>
              <a:t>Procedure:</a:t>
            </a:r>
            <a:br>
              <a:rPr lang="en-GB" dirty="0"/>
            </a:br>
            <a:r>
              <a:rPr lang="en-GB" dirty="0"/>
              <a:t>1. In pairs. One person pronounces the one of the pair of words that is on the slide. The other person pronounces the unwritten one of the pair.</a:t>
            </a:r>
          </a:p>
          <a:p>
            <a:r>
              <a:rPr lang="en-GB" dirty="0"/>
              <a:t>2. When finished, reveal the missed text and click on the audio to hear both singular and plural forms.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en-GB" dirty="0"/>
              <a:t>1. Wald – </a:t>
            </a:r>
            <a:r>
              <a:rPr lang="en-GB" dirty="0" err="1"/>
              <a:t>Wälder</a:t>
            </a:r>
            <a:endParaRPr lang="en-GB" dirty="0"/>
          </a:p>
          <a:p>
            <a:r>
              <a:rPr lang="en-GB" dirty="0"/>
              <a:t>2. Kraft - </a:t>
            </a:r>
            <a:r>
              <a:rPr lang="en-GB" dirty="0" err="1"/>
              <a:t>Kräfter</a:t>
            </a:r>
            <a:endParaRPr lang="en-GB" dirty="0"/>
          </a:p>
          <a:p>
            <a:r>
              <a:rPr lang="en-GB" dirty="0"/>
              <a:t>3. </a:t>
            </a:r>
            <a:r>
              <a:rPr lang="en-GB" dirty="0" err="1"/>
              <a:t>Apfel</a:t>
            </a:r>
            <a:r>
              <a:rPr lang="en-GB" dirty="0"/>
              <a:t> – </a:t>
            </a:r>
            <a:r>
              <a:rPr lang="en-GB" dirty="0" err="1"/>
              <a:t>Äpfel</a:t>
            </a:r>
            <a:r>
              <a:rPr lang="en-GB" dirty="0"/>
              <a:t>  </a:t>
            </a:r>
          </a:p>
          <a:p>
            <a:r>
              <a:rPr lang="en-GB" dirty="0"/>
              <a:t>4. Angst</a:t>
            </a:r>
            <a:r>
              <a:rPr lang="en-GB" baseline="0" dirty="0"/>
              <a:t> - </a:t>
            </a:r>
            <a:r>
              <a:rPr lang="en-GB" baseline="0" dirty="0" err="1"/>
              <a:t>Ängst</a:t>
            </a:r>
            <a:endParaRPr lang="en-GB" dirty="0"/>
          </a:p>
          <a:p>
            <a:r>
              <a:rPr lang="en-GB" dirty="0"/>
              <a:t>5. </a:t>
            </a:r>
            <a:r>
              <a:rPr lang="en-GB" dirty="0" err="1"/>
              <a:t>Markt</a:t>
            </a:r>
            <a:r>
              <a:rPr lang="en-GB" dirty="0"/>
              <a:t> - </a:t>
            </a:r>
            <a:r>
              <a:rPr lang="en-GB" dirty="0" err="1"/>
              <a:t>Märkte</a:t>
            </a:r>
            <a:endParaRPr lang="en-GB" dirty="0"/>
          </a:p>
          <a:p>
            <a:r>
              <a:rPr lang="en-GB" dirty="0"/>
              <a:t>6. </a:t>
            </a:r>
            <a:r>
              <a:rPr lang="en-GB" dirty="0" err="1"/>
              <a:t>Gast</a:t>
            </a:r>
            <a:r>
              <a:rPr lang="en-GB" dirty="0"/>
              <a:t> – </a:t>
            </a:r>
            <a:r>
              <a:rPr lang="en-GB" dirty="0" err="1"/>
              <a:t>Gäste</a:t>
            </a:r>
            <a:endParaRPr lang="en-GB" dirty="0"/>
          </a:p>
          <a:p>
            <a:r>
              <a:rPr lang="en-GB" dirty="0"/>
              <a:t>7. </a:t>
            </a:r>
            <a:r>
              <a:rPr lang="en-GB" dirty="0" err="1"/>
              <a:t>Nacht</a:t>
            </a:r>
            <a:r>
              <a:rPr lang="en-GB" baseline="0" dirty="0"/>
              <a:t> – </a:t>
            </a:r>
            <a:r>
              <a:rPr lang="en-GB" baseline="0" dirty="0" err="1"/>
              <a:t>Nächte</a:t>
            </a:r>
            <a:endParaRPr lang="en-GB" baseline="0" dirty="0"/>
          </a:p>
          <a:p>
            <a:r>
              <a:rPr lang="en-GB" baseline="0" dirty="0"/>
              <a:t>8. </a:t>
            </a:r>
            <a:r>
              <a:rPr lang="en-GB" baseline="0" dirty="0" err="1"/>
              <a:t>Fach</a:t>
            </a:r>
            <a:r>
              <a:rPr lang="en-GB" baseline="0" dirty="0"/>
              <a:t> - </a:t>
            </a:r>
            <a:r>
              <a:rPr lang="en-GB" baseline="0" dirty="0" err="1"/>
              <a:t>Fächer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r>
              <a:rPr lang="en-GB" b="1" baseline="0" dirty="0"/>
              <a:t>Word frequency (1 is the most frequent word in German): </a:t>
            </a:r>
            <a:br>
              <a:rPr lang="en-GB" baseline="0" dirty="0"/>
            </a:br>
            <a:r>
              <a:rPr lang="en-GB" baseline="0" dirty="0"/>
              <a:t>Wald [1028], Kraft [458], </a:t>
            </a:r>
            <a:r>
              <a:rPr lang="en-GB" baseline="0" dirty="0" err="1"/>
              <a:t>Apfel</a:t>
            </a:r>
            <a:r>
              <a:rPr lang="en-GB" baseline="0" dirty="0"/>
              <a:t> [3490], Angst [392], </a:t>
            </a:r>
            <a:r>
              <a:rPr lang="en-GB" baseline="0" dirty="0" err="1"/>
              <a:t>Markt</a:t>
            </a:r>
            <a:r>
              <a:rPr lang="en-GB" baseline="0" dirty="0"/>
              <a:t> [476], </a:t>
            </a:r>
            <a:r>
              <a:rPr lang="en-GB" baseline="0" dirty="0" err="1"/>
              <a:t>Gast</a:t>
            </a:r>
            <a:r>
              <a:rPr lang="en-GB" baseline="0" dirty="0"/>
              <a:t> [576], </a:t>
            </a:r>
            <a:r>
              <a:rPr lang="en-GB" baseline="0" dirty="0" err="1"/>
              <a:t>Nacht</a:t>
            </a:r>
            <a:r>
              <a:rPr lang="en-GB" baseline="0" dirty="0"/>
              <a:t> [325], </a:t>
            </a:r>
            <a:r>
              <a:rPr lang="en-GB" baseline="0" dirty="0" err="1"/>
              <a:t>Fach</a:t>
            </a:r>
            <a:r>
              <a:rPr lang="en-GB" baseline="0" dirty="0"/>
              <a:t> [1731]</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044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4</a:t>
            </a:fld>
            <a:endParaRPr lang="en-GB">
              <a:solidFill>
                <a:prstClr val="black"/>
              </a:solidFill>
            </a:endParaRPr>
          </a:p>
        </p:txBody>
      </p:sp>
    </p:spTree>
    <p:extLst>
      <p:ext uri="{BB962C8B-B14F-4D97-AF65-F5344CB8AC3E}">
        <p14:creationId xmlns:p14="http://schemas.microsoft.com/office/powerpoint/2010/main" val="17228248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practise written production of short and long [ä].</a:t>
            </a:r>
            <a:br>
              <a:rPr lang="en-GB" b="0" dirty="0"/>
            </a:br>
            <a:br>
              <a:rPr lang="en-GB" b="0" dirty="0"/>
            </a:br>
            <a:r>
              <a:rPr lang="en-GB" b="1" dirty="0"/>
              <a:t>Procedure:</a:t>
            </a:r>
            <a:br>
              <a:rPr lang="en-GB" dirty="0"/>
            </a:br>
            <a:r>
              <a:rPr lang="en-GB" dirty="0"/>
              <a:t>1. Students listen and transcribe each word.</a:t>
            </a:r>
          </a:p>
          <a:p>
            <a:r>
              <a:rPr lang="en-GB" dirty="0"/>
              <a:t>2. Click to reveal the word.</a:t>
            </a:r>
          </a:p>
          <a:p>
            <a:r>
              <a:rPr lang="en-GB" dirty="0"/>
              <a:t>3. Students read all the words aloud again.</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b="0" dirty="0"/>
              <a:t>1. </a:t>
            </a:r>
            <a:r>
              <a:rPr lang="en-GB" b="0" dirty="0" err="1"/>
              <a:t>Hälfte</a:t>
            </a:r>
            <a:br>
              <a:rPr lang="en-GB" b="0" dirty="0"/>
            </a:br>
            <a:r>
              <a:rPr lang="en-GB" b="0" dirty="0"/>
              <a:t>2. </a:t>
            </a:r>
            <a:r>
              <a:rPr lang="en-GB" b="0" dirty="0" err="1"/>
              <a:t>Präsident</a:t>
            </a:r>
            <a:br>
              <a:rPr lang="en-GB" b="0" dirty="0"/>
            </a:br>
            <a:r>
              <a:rPr lang="en-GB" b="0" dirty="0"/>
              <a:t>3. </a:t>
            </a:r>
            <a:r>
              <a:rPr lang="en-GB" b="0" dirty="0" err="1"/>
              <a:t>erzählen</a:t>
            </a:r>
            <a:br>
              <a:rPr lang="en-GB" b="0" dirty="0"/>
            </a:br>
            <a:r>
              <a:rPr lang="en-GB" b="0" dirty="0"/>
              <a:t>4. </a:t>
            </a:r>
            <a:r>
              <a:rPr lang="en-GB" b="0" dirty="0" err="1"/>
              <a:t>Aktivität</a:t>
            </a:r>
            <a:br>
              <a:rPr lang="en-GB" b="0" dirty="0"/>
            </a:br>
            <a:r>
              <a:rPr lang="en-GB" b="0" dirty="0"/>
              <a:t>5. </a:t>
            </a:r>
            <a:r>
              <a:rPr lang="en-GB" b="0" dirty="0" err="1"/>
              <a:t>hängen</a:t>
            </a:r>
            <a:br>
              <a:rPr lang="en-GB" b="0" dirty="0"/>
            </a:br>
            <a:r>
              <a:rPr lang="en-GB" b="0" dirty="0"/>
              <a:t>6. </a:t>
            </a:r>
            <a:r>
              <a:rPr lang="en-GB" b="0" dirty="0" err="1"/>
              <a:t>Realität</a:t>
            </a:r>
            <a:br>
              <a:rPr lang="en-GB" b="0" dirty="0"/>
            </a:br>
            <a:r>
              <a:rPr lang="en-GB" b="0" dirty="0"/>
              <a:t>7. </a:t>
            </a:r>
            <a:r>
              <a:rPr lang="en-GB" b="0" dirty="0" err="1"/>
              <a:t>Bär</a:t>
            </a:r>
            <a:br>
              <a:rPr lang="en-GB" b="0" dirty="0"/>
            </a:br>
            <a:r>
              <a:rPr lang="en-GB" b="0" dirty="0"/>
              <a:t>8. </a:t>
            </a:r>
            <a:r>
              <a:rPr lang="en-GB" b="0" dirty="0" err="1"/>
              <a:t>kämpfen</a:t>
            </a:r>
            <a:br>
              <a:rPr lang="en-GB" b="0" dirty="0"/>
            </a:br>
            <a:r>
              <a:rPr lang="en-GB" b="0" dirty="0"/>
              <a:t>9. </a:t>
            </a:r>
            <a:r>
              <a:rPr lang="en-GB" b="0" dirty="0" err="1"/>
              <a:t>Atmosphäre</a:t>
            </a:r>
            <a:br>
              <a:rPr lang="en-GB" b="0" dirty="0"/>
            </a:br>
            <a:r>
              <a:rPr lang="en-GB" b="0" dirty="0"/>
              <a:t>10. </a:t>
            </a:r>
            <a:r>
              <a:rPr lang="en-GB" b="0" dirty="0" err="1"/>
              <a:t>Hände</a:t>
            </a:r>
            <a:br>
              <a:rPr lang="en-GB" b="0" dirty="0"/>
            </a:br>
            <a:r>
              <a:rPr lang="en-GB" b="0" dirty="0"/>
              <a:t>11. </a:t>
            </a:r>
            <a:r>
              <a:rPr lang="en-GB" b="0" dirty="0" err="1"/>
              <a:t>vollständig</a:t>
            </a:r>
            <a:br>
              <a:rPr lang="en-GB" b="0" dirty="0"/>
            </a:br>
            <a:r>
              <a:rPr lang="en-GB" b="0" dirty="0"/>
              <a:t>12. Universität</a:t>
            </a:r>
            <a:br>
              <a:rPr lang="en-GB" dirty="0"/>
            </a:br>
            <a:br>
              <a:rPr lang="en-GB" dirty="0"/>
            </a:br>
            <a:br>
              <a:rPr lang="en-GB" dirty="0"/>
            </a:br>
            <a:br>
              <a:rPr lang="en-GB" dirty="0"/>
            </a:b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8805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0159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b="0" dirty="0" err="1">
                <a:solidFill>
                  <a:schemeClr val="bg1"/>
                </a:solidFill>
              </a:rPr>
              <a:t>Acht</a:t>
            </a:r>
            <a:r>
              <a:rPr lang="en-GB" sz="1200" b="0" dirty="0">
                <a:solidFill>
                  <a:schemeClr val="bg1"/>
                </a:solidFill>
              </a:rPr>
              <a:t> </a:t>
            </a:r>
            <a:r>
              <a:rPr lang="en-GB" sz="1200" b="0" dirty="0" err="1">
                <a:solidFill>
                  <a:schemeClr val="bg1"/>
                </a:solidFill>
              </a:rPr>
              <a:t>ähnliche</a:t>
            </a:r>
            <a:r>
              <a:rPr lang="en-GB" sz="1200" b="0" dirty="0">
                <a:solidFill>
                  <a:schemeClr val="bg1"/>
                </a:solidFill>
              </a:rPr>
              <a:t> </a:t>
            </a:r>
            <a:r>
              <a:rPr lang="en-GB" sz="1200" b="0" dirty="0" err="1">
                <a:solidFill>
                  <a:schemeClr val="bg1"/>
                </a:solidFill>
              </a:rPr>
              <a:t>Männer</a:t>
            </a:r>
            <a:r>
              <a:rPr lang="en-GB" sz="1200" b="0" dirty="0">
                <a:solidFill>
                  <a:schemeClr val="bg1"/>
                </a:solidFill>
              </a:rPr>
              <a:t> </a:t>
            </a:r>
            <a:r>
              <a:rPr lang="en-GB" sz="1200" b="0" dirty="0" err="1">
                <a:solidFill>
                  <a:schemeClr val="bg1"/>
                </a:solidFill>
              </a:rPr>
              <a:t>machen</a:t>
            </a:r>
            <a:r>
              <a:rPr lang="en-GB" sz="1200" b="0" dirty="0">
                <a:solidFill>
                  <a:schemeClr val="bg1"/>
                </a:solidFill>
              </a:rPr>
              <a:t> </a:t>
            </a:r>
            <a:r>
              <a:rPr lang="en-GB" sz="1200" b="0" dirty="0" err="1">
                <a:solidFill>
                  <a:schemeClr val="bg1"/>
                </a:solidFill>
              </a:rPr>
              <a:t>acht</a:t>
            </a:r>
            <a:r>
              <a:rPr lang="en-GB" sz="1200" b="0" dirty="0">
                <a:solidFill>
                  <a:schemeClr val="bg1"/>
                </a:solidFill>
              </a:rPr>
              <a:t> </a:t>
            </a:r>
            <a:r>
              <a:rPr lang="en-GB" sz="1200" b="0" dirty="0" err="1">
                <a:solidFill>
                  <a:schemeClr val="bg1"/>
                </a:solidFill>
              </a:rPr>
              <a:t>ähnliche</a:t>
            </a:r>
            <a:r>
              <a:rPr lang="en-GB" sz="1200" b="0" dirty="0">
                <a:solidFill>
                  <a:schemeClr val="bg1"/>
                </a:solidFill>
              </a:rPr>
              <a:t> </a:t>
            </a:r>
            <a:r>
              <a:rPr lang="en-GB" sz="1200" b="0" dirty="0" err="1">
                <a:solidFill>
                  <a:schemeClr val="bg1"/>
                </a:solidFill>
              </a:rPr>
              <a:t>Fächer</a:t>
            </a:r>
            <a:br>
              <a:rPr lang="en-GB" dirty="0"/>
            </a:br>
            <a:br>
              <a:rPr lang="en-GB" dirty="0"/>
            </a:br>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774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3121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b="0" dirty="0"/>
            </a:br>
            <a:br>
              <a:rPr lang="en-GB" b="0" dirty="0"/>
            </a:br>
            <a:r>
              <a:rPr lang="en-GB" b="1" dirty="0"/>
              <a:t>Aim: </a:t>
            </a:r>
            <a:r>
              <a:rPr lang="en-GB" b="0" dirty="0"/>
              <a:t>A read aloud activity to revise 12 SSC (six explicitly, and six by contrast) using a range of new, revisited and unfamiliar vocabulary.</a:t>
            </a:r>
            <a:br>
              <a:rPr lang="en-GB" b="0" dirty="0"/>
            </a:br>
            <a:br>
              <a:rPr lang="en-GB" b="0" dirty="0"/>
            </a:br>
            <a:r>
              <a:rPr lang="en-GB" b="1" dirty="0"/>
              <a:t>Procedure:</a:t>
            </a:r>
            <a:br>
              <a:rPr lang="en-GB" dirty="0"/>
            </a:br>
            <a:r>
              <a:rPr lang="en-GB" dirty="0"/>
              <a:t>1. Click on each individual SSC to hear it.</a:t>
            </a:r>
          </a:p>
          <a:p>
            <a:r>
              <a:rPr lang="en-GB" dirty="0"/>
              <a:t>2. Elicit the source word from students, if remembered.  Note that 4/6 these words have since been taught as key vocabulary (with </a:t>
            </a:r>
            <a:r>
              <a:rPr lang="en-GB" dirty="0" err="1"/>
              <a:t>sollen</a:t>
            </a:r>
            <a:r>
              <a:rPr lang="en-GB" dirty="0"/>
              <a:t> and </a:t>
            </a:r>
            <a:r>
              <a:rPr lang="en-GB" dirty="0" err="1"/>
              <a:t>lächeln</a:t>
            </a:r>
            <a:r>
              <a:rPr lang="en-GB" dirty="0"/>
              <a:t> to follow on the SOW)</a:t>
            </a:r>
          </a:p>
          <a:p>
            <a:r>
              <a:rPr lang="en-GB" dirty="0"/>
              <a:t>3. Bring up the source words to check, and for reference for the read aloud activity.</a:t>
            </a:r>
          </a:p>
          <a:p>
            <a:r>
              <a:rPr lang="en-GB" dirty="0"/>
              <a:t>4. Students pronounce the sets of three words, individually or in pairs, and decide how many contain the target SSC.</a:t>
            </a:r>
          </a:p>
          <a:p>
            <a:r>
              <a:rPr lang="en-GB" dirty="0"/>
              <a:t>5. Optional – Click on the words to hear the sets of words pronounced.</a:t>
            </a:r>
            <a:br>
              <a:rPr lang="en-GB" dirty="0"/>
            </a:br>
            <a:r>
              <a:rPr lang="en-GB" dirty="0"/>
              <a:t>6. Reveal the answers.</a:t>
            </a:r>
            <a:br>
              <a:rPr lang="en-GB" dirty="0"/>
            </a:br>
            <a:r>
              <a:rPr lang="en-GB" dirty="0"/>
              <a:t>7. Optional – elicit the English meanings of the vocabulary.</a:t>
            </a:r>
          </a:p>
          <a:p>
            <a:endParaRPr lang="en-GB" dirty="0"/>
          </a:p>
          <a:p>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eng</a:t>
            </a:r>
            <a:r>
              <a:rPr lang="en-GB" sz="1200" dirty="0">
                <a:solidFill>
                  <a:schemeClr val="accent5">
                    <a:lumMod val="50000"/>
                  </a:schemeClr>
                </a:solidFill>
              </a:rPr>
              <a:t> – Bett – </a:t>
            </a:r>
            <a:r>
              <a:rPr lang="en-GB" sz="1200" dirty="0" err="1">
                <a:solidFill>
                  <a:schemeClr val="accent5">
                    <a:lumMod val="50000"/>
                  </a:schemeClr>
                </a:solidFill>
              </a:rPr>
              <a:t>Weg</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reich</a:t>
            </a:r>
            <a:r>
              <a:rPr lang="en-GB" sz="1200" dirty="0">
                <a:solidFill>
                  <a:schemeClr val="accent5">
                    <a:lumMod val="50000"/>
                  </a:schemeClr>
                </a:solidFill>
              </a:rPr>
              <a:t> – </a:t>
            </a:r>
            <a:r>
              <a:rPr lang="en-GB" sz="1200" dirty="0" err="1">
                <a:solidFill>
                  <a:schemeClr val="accent5">
                    <a:lumMod val="50000"/>
                  </a:schemeClr>
                </a:solidFill>
              </a:rPr>
              <a:t>jedoch</a:t>
            </a:r>
            <a:r>
              <a:rPr lang="en-GB" sz="1200" dirty="0">
                <a:solidFill>
                  <a:schemeClr val="accent5">
                    <a:lumMod val="50000"/>
                  </a:schemeClr>
                </a:solidFill>
              </a:rPr>
              <a:t> – </a:t>
            </a:r>
            <a:r>
              <a:rPr lang="en-GB" sz="1200" dirty="0" err="1">
                <a:solidFill>
                  <a:schemeClr val="accent5">
                    <a:lumMod val="50000"/>
                  </a:schemeClr>
                </a:solidFill>
              </a:rPr>
              <a:t>einfach</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unser</a:t>
            </a:r>
            <a:r>
              <a:rPr lang="en-GB" sz="1200" dirty="0">
                <a:solidFill>
                  <a:schemeClr val="accent5">
                    <a:lumMod val="50000"/>
                  </a:schemeClr>
                </a:solidFill>
              </a:rPr>
              <a:t> – </a:t>
            </a:r>
            <a:r>
              <a:rPr lang="en-GB" sz="1200" dirty="0" err="1">
                <a:solidFill>
                  <a:schemeClr val="accent5">
                    <a:lumMod val="50000"/>
                  </a:schemeClr>
                </a:solidFill>
              </a:rPr>
              <a:t>langsam</a:t>
            </a:r>
            <a:r>
              <a:rPr lang="en-GB" sz="1200" dirty="0">
                <a:solidFill>
                  <a:schemeClr val="accent5">
                    <a:lumMod val="50000"/>
                  </a:schemeClr>
                </a:solidFill>
              </a:rPr>
              <a:t> – </a:t>
            </a:r>
            <a:r>
              <a:rPr lang="en-GB" sz="1200" dirty="0" err="1">
                <a:solidFill>
                  <a:schemeClr val="accent5">
                    <a:lumMod val="50000"/>
                  </a:schemeClr>
                </a:solidFill>
              </a:rPr>
              <a:t>alles</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ohne</a:t>
            </a:r>
            <a:r>
              <a:rPr lang="en-GB" sz="1200" dirty="0">
                <a:solidFill>
                  <a:schemeClr val="accent5">
                    <a:lumMod val="50000"/>
                  </a:schemeClr>
                </a:solidFill>
              </a:rPr>
              <a:t> – </a:t>
            </a:r>
            <a:r>
              <a:rPr lang="en-GB" sz="1200" dirty="0" err="1">
                <a:solidFill>
                  <a:schemeClr val="accent5">
                    <a:lumMod val="50000"/>
                  </a:schemeClr>
                </a:solidFill>
              </a:rPr>
              <a:t>Telefon</a:t>
            </a:r>
            <a:r>
              <a:rPr lang="en-GB" sz="1200" dirty="0">
                <a:solidFill>
                  <a:schemeClr val="accent5">
                    <a:lumMod val="50000"/>
                  </a:schemeClr>
                </a:solidFill>
              </a:rPr>
              <a:t> – Rock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alt – arm – normal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hängen</a:t>
            </a:r>
            <a:r>
              <a:rPr lang="en-GB" sz="1200" dirty="0">
                <a:solidFill>
                  <a:schemeClr val="accent5">
                    <a:lumMod val="50000"/>
                  </a:schemeClr>
                </a:solidFill>
              </a:rPr>
              <a:t> – </a:t>
            </a:r>
            <a:r>
              <a:rPr lang="en-GB" sz="1200" dirty="0" err="1">
                <a:solidFill>
                  <a:schemeClr val="accent5">
                    <a:lumMod val="50000"/>
                  </a:schemeClr>
                </a:solidFill>
              </a:rPr>
              <a:t>Aktivität</a:t>
            </a:r>
            <a:r>
              <a:rPr lang="en-GB" sz="1200" dirty="0">
                <a:solidFill>
                  <a:schemeClr val="accent5">
                    <a:lumMod val="50000"/>
                  </a:schemeClr>
                </a:solidFill>
              </a:rPr>
              <a:t> – schnell </a:t>
            </a: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hängen</a:t>
            </a:r>
            <a:r>
              <a:rPr lang="en-GB" baseline="0" dirty="0"/>
              <a:t> [580] </a:t>
            </a:r>
            <a:r>
              <a:rPr lang="en-GB" baseline="0" dirty="0" err="1"/>
              <a:t>Weg</a:t>
            </a:r>
            <a:r>
              <a:rPr lang="en-GB" baseline="0" dirty="0"/>
              <a:t> [220]</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4923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ä</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ä</a:t>
            </a:r>
            <a:r>
              <a:rPr lang="en-GB" b="1" baseline="0" dirty="0"/>
              <a:t>] </a:t>
            </a:r>
            <a:r>
              <a:rPr lang="en-GB" baseline="0" dirty="0"/>
              <a:t>and then the </a:t>
            </a:r>
            <a:r>
              <a:rPr lang="en-GB" b="1" baseline="0" dirty="0"/>
              <a:t>source</a:t>
            </a:r>
            <a:r>
              <a:rPr lang="en-GB" baseline="0" dirty="0"/>
              <a:t> word again ‘</a:t>
            </a:r>
            <a:r>
              <a:rPr lang="en-GB" sz="1200" b="1" baseline="0" dirty="0" err="1"/>
              <a:t>lächeln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lächeln</a:t>
            </a:r>
            <a:r>
              <a:rPr lang="en-GB" sz="1200" b="1" baseline="0" dirty="0"/>
              <a:t> </a:t>
            </a:r>
            <a:r>
              <a:rPr lang="en-GB" sz="1200" baseline="0" dirty="0"/>
              <a:t>[793]; </a:t>
            </a:r>
            <a:r>
              <a:rPr lang="en-GB" sz="1200" b="1" baseline="0" dirty="0" err="1"/>
              <a:t>Verhältnis</a:t>
            </a:r>
            <a:r>
              <a:rPr lang="en-GB" sz="1200" b="1" baseline="0" dirty="0"/>
              <a:t> </a:t>
            </a:r>
            <a:r>
              <a:rPr lang="en-GB" sz="1200" b="0" baseline="0" dirty="0"/>
              <a:t>[517] </a:t>
            </a:r>
            <a:r>
              <a:rPr lang="en-GB" sz="1200" b="1" baseline="0" dirty="0" err="1"/>
              <a:t>Mädchen</a:t>
            </a:r>
            <a:r>
              <a:rPr lang="en-GB" sz="1200" b="1" baseline="0" dirty="0"/>
              <a:t> </a:t>
            </a:r>
            <a:r>
              <a:rPr lang="en-GB" sz="1200" baseline="0" dirty="0"/>
              <a:t>[537]; </a:t>
            </a:r>
            <a:r>
              <a:rPr lang="en-GB" sz="1200" b="1" baseline="0" dirty="0" err="1"/>
              <a:t>Hälfte</a:t>
            </a:r>
            <a:r>
              <a:rPr lang="en-GB" sz="1200" b="1" baseline="0" dirty="0"/>
              <a:t> </a:t>
            </a:r>
            <a:r>
              <a:rPr lang="en-GB" sz="1200" baseline="0" dirty="0"/>
              <a:t>[972]; </a:t>
            </a:r>
            <a:r>
              <a:rPr lang="en-GB" sz="1200" b="1" baseline="0" dirty="0" err="1"/>
              <a:t>ständig</a:t>
            </a:r>
            <a:r>
              <a:rPr lang="en-GB" sz="1200" b="1" baseline="0" dirty="0"/>
              <a:t> </a:t>
            </a:r>
            <a:r>
              <a:rPr lang="en-GB" sz="1200" baseline="0" dirty="0"/>
              <a:t>[612]; </a:t>
            </a:r>
            <a:r>
              <a:rPr lang="en-GB" sz="1200" b="1" baseline="0" dirty="0" err="1"/>
              <a:t>ändern</a:t>
            </a:r>
            <a:r>
              <a:rPr lang="en-GB" sz="1200" b="1" baseline="0" dirty="0"/>
              <a:t> </a:t>
            </a:r>
            <a:r>
              <a:rPr lang="en-GB" sz="1200" baseline="0" dirty="0"/>
              <a:t>[476].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6093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recall of plural forms with [e] and [ä]  and to associate them with singular forms.</a:t>
            </a:r>
            <a:br>
              <a:rPr lang="en-GB" dirty="0"/>
            </a:br>
            <a:br>
              <a:rPr lang="en-GB" dirty="0"/>
            </a:br>
            <a:r>
              <a:rPr lang="en-GB" b="1" dirty="0"/>
              <a:t>Procedure:</a:t>
            </a:r>
            <a:br>
              <a:rPr lang="en-GB" dirty="0"/>
            </a:br>
            <a:r>
              <a:rPr lang="en-GB" dirty="0"/>
              <a:t>1. Click on an action button to play the recording of a plural form.</a:t>
            </a:r>
          </a:p>
          <a:p>
            <a:r>
              <a:rPr lang="en-GB" dirty="0"/>
              <a:t>2. Write down the </a:t>
            </a:r>
            <a:r>
              <a:rPr lang="en-GB" u="sng" dirty="0"/>
              <a:t>plural</a:t>
            </a:r>
            <a:r>
              <a:rPr lang="en-GB" dirty="0"/>
              <a:t> and </a:t>
            </a:r>
            <a:r>
              <a:rPr lang="en-GB" u="sng" dirty="0"/>
              <a:t>singular</a:t>
            </a:r>
            <a:r>
              <a:rPr lang="en-GB" u="none" dirty="0"/>
              <a:t> form</a:t>
            </a:r>
            <a:r>
              <a:rPr lang="en-GB" dirty="0"/>
              <a:t> of the word.</a:t>
            </a:r>
          </a:p>
          <a:p>
            <a:r>
              <a:rPr lang="en-GB" dirty="0"/>
              <a:t>3. Click on the mouse to reveal and check answers.</a:t>
            </a:r>
          </a:p>
          <a:p>
            <a:r>
              <a:rPr lang="en-GB" dirty="0"/>
              <a:t>4. Ensure meanings are clear.</a:t>
            </a:r>
            <a:br>
              <a:rPr lang="en-GB" dirty="0"/>
            </a:br>
            <a:endParaRPr lang="en-GB" dirty="0"/>
          </a:p>
          <a:p>
            <a:r>
              <a:rPr lang="en-GB" b="1" dirty="0"/>
              <a:t>Transcript:</a:t>
            </a:r>
            <a:br>
              <a:rPr lang="en-GB" dirty="0"/>
            </a:br>
            <a:r>
              <a:rPr lang="en-GB" sz="1200" kern="1200" dirty="0" err="1">
                <a:solidFill>
                  <a:schemeClr val="tx1"/>
                </a:solidFill>
                <a:effectLst/>
                <a:latin typeface="+mn-lt"/>
                <a:ea typeface="+mn-ea"/>
                <a:cs typeface="+mn-cs"/>
              </a:rPr>
              <a:t>Hände</a:t>
            </a:r>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Betten</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Modelle</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Enden</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Städte</a:t>
            </a:r>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Fälle</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Konzept</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Elemente</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Anwälte</a:t>
            </a:r>
            <a:r>
              <a:rPr lang="en-GB" sz="1200" kern="1200" dirty="0">
                <a:solidFill>
                  <a:schemeClr val="tx1"/>
                </a:solidFill>
                <a:effectLst/>
                <a:latin typeface="+mn-lt"/>
                <a:ea typeface="+mn-ea"/>
                <a:cs typeface="+mn-cs"/>
              </a:rPr>
              <a:t> </a:t>
            </a:r>
            <a:br>
              <a:rPr lang="en-GB" dirty="0"/>
            </a:br>
            <a:br>
              <a:rPr lang="en-GB" dirty="0"/>
            </a:br>
            <a:br>
              <a:rPr lang="en-GB" dirty="0"/>
            </a:br>
            <a:r>
              <a:rPr lang="en-GB" b="1" baseline="0" dirty="0"/>
              <a:t>Word frequency untaught and cognate words (1 is the most frequent word in German): </a:t>
            </a:r>
            <a:br>
              <a:rPr lang="en-GB" baseline="0" dirty="0"/>
            </a:br>
            <a:r>
              <a:rPr lang="de-DE" sz="1200" b="0" i="0" u="none" strike="noStrike" kern="1200" cap="none" dirty="0">
                <a:solidFill>
                  <a:schemeClr val="tx1"/>
                </a:solidFill>
                <a:effectLst/>
                <a:latin typeface="+mn-lt"/>
                <a:ea typeface="Calibri"/>
                <a:cs typeface="Calibri"/>
                <a:sym typeface="Calibri"/>
              </a:rPr>
              <a:t>Bett [638] Modell [708] Ende [183] Konzept [1623] Element [699]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link plural and singular forms of words, with a change of vowel [a] </a:t>
            </a:r>
            <a:r>
              <a:rPr lang="en-GB" b="0" dirty="0">
                <a:sym typeface="Wingdings" panose="05000000000000000000" pitchFamily="2" charset="2"/>
              </a:rPr>
              <a:t> [ä]</a:t>
            </a:r>
            <a:r>
              <a:rPr lang="en-GB" b="0" dirty="0"/>
              <a:t>. The time limit helps the atomisation process.</a:t>
            </a:r>
            <a:br>
              <a:rPr lang="en-GB" dirty="0"/>
            </a:br>
            <a:br>
              <a:rPr lang="en-GB" dirty="0"/>
            </a:br>
            <a:r>
              <a:rPr lang="en-GB" b="1" dirty="0"/>
              <a:t>Procedure:</a:t>
            </a:r>
            <a:br>
              <a:rPr lang="en-GB" dirty="0"/>
            </a:br>
            <a:r>
              <a:rPr lang="en-GB" dirty="0"/>
              <a:t>1. Click on the </a:t>
            </a:r>
            <a:r>
              <a:rPr lang="en-GB" i="1" dirty="0"/>
              <a:t>LOS! </a:t>
            </a:r>
            <a:r>
              <a:rPr lang="en-GB" i="0" dirty="0"/>
              <a:t>action button to start the timer.</a:t>
            </a:r>
            <a:endParaRPr lang="en-GB" dirty="0"/>
          </a:p>
          <a:p>
            <a:r>
              <a:rPr lang="en-GB" dirty="0"/>
              <a:t>2. Read each plural-singular pair out loud before the timer runs out.</a:t>
            </a:r>
          </a:p>
          <a:p>
            <a:endParaRPr lang="en-GB" dirty="0"/>
          </a:p>
          <a:p>
            <a:r>
              <a:rPr lang="en-GB" b="1" dirty="0"/>
              <a:t>Frequency of untaught / cognate words:</a:t>
            </a:r>
            <a:br>
              <a:rPr lang="en-GB" dirty="0"/>
            </a:br>
            <a:r>
              <a:rPr lang="en-GB" dirty="0">
                <a:solidFill>
                  <a:srgbClr val="115076"/>
                </a:solidFill>
              </a:rPr>
              <a:t>Stand [1357]</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0445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ä</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ä</a:t>
            </a:r>
            <a:r>
              <a:rPr lang="en-GB" b="1" baseline="0" dirty="0"/>
              <a:t>] </a:t>
            </a:r>
            <a:r>
              <a:rPr lang="en-GB" baseline="0" dirty="0"/>
              <a:t>and then the </a:t>
            </a:r>
            <a:r>
              <a:rPr lang="en-GB" b="1" baseline="0" dirty="0"/>
              <a:t>source</a:t>
            </a:r>
            <a:r>
              <a:rPr lang="en-GB" baseline="0" dirty="0"/>
              <a:t> word again ‘</a:t>
            </a:r>
            <a:r>
              <a:rPr lang="en-GB" sz="1200" b="1" baseline="0" dirty="0" err="1"/>
              <a:t>spät</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spät</a:t>
            </a:r>
            <a:r>
              <a:rPr lang="en-GB" sz="1200" b="1" baseline="0" dirty="0"/>
              <a:t> </a:t>
            </a:r>
            <a:r>
              <a:rPr lang="en-GB" sz="1200" baseline="0" dirty="0"/>
              <a:t>[171]; </a:t>
            </a:r>
            <a:r>
              <a:rPr lang="en-GB" sz="1200" b="1" baseline="0" dirty="0" err="1"/>
              <a:t>zählen</a:t>
            </a:r>
            <a:r>
              <a:rPr lang="en-GB" sz="1200" b="1" baseline="0" dirty="0"/>
              <a:t> </a:t>
            </a:r>
            <a:r>
              <a:rPr lang="en-GB" sz="1200" b="0" baseline="0" dirty="0"/>
              <a:t>[680] </a:t>
            </a:r>
            <a:r>
              <a:rPr lang="en-GB" sz="1200" b="1" baseline="0" dirty="0" err="1"/>
              <a:t>ähnlich</a:t>
            </a:r>
            <a:r>
              <a:rPr lang="en-GB" sz="1200" b="1" baseline="0" dirty="0"/>
              <a:t> </a:t>
            </a:r>
            <a:r>
              <a:rPr lang="en-GB" sz="1200" baseline="0" dirty="0"/>
              <a:t>[429]; </a:t>
            </a:r>
            <a:r>
              <a:rPr lang="en-GB" sz="1200" b="1" baseline="0" dirty="0" err="1"/>
              <a:t>Nähe</a:t>
            </a:r>
            <a:r>
              <a:rPr lang="en-GB" sz="1200" b="1" baseline="0" dirty="0"/>
              <a:t> </a:t>
            </a:r>
            <a:r>
              <a:rPr lang="en-GB" sz="1200" baseline="0" dirty="0"/>
              <a:t>[795]; </a:t>
            </a:r>
            <a:r>
              <a:rPr lang="en-GB" sz="1200" b="1" baseline="0" dirty="0" err="1"/>
              <a:t>erklären</a:t>
            </a:r>
            <a:r>
              <a:rPr lang="en-GB" sz="1200" b="1" baseline="0" dirty="0"/>
              <a:t> </a:t>
            </a:r>
            <a:r>
              <a:rPr lang="en-GB" sz="1200" baseline="0" dirty="0"/>
              <a:t>[250]; </a:t>
            </a:r>
            <a:r>
              <a:rPr lang="en-GB" sz="1200" b="1" baseline="0" dirty="0" err="1"/>
              <a:t>wählen</a:t>
            </a:r>
            <a:r>
              <a:rPr lang="en-GB" sz="1200" b="1" baseline="0" dirty="0"/>
              <a:t> </a:t>
            </a:r>
            <a:r>
              <a:rPr lang="en-GB" sz="1200" baseline="0" dirty="0"/>
              <a:t>[64].</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383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5</a:t>
            </a:fld>
            <a:endParaRPr lang="en-GB">
              <a:solidFill>
                <a:prstClr val="black"/>
              </a:solidFill>
            </a:endParaRPr>
          </a:p>
        </p:txBody>
      </p:sp>
    </p:spTree>
    <p:extLst>
      <p:ext uri="{BB962C8B-B14F-4D97-AF65-F5344CB8AC3E}">
        <p14:creationId xmlns:p14="http://schemas.microsoft.com/office/powerpoint/2010/main" val="10601335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explain the pronunciation similarity/difference between long [e] and [ä] and prepare students for the next activity.</a:t>
            </a:r>
            <a:br>
              <a:rPr lang="en-GB" dirty="0"/>
            </a:br>
            <a:br>
              <a:rPr lang="en-GB" dirty="0"/>
            </a:br>
            <a:r>
              <a:rPr lang="en-GB" b="1" dirty="0"/>
              <a:t>Procedure:</a:t>
            </a:r>
            <a:br>
              <a:rPr lang="en-GB" dirty="0"/>
            </a:br>
            <a:r>
              <a:rPr lang="en-GB" dirty="0"/>
              <a:t>1. Click to present the new information.</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7781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4 minutes</a:t>
            </a:r>
            <a:br>
              <a:rPr lang="en-GB" dirty="0"/>
            </a:br>
            <a:br>
              <a:rPr lang="en-GB" dirty="0"/>
            </a:br>
            <a:r>
              <a:rPr lang="en-GB" b="1" dirty="0"/>
              <a:t>Aim: </a:t>
            </a:r>
            <a:r>
              <a:rPr lang="en-GB" b="0" baseline="0" dirty="0"/>
              <a:t>To practise SSC long </a:t>
            </a:r>
            <a:r>
              <a:rPr lang="en-GB" b="1" baseline="0" dirty="0"/>
              <a:t>[e] </a:t>
            </a:r>
            <a:r>
              <a:rPr lang="en-GB" b="0" baseline="0" dirty="0"/>
              <a:t>and</a:t>
            </a:r>
            <a:r>
              <a:rPr lang="en-GB" b="1" baseline="0" dirty="0"/>
              <a:t> [ä] </a:t>
            </a:r>
            <a:r>
              <a:rPr lang="en-GB" b="0" baseline="0" dirty="0"/>
              <a:t>with mostly unknown vocabulary, compelling students to apply their phonics knowledge.  Much of this vocabulary will appear later in Year 8.</a:t>
            </a:r>
            <a:br>
              <a:rPr lang="en-GB" b="0" dirty="0"/>
            </a:br>
            <a:br>
              <a:rPr lang="en-GB" b="0" dirty="0"/>
            </a:br>
            <a:r>
              <a:rPr lang="en-GB" b="1" dirty="0"/>
              <a:t>Procedure:</a:t>
            </a:r>
            <a:br>
              <a:rPr lang="en-GB" dirty="0"/>
            </a:br>
            <a:r>
              <a:rPr lang="en-GB" dirty="0"/>
              <a:t>1. Click to hear the words. Note: the first word is known.  The idea is that this will help students to ‘anchor’ the [ä] sound securely before listening to the other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write [e] or [ä] and try to transcribe the whole word, if able.</a:t>
            </a:r>
            <a:br>
              <a:rPr lang="en-GB" dirty="0"/>
            </a:br>
            <a:r>
              <a:rPr lang="en-GB" dirty="0"/>
              <a:t>3. Click to reveal answer and word spelling.</a:t>
            </a:r>
            <a:br>
              <a:rPr lang="en-GB" dirty="0"/>
            </a:br>
            <a:br>
              <a:rPr lang="en-GB" dirty="0"/>
            </a:br>
            <a:r>
              <a:rPr lang="en-GB" b="1" baseline="0" dirty="0"/>
              <a:t>Word frequency (1 is the most frequent word in German): </a:t>
            </a:r>
            <a:br>
              <a:rPr lang="en-GB" b="1" baseline="0" dirty="0"/>
            </a:br>
            <a:r>
              <a:rPr lang="en-GB" b="0" baseline="0" dirty="0" err="1"/>
              <a:t>Fehler</a:t>
            </a:r>
            <a:r>
              <a:rPr lang="en-GB" b="0" baseline="0" dirty="0"/>
              <a:t> [861] </a:t>
            </a:r>
            <a:r>
              <a:rPr lang="en-GB" b="0" baseline="0" dirty="0" err="1"/>
              <a:t>zählen</a:t>
            </a:r>
            <a:r>
              <a:rPr lang="en-GB" b="0" baseline="0" dirty="0"/>
              <a:t> [704] </a:t>
            </a:r>
            <a:r>
              <a:rPr lang="en-GB" b="0" baseline="0" dirty="0" err="1"/>
              <a:t>jährlich</a:t>
            </a:r>
            <a:r>
              <a:rPr lang="en-GB" b="0" baseline="0" dirty="0"/>
              <a:t> [1707] </a:t>
            </a:r>
            <a:r>
              <a:rPr lang="en-GB" b="0" baseline="0" dirty="0" err="1"/>
              <a:t>Fernsehen</a:t>
            </a:r>
            <a:r>
              <a:rPr lang="en-GB" b="0" baseline="0" dirty="0"/>
              <a:t> [1444] </a:t>
            </a:r>
            <a:r>
              <a:rPr lang="en-GB" b="0" baseline="0" dirty="0" err="1"/>
              <a:t>Jahrzehnt</a:t>
            </a:r>
            <a:r>
              <a:rPr lang="en-GB" b="0" baseline="0" dirty="0"/>
              <a:t> [1123] </a:t>
            </a:r>
            <a:r>
              <a:rPr lang="en-GB" b="0" baseline="0" dirty="0" err="1"/>
              <a:t>ähnlich</a:t>
            </a:r>
            <a:r>
              <a:rPr lang="en-GB" b="0" baseline="0" dirty="0"/>
              <a:t> [437] </a:t>
            </a:r>
            <a:r>
              <a:rPr lang="en-GB" b="0" baseline="0" dirty="0" err="1"/>
              <a:t>drehen</a:t>
            </a:r>
            <a:r>
              <a:rPr lang="en-GB" b="0" baseline="0" dirty="0"/>
              <a:t> [788] </a:t>
            </a:r>
            <a:r>
              <a:rPr lang="en-GB" b="0" baseline="0" dirty="0" err="1"/>
              <a:t>ehrlich</a:t>
            </a:r>
            <a:r>
              <a:rPr lang="en-GB" b="0" baseline="0" dirty="0"/>
              <a:t> [1588]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a:p>
            <a:r>
              <a:rPr lang="en-GB" b="1" dirty="0"/>
              <a:t>Transcript:</a:t>
            </a:r>
            <a:br>
              <a:rPr lang="en-GB" dirty="0"/>
            </a:br>
            <a:r>
              <a:rPr lang="en-GB" dirty="0"/>
              <a:t>1. </a:t>
            </a:r>
            <a:r>
              <a:rPr lang="en-GB" dirty="0" err="1"/>
              <a:t>Fehler</a:t>
            </a:r>
            <a:br>
              <a:rPr lang="en-GB" dirty="0"/>
            </a:br>
            <a:r>
              <a:rPr lang="en-GB" dirty="0"/>
              <a:t>2. </a:t>
            </a:r>
            <a:r>
              <a:rPr lang="en-GB" dirty="0" err="1"/>
              <a:t>zählen</a:t>
            </a:r>
            <a:br>
              <a:rPr lang="en-GB" dirty="0"/>
            </a:br>
            <a:r>
              <a:rPr lang="en-GB" dirty="0"/>
              <a:t>3. </a:t>
            </a:r>
            <a:r>
              <a:rPr lang="en-GB" dirty="0" err="1"/>
              <a:t>jährlich</a:t>
            </a:r>
            <a:br>
              <a:rPr lang="en-GB" dirty="0"/>
            </a:br>
            <a:r>
              <a:rPr lang="en-GB" dirty="0"/>
              <a:t>4. </a:t>
            </a:r>
            <a:r>
              <a:rPr lang="en-GB" dirty="0" err="1"/>
              <a:t>Fernsehen</a:t>
            </a:r>
            <a:br>
              <a:rPr lang="en-GB" dirty="0"/>
            </a:br>
            <a:r>
              <a:rPr lang="en-GB" dirty="0"/>
              <a:t>5. </a:t>
            </a:r>
            <a:r>
              <a:rPr lang="en-GB" dirty="0" err="1"/>
              <a:t>Jahrzehnt</a:t>
            </a:r>
            <a:br>
              <a:rPr lang="en-GB" dirty="0"/>
            </a:br>
            <a:r>
              <a:rPr lang="en-GB" dirty="0"/>
              <a:t>6. </a:t>
            </a:r>
            <a:r>
              <a:rPr lang="en-GB" dirty="0" err="1"/>
              <a:t>ähnlich</a:t>
            </a:r>
            <a:br>
              <a:rPr lang="en-GB" dirty="0"/>
            </a:br>
            <a:r>
              <a:rPr lang="en-GB" dirty="0"/>
              <a:t>7. </a:t>
            </a:r>
            <a:r>
              <a:rPr lang="en-GB" dirty="0" err="1"/>
              <a:t>dreht</a:t>
            </a:r>
            <a:br>
              <a:rPr lang="en-GB" dirty="0"/>
            </a:br>
            <a:r>
              <a:rPr lang="en-GB" dirty="0"/>
              <a:t>8. </a:t>
            </a:r>
            <a:r>
              <a:rPr lang="en-GB" dirty="0" err="1"/>
              <a:t>ehrlich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4072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4 minutes</a:t>
            </a:r>
            <a:br>
              <a:rPr lang="en-GB" dirty="0"/>
            </a:br>
            <a:br>
              <a:rPr lang="en-GB" dirty="0"/>
            </a:br>
            <a:r>
              <a:rPr lang="en-GB" b="1" dirty="0"/>
              <a:t>Aim: </a:t>
            </a:r>
            <a:r>
              <a:rPr lang="en-GB" b="0" baseline="0" dirty="0"/>
              <a:t>To practise SSC long </a:t>
            </a:r>
            <a:r>
              <a:rPr lang="en-GB" b="1" baseline="0" dirty="0"/>
              <a:t>[e] </a:t>
            </a:r>
            <a:r>
              <a:rPr lang="en-GB" b="0" baseline="0" dirty="0"/>
              <a:t>and</a:t>
            </a:r>
            <a:r>
              <a:rPr lang="en-GB" b="1" baseline="0" dirty="0"/>
              <a:t> [ä] </a:t>
            </a:r>
            <a:r>
              <a:rPr lang="en-GB" b="0" baseline="0" dirty="0"/>
              <a:t>with a mixture of familiar and cognate vocabulary, to give students the opportunity to produce the two SSC.</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r>
              <a:rPr lang="en-GB" b="1" dirty="0"/>
              <a:t>Procedure:</a:t>
            </a:r>
            <a:br>
              <a:rPr lang="en-GB" dirty="0"/>
            </a:br>
            <a:r>
              <a:rPr lang="en-GB" dirty="0"/>
              <a:t>1. Partner B writes 1-4 and turns away from the board.</a:t>
            </a:r>
            <a:br>
              <a:rPr lang="en-GB" dirty="0"/>
            </a:br>
            <a:r>
              <a:rPr lang="en-GB" dirty="0"/>
              <a:t>2. Partner A reads words 1-4 aloud in German.</a:t>
            </a:r>
            <a:br>
              <a:rPr lang="en-GB" dirty="0"/>
            </a:br>
            <a:r>
              <a:rPr lang="en-GB" dirty="0"/>
              <a:t>3. Partner B writes the words down.</a:t>
            </a:r>
            <a:br>
              <a:rPr lang="en-GB" dirty="0"/>
            </a:br>
            <a:r>
              <a:rPr lang="en-GB" dirty="0"/>
              <a:t>4. Partner B turns back to check his/her answers. Click on the green ticks to hear the words pronounced again.</a:t>
            </a:r>
            <a:br>
              <a:rPr lang="en-GB" dirty="0"/>
            </a:br>
            <a:r>
              <a:rPr lang="en-GB" dirty="0"/>
              <a:t>5. Partner A turns away from the board, and the process is repeated with words 5-8.</a:t>
            </a:r>
            <a:br>
              <a:rPr lang="en-GB" dirty="0"/>
            </a:br>
            <a:br>
              <a:rPr lang="en-GB" dirty="0"/>
            </a:br>
            <a:r>
              <a:rPr lang="en-GB" b="1" dirty="0"/>
              <a:t>Note: </a:t>
            </a:r>
            <a:r>
              <a:rPr lang="en-GB" dirty="0"/>
              <a:t>Remind students that they are deliberately making a difference between [e] and [ä] here, but that it is also likely that they will hear some German native speakers pronouncing them in the same way.</a:t>
            </a:r>
            <a:br>
              <a:rPr lang="en-GB" dirty="0"/>
            </a:br>
            <a:br>
              <a:rPr lang="en-GB" dirty="0"/>
            </a:br>
            <a:r>
              <a:rPr lang="en-GB" b="1" baseline="0" dirty="0"/>
              <a:t>Word frequency unknown words (1 is the most frequent word in German): </a:t>
            </a:r>
            <a:br>
              <a:rPr lang="en-GB" b="1" baseline="0" dirty="0"/>
            </a:br>
            <a:r>
              <a:rPr lang="en-GB" b="0" baseline="0" dirty="0" err="1"/>
              <a:t>wählen</a:t>
            </a:r>
            <a:r>
              <a:rPr lang="en-GB" b="0" baseline="0" dirty="0"/>
              <a:t> [636] </a:t>
            </a:r>
            <a:r>
              <a:rPr lang="en-GB" b="0" baseline="0" dirty="0" err="1"/>
              <a:t>ungefähr</a:t>
            </a:r>
            <a:r>
              <a:rPr lang="en-GB" b="0" baseline="0" dirty="0"/>
              <a:t> ]1458] </a:t>
            </a:r>
            <a:r>
              <a:rPr lang="en-GB" b="0" baseline="0" dirty="0" err="1"/>
              <a:t>Nähe</a:t>
            </a:r>
            <a:r>
              <a:rPr lang="en-GB" b="0" baseline="0" dirty="0"/>
              <a:t> [918]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a:p>
            <a:r>
              <a:rPr lang="en-GB" b="1" dirty="0"/>
              <a:t>Transcript:</a:t>
            </a:r>
            <a:br>
              <a:rPr lang="en-GB" dirty="0"/>
            </a:br>
            <a:r>
              <a:rPr lang="en-GB" dirty="0"/>
              <a:t>1. </a:t>
            </a:r>
            <a:r>
              <a:rPr lang="en-GB" dirty="0" err="1"/>
              <a:t>Aktivität</a:t>
            </a:r>
            <a:br>
              <a:rPr lang="en-GB" dirty="0"/>
            </a:br>
            <a:r>
              <a:rPr lang="en-GB" dirty="0"/>
              <a:t>2. </a:t>
            </a:r>
            <a:r>
              <a:rPr lang="en-GB" dirty="0" err="1"/>
              <a:t>mehr</a:t>
            </a:r>
            <a:br>
              <a:rPr lang="en-GB" dirty="0"/>
            </a:br>
            <a:r>
              <a:rPr lang="en-GB" dirty="0"/>
              <a:t>3. </a:t>
            </a:r>
            <a:r>
              <a:rPr lang="en-GB" dirty="0" err="1"/>
              <a:t>spät</a:t>
            </a:r>
            <a:br>
              <a:rPr lang="en-GB" dirty="0"/>
            </a:br>
            <a:r>
              <a:rPr lang="en-GB" dirty="0"/>
              <a:t>4. Universität</a:t>
            </a:r>
            <a:br>
              <a:rPr lang="en-GB" dirty="0"/>
            </a:br>
            <a:r>
              <a:rPr lang="en-GB" dirty="0"/>
              <a:t>5. </a:t>
            </a:r>
            <a:r>
              <a:rPr lang="en-GB" dirty="0" err="1"/>
              <a:t>geht</a:t>
            </a:r>
            <a:br>
              <a:rPr lang="en-GB" dirty="0"/>
            </a:br>
            <a:r>
              <a:rPr lang="en-GB" dirty="0"/>
              <a:t>6. </a:t>
            </a:r>
            <a:r>
              <a:rPr lang="en-GB" dirty="0" err="1"/>
              <a:t>wählen</a:t>
            </a:r>
            <a:br>
              <a:rPr lang="en-GB" dirty="0"/>
            </a:br>
            <a:r>
              <a:rPr lang="en-GB" dirty="0"/>
              <a:t>7. </a:t>
            </a:r>
            <a:r>
              <a:rPr lang="en-GB" dirty="0" err="1"/>
              <a:t>ungefähr</a:t>
            </a:r>
            <a:br>
              <a:rPr lang="en-GB" dirty="0"/>
            </a:br>
            <a:r>
              <a:rPr lang="en-GB" dirty="0"/>
              <a:t>8. </a:t>
            </a:r>
            <a:r>
              <a:rPr lang="en-GB" dirty="0" err="1"/>
              <a:t>Nähe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522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ä</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ä</a:t>
            </a:r>
            <a:r>
              <a:rPr lang="en-GB" b="1" baseline="0" dirty="0"/>
              <a:t>] </a:t>
            </a:r>
            <a:r>
              <a:rPr lang="en-GB" baseline="0" dirty="0"/>
              <a:t>and then the </a:t>
            </a:r>
            <a:r>
              <a:rPr lang="en-GB" b="1" baseline="0" dirty="0"/>
              <a:t>source</a:t>
            </a:r>
            <a:r>
              <a:rPr lang="en-GB" baseline="0" dirty="0"/>
              <a:t> word again ‘</a:t>
            </a:r>
            <a:r>
              <a:rPr lang="en-GB" sz="1200" b="1" baseline="0" dirty="0" err="1"/>
              <a:t>spät</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spät</a:t>
            </a:r>
            <a:r>
              <a:rPr lang="en-GB" sz="1200" b="1" baseline="0" dirty="0"/>
              <a:t> </a:t>
            </a:r>
            <a:r>
              <a:rPr lang="en-GB" sz="1200" baseline="0" dirty="0"/>
              <a:t>[171]; </a:t>
            </a:r>
            <a:r>
              <a:rPr lang="en-GB" sz="1200" b="1" baseline="0" dirty="0" err="1"/>
              <a:t>zählen</a:t>
            </a:r>
            <a:r>
              <a:rPr lang="en-GB" sz="1200" b="1" baseline="0" dirty="0"/>
              <a:t> </a:t>
            </a:r>
            <a:r>
              <a:rPr lang="en-GB" sz="1200" b="0" baseline="0" dirty="0"/>
              <a:t>[680] </a:t>
            </a:r>
            <a:r>
              <a:rPr lang="en-GB" sz="1200" b="1" baseline="0" dirty="0" err="1"/>
              <a:t>ähnlich</a:t>
            </a:r>
            <a:r>
              <a:rPr lang="en-GB" sz="1200" b="1" baseline="0" dirty="0"/>
              <a:t> </a:t>
            </a:r>
            <a:r>
              <a:rPr lang="en-GB" sz="1200" baseline="0" dirty="0"/>
              <a:t>[429]; </a:t>
            </a:r>
            <a:r>
              <a:rPr lang="en-GB" sz="1200" b="1" baseline="0" dirty="0" err="1"/>
              <a:t>Nähe</a:t>
            </a:r>
            <a:r>
              <a:rPr lang="en-GB" sz="1200" b="1" baseline="0" dirty="0"/>
              <a:t> </a:t>
            </a:r>
            <a:r>
              <a:rPr lang="en-GB" sz="1200" baseline="0" dirty="0"/>
              <a:t>[795]; </a:t>
            </a:r>
            <a:r>
              <a:rPr lang="en-GB" sz="1200" b="1" baseline="0" dirty="0" err="1"/>
              <a:t>erklären</a:t>
            </a:r>
            <a:r>
              <a:rPr lang="en-GB" sz="1200" b="1" baseline="0" dirty="0"/>
              <a:t> </a:t>
            </a:r>
            <a:r>
              <a:rPr lang="en-GB" sz="1200" baseline="0" dirty="0"/>
              <a:t>[250]; </a:t>
            </a:r>
            <a:r>
              <a:rPr lang="en-GB" sz="1200" b="1" baseline="0" dirty="0" err="1"/>
              <a:t>wählen</a:t>
            </a:r>
            <a:r>
              <a:rPr lang="en-GB" sz="1200" b="1" baseline="0" dirty="0"/>
              <a:t> </a:t>
            </a:r>
            <a:r>
              <a:rPr lang="en-GB" sz="1200" baseline="0" dirty="0"/>
              <a:t>[64].</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6</a:t>
            </a:fld>
            <a:endParaRPr lang="en-GB">
              <a:solidFill>
                <a:prstClr val="black"/>
              </a:solidFill>
            </a:endParaRPr>
          </a:p>
        </p:txBody>
      </p:sp>
    </p:spTree>
    <p:extLst>
      <p:ext uri="{BB962C8B-B14F-4D97-AF65-F5344CB8AC3E}">
        <p14:creationId xmlns:p14="http://schemas.microsoft.com/office/powerpoint/2010/main" val="839420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7</a:t>
            </a:fld>
            <a:endParaRPr lang="en-GB">
              <a:solidFill>
                <a:prstClr val="black"/>
              </a:solidFill>
            </a:endParaRPr>
          </a:p>
        </p:txBody>
      </p:sp>
    </p:spTree>
    <p:extLst>
      <p:ext uri="{BB962C8B-B14F-4D97-AF65-F5344CB8AC3E}">
        <p14:creationId xmlns:p14="http://schemas.microsoft.com/office/powerpoint/2010/main" val="2507779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8</a:t>
            </a:fld>
            <a:endParaRPr lang="en-GB">
              <a:solidFill>
                <a:prstClr val="black"/>
              </a:solidFill>
            </a:endParaRPr>
          </a:p>
        </p:txBody>
      </p:sp>
    </p:spTree>
    <p:extLst>
      <p:ext uri="{BB962C8B-B14F-4D97-AF65-F5344CB8AC3E}">
        <p14:creationId xmlns:p14="http://schemas.microsoft.com/office/powerpoint/2010/main" val="1101027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sz="1200" b="1" dirty="0">
                <a:solidFill>
                  <a:srgbClr val="002060"/>
                </a:solidFill>
                <a:latin typeface="Century Gothic" panose="020B0502020202020204" pitchFamily="34" charset="0"/>
              </a:rPr>
              <a:t>ä</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Word frequency rankings (1 is the most common word in German): </a:t>
            </a:r>
            <a:br>
              <a:rPr lang="en-GB" sz="1200" baseline="0" dirty="0"/>
            </a:br>
            <a:r>
              <a:rPr lang="en-GB" sz="1200" b="1" baseline="0" dirty="0" err="1"/>
              <a:t>lächeln</a:t>
            </a:r>
            <a:r>
              <a:rPr lang="en-GB" sz="1200" b="1" baseline="0" dirty="0"/>
              <a:t> </a:t>
            </a:r>
            <a:r>
              <a:rPr lang="en-GB" sz="1200" baseline="0" dirty="0"/>
              <a:t>[793]; </a:t>
            </a:r>
            <a:r>
              <a:rPr lang="en-GB" sz="1200" b="1" baseline="0" dirty="0" err="1"/>
              <a:t>Verhältnis</a:t>
            </a:r>
            <a:r>
              <a:rPr lang="en-GB" sz="1200" b="1" baseline="0" dirty="0"/>
              <a:t> </a:t>
            </a:r>
            <a:r>
              <a:rPr lang="en-GB" sz="1200" b="0" baseline="0" dirty="0"/>
              <a:t>[517] </a:t>
            </a:r>
            <a:r>
              <a:rPr lang="en-GB" sz="1200" b="1" baseline="0" dirty="0" err="1"/>
              <a:t>Mädchen</a:t>
            </a:r>
            <a:r>
              <a:rPr lang="en-GB" sz="1200" b="1" baseline="0" dirty="0"/>
              <a:t> </a:t>
            </a:r>
            <a:r>
              <a:rPr lang="en-GB" sz="1200" baseline="0" dirty="0"/>
              <a:t>[537]; </a:t>
            </a:r>
            <a:r>
              <a:rPr lang="en-GB" sz="1200" b="1" baseline="0" dirty="0" err="1"/>
              <a:t>Hälfte</a:t>
            </a:r>
            <a:r>
              <a:rPr lang="en-GB" sz="1200" b="1" baseline="0" dirty="0"/>
              <a:t> </a:t>
            </a:r>
            <a:r>
              <a:rPr lang="en-GB" sz="1200" baseline="0" dirty="0"/>
              <a:t>[972]; </a:t>
            </a:r>
            <a:r>
              <a:rPr lang="en-GB" sz="1200" b="1" baseline="0" dirty="0" err="1"/>
              <a:t>ständig</a:t>
            </a:r>
            <a:r>
              <a:rPr lang="en-GB" sz="1200" b="1" baseline="0" dirty="0"/>
              <a:t> </a:t>
            </a:r>
            <a:r>
              <a:rPr lang="en-GB" sz="1200" baseline="0" dirty="0"/>
              <a:t>[612]; </a:t>
            </a:r>
            <a:r>
              <a:rPr lang="en-GB" sz="1200" b="1" baseline="0" dirty="0" err="1"/>
              <a:t>ändern</a:t>
            </a:r>
            <a:r>
              <a:rPr lang="en-GB" sz="1200" b="1" baseline="0" dirty="0"/>
              <a:t> </a:t>
            </a:r>
            <a:r>
              <a:rPr lang="en-GB" sz="1200" baseline="0" dirty="0"/>
              <a:t>[476].</a:t>
            </a:r>
            <a:br>
              <a:rPr lang="en-GB" sz="1200" baseline="0" dirty="0"/>
            </a:br>
            <a:r>
              <a:rPr lang="en-GB" sz="1200" i="1" dirty="0"/>
              <a:t>Source:  Jones, R.L. &amp; </a:t>
            </a:r>
            <a:r>
              <a:rPr lang="en-GB" sz="1200" i="1" dirty="0" err="1"/>
              <a:t>Tschirner</a:t>
            </a:r>
            <a:r>
              <a:rPr lang="en-GB" sz="1200"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908114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46F28-F460-4B7D-9A8F-DD225B9E7D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5977784-D5B5-4295-9456-9C7A0BC66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9D02286-0990-40EA-954D-8FB11A4FC2BB}"/>
              </a:ext>
            </a:extLst>
          </p:cNvPr>
          <p:cNvSpPr>
            <a:spLocks noGrp="1"/>
          </p:cNvSpPr>
          <p:nvPr>
            <p:ph type="dt" sz="half" idx="10"/>
          </p:nvPr>
        </p:nvSpPr>
        <p:spPr/>
        <p:txBody>
          <a:bodyPr/>
          <a:lstStyle/>
          <a:p>
            <a:fld id="{C0370DEF-3957-437F-A707-0948989912F3}" type="datetimeFigureOut">
              <a:rPr lang="en-GB" smtClean="0"/>
              <a:t>17/02/2021</a:t>
            </a:fld>
            <a:endParaRPr lang="en-GB"/>
          </a:p>
        </p:txBody>
      </p:sp>
      <p:sp>
        <p:nvSpPr>
          <p:cNvPr id="5" name="Footer Placeholder 4">
            <a:extLst>
              <a:ext uri="{FF2B5EF4-FFF2-40B4-BE49-F238E27FC236}">
                <a16:creationId xmlns:a16="http://schemas.microsoft.com/office/drawing/2014/main" id="{F08934D2-DB3B-4C34-845D-B0D0F2E09D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E5D5F8-1BFD-4740-A8AB-39FC5EB91E76}"/>
              </a:ext>
            </a:extLst>
          </p:cNvPr>
          <p:cNvSpPr>
            <a:spLocks noGrp="1"/>
          </p:cNvSpPr>
          <p:nvPr>
            <p:ph type="sldNum" sz="quarter" idx="12"/>
          </p:nvPr>
        </p:nvSpPr>
        <p:spPr/>
        <p:txBody>
          <a:bodyPr/>
          <a:lstStyle/>
          <a:p>
            <a:fld id="{6037732D-4FA3-4A24-BE6E-800F3F13A4A6}" type="slidenum">
              <a:rPr lang="en-GB" smtClean="0"/>
              <a:t>‹#›</a:t>
            </a:fld>
            <a:endParaRPr lang="en-GB"/>
          </a:p>
        </p:txBody>
      </p:sp>
    </p:spTree>
    <p:extLst>
      <p:ext uri="{BB962C8B-B14F-4D97-AF65-F5344CB8AC3E}">
        <p14:creationId xmlns:p14="http://schemas.microsoft.com/office/powerpoint/2010/main" val="2989501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69AA3-7AFD-4D0A-AC2D-17C47619D30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111C0FB-5ECB-4DB7-A068-AAC922409B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41134C-2C33-4951-BF86-1B373D650F39}"/>
              </a:ext>
            </a:extLst>
          </p:cNvPr>
          <p:cNvSpPr>
            <a:spLocks noGrp="1"/>
          </p:cNvSpPr>
          <p:nvPr>
            <p:ph type="dt" sz="half" idx="10"/>
          </p:nvPr>
        </p:nvSpPr>
        <p:spPr/>
        <p:txBody>
          <a:bodyPr/>
          <a:lstStyle/>
          <a:p>
            <a:fld id="{C0370DEF-3957-437F-A707-0948989912F3}" type="datetimeFigureOut">
              <a:rPr lang="en-GB" smtClean="0"/>
              <a:t>17/02/2021</a:t>
            </a:fld>
            <a:endParaRPr lang="en-GB"/>
          </a:p>
        </p:txBody>
      </p:sp>
      <p:sp>
        <p:nvSpPr>
          <p:cNvPr id="5" name="Footer Placeholder 4">
            <a:extLst>
              <a:ext uri="{FF2B5EF4-FFF2-40B4-BE49-F238E27FC236}">
                <a16:creationId xmlns:a16="http://schemas.microsoft.com/office/drawing/2014/main" id="{B811B683-11CE-4183-9875-02E53850A8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E07B4-B909-4589-B010-4CAE3C152B3D}"/>
              </a:ext>
            </a:extLst>
          </p:cNvPr>
          <p:cNvSpPr>
            <a:spLocks noGrp="1"/>
          </p:cNvSpPr>
          <p:nvPr>
            <p:ph type="sldNum" sz="quarter" idx="12"/>
          </p:nvPr>
        </p:nvSpPr>
        <p:spPr/>
        <p:txBody>
          <a:bodyPr/>
          <a:lstStyle/>
          <a:p>
            <a:fld id="{6037732D-4FA3-4A24-BE6E-800F3F13A4A6}" type="slidenum">
              <a:rPr lang="en-GB" smtClean="0"/>
              <a:t>‹#›</a:t>
            </a:fld>
            <a:endParaRPr lang="en-GB"/>
          </a:p>
        </p:txBody>
      </p:sp>
    </p:spTree>
    <p:extLst>
      <p:ext uri="{BB962C8B-B14F-4D97-AF65-F5344CB8AC3E}">
        <p14:creationId xmlns:p14="http://schemas.microsoft.com/office/powerpoint/2010/main" val="2579729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445BE3-0104-4C42-9624-8718758E40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D60394D-3B99-4DEE-9901-DEED4CB2D1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44D627-03F1-4085-98EB-0AEF8757A2FB}"/>
              </a:ext>
            </a:extLst>
          </p:cNvPr>
          <p:cNvSpPr>
            <a:spLocks noGrp="1"/>
          </p:cNvSpPr>
          <p:nvPr>
            <p:ph type="dt" sz="half" idx="10"/>
          </p:nvPr>
        </p:nvSpPr>
        <p:spPr/>
        <p:txBody>
          <a:bodyPr/>
          <a:lstStyle/>
          <a:p>
            <a:fld id="{C0370DEF-3957-437F-A707-0948989912F3}" type="datetimeFigureOut">
              <a:rPr lang="en-GB" smtClean="0"/>
              <a:t>17/02/2021</a:t>
            </a:fld>
            <a:endParaRPr lang="en-GB"/>
          </a:p>
        </p:txBody>
      </p:sp>
      <p:sp>
        <p:nvSpPr>
          <p:cNvPr id="5" name="Footer Placeholder 4">
            <a:extLst>
              <a:ext uri="{FF2B5EF4-FFF2-40B4-BE49-F238E27FC236}">
                <a16:creationId xmlns:a16="http://schemas.microsoft.com/office/drawing/2014/main" id="{DCC701BB-59FB-4974-B038-D97C3D45F6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A76BDB-DA96-43B5-8C78-C196728AE876}"/>
              </a:ext>
            </a:extLst>
          </p:cNvPr>
          <p:cNvSpPr>
            <a:spLocks noGrp="1"/>
          </p:cNvSpPr>
          <p:nvPr>
            <p:ph type="sldNum" sz="quarter" idx="12"/>
          </p:nvPr>
        </p:nvSpPr>
        <p:spPr/>
        <p:txBody>
          <a:bodyPr/>
          <a:lstStyle/>
          <a:p>
            <a:fld id="{6037732D-4FA3-4A24-BE6E-800F3F13A4A6}" type="slidenum">
              <a:rPr lang="en-GB" smtClean="0"/>
              <a:t>‹#›</a:t>
            </a:fld>
            <a:endParaRPr lang="en-GB"/>
          </a:p>
        </p:txBody>
      </p:sp>
    </p:spTree>
    <p:extLst>
      <p:ext uri="{BB962C8B-B14F-4D97-AF65-F5344CB8AC3E}">
        <p14:creationId xmlns:p14="http://schemas.microsoft.com/office/powerpoint/2010/main" val="2472913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038904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9195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56753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4247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692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77466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448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03402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AC2C8-D065-4D58-8D7B-2061E09EAC8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F8FD71-63E2-4624-B93E-C30007C1B7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A48DBC-52BB-4D30-B3B3-671A771EB923}"/>
              </a:ext>
            </a:extLst>
          </p:cNvPr>
          <p:cNvSpPr>
            <a:spLocks noGrp="1"/>
          </p:cNvSpPr>
          <p:nvPr>
            <p:ph type="dt" sz="half" idx="10"/>
          </p:nvPr>
        </p:nvSpPr>
        <p:spPr/>
        <p:txBody>
          <a:bodyPr/>
          <a:lstStyle/>
          <a:p>
            <a:fld id="{C0370DEF-3957-437F-A707-0948989912F3}" type="datetimeFigureOut">
              <a:rPr lang="en-GB" smtClean="0"/>
              <a:t>17/02/2021</a:t>
            </a:fld>
            <a:endParaRPr lang="en-GB"/>
          </a:p>
        </p:txBody>
      </p:sp>
      <p:sp>
        <p:nvSpPr>
          <p:cNvPr id="5" name="Footer Placeholder 4">
            <a:extLst>
              <a:ext uri="{FF2B5EF4-FFF2-40B4-BE49-F238E27FC236}">
                <a16:creationId xmlns:a16="http://schemas.microsoft.com/office/drawing/2014/main" id="{FAA7D822-8682-4EAF-8FF0-0C889FDCD7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48E634-5687-452B-B422-5B03741C2CEE}"/>
              </a:ext>
            </a:extLst>
          </p:cNvPr>
          <p:cNvSpPr>
            <a:spLocks noGrp="1"/>
          </p:cNvSpPr>
          <p:nvPr>
            <p:ph type="sldNum" sz="quarter" idx="12"/>
          </p:nvPr>
        </p:nvSpPr>
        <p:spPr/>
        <p:txBody>
          <a:bodyPr/>
          <a:lstStyle/>
          <a:p>
            <a:fld id="{6037732D-4FA3-4A24-BE6E-800F3F13A4A6}" type="slidenum">
              <a:rPr lang="en-GB" smtClean="0"/>
              <a:t>‹#›</a:t>
            </a:fld>
            <a:endParaRPr lang="en-GB"/>
          </a:p>
        </p:txBody>
      </p:sp>
    </p:spTree>
    <p:extLst>
      <p:ext uri="{BB962C8B-B14F-4D97-AF65-F5344CB8AC3E}">
        <p14:creationId xmlns:p14="http://schemas.microsoft.com/office/powerpoint/2010/main" val="4066975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606065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525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5386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084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745071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93246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02130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139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22278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74404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11ECF-34DD-459C-B64A-B4172597A4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072103E-70CA-4C1B-8D7F-4A992ED10D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5AD7AA-D6F9-41A9-9A7E-AEAABF0EB071}"/>
              </a:ext>
            </a:extLst>
          </p:cNvPr>
          <p:cNvSpPr>
            <a:spLocks noGrp="1"/>
          </p:cNvSpPr>
          <p:nvPr>
            <p:ph type="dt" sz="half" idx="10"/>
          </p:nvPr>
        </p:nvSpPr>
        <p:spPr/>
        <p:txBody>
          <a:bodyPr/>
          <a:lstStyle/>
          <a:p>
            <a:fld id="{C0370DEF-3957-437F-A707-0948989912F3}" type="datetimeFigureOut">
              <a:rPr lang="en-GB" smtClean="0"/>
              <a:t>17/02/2021</a:t>
            </a:fld>
            <a:endParaRPr lang="en-GB"/>
          </a:p>
        </p:txBody>
      </p:sp>
      <p:sp>
        <p:nvSpPr>
          <p:cNvPr id="5" name="Footer Placeholder 4">
            <a:extLst>
              <a:ext uri="{FF2B5EF4-FFF2-40B4-BE49-F238E27FC236}">
                <a16:creationId xmlns:a16="http://schemas.microsoft.com/office/drawing/2014/main" id="{589EEABC-7115-4B93-B1BE-2BF9A8FABD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315378-36FA-4DAB-AB31-DEC01B27999C}"/>
              </a:ext>
            </a:extLst>
          </p:cNvPr>
          <p:cNvSpPr>
            <a:spLocks noGrp="1"/>
          </p:cNvSpPr>
          <p:nvPr>
            <p:ph type="sldNum" sz="quarter" idx="12"/>
          </p:nvPr>
        </p:nvSpPr>
        <p:spPr/>
        <p:txBody>
          <a:bodyPr/>
          <a:lstStyle/>
          <a:p>
            <a:fld id="{6037732D-4FA3-4A24-BE6E-800F3F13A4A6}" type="slidenum">
              <a:rPr lang="en-GB" smtClean="0"/>
              <a:t>‹#›</a:t>
            </a:fld>
            <a:endParaRPr lang="en-GB"/>
          </a:p>
        </p:txBody>
      </p:sp>
    </p:spTree>
    <p:extLst>
      <p:ext uri="{BB962C8B-B14F-4D97-AF65-F5344CB8AC3E}">
        <p14:creationId xmlns:p14="http://schemas.microsoft.com/office/powerpoint/2010/main" val="2708699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896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49808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929076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24976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35946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0005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591906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82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357490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9297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0AAFE-F2FE-4DC1-B1BB-C8C71F18CA7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3BB392-5D21-4971-8317-D713610631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0A4B6F4-2FB6-425A-818C-2FBCE57C58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F19E12E-459E-442C-8317-C156DD032DA5}"/>
              </a:ext>
            </a:extLst>
          </p:cNvPr>
          <p:cNvSpPr>
            <a:spLocks noGrp="1"/>
          </p:cNvSpPr>
          <p:nvPr>
            <p:ph type="dt" sz="half" idx="10"/>
          </p:nvPr>
        </p:nvSpPr>
        <p:spPr/>
        <p:txBody>
          <a:bodyPr/>
          <a:lstStyle/>
          <a:p>
            <a:fld id="{C0370DEF-3957-437F-A707-0948989912F3}" type="datetimeFigureOut">
              <a:rPr lang="en-GB" smtClean="0"/>
              <a:t>17/02/2021</a:t>
            </a:fld>
            <a:endParaRPr lang="en-GB"/>
          </a:p>
        </p:txBody>
      </p:sp>
      <p:sp>
        <p:nvSpPr>
          <p:cNvPr id="6" name="Footer Placeholder 5">
            <a:extLst>
              <a:ext uri="{FF2B5EF4-FFF2-40B4-BE49-F238E27FC236}">
                <a16:creationId xmlns:a16="http://schemas.microsoft.com/office/drawing/2014/main" id="{D47079CC-23E3-4F35-96A5-1EAFB0F04F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C1572D-AA9C-4897-B230-EED1C11A1C1E}"/>
              </a:ext>
            </a:extLst>
          </p:cNvPr>
          <p:cNvSpPr>
            <a:spLocks noGrp="1"/>
          </p:cNvSpPr>
          <p:nvPr>
            <p:ph type="sldNum" sz="quarter" idx="12"/>
          </p:nvPr>
        </p:nvSpPr>
        <p:spPr/>
        <p:txBody>
          <a:bodyPr/>
          <a:lstStyle/>
          <a:p>
            <a:fld id="{6037732D-4FA3-4A24-BE6E-800F3F13A4A6}" type="slidenum">
              <a:rPr lang="en-GB" smtClean="0"/>
              <a:t>‹#›</a:t>
            </a:fld>
            <a:endParaRPr lang="en-GB"/>
          </a:p>
        </p:txBody>
      </p:sp>
    </p:spTree>
    <p:extLst>
      <p:ext uri="{BB962C8B-B14F-4D97-AF65-F5344CB8AC3E}">
        <p14:creationId xmlns:p14="http://schemas.microsoft.com/office/powerpoint/2010/main" val="19836979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47185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68566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17/02/2021</a:t>
            </a:fld>
            <a:endParaRPr lang="en-GB" dirty="0"/>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5076056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17/02/2021</a:t>
            </a:fld>
            <a:endParaRPr lang="en-GB" dirty="0"/>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5292963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17/02/2021</a:t>
            </a:fld>
            <a:endParaRPr lang="en-GB" dirty="0"/>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8008438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17/02/2021</a:t>
            </a:fld>
            <a:endParaRPr lang="en-GB" dirty="0"/>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6089186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17/02/2021</a:t>
            </a:fld>
            <a:endParaRPr lang="en-GB" dirty="0"/>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228865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5EF7C-0DB2-45A9-91AF-1525ACA2ED6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8D8545-289A-4C94-BD36-5580239288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09886A-264B-4A06-8EBE-604EACCDB3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9409D60-0379-455F-AFCA-3912C6BE68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7C47D6-1940-48B2-81AF-567FAE8F91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8DA6FC2-19E0-4D6C-A27B-B75E92FB318E}"/>
              </a:ext>
            </a:extLst>
          </p:cNvPr>
          <p:cNvSpPr>
            <a:spLocks noGrp="1"/>
          </p:cNvSpPr>
          <p:nvPr>
            <p:ph type="dt" sz="half" idx="10"/>
          </p:nvPr>
        </p:nvSpPr>
        <p:spPr/>
        <p:txBody>
          <a:bodyPr/>
          <a:lstStyle/>
          <a:p>
            <a:fld id="{C0370DEF-3957-437F-A707-0948989912F3}" type="datetimeFigureOut">
              <a:rPr lang="en-GB" smtClean="0"/>
              <a:t>17/02/2021</a:t>
            </a:fld>
            <a:endParaRPr lang="en-GB"/>
          </a:p>
        </p:txBody>
      </p:sp>
      <p:sp>
        <p:nvSpPr>
          <p:cNvPr id="8" name="Footer Placeholder 7">
            <a:extLst>
              <a:ext uri="{FF2B5EF4-FFF2-40B4-BE49-F238E27FC236}">
                <a16:creationId xmlns:a16="http://schemas.microsoft.com/office/drawing/2014/main" id="{4A4BFD81-883A-40CA-8919-2D3CC71A4CE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14CDFA-2B4A-4FBF-B230-80ABF1808EB4}"/>
              </a:ext>
            </a:extLst>
          </p:cNvPr>
          <p:cNvSpPr>
            <a:spLocks noGrp="1"/>
          </p:cNvSpPr>
          <p:nvPr>
            <p:ph type="sldNum" sz="quarter" idx="12"/>
          </p:nvPr>
        </p:nvSpPr>
        <p:spPr/>
        <p:txBody>
          <a:bodyPr/>
          <a:lstStyle/>
          <a:p>
            <a:fld id="{6037732D-4FA3-4A24-BE6E-800F3F13A4A6}" type="slidenum">
              <a:rPr lang="en-GB" smtClean="0"/>
              <a:t>‹#›</a:t>
            </a:fld>
            <a:endParaRPr lang="en-GB"/>
          </a:p>
        </p:txBody>
      </p:sp>
    </p:spTree>
    <p:extLst>
      <p:ext uri="{BB962C8B-B14F-4D97-AF65-F5344CB8AC3E}">
        <p14:creationId xmlns:p14="http://schemas.microsoft.com/office/powerpoint/2010/main" val="887000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A8F5A-B254-4FB7-A2E6-86CA6B2D10B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19114F3-767B-42DD-95C2-F6FBD8F15E1E}"/>
              </a:ext>
            </a:extLst>
          </p:cNvPr>
          <p:cNvSpPr>
            <a:spLocks noGrp="1"/>
          </p:cNvSpPr>
          <p:nvPr>
            <p:ph type="dt" sz="half" idx="10"/>
          </p:nvPr>
        </p:nvSpPr>
        <p:spPr/>
        <p:txBody>
          <a:bodyPr/>
          <a:lstStyle/>
          <a:p>
            <a:fld id="{C0370DEF-3957-437F-A707-0948989912F3}" type="datetimeFigureOut">
              <a:rPr lang="en-GB" smtClean="0"/>
              <a:t>17/02/2021</a:t>
            </a:fld>
            <a:endParaRPr lang="en-GB"/>
          </a:p>
        </p:txBody>
      </p:sp>
      <p:sp>
        <p:nvSpPr>
          <p:cNvPr id="4" name="Footer Placeholder 3">
            <a:extLst>
              <a:ext uri="{FF2B5EF4-FFF2-40B4-BE49-F238E27FC236}">
                <a16:creationId xmlns:a16="http://schemas.microsoft.com/office/drawing/2014/main" id="{64EA1C12-9E78-4F85-B8F7-062D4303F2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D31FD6F-2372-48F7-ABDF-D1ADA13B5F76}"/>
              </a:ext>
            </a:extLst>
          </p:cNvPr>
          <p:cNvSpPr>
            <a:spLocks noGrp="1"/>
          </p:cNvSpPr>
          <p:nvPr>
            <p:ph type="sldNum" sz="quarter" idx="12"/>
          </p:nvPr>
        </p:nvSpPr>
        <p:spPr/>
        <p:txBody>
          <a:bodyPr/>
          <a:lstStyle/>
          <a:p>
            <a:fld id="{6037732D-4FA3-4A24-BE6E-800F3F13A4A6}" type="slidenum">
              <a:rPr lang="en-GB" smtClean="0"/>
              <a:t>‹#›</a:t>
            </a:fld>
            <a:endParaRPr lang="en-GB"/>
          </a:p>
        </p:txBody>
      </p:sp>
    </p:spTree>
    <p:extLst>
      <p:ext uri="{BB962C8B-B14F-4D97-AF65-F5344CB8AC3E}">
        <p14:creationId xmlns:p14="http://schemas.microsoft.com/office/powerpoint/2010/main" val="864535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E6A342-F5D2-4054-8BD2-65E9886C269F}"/>
              </a:ext>
            </a:extLst>
          </p:cNvPr>
          <p:cNvSpPr>
            <a:spLocks noGrp="1"/>
          </p:cNvSpPr>
          <p:nvPr>
            <p:ph type="dt" sz="half" idx="10"/>
          </p:nvPr>
        </p:nvSpPr>
        <p:spPr/>
        <p:txBody>
          <a:bodyPr/>
          <a:lstStyle/>
          <a:p>
            <a:fld id="{C0370DEF-3957-437F-A707-0948989912F3}" type="datetimeFigureOut">
              <a:rPr lang="en-GB" smtClean="0"/>
              <a:t>17/02/2021</a:t>
            </a:fld>
            <a:endParaRPr lang="en-GB"/>
          </a:p>
        </p:txBody>
      </p:sp>
      <p:sp>
        <p:nvSpPr>
          <p:cNvPr id="3" name="Footer Placeholder 2">
            <a:extLst>
              <a:ext uri="{FF2B5EF4-FFF2-40B4-BE49-F238E27FC236}">
                <a16:creationId xmlns:a16="http://schemas.microsoft.com/office/drawing/2014/main" id="{A4EF9FB5-9BC9-4B64-896D-DBC01D58999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8A50BDF-A5CE-4363-8792-FA4015418BD4}"/>
              </a:ext>
            </a:extLst>
          </p:cNvPr>
          <p:cNvSpPr>
            <a:spLocks noGrp="1"/>
          </p:cNvSpPr>
          <p:nvPr>
            <p:ph type="sldNum" sz="quarter" idx="12"/>
          </p:nvPr>
        </p:nvSpPr>
        <p:spPr/>
        <p:txBody>
          <a:bodyPr/>
          <a:lstStyle/>
          <a:p>
            <a:fld id="{6037732D-4FA3-4A24-BE6E-800F3F13A4A6}" type="slidenum">
              <a:rPr lang="en-GB" smtClean="0"/>
              <a:t>‹#›</a:t>
            </a:fld>
            <a:endParaRPr lang="en-GB"/>
          </a:p>
        </p:txBody>
      </p:sp>
    </p:spTree>
    <p:extLst>
      <p:ext uri="{BB962C8B-B14F-4D97-AF65-F5344CB8AC3E}">
        <p14:creationId xmlns:p14="http://schemas.microsoft.com/office/powerpoint/2010/main" val="1512758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4AD7F-35E8-4438-A99E-A9CBEE1649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A540EAF-826F-4D61-8C42-0265642BB5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346A414-4AC3-4AD1-9C29-86F386FC4D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A44B9D-C1ED-484B-AD5E-A61492005611}"/>
              </a:ext>
            </a:extLst>
          </p:cNvPr>
          <p:cNvSpPr>
            <a:spLocks noGrp="1"/>
          </p:cNvSpPr>
          <p:nvPr>
            <p:ph type="dt" sz="half" idx="10"/>
          </p:nvPr>
        </p:nvSpPr>
        <p:spPr/>
        <p:txBody>
          <a:bodyPr/>
          <a:lstStyle/>
          <a:p>
            <a:fld id="{C0370DEF-3957-437F-A707-0948989912F3}" type="datetimeFigureOut">
              <a:rPr lang="en-GB" smtClean="0"/>
              <a:t>17/02/2021</a:t>
            </a:fld>
            <a:endParaRPr lang="en-GB"/>
          </a:p>
        </p:txBody>
      </p:sp>
      <p:sp>
        <p:nvSpPr>
          <p:cNvPr id="6" name="Footer Placeholder 5">
            <a:extLst>
              <a:ext uri="{FF2B5EF4-FFF2-40B4-BE49-F238E27FC236}">
                <a16:creationId xmlns:a16="http://schemas.microsoft.com/office/drawing/2014/main" id="{543B48E4-20B6-43B5-A1E1-BCD766C8FC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9F7DCA-D65B-42FF-8DF9-3344194D0292}"/>
              </a:ext>
            </a:extLst>
          </p:cNvPr>
          <p:cNvSpPr>
            <a:spLocks noGrp="1"/>
          </p:cNvSpPr>
          <p:nvPr>
            <p:ph type="sldNum" sz="quarter" idx="12"/>
          </p:nvPr>
        </p:nvSpPr>
        <p:spPr/>
        <p:txBody>
          <a:bodyPr/>
          <a:lstStyle/>
          <a:p>
            <a:fld id="{6037732D-4FA3-4A24-BE6E-800F3F13A4A6}" type="slidenum">
              <a:rPr lang="en-GB" smtClean="0"/>
              <a:t>‹#›</a:t>
            </a:fld>
            <a:endParaRPr lang="en-GB"/>
          </a:p>
        </p:txBody>
      </p:sp>
    </p:spTree>
    <p:extLst>
      <p:ext uri="{BB962C8B-B14F-4D97-AF65-F5344CB8AC3E}">
        <p14:creationId xmlns:p14="http://schemas.microsoft.com/office/powerpoint/2010/main" val="1583492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97B47-A84D-47E5-96EF-F0B1A010CE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DF6DA2E-CF70-488C-82D5-78C29281BF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E870948-3DFD-42D2-90E5-3887DEA044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5EF905-F6D9-46FE-A225-5DEC09D6CF7C}"/>
              </a:ext>
            </a:extLst>
          </p:cNvPr>
          <p:cNvSpPr>
            <a:spLocks noGrp="1"/>
          </p:cNvSpPr>
          <p:nvPr>
            <p:ph type="dt" sz="half" idx="10"/>
          </p:nvPr>
        </p:nvSpPr>
        <p:spPr/>
        <p:txBody>
          <a:bodyPr/>
          <a:lstStyle/>
          <a:p>
            <a:fld id="{C0370DEF-3957-437F-A707-0948989912F3}" type="datetimeFigureOut">
              <a:rPr lang="en-GB" smtClean="0"/>
              <a:t>17/02/2021</a:t>
            </a:fld>
            <a:endParaRPr lang="en-GB"/>
          </a:p>
        </p:txBody>
      </p:sp>
      <p:sp>
        <p:nvSpPr>
          <p:cNvPr id="6" name="Footer Placeholder 5">
            <a:extLst>
              <a:ext uri="{FF2B5EF4-FFF2-40B4-BE49-F238E27FC236}">
                <a16:creationId xmlns:a16="http://schemas.microsoft.com/office/drawing/2014/main" id="{8D83FFCA-147B-4408-A81C-49502FB336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079F28-1F1F-40F1-B93E-974C363197C7}"/>
              </a:ext>
            </a:extLst>
          </p:cNvPr>
          <p:cNvSpPr>
            <a:spLocks noGrp="1"/>
          </p:cNvSpPr>
          <p:nvPr>
            <p:ph type="sldNum" sz="quarter" idx="12"/>
          </p:nvPr>
        </p:nvSpPr>
        <p:spPr/>
        <p:txBody>
          <a:bodyPr/>
          <a:lstStyle/>
          <a:p>
            <a:fld id="{6037732D-4FA3-4A24-BE6E-800F3F13A4A6}" type="slidenum">
              <a:rPr lang="en-GB" smtClean="0"/>
              <a:t>‹#›</a:t>
            </a:fld>
            <a:endParaRPr lang="en-GB"/>
          </a:p>
        </p:txBody>
      </p:sp>
    </p:spTree>
    <p:extLst>
      <p:ext uri="{BB962C8B-B14F-4D97-AF65-F5344CB8AC3E}">
        <p14:creationId xmlns:p14="http://schemas.microsoft.com/office/powerpoint/2010/main" val="2307319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3.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591A21-73F0-41D4-985F-19F3A7989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64DE79-6530-4E6B-94F2-1479952C25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DFDF4C-272C-46BE-9434-6897E081E0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370DEF-3957-437F-A707-0948989912F3}" type="datetimeFigureOut">
              <a:rPr lang="en-GB" smtClean="0"/>
              <a:t>17/02/2021</a:t>
            </a:fld>
            <a:endParaRPr lang="en-GB"/>
          </a:p>
        </p:txBody>
      </p:sp>
      <p:sp>
        <p:nvSpPr>
          <p:cNvPr id="5" name="Footer Placeholder 4">
            <a:extLst>
              <a:ext uri="{FF2B5EF4-FFF2-40B4-BE49-F238E27FC236}">
                <a16:creationId xmlns:a16="http://schemas.microsoft.com/office/drawing/2014/main" id="{4FB33878-287B-4C55-B329-7479E114C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AF0222D-F186-4365-BCB2-CAE6E1BB31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37732D-4FA3-4A24-BE6E-800F3F13A4A6}" type="slidenum">
              <a:rPr lang="en-GB" smtClean="0"/>
              <a:t>‹#›</a:t>
            </a:fld>
            <a:endParaRPr lang="en-GB"/>
          </a:p>
        </p:txBody>
      </p:sp>
    </p:spTree>
    <p:extLst>
      <p:ext uri="{BB962C8B-B14F-4D97-AF65-F5344CB8AC3E}">
        <p14:creationId xmlns:p14="http://schemas.microsoft.com/office/powerpoint/2010/main" val="1288201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4121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74003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5" y="6572245"/>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3"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latin typeface="Century Gothic" panose="020B0502020202020204" pitchFamily="34" charset="0"/>
            </a:endParaRPr>
          </a:p>
        </p:txBody>
      </p:sp>
    </p:spTree>
    <p:extLst>
      <p:ext uri="{BB962C8B-B14F-4D97-AF65-F5344CB8AC3E}">
        <p14:creationId xmlns:p14="http://schemas.microsoft.com/office/powerpoint/2010/main" val="51968973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6.jpeg"/><Relationship Id="rId4" Type="http://schemas.openxmlformats.org/officeDocument/2006/relationships/audio" Target="../media/audio9.wav"/><Relationship Id="rId9" Type="http://schemas.openxmlformats.org/officeDocument/2006/relationships/audio" Target="../media/audio14.wav"/></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18" Type="http://schemas.openxmlformats.org/officeDocument/2006/relationships/audio" Target="../media/audio26.wav"/><Relationship Id="rId3" Type="http://schemas.openxmlformats.org/officeDocument/2006/relationships/image" Target="../media/image5.png"/><Relationship Id="rId21" Type="http://schemas.openxmlformats.org/officeDocument/2006/relationships/audio" Target="../media/audio28.wav"/><Relationship Id="rId7" Type="http://schemas.openxmlformats.org/officeDocument/2006/relationships/audio" Target="../media/audio2.wav"/><Relationship Id="rId12" Type="http://schemas.openxmlformats.org/officeDocument/2006/relationships/audio" Target="../media/audio20.wav"/><Relationship Id="rId17" Type="http://schemas.openxmlformats.org/officeDocument/2006/relationships/audio" Target="../media/audio25.wav"/><Relationship Id="rId2" Type="http://schemas.openxmlformats.org/officeDocument/2006/relationships/notesSlide" Target="../notesSlides/notesSlide19.xml"/><Relationship Id="rId16" Type="http://schemas.openxmlformats.org/officeDocument/2006/relationships/audio" Target="../media/audio24.wav"/><Relationship Id="rId20" Type="http://schemas.openxmlformats.org/officeDocument/2006/relationships/audio" Target="../media/audio27.wav"/><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audio" Target="../media/audio19.wav"/><Relationship Id="rId5" Type="http://schemas.openxmlformats.org/officeDocument/2006/relationships/audio" Target="../media/audio8.wav"/><Relationship Id="rId15" Type="http://schemas.openxmlformats.org/officeDocument/2006/relationships/audio" Target="../media/audio23.wav"/><Relationship Id="rId10" Type="http://schemas.openxmlformats.org/officeDocument/2006/relationships/audio" Target="../media/audio18.wav"/><Relationship Id="rId19" Type="http://schemas.openxmlformats.org/officeDocument/2006/relationships/audio" Target="../media/audio1.wav"/><Relationship Id="rId4" Type="http://schemas.openxmlformats.org/officeDocument/2006/relationships/audio" Target="../media/audio15.wav"/><Relationship Id="rId9" Type="http://schemas.openxmlformats.org/officeDocument/2006/relationships/audio" Target="../media/audio17.wav"/><Relationship Id="rId14" Type="http://schemas.openxmlformats.org/officeDocument/2006/relationships/audio" Target="../media/audio22.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3" Type="http://schemas.openxmlformats.org/officeDocument/2006/relationships/audio" Target="../media/audio39.wav"/><Relationship Id="rId18" Type="http://schemas.openxmlformats.org/officeDocument/2006/relationships/audio" Target="../media/audio44.wav"/><Relationship Id="rId26" Type="http://schemas.openxmlformats.org/officeDocument/2006/relationships/audio" Target="../media/audio52.wav"/><Relationship Id="rId39" Type="http://schemas.openxmlformats.org/officeDocument/2006/relationships/image" Target="../media/image33.jpeg"/><Relationship Id="rId21" Type="http://schemas.openxmlformats.org/officeDocument/2006/relationships/audio" Target="../media/audio47.wav"/><Relationship Id="rId34" Type="http://schemas.openxmlformats.org/officeDocument/2006/relationships/audio" Target="../media/audio60.wav"/><Relationship Id="rId42" Type="http://schemas.openxmlformats.org/officeDocument/2006/relationships/image" Target="../media/image36.jpeg"/><Relationship Id="rId47" Type="http://schemas.openxmlformats.org/officeDocument/2006/relationships/image" Target="../media/image41.jpeg"/><Relationship Id="rId50" Type="http://schemas.openxmlformats.org/officeDocument/2006/relationships/image" Target="../media/image44.jpeg"/><Relationship Id="rId7" Type="http://schemas.openxmlformats.org/officeDocument/2006/relationships/audio" Target="../media/audio33.wav"/><Relationship Id="rId2" Type="http://schemas.openxmlformats.org/officeDocument/2006/relationships/notesSlide" Target="../notesSlides/notesSlide21.xml"/><Relationship Id="rId16" Type="http://schemas.openxmlformats.org/officeDocument/2006/relationships/audio" Target="../media/audio42.wav"/><Relationship Id="rId29" Type="http://schemas.openxmlformats.org/officeDocument/2006/relationships/audio" Target="../media/audio55.wav"/><Relationship Id="rId11" Type="http://schemas.openxmlformats.org/officeDocument/2006/relationships/audio" Target="../media/audio37.wav"/><Relationship Id="rId24" Type="http://schemas.openxmlformats.org/officeDocument/2006/relationships/audio" Target="../media/audio50.wav"/><Relationship Id="rId32" Type="http://schemas.openxmlformats.org/officeDocument/2006/relationships/audio" Target="../media/audio58.wav"/><Relationship Id="rId37" Type="http://schemas.openxmlformats.org/officeDocument/2006/relationships/image" Target="../media/image31.jpeg"/><Relationship Id="rId40" Type="http://schemas.openxmlformats.org/officeDocument/2006/relationships/image" Target="../media/image34.jpeg"/><Relationship Id="rId45" Type="http://schemas.openxmlformats.org/officeDocument/2006/relationships/image" Target="../media/image39.jpeg"/><Relationship Id="rId5" Type="http://schemas.openxmlformats.org/officeDocument/2006/relationships/audio" Target="../media/audio31.wav"/><Relationship Id="rId15" Type="http://schemas.openxmlformats.org/officeDocument/2006/relationships/audio" Target="../media/audio41.wav"/><Relationship Id="rId23" Type="http://schemas.openxmlformats.org/officeDocument/2006/relationships/audio" Target="../media/audio49.wav"/><Relationship Id="rId28" Type="http://schemas.openxmlformats.org/officeDocument/2006/relationships/audio" Target="../media/audio54.wav"/><Relationship Id="rId36" Type="http://schemas.openxmlformats.org/officeDocument/2006/relationships/image" Target="../media/image30.jpeg"/><Relationship Id="rId49" Type="http://schemas.openxmlformats.org/officeDocument/2006/relationships/image" Target="../media/image43.jpeg"/><Relationship Id="rId10" Type="http://schemas.openxmlformats.org/officeDocument/2006/relationships/audio" Target="../media/audio36.wav"/><Relationship Id="rId19" Type="http://schemas.openxmlformats.org/officeDocument/2006/relationships/audio" Target="../media/audio45.wav"/><Relationship Id="rId31" Type="http://schemas.openxmlformats.org/officeDocument/2006/relationships/audio" Target="../media/audio57.wav"/><Relationship Id="rId44" Type="http://schemas.openxmlformats.org/officeDocument/2006/relationships/image" Target="../media/image38.jpeg"/><Relationship Id="rId4" Type="http://schemas.openxmlformats.org/officeDocument/2006/relationships/audio" Target="../media/audio30.wav"/><Relationship Id="rId9" Type="http://schemas.openxmlformats.org/officeDocument/2006/relationships/audio" Target="../media/audio35.wav"/><Relationship Id="rId14" Type="http://schemas.openxmlformats.org/officeDocument/2006/relationships/audio" Target="../media/audio40.wav"/><Relationship Id="rId22" Type="http://schemas.openxmlformats.org/officeDocument/2006/relationships/audio" Target="../media/audio48.wav"/><Relationship Id="rId27" Type="http://schemas.openxmlformats.org/officeDocument/2006/relationships/audio" Target="../media/audio53.wav"/><Relationship Id="rId30" Type="http://schemas.openxmlformats.org/officeDocument/2006/relationships/audio" Target="../media/audio56.wav"/><Relationship Id="rId35" Type="http://schemas.openxmlformats.org/officeDocument/2006/relationships/image" Target="../media/image29.jpeg"/><Relationship Id="rId43" Type="http://schemas.openxmlformats.org/officeDocument/2006/relationships/image" Target="../media/image37.jpeg"/><Relationship Id="rId48" Type="http://schemas.openxmlformats.org/officeDocument/2006/relationships/image" Target="../media/image42.jpeg"/><Relationship Id="rId8" Type="http://schemas.openxmlformats.org/officeDocument/2006/relationships/audio" Target="../media/audio34.wav"/><Relationship Id="rId3" Type="http://schemas.openxmlformats.org/officeDocument/2006/relationships/audio" Target="../media/audio29.wav"/><Relationship Id="rId12" Type="http://schemas.openxmlformats.org/officeDocument/2006/relationships/audio" Target="../media/audio38.wav"/><Relationship Id="rId17" Type="http://schemas.openxmlformats.org/officeDocument/2006/relationships/audio" Target="../media/audio43.wav"/><Relationship Id="rId25" Type="http://schemas.openxmlformats.org/officeDocument/2006/relationships/audio" Target="../media/audio51.wav"/><Relationship Id="rId33" Type="http://schemas.openxmlformats.org/officeDocument/2006/relationships/audio" Target="../media/audio59.wav"/><Relationship Id="rId38" Type="http://schemas.openxmlformats.org/officeDocument/2006/relationships/image" Target="../media/image32.jpeg"/><Relationship Id="rId46" Type="http://schemas.openxmlformats.org/officeDocument/2006/relationships/image" Target="../media/image40.jpeg"/><Relationship Id="rId20" Type="http://schemas.openxmlformats.org/officeDocument/2006/relationships/audio" Target="../media/audio46.wav"/><Relationship Id="rId41" Type="http://schemas.openxmlformats.org/officeDocument/2006/relationships/image" Target="../media/image35.gif"/><Relationship Id="rId1" Type="http://schemas.openxmlformats.org/officeDocument/2006/relationships/slideLayout" Target="../slideLayouts/slideLayout2.xml"/><Relationship Id="rId6" Type="http://schemas.openxmlformats.org/officeDocument/2006/relationships/audio" Target="../media/audio32.wav"/></Relationships>
</file>

<file path=ppt/slides/_rels/slide22.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3.jpeg"/><Relationship Id="rId18" Type="http://schemas.openxmlformats.org/officeDocument/2006/relationships/image" Target="../media/image58.jpeg"/><Relationship Id="rId3" Type="http://schemas.openxmlformats.org/officeDocument/2006/relationships/audio" Target="../media/audio61.wav"/><Relationship Id="rId7" Type="http://schemas.openxmlformats.org/officeDocument/2006/relationships/image" Target="../media/image48.jpeg"/><Relationship Id="rId12" Type="http://schemas.openxmlformats.org/officeDocument/2006/relationships/image" Target="../media/image52.jpeg"/><Relationship Id="rId17" Type="http://schemas.openxmlformats.org/officeDocument/2006/relationships/image" Target="../media/image57.jpeg"/><Relationship Id="rId2" Type="http://schemas.openxmlformats.org/officeDocument/2006/relationships/notesSlide" Target="../notesSlides/notesSlide22.xml"/><Relationship Id="rId16"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35.gif"/><Relationship Id="rId5" Type="http://schemas.openxmlformats.org/officeDocument/2006/relationships/image" Target="../media/image46.jpeg"/><Relationship Id="rId15" Type="http://schemas.openxmlformats.org/officeDocument/2006/relationships/image" Target="../media/image55.jpeg"/><Relationship Id="rId10" Type="http://schemas.openxmlformats.org/officeDocument/2006/relationships/image" Target="../media/image51.jpeg"/><Relationship Id="rId19" Type="http://schemas.openxmlformats.org/officeDocument/2006/relationships/image" Target="../media/image59.jpe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audio" Target="../media/audio64.wav"/><Relationship Id="rId13" Type="http://schemas.openxmlformats.org/officeDocument/2006/relationships/audio" Target="../media/audio69.wav"/><Relationship Id="rId3" Type="http://schemas.openxmlformats.org/officeDocument/2006/relationships/image" Target="../media/image5.png"/><Relationship Id="rId7" Type="http://schemas.openxmlformats.org/officeDocument/2006/relationships/audio" Target="../media/audio63.wav"/><Relationship Id="rId12" Type="http://schemas.openxmlformats.org/officeDocument/2006/relationships/audio" Target="../media/audio68.wav"/><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audio" Target="../media/audio62.wav"/><Relationship Id="rId11" Type="http://schemas.openxmlformats.org/officeDocument/2006/relationships/audio" Target="../media/audio67.wav"/><Relationship Id="rId5" Type="http://schemas.openxmlformats.org/officeDocument/2006/relationships/image" Target="../media/image61.gif"/><Relationship Id="rId10" Type="http://schemas.openxmlformats.org/officeDocument/2006/relationships/audio" Target="../media/audio66.wav"/><Relationship Id="rId4" Type="http://schemas.openxmlformats.org/officeDocument/2006/relationships/image" Target="../media/image60.gif"/><Relationship Id="rId9" Type="http://schemas.openxmlformats.org/officeDocument/2006/relationships/audio" Target="../media/audio65.wav"/></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notesSlide" Target="../notesSlides/notesSlide29.xml"/><Relationship Id="rId16"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2.png"/><Relationship Id="rId10" Type="http://schemas.openxmlformats.org/officeDocument/2006/relationships/image" Target="../media/image7.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jpeg"/><Relationship Id="rId4" Type="http://schemas.openxmlformats.org/officeDocument/2006/relationships/audio" Target="../media/audio2.wav"/><Relationship Id="rId9" Type="http://schemas.openxmlformats.org/officeDocument/2006/relationships/audio" Target="../media/audio7.wav"/></Relationships>
</file>

<file path=ppt/slides/_rels/slide3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32.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62.jpeg"/><Relationship Id="rId4" Type="http://schemas.openxmlformats.org/officeDocument/2006/relationships/audio" Target="../media/audio70.wav"/></Relationships>
</file>

<file path=ppt/slides/_rels/slide33.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audio" Target="../media/audio70.wav"/></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9.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8.png"/><Relationship Id="rId2" Type="http://schemas.openxmlformats.org/officeDocument/2006/relationships/notesSlide" Target="../notesSlides/notesSlide35.xml"/><Relationship Id="rId16"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17.png"/><Relationship Id="rId5" Type="http://schemas.openxmlformats.org/officeDocument/2006/relationships/audio" Target="../media/audio10.wav"/><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20.png"/></Relationships>
</file>

<file path=ppt/slides/_rels/slide36.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6.jpeg"/><Relationship Id="rId4" Type="http://schemas.openxmlformats.org/officeDocument/2006/relationships/audio" Target="../media/audio9.wav"/><Relationship Id="rId9" Type="http://schemas.openxmlformats.org/officeDocument/2006/relationships/audio" Target="../media/audio14.wav"/></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gif"/><Relationship Id="rId7"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5.gif"/><Relationship Id="rId11" Type="http://schemas.openxmlformats.org/officeDocument/2006/relationships/audio" Target="../media/audio72.wav"/><Relationship Id="rId5" Type="http://schemas.openxmlformats.org/officeDocument/2006/relationships/image" Target="../media/image5.png"/><Relationship Id="rId10" Type="http://schemas.openxmlformats.org/officeDocument/2006/relationships/audio" Target="../media/audio71.wav"/><Relationship Id="rId4" Type="http://schemas.openxmlformats.org/officeDocument/2006/relationships/image" Target="../media/image64.png"/><Relationship Id="rId9" Type="http://schemas.openxmlformats.org/officeDocument/2006/relationships/image" Target="../media/image68.png"/></Relationships>
</file>

<file path=ppt/slides/_rels/slide3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audio" Target="../media/audio76.wav"/><Relationship Id="rId3" Type="http://schemas.openxmlformats.org/officeDocument/2006/relationships/image" Target="../media/image5.png"/><Relationship Id="rId7" Type="http://schemas.openxmlformats.org/officeDocument/2006/relationships/image" Target="../media/image72.png"/><Relationship Id="rId12" Type="http://schemas.openxmlformats.org/officeDocument/2006/relationships/audio" Target="../media/audio75.wav"/><Relationship Id="rId17" Type="http://schemas.openxmlformats.org/officeDocument/2006/relationships/audio" Target="../media/audio80.wav"/><Relationship Id="rId2" Type="http://schemas.openxmlformats.org/officeDocument/2006/relationships/notesSlide" Target="../notesSlides/notesSlide39.xml"/><Relationship Id="rId16" Type="http://schemas.openxmlformats.org/officeDocument/2006/relationships/audio" Target="../media/audio79.wav"/><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audio" Target="../media/audio74.wav"/><Relationship Id="rId5" Type="http://schemas.openxmlformats.org/officeDocument/2006/relationships/image" Target="../media/image70.png"/><Relationship Id="rId15" Type="http://schemas.openxmlformats.org/officeDocument/2006/relationships/audio" Target="../media/audio78.wav"/><Relationship Id="rId10" Type="http://schemas.openxmlformats.org/officeDocument/2006/relationships/audio" Target="../media/audio73.wav"/><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audio" Target="../media/audio77.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audio" Target="../media/audio85.wav"/><Relationship Id="rId18" Type="http://schemas.openxmlformats.org/officeDocument/2006/relationships/image" Target="../media/image81.png"/><Relationship Id="rId26" Type="http://schemas.openxmlformats.org/officeDocument/2006/relationships/audio" Target="../media/audio91.wav"/><Relationship Id="rId3" Type="http://schemas.openxmlformats.org/officeDocument/2006/relationships/image" Target="../media/image1.jpg"/><Relationship Id="rId21" Type="http://schemas.openxmlformats.org/officeDocument/2006/relationships/image" Target="../media/image83.png"/><Relationship Id="rId7" Type="http://schemas.openxmlformats.org/officeDocument/2006/relationships/audio" Target="../media/audio82.wav"/><Relationship Id="rId12" Type="http://schemas.openxmlformats.org/officeDocument/2006/relationships/image" Target="../media/image78.png"/><Relationship Id="rId17" Type="http://schemas.openxmlformats.org/officeDocument/2006/relationships/audio" Target="../media/audio87.wav"/><Relationship Id="rId25" Type="http://schemas.openxmlformats.org/officeDocument/2006/relationships/image" Target="../media/image85.png"/><Relationship Id="rId2" Type="http://schemas.openxmlformats.org/officeDocument/2006/relationships/notesSlide" Target="../notesSlides/notesSlide40.xml"/><Relationship Id="rId16" Type="http://schemas.openxmlformats.org/officeDocument/2006/relationships/image" Target="../media/image80.png"/><Relationship Id="rId20" Type="http://schemas.openxmlformats.org/officeDocument/2006/relationships/image" Target="../media/image82.png"/><Relationship Id="rId1" Type="http://schemas.openxmlformats.org/officeDocument/2006/relationships/slideLayout" Target="../slideLayouts/slideLayout25.xml"/><Relationship Id="rId6" Type="http://schemas.openxmlformats.org/officeDocument/2006/relationships/image" Target="../media/image75.png"/><Relationship Id="rId11" Type="http://schemas.openxmlformats.org/officeDocument/2006/relationships/audio" Target="../media/audio84.wav"/><Relationship Id="rId24" Type="http://schemas.openxmlformats.org/officeDocument/2006/relationships/audio" Target="../media/audio90.wav"/><Relationship Id="rId5" Type="http://schemas.openxmlformats.org/officeDocument/2006/relationships/audio" Target="../media/audio81.wav"/><Relationship Id="rId15" Type="http://schemas.openxmlformats.org/officeDocument/2006/relationships/audio" Target="../media/audio86.wav"/><Relationship Id="rId23" Type="http://schemas.openxmlformats.org/officeDocument/2006/relationships/image" Target="../media/image84.png"/><Relationship Id="rId28" Type="http://schemas.openxmlformats.org/officeDocument/2006/relationships/audio" Target="../media/audio92.wav"/><Relationship Id="rId10" Type="http://schemas.openxmlformats.org/officeDocument/2006/relationships/image" Target="../media/image77.jpeg"/><Relationship Id="rId19" Type="http://schemas.openxmlformats.org/officeDocument/2006/relationships/audio" Target="../media/audio88.wav"/><Relationship Id="rId4" Type="http://schemas.openxmlformats.org/officeDocument/2006/relationships/image" Target="../media/image5.png"/><Relationship Id="rId9" Type="http://schemas.openxmlformats.org/officeDocument/2006/relationships/audio" Target="../media/audio83.wav"/><Relationship Id="rId14" Type="http://schemas.openxmlformats.org/officeDocument/2006/relationships/image" Target="../media/image79.png"/><Relationship Id="rId22" Type="http://schemas.openxmlformats.org/officeDocument/2006/relationships/audio" Target="../media/audio89.wav"/><Relationship Id="rId27"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audio" Target="../media/audio94.wav"/><Relationship Id="rId2" Type="http://schemas.openxmlformats.org/officeDocument/2006/relationships/notesSlide" Target="../notesSlides/notesSlide42.xml"/><Relationship Id="rId1" Type="http://schemas.openxmlformats.org/officeDocument/2006/relationships/slideLayout" Target="../slideLayouts/slideLayout25.xml"/><Relationship Id="rId6" Type="http://schemas.openxmlformats.org/officeDocument/2006/relationships/image" Target="../media/image87.gif"/><Relationship Id="rId5" Type="http://schemas.openxmlformats.org/officeDocument/2006/relationships/audio" Target="../media/audio93.wav"/><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3" Type="http://schemas.openxmlformats.org/officeDocument/2006/relationships/audio" Target="../media/audio100.wav"/><Relationship Id="rId18" Type="http://schemas.openxmlformats.org/officeDocument/2006/relationships/image" Target="../media/image91.jpeg"/><Relationship Id="rId26" Type="http://schemas.openxmlformats.org/officeDocument/2006/relationships/image" Target="../media/image93.jpeg"/><Relationship Id="rId3" Type="http://schemas.openxmlformats.org/officeDocument/2006/relationships/image" Target="../media/image1.jpg"/><Relationship Id="rId21" Type="http://schemas.openxmlformats.org/officeDocument/2006/relationships/image" Target="../media/image92.jpeg"/><Relationship Id="rId7" Type="http://schemas.openxmlformats.org/officeDocument/2006/relationships/audio" Target="../media/audio96.wav"/><Relationship Id="rId12" Type="http://schemas.openxmlformats.org/officeDocument/2006/relationships/image" Target="../media/image90.jpeg"/><Relationship Id="rId17" Type="http://schemas.openxmlformats.org/officeDocument/2006/relationships/audio" Target="../media/audio28.wav"/><Relationship Id="rId25" Type="http://schemas.openxmlformats.org/officeDocument/2006/relationships/audio" Target="../media/audio105.wav"/><Relationship Id="rId33" Type="http://schemas.openxmlformats.org/officeDocument/2006/relationships/image" Target="../media/image97.jpeg"/><Relationship Id="rId2" Type="http://schemas.openxmlformats.org/officeDocument/2006/relationships/notesSlide" Target="../notesSlides/notesSlide44.xml"/><Relationship Id="rId16" Type="http://schemas.openxmlformats.org/officeDocument/2006/relationships/image" Target="../media/image35.gif"/><Relationship Id="rId20" Type="http://schemas.openxmlformats.org/officeDocument/2006/relationships/audio" Target="../media/audio9.wav"/><Relationship Id="rId29" Type="http://schemas.openxmlformats.org/officeDocument/2006/relationships/audio" Target="../media/audio108.wav"/><Relationship Id="rId1" Type="http://schemas.openxmlformats.org/officeDocument/2006/relationships/slideLayout" Target="../slideLayouts/slideLayout25.xml"/><Relationship Id="rId6" Type="http://schemas.openxmlformats.org/officeDocument/2006/relationships/image" Target="../media/image88.jpeg"/><Relationship Id="rId11" Type="http://schemas.openxmlformats.org/officeDocument/2006/relationships/audio" Target="../media/audio99.wav"/><Relationship Id="rId24" Type="http://schemas.openxmlformats.org/officeDocument/2006/relationships/audio" Target="../media/audio104.wav"/><Relationship Id="rId32" Type="http://schemas.openxmlformats.org/officeDocument/2006/relationships/image" Target="../media/image96.jpeg"/><Relationship Id="rId5" Type="http://schemas.openxmlformats.org/officeDocument/2006/relationships/audio" Target="../media/audio95.wav"/><Relationship Id="rId15" Type="http://schemas.openxmlformats.org/officeDocument/2006/relationships/audio" Target="../media/audio102.wav"/><Relationship Id="rId23" Type="http://schemas.openxmlformats.org/officeDocument/2006/relationships/audio" Target="../media/audio103.wav"/><Relationship Id="rId28" Type="http://schemas.openxmlformats.org/officeDocument/2006/relationships/audio" Target="../media/audio107.wav"/><Relationship Id="rId10" Type="http://schemas.openxmlformats.org/officeDocument/2006/relationships/audio" Target="../media/audio98.wav"/><Relationship Id="rId19" Type="http://schemas.openxmlformats.org/officeDocument/2006/relationships/audio" Target="../media/audio27.wav"/><Relationship Id="rId31" Type="http://schemas.openxmlformats.org/officeDocument/2006/relationships/image" Target="../media/image95.jpeg"/><Relationship Id="rId4" Type="http://schemas.openxmlformats.org/officeDocument/2006/relationships/image" Target="../media/image5.png"/><Relationship Id="rId9" Type="http://schemas.openxmlformats.org/officeDocument/2006/relationships/image" Target="../media/image89.jpeg"/><Relationship Id="rId14" Type="http://schemas.openxmlformats.org/officeDocument/2006/relationships/audio" Target="../media/audio101.wav"/><Relationship Id="rId22" Type="http://schemas.openxmlformats.org/officeDocument/2006/relationships/audio" Target="../media/audio8.wav"/><Relationship Id="rId27" Type="http://schemas.openxmlformats.org/officeDocument/2006/relationships/audio" Target="../media/audio106.wav"/><Relationship Id="rId30" Type="http://schemas.openxmlformats.org/officeDocument/2006/relationships/image" Target="../media/image94.jpeg"/><Relationship Id="rId8" Type="http://schemas.openxmlformats.org/officeDocument/2006/relationships/audio" Target="../media/audio97.wav"/></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9.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8.png"/><Relationship Id="rId2" Type="http://schemas.openxmlformats.org/officeDocument/2006/relationships/notesSlide" Target="../notesSlides/notesSlide46.xml"/><Relationship Id="rId16" Type="http://schemas.openxmlformats.org/officeDocument/2006/relationships/image" Target="../media/image22.png"/><Relationship Id="rId1" Type="http://schemas.openxmlformats.org/officeDocument/2006/relationships/slideLayout" Target="../slideLayouts/slideLayout41.xml"/><Relationship Id="rId6" Type="http://schemas.openxmlformats.org/officeDocument/2006/relationships/audio" Target="../media/audio11.wav"/><Relationship Id="rId11" Type="http://schemas.openxmlformats.org/officeDocument/2006/relationships/image" Target="../media/image17.png"/><Relationship Id="rId5" Type="http://schemas.openxmlformats.org/officeDocument/2006/relationships/audio" Target="../media/audio10.wav"/><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20.png"/></Relationships>
</file>

<file path=ppt/slides/_rels/slide47.xml.rels><?xml version="1.0" encoding="UTF-8" standalone="yes"?>
<Relationships xmlns="http://schemas.openxmlformats.org/package/2006/relationships"><Relationship Id="rId8" Type="http://schemas.openxmlformats.org/officeDocument/2006/relationships/audio" Target="../media/audio111.wav"/><Relationship Id="rId13" Type="http://schemas.openxmlformats.org/officeDocument/2006/relationships/image" Target="../media/image100.svg"/><Relationship Id="rId18" Type="http://schemas.openxmlformats.org/officeDocument/2006/relationships/audio" Target="../media/audio115.wav"/><Relationship Id="rId3" Type="http://schemas.openxmlformats.org/officeDocument/2006/relationships/image" Target="../media/image1.jpg"/><Relationship Id="rId7" Type="http://schemas.openxmlformats.org/officeDocument/2006/relationships/audio" Target="../media/audio110.wav"/><Relationship Id="rId12" Type="http://schemas.openxmlformats.org/officeDocument/2006/relationships/image" Target="../media/image99.png"/><Relationship Id="rId17" Type="http://schemas.openxmlformats.org/officeDocument/2006/relationships/image" Target="../media/image104.svg"/><Relationship Id="rId2" Type="http://schemas.openxmlformats.org/officeDocument/2006/relationships/notesSlide" Target="../notesSlides/notesSlide47.xml"/><Relationship Id="rId16" Type="http://schemas.openxmlformats.org/officeDocument/2006/relationships/image" Target="../media/image103.png"/><Relationship Id="rId20" Type="http://schemas.openxmlformats.org/officeDocument/2006/relationships/audio" Target="../media/audio117.wav"/><Relationship Id="rId1" Type="http://schemas.openxmlformats.org/officeDocument/2006/relationships/slideLayout" Target="../slideLayouts/slideLayout25.xml"/><Relationship Id="rId6" Type="http://schemas.openxmlformats.org/officeDocument/2006/relationships/audio" Target="../media/audio109.wav"/><Relationship Id="rId11" Type="http://schemas.openxmlformats.org/officeDocument/2006/relationships/audio" Target="../media/audio114.wav"/><Relationship Id="rId5" Type="http://schemas.openxmlformats.org/officeDocument/2006/relationships/image" Target="../media/image98.png"/><Relationship Id="rId15" Type="http://schemas.openxmlformats.org/officeDocument/2006/relationships/image" Target="../media/image102.png"/><Relationship Id="rId10" Type="http://schemas.openxmlformats.org/officeDocument/2006/relationships/audio" Target="../media/audio113.wav"/><Relationship Id="rId19" Type="http://schemas.openxmlformats.org/officeDocument/2006/relationships/audio" Target="../media/audio116.wav"/><Relationship Id="rId4" Type="http://schemas.openxmlformats.org/officeDocument/2006/relationships/image" Target="../media/image5.png"/><Relationship Id="rId9" Type="http://schemas.openxmlformats.org/officeDocument/2006/relationships/audio" Target="../media/audio112.wav"/><Relationship Id="rId14" Type="http://schemas.openxmlformats.org/officeDocument/2006/relationships/image" Target="../media/image101.png"/></Relationships>
</file>

<file path=ppt/slides/_rels/slide48.xml.rels><?xml version="1.0" encoding="UTF-8" standalone="yes"?>
<Relationships xmlns="http://schemas.openxmlformats.org/package/2006/relationships"><Relationship Id="rId8" Type="http://schemas.openxmlformats.org/officeDocument/2006/relationships/audio" Target="../media/audio121.wav"/><Relationship Id="rId3" Type="http://schemas.openxmlformats.org/officeDocument/2006/relationships/image" Target="../media/image1.jpg"/><Relationship Id="rId7" Type="http://schemas.openxmlformats.org/officeDocument/2006/relationships/audio" Target="../media/audio120.wav"/><Relationship Id="rId12" Type="http://schemas.openxmlformats.org/officeDocument/2006/relationships/audio" Target="../media/audio125.wav"/><Relationship Id="rId2" Type="http://schemas.openxmlformats.org/officeDocument/2006/relationships/notesSlide" Target="../notesSlides/notesSlide48.xml"/><Relationship Id="rId1" Type="http://schemas.openxmlformats.org/officeDocument/2006/relationships/slideLayout" Target="../slideLayouts/slideLayout25.xml"/><Relationship Id="rId6" Type="http://schemas.openxmlformats.org/officeDocument/2006/relationships/audio" Target="../media/audio119.wav"/><Relationship Id="rId11" Type="http://schemas.openxmlformats.org/officeDocument/2006/relationships/audio" Target="../media/audio124.wav"/><Relationship Id="rId5" Type="http://schemas.openxmlformats.org/officeDocument/2006/relationships/audio" Target="../media/audio118.wav"/><Relationship Id="rId10" Type="http://schemas.openxmlformats.org/officeDocument/2006/relationships/audio" Target="../media/audio123.wav"/><Relationship Id="rId4" Type="http://schemas.openxmlformats.org/officeDocument/2006/relationships/image" Target="../media/image5.png"/><Relationship Id="rId9" Type="http://schemas.openxmlformats.org/officeDocument/2006/relationships/audio" Target="../media/audio122.wav"/></Relationships>
</file>

<file path=ppt/slides/_rels/slide49.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notesSlide" Target="../notesSlides/notesSlide49.xml"/><Relationship Id="rId16" Type="http://schemas.openxmlformats.org/officeDocument/2006/relationships/image" Target="../media/image13.png"/><Relationship Id="rId1" Type="http://schemas.openxmlformats.org/officeDocument/2006/relationships/slideLayout" Target="../slideLayouts/slideLayout41.xml"/><Relationship Id="rId6" Type="http://schemas.openxmlformats.org/officeDocument/2006/relationships/audio" Target="../media/audio126.wav"/><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2.png"/><Relationship Id="rId10" Type="http://schemas.openxmlformats.org/officeDocument/2006/relationships/image" Target="../media/image7.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8" Type="http://schemas.openxmlformats.org/officeDocument/2006/relationships/audio" Target="../media/audio127.wav"/><Relationship Id="rId13" Type="http://schemas.openxmlformats.org/officeDocument/2006/relationships/audio" Target="../media/audio132.wav"/><Relationship Id="rId3" Type="http://schemas.openxmlformats.org/officeDocument/2006/relationships/image" Target="../media/image5.png"/><Relationship Id="rId7" Type="http://schemas.openxmlformats.org/officeDocument/2006/relationships/audio" Target="../media/audio3.wav"/><Relationship Id="rId12" Type="http://schemas.openxmlformats.org/officeDocument/2006/relationships/audio" Target="../media/audio131.wav"/><Relationship Id="rId2" Type="http://schemas.openxmlformats.org/officeDocument/2006/relationships/notesSlide" Target="../notesSlides/notesSlide51.xml"/><Relationship Id="rId1" Type="http://schemas.openxmlformats.org/officeDocument/2006/relationships/slideLayout" Target="../slideLayouts/slideLayout25.xml"/><Relationship Id="rId6" Type="http://schemas.openxmlformats.org/officeDocument/2006/relationships/audio" Target="../media/audio126.wav"/><Relationship Id="rId11" Type="http://schemas.openxmlformats.org/officeDocument/2006/relationships/audio" Target="../media/audio130.wav"/><Relationship Id="rId5" Type="http://schemas.openxmlformats.org/officeDocument/2006/relationships/image" Target="../media/image106.png"/><Relationship Id="rId10" Type="http://schemas.openxmlformats.org/officeDocument/2006/relationships/audio" Target="../media/audio129.wav"/><Relationship Id="rId4" Type="http://schemas.openxmlformats.org/officeDocument/2006/relationships/image" Target="../media/image105.png"/><Relationship Id="rId9" Type="http://schemas.openxmlformats.org/officeDocument/2006/relationships/audio" Target="../media/audio128.wav"/></Relationships>
</file>

<file path=ppt/slides/_rels/slide52.xml.rels><?xml version="1.0" encoding="UTF-8" standalone="yes"?>
<Relationships xmlns="http://schemas.openxmlformats.org/package/2006/relationships"><Relationship Id="rId8" Type="http://schemas.openxmlformats.org/officeDocument/2006/relationships/audio" Target="../media/audio135.wav"/><Relationship Id="rId13" Type="http://schemas.openxmlformats.org/officeDocument/2006/relationships/audio" Target="../media/audio140.wav"/><Relationship Id="rId3" Type="http://schemas.openxmlformats.org/officeDocument/2006/relationships/image" Target="../media/image5.png"/><Relationship Id="rId7" Type="http://schemas.openxmlformats.org/officeDocument/2006/relationships/audio" Target="../media/audio134.wav"/><Relationship Id="rId12" Type="http://schemas.openxmlformats.org/officeDocument/2006/relationships/audio" Target="../media/audio139.wav"/><Relationship Id="rId2" Type="http://schemas.openxmlformats.org/officeDocument/2006/relationships/notesSlide" Target="../notesSlides/notesSlide52.xml"/><Relationship Id="rId1" Type="http://schemas.openxmlformats.org/officeDocument/2006/relationships/slideLayout" Target="../slideLayouts/slideLayout25.xml"/><Relationship Id="rId6" Type="http://schemas.openxmlformats.org/officeDocument/2006/relationships/image" Target="../media/image106.png"/><Relationship Id="rId11" Type="http://schemas.openxmlformats.org/officeDocument/2006/relationships/audio" Target="../media/audio138.wav"/><Relationship Id="rId5" Type="http://schemas.openxmlformats.org/officeDocument/2006/relationships/audio" Target="../media/audio133.wav"/><Relationship Id="rId10" Type="http://schemas.openxmlformats.org/officeDocument/2006/relationships/audio" Target="../media/audio137.wav"/><Relationship Id="rId4" Type="http://schemas.openxmlformats.org/officeDocument/2006/relationships/image" Target="../media/image105.png"/><Relationship Id="rId9" Type="http://schemas.openxmlformats.org/officeDocument/2006/relationships/audio" Target="../media/audio136.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notesSlide" Target="../notesSlides/notesSlide6.xml"/><Relationship Id="rId16"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2.png"/><Relationship Id="rId10" Type="http://schemas.openxmlformats.org/officeDocument/2006/relationships/image" Target="../media/image7.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jpe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9.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8.png"/><Relationship Id="rId2" Type="http://schemas.openxmlformats.org/officeDocument/2006/relationships/notesSlide" Target="../notesSlides/notesSlide9.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audio" Target="../media/audio11.wav"/><Relationship Id="rId11" Type="http://schemas.openxmlformats.org/officeDocument/2006/relationships/image" Target="../media/image17.png"/><Relationship Id="rId5" Type="http://schemas.openxmlformats.org/officeDocument/2006/relationships/audio" Target="../media/audio10.wav"/><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long and short [ä]</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10 / 02 /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271110" y="1782510"/>
            <a:ext cx="3802879" cy="269548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l</a:t>
            </a:r>
            <a:r>
              <a:rPr lang="en-GB" sz="6600" dirty="0" err="1">
                <a:solidFill>
                  <a:srgbClr val="FFCC00"/>
                </a:solidFill>
                <a:latin typeface="Century Gothic" panose="020B0502020202020204" pitchFamily="34" charset="0"/>
              </a:rPr>
              <a:t>ä</a:t>
            </a:r>
            <a:r>
              <a:rPr lang="en-GB" sz="6600" dirty="0" err="1">
                <a:solidFill>
                  <a:srgbClr val="002060"/>
                </a:solidFill>
                <a:latin typeface="Century Gothic" panose="020B0502020202020204" pitchFamily="34" charset="0"/>
              </a:rPr>
              <a:t>cheln</a:t>
            </a:r>
            <a:endParaRPr lang="en-GB" sz="6600" dirty="0">
              <a:solidFill>
                <a:srgbClr val="002060"/>
              </a:solidFill>
              <a:latin typeface="Century Gothic" panose="020B0502020202020204" pitchFamily="34" charset="0"/>
            </a:endParaRPr>
          </a:p>
        </p:txBody>
      </p:sp>
      <p:sp>
        <p:nvSpPr>
          <p:cNvPr id="3" name="Rectangle 2"/>
          <p:cNvSpPr/>
          <p:nvPr/>
        </p:nvSpPr>
        <p:spPr>
          <a:xfrm>
            <a:off x="1171971" y="3365721"/>
            <a:ext cx="217078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lfte</a:t>
            </a:r>
            <a:endParaRPr lang="en-GB" sz="5400" dirty="0">
              <a:solidFill>
                <a:srgbClr val="FFCC00"/>
              </a:solidFill>
              <a:latin typeface="Century Gothic" panose="020B0502020202020204" pitchFamily="34" charset="0"/>
            </a:endParaRPr>
          </a:p>
        </p:txBody>
      </p:sp>
      <p:sp>
        <p:nvSpPr>
          <p:cNvPr id="4" name="Rectangle 3"/>
          <p:cNvSpPr/>
          <p:nvPr/>
        </p:nvSpPr>
        <p:spPr>
          <a:xfrm>
            <a:off x="4423219" y="4496381"/>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st</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ndig</a:t>
            </a:r>
            <a:endParaRPr lang="en-GB" sz="5400" dirty="0">
              <a:solidFill>
                <a:srgbClr val="002060"/>
              </a:solidFill>
              <a:latin typeface="Century Gothic" panose="020B0502020202020204" pitchFamily="34" charset="0"/>
            </a:endParaRPr>
          </a:p>
        </p:txBody>
      </p:sp>
      <p:sp>
        <p:nvSpPr>
          <p:cNvPr id="5" name="Rectangle 4"/>
          <p:cNvSpPr/>
          <p:nvPr/>
        </p:nvSpPr>
        <p:spPr>
          <a:xfrm>
            <a:off x="8619899" y="3429000"/>
            <a:ext cx="3180865"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ndern</a:t>
            </a:r>
            <a:endParaRPr lang="en-GB" sz="5400" i="1" dirty="0">
              <a:solidFill>
                <a:srgbClr val="002060"/>
              </a:solidFill>
              <a:latin typeface="Century Gothic" panose="020B0502020202020204" pitchFamily="34" charset="0"/>
            </a:endParaRPr>
          </a:p>
        </p:txBody>
      </p:sp>
      <p:sp>
        <p:nvSpPr>
          <p:cNvPr id="6" name="Rectangle 5"/>
          <p:cNvSpPr/>
          <p:nvPr/>
        </p:nvSpPr>
        <p:spPr>
          <a:xfrm>
            <a:off x="448047" y="43547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Verh</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ltnis</a:t>
            </a:r>
            <a:endParaRPr lang="en-GB" sz="5400" dirty="0">
              <a:solidFill>
                <a:srgbClr val="002060"/>
              </a:solidFill>
              <a:latin typeface="Century Gothic" panose="020B0502020202020204" pitchFamily="34" charset="0"/>
            </a:endParaRPr>
          </a:p>
        </p:txBody>
      </p:sp>
      <p:sp>
        <p:nvSpPr>
          <p:cNvPr id="7" name="Rectangle 6"/>
          <p:cNvSpPr/>
          <p:nvPr/>
        </p:nvSpPr>
        <p:spPr>
          <a:xfrm>
            <a:off x="8402206" y="443326"/>
            <a:ext cx="350929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dchen</a:t>
            </a:r>
            <a:endParaRPr lang="en-GB" sz="5400" dirty="0">
              <a:solidFill>
                <a:srgbClr val="002060"/>
              </a:solidFill>
              <a:latin typeface="Century Gothic" panose="020B0502020202020204" pitchFamily="34" charset="0"/>
            </a:endParaRPr>
          </a:p>
        </p:txBody>
      </p:sp>
      <p:pic>
        <p:nvPicPr>
          <p:cNvPr id="8" name="Picture 7"/>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1904" y="1803642"/>
            <a:ext cx="1529584" cy="1529584"/>
          </a:xfrm>
          <a:prstGeom prst="rect">
            <a:avLst/>
          </a:prstGeom>
        </p:spPr>
      </p:pic>
      <p:sp>
        <p:nvSpPr>
          <p:cNvPr id="9" name="TextBox 8"/>
          <p:cNvSpPr txBox="1"/>
          <p:nvPr/>
        </p:nvSpPr>
        <p:spPr>
          <a:xfrm>
            <a:off x="5425965" y="85404"/>
            <a:ext cx="1340069" cy="1569660"/>
          </a:xfrm>
          <a:prstGeom prst="rect">
            <a:avLst/>
          </a:prstGeom>
          <a:noFill/>
        </p:spPr>
        <p:txBody>
          <a:bodyPr wrap="square" rtlCol="0">
            <a:spAutoFit/>
          </a:bodyPr>
          <a:lstStyle/>
          <a:p>
            <a:pPr algn="ctr"/>
            <a:r>
              <a:rPr lang="en-GB" sz="9600" b="1" dirty="0">
                <a:solidFill>
                  <a:srgbClr val="002060"/>
                </a:solidFill>
                <a:latin typeface="Century Gothic" panose="020B0502020202020204" pitchFamily="34" charset="0"/>
              </a:rPr>
              <a:t>ä</a:t>
            </a:r>
            <a:endParaRPr lang="en-GB" sz="12000" b="1" dirty="0">
              <a:solidFill>
                <a:srgbClr val="002060"/>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416875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a SS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lacheln.wav"/>
                                        </p:tgtEl>
                                      </p:cMediaNode>
                                    </p:audio>
                                  </p:sub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5" name="verhaltnis.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Madchen.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subTnLst>
                                    <p:audio>
                                      <p:cMediaNode>
                                        <p:cTn display="0" masterRel="sameClick">
                                          <p:stCondLst>
                                            <p:cond evt="begin" delay="0">
                                              <p:tn val="28"/>
                                            </p:cond>
                                          </p:stCondLst>
                                          <p:endCondLst>
                                            <p:cond evt="onStopAudio" delay="0">
                                              <p:tgtEl>
                                                <p:sldTgt/>
                                              </p:tgtEl>
                                            </p:cond>
                                          </p:endCondLst>
                                        </p:cTn>
                                        <p:tgtEl>
                                          <p:sndTgt r:embed="rId7" name="Halfte.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subTnLst>
                                    <p:audio>
                                      <p:cMediaNode>
                                        <p:cTn display="0" masterRel="sameClick">
                                          <p:stCondLst>
                                            <p:cond evt="begin" delay="0">
                                              <p:tn val="33"/>
                                            </p:cond>
                                          </p:stCondLst>
                                          <p:endCondLst>
                                            <p:cond evt="onStopAudio" delay="0">
                                              <p:tgtEl>
                                                <p:sldTgt/>
                                              </p:tgtEl>
                                            </p:cond>
                                          </p:endCondLst>
                                        </p:cTn>
                                        <p:tgtEl>
                                          <p:sndTgt r:embed="rId8" name="standig.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9" name="ander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271110" y="1782510"/>
            <a:ext cx="3802879" cy="269548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l</a:t>
            </a:r>
            <a:r>
              <a:rPr lang="en-GB" sz="6600" dirty="0" err="1">
                <a:solidFill>
                  <a:srgbClr val="FFCC00"/>
                </a:solidFill>
                <a:latin typeface="Century Gothic" panose="020B0502020202020204" pitchFamily="34" charset="0"/>
              </a:rPr>
              <a:t>ä</a:t>
            </a:r>
            <a:r>
              <a:rPr lang="en-GB" sz="6600" dirty="0" err="1">
                <a:solidFill>
                  <a:srgbClr val="002060"/>
                </a:solidFill>
                <a:latin typeface="Century Gothic" panose="020B0502020202020204" pitchFamily="34" charset="0"/>
              </a:rPr>
              <a:t>cheln</a:t>
            </a:r>
            <a:endParaRPr lang="en-GB" sz="6600" dirty="0">
              <a:solidFill>
                <a:srgbClr val="002060"/>
              </a:solidFill>
              <a:latin typeface="Century Gothic" panose="020B0502020202020204" pitchFamily="34" charset="0"/>
            </a:endParaRPr>
          </a:p>
        </p:txBody>
      </p:sp>
      <p:sp>
        <p:nvSpPr>
          <p:cNvPr id="3" name="Rectangle 2"/>
          <p:cNvSpPr/>
          <p:nvPr/>
        </p:nvSpPr>
        <p:spPr>
          <a:xfrm>
            <a:off x="1171971" y="3365721"/>
            <a:ext cx="217078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lfte</a:t>
            </a:r>
            <a:endParaRPr lang="en-GB" sz="5400" dirty="0">
              <a:solidFill>
                <a:srgbClr val="FFCC00"/>
              </a:solidFill>
              <a:latin typeface="Century Gothic" panose="020B0502020202020204" pitchFamily="34" charset="0"/>
            </a:endParaRPr>
          </a:p>
        </p:txBody>
      </p:sp>
      <p:sp>
        <p:nvSpPr>
          <p:cNvPr id="4" name="Rectangle 3"/>
          <p:cNvSpPr/>
          <p:nvPr/>
        </p:nvSpPr>
        <p:spPr>
          <a:xfrm>
            <a:off x="4423219" y="4496381"/>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st</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ndig</a:t>
            </a:r>
            <a:endParaRPr lang="en-GB" sz="5400" dirty="0">
              <a:solidFill>
                <a:srgbClr val="002060"/>
              </a:solidFill>
              <a:latin typeface="Century Gothic" panose="020B0502020202020204" pitchFamily="34" charset="0"/>
            </a:endParaRPr>
          </a:p>
        </p:txBody>
      </p:sp>
      <p:sp>
        <p:nvSpPr>
          <p:cNvPr id="5" name="Rectangle 4"/>
          <p:cNvSpPr/>
          <p:nvPr/>
        </p:nvSpPr>
        <p:spPr>
          <a:xfrm>
            <a:off x="8619899" y="3429000"/>
            <a:ext cx="3180865"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ndern</a:t>
            </a:r>
            <a:endParaRPr lang="en-GB" sz="5400" i="1" dirty="0">
              <a:solidFill>
                <a:srgbClr val="002060"/>
              </a:solidFill>
              <a:latin typeface="Century Gothic" panose="020B0502020202020204" pitchFamily="34" charset="0"/>
            </a:endParaRPr>
          </a:p>
        </p:txBody>
      </p:sp>
      <p:sp>
        <p:nvSpPr>
          <p:cNvPr id="6" name="Rectangle 5"/>
          <p:cNvSpPr/>
          <p:nvPr/>
        </p:nvSpPr>
        <p:spPr>
          <a:xfrm>
            <a:off x="448047" y="43547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Verh</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ltnis</a:t>
            </a:r>
            <a:endParaRPr lang="en-GB" sz="5400" dirty="0">
              <a:solidFill>
                <a:srgbClr val="002060"/>
              </a:solidFill>
              <a:latin typeface="Century Gothic" panose="020B0502020202020204" pitchFamily="34" charset="0"/>
            </a:endParaRPr>
          </a:p>
        </p:txBody>
      </p:sp>
      <p:sp>
        <p:nvSpPr>
          <p:cNvPr id="7" name="Rectangle 6"/>
          <p:cNvSpPr/>
          <p:nvPr/>
        </p:nvSpPr>
        <p:spPr>
          <a:xfrm>
            <a:off x="8402206" y="443326"/>
            <a:ext cx="350929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dchen</a:t>
            </a:r>
            <a:endParaRPr lang="en-GB" sz="5400" dirty="0">
              <a:solidFill>
                <a:srgbClr val="002060"/>
              </a:solidFill>
              <a:latin typeface="Century Gothic" panose="020B0502020202020204" pitchFamily="34" charset="0"/>
            </a:endParaRPr>
          </a:p>
        </p:txBody>
      </p:sp>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1904" y="1803642"/>
            <a:ext cx="1529584" cy="1529584"/>
          </a:xfrm>
          <a:prstGeom prst="rect">
            <a:avLst/>
          </a:prstGeom>
        </p:spPr>
      </p:pic>
      <p:sp>
        <p:nvSpPr>
          <p:cNvPr id="9" name="TextBox 8"/>
          <p:cNvSpPr txBox="1"/>
          <p:nvPr/>
        </p:nvSpPr>
        <p:spPr>
          <a:xfrm>
            <a:off x="5425965" y="85404"/>
            <a:ext cx="1340069" cy="1569660"/>
          </a:xfrm>
          <a:prstGeom prst="rect">
            <a:avLst/>
          </a:prstGeom>
          <a:noFill/>
        </p:spPr>
        <p:txBody>
          <a:bodyPr wrap="square" rtlCol="0">
            <a:spAutoFit/>
          </a:bodyPr>
          <a:lstStyle/>
          <a:p>
            <a:pPr algn="ctr"/>
            <a:r>
              <a:rPr lang="en-GB" sz="9600" b="1" dirty="0">
                <a:solidFill>
                  <a:srgbClr val="002060"/>
                </a:solidFill>
                <a:latin typeface="Century Gothic" panose="020B0502020202020204" pitchFamily="34" charset="0"/>
              </a:rPr>
              <a:t>ä</a:t>
            </a:r>
            <a:endParaRPr lang="en-GB" sz="12000" b="1" dirty="0">
              <a:solidFill>
                <a:srgbClr val="002060"/>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164983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66AC2B-9859-AF40-A502-FF905CDDAF47}"/>
              </a:ext>
            </a:extLst>
          </p:cNvPr>
          <p:cNvSpPr txBox="1"/>
          <p:nvPr/>
        </p:nvSpPr>
        <p:spPr>
          <a:xfrm>
            <a:off x="1711386" y="1856509"/>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8C04A934-1DF7-6A4D-9507-9C7B7FB199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8" name="Title 3">
            <a:extLst>
              <a:ext uri="{FF2B5EF4-FFF2-40B4-BE49-F238E27FC236}">
                <a16:creationId xmlns:a16="http://schemas.microsoft.com/office/drawing/2014/main" id="{9E280583-C7F5-D442-A08C-FD46778BE1D3}"/>
              </a:ext>
            </a:extLst>
          </p:cNvPr>
          <p:cNvSpPr>
            <a:spLocks noGrp="1"/>
          </p:cNvSpPr>
          <p:nvPr>
            <p:ph type="title"/>
          </p:nvPr>
        </p:nvSpPr>
        <p:spPr>
          <a:xfrm>
            <a:off x="0" y="294041"/>
            <a:ext cx="3745089" cy="707849"/>
          </a:xfrm>
        </p:spPr>
        <p:txBody>
          <a:bodyPr>
            <a:normAutofit/>
          </a:bodyPr>
          <a:lstStyle/>
          <a:p>
            <a:r>
              <a:rPr lang="en-GB" sz="3600" b="1" dirty="0">
                <a:solidFill>
                  <a:schemeClr val="bg1"/>
                </a:solidFill>
              </a:rPr>
              <a:t>Sag es!</a:t>
            </a:r>
          </a:p>
        </p:txBody>
      </p:sp>
      <p:sp>
        <p:nvSpPr>
          <p:cNvPr id="9" name="Rounded Rectangle 11">
            <a:extLst>
              <a:ext uri="{FF2B5EF4-FFF2-40B4-BE49-F238E27FC236}">
                <a16:creationId xmlns:a16="http://schemas.microsoft.com/office/drawing/2014/main" id="{E5E8165D-E9A9-0D4A-9E83-197756EE9881}"/>
              </a:ext>
            </a:extLst>
          </p:cNvPr>
          <p:cNvSpPr/>
          <p:nvPr/>
        </p:nvSpPr>
        <p:spPr>
          <a:xfrm>
            <a:off x="9240983" y="93581"/>
            <a:ext cx="277471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und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pic>
        <p:nvPicPr>
          <p:cNvPr id="11" name="Picture 10">
            <a:extLst>
              <a:ext uri="{FF2B5EF4-FFF2-40B4-BE49-F238E27FC236}">
                <a16:creationId xmlns:a16="http://schemas.microsoft.com/office/drawing/2014/main" id="{9F529329-E8A2-D544-A24C-EA16635509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8421" y="1968683"/>
            <a:ext cx="3214255" cy="2135857"/>
          </a:xfrm>
          <a:prstGeom prst="rect">
            <a:avLst/>
          </a:prstGeom>
        </p:spPr>
      </p:pic>
      <p:pic>
        <p:nvPicPr>
          <p:cNvPr id="12" name="Picture 11">
            <a:extLst>
              <a:ext uri="{FF2B5EF4-FFF2-40B4-BE49-F238E27FC236}">
                <a16:creationId xmlns:a16="http://schemas.microsoft.com/office/drawing/2014/main" id="{7C7FF186-4E78-C944-846B-35E3B6ED8D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968684"/>
            <a:ext cx="3214255" cy="2135857"/>
          </a:xfrm>
          <a:prstGeom prst="rect">
            <a:avLst/>
          </a:prstGeom>
        </p:spPr>
      </p:pic>
      <p:pic>
        <p:nvPicPr>
          <p:cNvPr id="13" name="Picture 12">
            <a:extLst>
              <a:ext uri="{FF2B5EF4-FFF2-40B4-BE49-F238E27FC236}">
                <a16:creationId xmlns:a16="http://schemas.microsoft.com/office/drawing/2014/main" id="{C878179C-0498-D74F-9445-D4EA544939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8872" y="1968683"/>
            <a:ext cx="3214255" cy="2135857"/>
          </a:xfrm>
          <a:prstGeom prst="rect">
            <a:avLst/>
          </a:prstGeom>
        </p:spPr>
      </p:pic>
      <p:sp>
        <p:nvSpPr>
          <p:cNvPr id="14" name="TextBox 13">
            <a:extLst>
              <a:ext uri="{FF2B5EF4-FFF2-40B4-BE49-F238E27FC236}">
                <a16:creationId xmlns:a16="http://schemas.microsoft.com/office/drawing/2014/main" id="{CD79A939-AC10-074C-9D8C-0991FE1CDAF6}"/>
              </a:ext>
            </a:extLst>
          </p:cNvPr>
          <p:cNvSpPr txBox="1"/>
          <p:nvPr/>
        </p:nvSpPr>
        <p:spPr>
          <a:xfrm>
            <a:off x="3596287" y="4447567"/>
            <a:ext cx="5371068" cy="923330"/>
          </a:xfrm>
          <a:prstGeom prst="rect">
            <a:avLst/>
          </a:prstGeom>
          <a:noFill/>
        </p:spPr>
        <p:txBody>
          <a:bodyPr wrap="square" rtlCol="0">
            <a:spAutoFit/>
          </a:bodyPr>
          <a:lstStyle/>
          <a:p>
            <a:r>
              <a:rPr lang="en-GB" sz="5400" dirty="0">
                <a:solidFill>
                  <a:schemeClr val="accent5">
                    <a:lumMod val="50000"/>
                  </a:schemeClr>
                </a:solidFill>
              </a:rPr>
              <a:t>der </a:t>
            </a:r>
            <a:r>
              <a:rPr lang="en-GB" sz="5400" dirty="0" err="1">
                <a:solidFill>
                  <a:schemeClr val="accent5">
                    <a:lumMod val="50000"/>
                  </a:schemeClr>
                </a:solidFill>
              </a:rPr>
              <a:t>Marktpl</a:t>
            </a:r>
            <a:r>
              <a:rPr lang="en-GB" sz="5400" b="1" dirty="0" err="1">
                <a:solidFill>
                  <a:srgbClr val="DAA520"/>
                </a:solidFill>
              </a:rPr>
              <a:t>a</a:t>
            </a:r>
            <a:r>
              <a:rPr lang="en-GB" sz="5400" dirty="0" err="1">
                <a:solidFill>
                  <a:schemeClr val="accent5">
                    <a:lumMod val="50000"/>
                  </a:schemeClr>
                </a:solidFill>
              </a:rPr>
              <a:t>tz</a:t>
            </a:r>
            <a:endParaRPr lang="en-GB" sz="5400" dirty="0">
              <a:solidFill>
                <a:schemeClr val="accent5">
                  <a:lumMod val="50000"/>
                </a:schemeClr>
              </a:solidFill>
            </a:endParaRPr>
          </a:p>
        </p:txBody>
      </p:sp>
      <p:sp>
        <p:nvSpPr>
          <p:cNvPr id="15" name="TextBox 14">
            <a:extLst>
              <a:ext uri="{FF2B5EF4-FFF2-40B4-BE49-F238E27FC236}">
                <a16:creationId xmlns:a16="http://schemas.microsoft.com/office/drawing/2014/main" id="{ADAC349C-DF38-6E4C-854E-88B91FD20CC5}"/>
              </a:ext>
            </a:extLst>
          </p:cNvPr>
          <p:cNvSpPr txBox="1"/>
          <p:nvPr/>
        </p:nvSpPr>
        <p:spPr>
          <a:xfrm>
            <a:off x="3277594" y="4447567"/>
            <a:ext cx="6032661" cy="923330"/>
          </a:xfrm>
          <a:prstGeom prst="rect">
            <a:avLst/>
          </a:prstGeom>
          <a:noFill/>
        </p:spPr>
        <p:txBody>
          <a:bodyPr wrap="square" rtlCol="0">
            <a:spAutoFit/>
          </a:bodyPr>
          <a:lstStyle/>
          <a:p>
            <a:r>
              <a:rPr lang="en-GB" sz="5400" dirty="0">
                <a:solidFill>
                  <a:schemeClr val="accent5">
                    <a:lumMod val="50000"/>
                  </a:schemeClr>
                </a:solidFill>
              </a:rPr>
              <a:t>die </a:t>
            </a:r>
            <a:r>
              <a:rPr lang="en-GB" sz="5400" dirty="0" err="1">
                <a:solidFill>
                  <a:schemeClr val="accent5">
                    <a:lumMod val="50000"/>
                  </a:schemeClr>
                </a:solidFill>
              </a:rPr>
              <a:t>Marktpl</a:t>
            </a:r>
            <a:r>
              <a:rPr lang="en-GB" sz="5400" b="1" dirty="0" err="1">
                <a:solidFill>
                  <a:srgbClr val="DAA520"/>
                </a:solidFill>
              </a:rPr>
              <a:t>ä</a:t>
            </a:r>
            <a:r>
              <a:rPr lang="en-GB" sz="5400" dirty="0" err="1">
                <a:solidFill>
                  <a:schemeClr val="accent5">
                    <a:lumMod val="50000"/>
                  </a:schemeClr>
                </a:solidFill>
              </a:rPr>
              <a:t>tze</a:t>
            </a:r>
            <a:endParaRPr lang="en-GB" sz="5400" dirty="0">
              <a:solidFill>
                <a:schemeClr val="accent5">
                  <a:lumMod val="50000"/>
                </a:schemeClr>
              </a:solidFill>
            </a:endParaRPr>
          </a:p>
        </p:txBody>
      </p:sp>
    </p:spTree>
    <p:extLst>
      <p:ext uri="{BB962C8B-B14F-4D97-AF65-F5344CB8AC3E}">
        <p14:creationId xmlns:p14="http://schemas.microsoft.com/office/powerpoint/2010/main" val="220598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66AC2B-9859-AF40-A502-FF905CDDAF47}"/>
              </a:ext>
            </a:extLst>
          </p:cNvPr>
          <p:cNvSpPr txBox="1"/>
          <p:nvPr/>
        </p:nvSpPr>
        <p:spPr>
          <a:xfrm>
            <a:off x="1711386" y="1856509"/>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8C04A934-1DF7-6A4D-9507-9C7B7FB199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8" name="Title 3">
            <a:extLst>
              <a:ext uri="{FF2B5EF4-FFF2-40B4-BE49-F238E27FC236}">
                <a16:creationId xmlns:a16="http://schemas.microsoft.com/office/drawing/2014/main" id="{9E280583-C7F5-D442-A08C-FD46778BE1D3}"/>
              </a:ext>
            </a:extLst>
          </p:cNvPr>
          <p:cNvSpPr>
            <a:spLocks noGrp="1"/>
          </p:cNvSpPr>
          <p:nvPr>
            <p:ph type="title"/>
          </p:nvPr>
        </p:nvSpPr>
        <p:spPr>
          <a:xfrm>
            <a:off x="0" y="294041"/>
            <a:ext cx="3745089" cy="707849"/>
          </a:xfrm>
        </p:spPr>
        <p:txBody>
          <a:bodyPr>
            <a:normAutofit/>
          </a:bodyPr>
          <a:lstStyle/>
          <a:p>
            <a:r>
              <a:rPr lang="en-GB" sz="3600" b="1" dirty="0">
                <a:solidFill>
                  <a:schemeClr val="bg1"/>
                </a:solidFill>
              </a:rPr>
              <a:t>Sag es!</a:t>
            </a:r>
          </a:p>
        </p:txBody>
      </p:sp>
      <p:sp>
        <p:nvSpPr>
          <p:cNvPr id="9" name="Rounded Rectangle 11">
            <a:extLst>
              <a:ext uri="{FF2B5EF4-FFF2-40B4-BE49-F238E27FC236}">
                <a16:creationId xmlns:a16="http://schemas.microsoft.com/office/drawing/2014/main" id="{E5E8165D-E9A9-0D4A-9E83-197756EE9881}"/>
              </a:ext>
            </a:extLst>
          </p:cNvPr>
          <p:cNvSpPr/>
          <p:nvPr/>
        </p:nvSpPr>
        <p:spPr>
          <a:xfrm>
            <a:off x="9240983" y="93581"/>
            <a:ext cx="277471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und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4" name="TextBox 13">
            <a:extLst>
              <a:ext uri="{FF2B5EF4-FFF2-40B4-BE49-F238E27FC236}">
                <a16:creationId xmlns:a16="http://schemas.microsoft.com/office/drawing/2014/main" id="{CD79A939-AC10-074C-9D8C-0991FE1CDAF6}"/>
              </a:ext>
            </a:extLst>
          </p:cNvPr>
          <p:cNvSpPr txBox="1"/>
          <p:nvPr/>
        </p:nvSpPr>
        <p:spPr>
          <a:xfrm>
            <a:off x="2079320" y="4579539"/>
            <a:ext cx="8237735" cy="923330"/>
          </a:xfrm>
          <a:prstGeom prst="rect">
            <a:avLst/>
          </a:prstGeom>
          <a:noFill/>
        </p:spPr>
        <p:txBody>
          <a:bodyPr wrap="square" rtlCol="0">
            <a:spAutoFit/>
          </a:bodyPr>
          <a:lstStyle/>
          <a:p>
            <a:r>
              <a:rPr lang="en-GB" sz="5400" dirty="0">
                <a:solidFill>
                  <a:schemeClr val="accent5">
                    <a:lumMod val="50000"/>
                  </a:schemeClr>
                </a:solidFill>
              </a:rPr>
              <a:t>der </a:t>
            </a:r>
            <a:r>
              <a:rPr lang="en-GB" sz="5400" dirty="0" err="1">
                <a:solidFill>
                  <a:schemeClr val="accent5">
                    <a:lumMod val="50000"/>
                  </a:schemeClr>
                </a:solidFill>
              </a:rPr>
              <a:t>Weihnachtsm</a:t>
            </a:r>
            <a:r>
              <a:rPr lang="en-GB" sz="5400" b="1" dirty="0" err="1">
                <a:solidFill>
                  <a:srgbClr val="DAA520"/>
                </a:solidFill>
              </a:rPr>
              <a:t>a</a:t>
            </a:r>
            <a:r>
              <a:rPr lang="en-GB" sz="5400" dirty="0" err="1">
                <a:solidFill>
                  <a:schemeClr val="accent5">
                    <a:lumMod val="50000"/>
                  </a:schemeClr>
                </a:solidFill>
              </a:rPr>
              <a:t>rkt</a:t>
            </a:r>
            <a:endParaRPr lang="en-GB" sz="5400" dirty="0">
              <a:solidFill>
                <a:schemeClr val="accent5">
                  <a:lumMod val="50000"/>
                </a:schemeClr>
              </a:solidFill>
            </a:endParaRPr>
          </a:p>
        </p:txBody>
      </p:sp>
      <p:sp>
        <p:nvSpPr>
          <p:cNvPr id="16" name="TextBox 15">
            <a:extLst>
              <a:ext uri="{FF2B5EF4-FFF2-40B4-BE49-F238E27FC236}">
                <a16:creationId xmlns:a16="http://schemas.microsoft.com/office/drawing/2014/main" id="{29F55186-CDC2-EE45-8A4A-3261C840E640}"/>
              </a:ext>
            </a:extLst>
          </p:cNvPr>
          <p:cNvSpPr txBox="1"/>
          <p:nvPr/>
        </p:nvSpPr>
        <p:spPr>
          <a:xfrm>
            <a:off x="2079320" y="4579539"/>
            <a:ext cx="8237735" cy="923330"/>
          </a:xfrm>
          <a:prstGeom prst="rect">
            <a:avLst/>
          </a:prstGeom>
          <a:noFill/>
        </p:spPr>
        <p:txBody>
          <a:bodyPr wrap="square" rtlCol="0">
            <a:spAutoFit/>
          </a:bodyPr>
          <a:lstStyle/>
          <a:p>
            <a:r>
              <a:rPr lang="en-GB" sz="5400" dirty="0">
                <a:solidFill>
                  <a:schemeClr val="accent5">
                    <a:lumMod val="50000"/>
                  </a:schemeClr>
                </a:solidFill>
              </a:rPr>
              <a:t>die </a:t>
            </a:r>
            <a:r>
              <a:rPr lang="en-GB" sz="5400" dirty="0" err="1">
                <a:solidFill>
                  <a:schemeClr val="accent5">
                    <a:lumMod val="50000"/>
                  </a:schemeClr>
                </a:solidFill>
              </a:rPr>
              <a:t>Weihnachtsm</a:t>
            </a:r>
            <a:r>
              <a:rPr lang="en-GB" sz="5400" b="1" dirty="0" err="1">
                <a:solidFill>
                  <a:srgbClr val="DAA520"/>
                </a:solidFill>
              </a:rPr>
              <a:t>ä</a:t>
            </a:r>
            <a:r>
              <a:rPr lang="en-GB" sz="5400" dirty="0" err="1">
                <a:solidFill>
                  <a:schemeClr val="accent5">
                    <a:lumMod val="50000"/>
                  </a:schemeClr>
                </a:solidFill>
              </a:rPr>
              <a:t>rkte</a:t>
            </a:r>
            <a:endParaRPr lang="en-GB" sz="5400" dirty="0">
              <a:solidFill>
                <a:schemeClr val="accent5">
                  <a:lumMod val="50000"/>
                </a:schemeClr>
              </a:solidFill>
            </a:endParaRPr>
          </a:p>
        </p:txBody>
      </p:sp>
      <p:pic>
        <p:nvPicPr>
          <p:cNvPr id="17" name="Picture 16">
            <a:extLst>
              <a:ext uri="{FF2B5EF4-FFF2-40B4-BE49-F238E27FC236}">
                <a16:creationId xmlns:a16="http://schemas.microsoft.com/office/drawing/2014/main" id="{4FC27AA3-F93F-5C46-8F4F-B625EB4406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6536" y="1661863"/>
            <a:ext cx="3466597" cy="2307454"/>
          </a:xfrm>
          <a:prstGeom prst="rect">
            <a:avLst/>
          </a:prstGeom>
        </p:spPr>
      </p:pic>
      <p:pic>
        <p:nvPicPr>
          <p:cNvPr id="18" name="Picture 17">
            <a:extLst>
              <a:ext uri="{FF2B5EF4-FFF2-40B4-BE49-F238E27FC236}">
                <a16:creationId xmlns:a16="http://schemas.microsoft.com/office/drawing/2014/main" id="{09B98DAC-9386-854D-A5A7-DEA25F10B0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5818" y="1661863"/>
            <a:ext cx="3466597" cy="2307454"/>
          </a:xfrm>
          <a:prstGeom prst="rect">
            <a:avLst/>
          </a:prstGeom>
        </p:spPr>
      </p:pic>
      <p:pic>
        <p:nvPicPr>
          <p:cNvPr id="19" name="Picture 18">
            <a:extLst>
              <a:ext uri="{FF2B5EF4-FFF2-40B4-BE49-F238E27FC236}">
                <a16:creationId xmlns:a16="http://schemas.microsoft.com/office/drawing/2014/main" id="{D18117C8-8D0A-D149-853E-777EB7709F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2701" y="1661863"/>
            <a:ext cx="3466597" cy="2307454"/>
          </a:xfrm>
          <a:prstGeom prst="rect">
            <a:avLst/>
          </a:prstGeom>
        </p:spPr>
      </p:pic>
    </p:spTree>
    <p:extLst>
      <p:ext uri="{BB962C8B-B14F-4D97-AF65-F5344CB8AC3E}">
        <p14:creationId xmlns:p14="http://schemas.microsoft.com/office/powerpoint/2010/main" val="66642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66AC2B-9859-AF40-A502-FF905CDDAF47}"/>
              </a:ext>
            </a:extLst>
          </p:cNvPr>
          <p:cNvSpPr txBox="1"/>
          <p:nvPr/>
        </p:nvSpPr>
        <p:spPr>
          <a:xfrm>
            <a:off x="1711386" y="1856509"/>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8C04A934-1DF7-6A4D-9507-9C7B7FB199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8" name="Title 3">
            <a:extLst>
              <a:ext uri="{FF2B5EF4-FFF2-40B4-BE49-F238E27FC236}">
                <a16:creationId xmlns:a16="http://schemas.microsoft.com/office/drawing/2014/main" id="{9E280583-C7F5-D442-A08C-FD46778BE1D3}"/>
              </a:ext>
            </a:extLst>
          </p:cNvPr>
          <p:cNvSpPr>
            <a:spLocks noGrp="1"/>
          </p:cNvSpPr>
          <p:nvPr>
            <p:ph type="title"/>
          </p:nvPr>
        </p:nvSpPr>
        <p:spPr>
          <a:xfrm>
            <a:off x="0" y="294041"/>
            <a:ext cx="3745089" cy="707849"/>
          </a:xfrm>
        </p:spPr>
        <p:txBody>
          <a:bodyPr>
            <a:normAutofit/>
          </a:bodyPr>
          <a:lstStyle/>
          <a:p>
            <a:r>
              <a:rPr lang="en-GB" sz="3600" b="1" dirty="0">
                <a:solidFill>
                  <a:schemeClr val="bg1"/>
                </a:solidFill>
              </a:rPr>
              <a:t>Sag es!</a:t>
            </a:r>
          </a:p>
        </p:txBody>
      </p:sp>
      <p:sp>
        <p:nvSpPr>
          <p:cNvPr id="9" name="Rounded Rectangle 11">
            <a:extLst>
              <a:ext uri="{FF2B5EF4-FFF2-40B4-BE49-F238E27FC236}">
                <a16:creationId xmlns:a16="http://schemas.microsoft.com/office/drawing/2014/main" id="{E5E8165D-E9A9-0D4A-9E83-197756EE9881}"/>
              </a:ext>
            </a:extLst>
          </p:cNvPr>
          <p:cNvSpPr/>
          <p:nvPr/>
        </p:nvSpPr>
        <p:spPr>
          <a:xfrm>
            <a:off x="9240983" y="93581"/>
            <a:ext cx="277471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und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4" name="TextBox 13">
            <a:extLst>
              <a:ext uri="{FF2B5EF4-FFF2-40B4-BE49-F238E27FC236}">
                <a16:creationId xmlns:a16="http://schemas.microsoft.com/office/drawing/2014/main" id="{CD79A939-AC10-074C-9D8C-0991FE1CDAF6}"/>
              </a:ext>
            </a:extLst>
          </p:cNvPr>
          <p:cNvSpPr txBox="1"/>
          <p:nvPr/>
        </p:nvSpPr>
        <p:spPr>
          <a:xfrm>
            <a:off x="4675807" y="4513676"/>
            <a:ext cx="4262783" cy="923330"/>
          </a:xfrm>
          <a:prstGeom prst="rect">
            <a:avLst/>
          </a:prstGeom>
          <a:noFill/>
        </p:spPr>
        <p:txBody>
          <a:bodyPr wrap="square" rtlCol="0">
            <a:spAutoFit/>
          </a:bodyPr>
          <a:lstStyle/>
          <a:p>
            <a:r>
              <a:rPr lang="en-GB" sz="5400" dirty="0">
                <a:solidFill>
                  <a:schemeClr val="accent5">
                    <a:lumMod val="50000"/>
                  </a:schemeClr>
                </a:solidFill>
              </a:rPr>
              <a:t>der </a:t>
            </a:r>
            <a:r>
              <a:rPr lang="en-GB" sz="5400" b="1" dirty="0" err="1">
                <a:solidFill>
                  <a:srgbClr val="DAA520"/>
                </a:solidFill>
              </a:rPr>
              <a:t>A</a:t>
            </a:r>
            <a:r>
              <a:rPr lang="en-GB" sz="5400" dirty="0" err="1">
                <a:solidFill>
                  <a:schemeClr val="accent5">
                    <a:lumMod val="50000"/>
                  </a:schemeClr>
                </a:solidFill>
              </a:rPr>
              <a:t>rzt</a:t>
            </a:r>
            <a:endParaRPr lang="en-GB" sz="5400" dirty="0">
              <a:solidFill>
                <a:schemeClr val="accent5">
                  <a:lumMod val="50000"/>
                </a:schemeClr>
              </a:solidFill>
            </a:endParaRPr>
          </a:p>
        </p:txBody>
      </p:sp>
      <p:sp>
        <p:nvSpPr>
          <p:cNvPr id="10" name="TextBox 9">
            <a:extLst>
              <a:ext uri="{FF2B5EF4-FFF2-40B4-BE49-F238E27FC236}">
                <a16:creationId xmlns:a16="http://schemas.microsoft.com/office/drawing/2014/main" id="{51BB11D1-A611-B944-9C1E-A8B73B14EA40}"/>
              </a:ext>
            </a:extLst>
          </p:cNvPr>
          <p:cNvSpPr txBox="1"/>
          <p:nvPr/>
        </p:nvSpPr>
        <p:spPr>
          <a:xfrm>
            <a:off x="4283760" y="4558028"/>
            <a:ext cx="5046879" cy="923330"/>
          </a:xfrm>
          <a:prstGeom prst="rect">
            <a:avLst/>
          </a:prstGeom>
          <a:noFill/>
        </p:spPr>
        <p:txBody>
          <a:bodyPr wrap="square" rtlCol="0">
            <a:spAutoFit/>
          </a:bodyPr>
          <a:lstStyle/>
          <a:p>
            <a:r>
              <a:rPr lang="en-GB" sz="5400" dirty="0">
                <a:solidFill>
                  <a:schemeClr val="accent5">
                    <a:lumMod val="50000"/>
                  </a:schemeClr>
                </a:solidFill>
              </a:rPr>
              <a:t>die </a:t>
            </a:r>
            <a:r>
              <a:rPr lang="en-GB" sz="5400" b="1" dirty="0" err="1">
                <a:solidFill>
                  <a:srgbClr val="DAA520"/>
                </a:solidFill>
              </a:rPr>
              <a:t>Ä</a:t>
            </a:r>
            <a:r>
              <a:rPr lang="en-GB" sz="5400" dirty="0" err="1">
                <a:solidFill>
                  <a:schemeClr val="accent5">
                    <a:lumMod val="50000"/>
                  </a:schemeClr>
                </a:solidFill>
              </a:rPr>
              <a:t>rzte</a:t>
            </a:r>
            <a:endParaRPr lang="en-GB" sz="5400" dirty="0">
              <a:solidFill>
                <a:schemeClr val="accent5">
                  <a:lumMod val="50000"/>
                </a:schemeClr>
              </a:solidFill>
            </a:endParaRPr>
          </a:p>
        </p:txBody>
      </p:sp>
      <p:pic>
        <p:nvPicPr>
          <p:cNvPr id="11" name="Picture 10">
            <a:extLst>
              <a:ext uri="{FF2B5EF4-FFF2-40B4-BE49-F238E27FC236}">
                <a16:creationId xmlns:a16="http://schemas.microsoft.com/office/drawing/2014/main" id="{65B7B014-448E-5843-B8DD-0BEA2070AE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2012" y="1454616"/>
            <a:ext cx="953988" cy="2768435"/>
          </a:xfrm>
          <a:prstGeom prst="rect">
            <a:avLst/>
          </a:prstGeom>
        </p:spPr>
      </p:pic>
      <p:pic>
        <p:nvPicPr>
          <p:cNvPr id="12" name="Picture 11">
            <a:extLst>
              <a:ext uri="{FF2B5EF4-FFF2-40B4-BE49-F238E27FC236}">
                <a16:creationId xmlns:a16="http://schemas.microsoft.com/office/drawing/2014/main" id="{5FCEB90A-0DA7-4349-997A-35DD1E74D3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9006" y="1484184"/>
            <a:ext cx="953988" cy="2768435"/>
          </a:xfrm>
          <a:prstGeom prst="rect">
            <a:avLst/>
          </a:prstGeom>
        </p:spPr>
      </p:pic>
      <p:pic>
        <p:nvPicPr>
          <p:cNvPr id="13" name="Picture 12">
            <a:extLst>
              <a:ext uri="{FF2B5EF4-FFF2-40B4-BE49-F238E27FC236}">
                <a16:creationId xmlns:a16="http://schemas.microsoft.com/office/drawing/2014/main" id="{97EF7C29-6FFB-544C-B405-3E8C5E047E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469400"/>
            <a:ext cx="953988" cy="2768435"/>
          </a:xfrm>
          <a:prstGeom prst="rect">
            <a:avLst/>
          </a:prstGeom>
        </p:spPr>
      </p:pic>
    </p:spTree>
    <p:extLst>
      <p:ext uri="{BB962C8B-B14F-4D97-AF65-F5344CB8AC3E}">
        <p14:creationId xmlns:p14="http://schemas.microsoft.com/office/powerpoint/2010/main" val="254570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66AC2B-9859-AF40-A502-FF905CDDAF47}"/>
              </a:ext>
            </a:extLst>
          </p:cNvPr>
          <p:cNvSpPr txBox="1"/>
          <p:nvPr/>
        </p:nvSpPr>
        <p:spPr>
          <a:xfrm>
            <a:off x="1711386" y="1856509"/>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8C04A934-1DF7-6A4D-9507-9C7B7FB199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8" name="Title 3">
            <a:extLst>
              <a:ext uri="{FF2B5EF4-FFF2-40B4-BE49-F238E27FC236}">
                <a16:creationId xmlns:a16="http://schemas.microsoft.com/office/drawing/2014/main" id="{9E280583-C7F5-D442-A08C-FD46778BE1D3}"/>
              </a:ext>
            </a:extLst>
          </p:cNvPr>
          <p:cNvSpPr>
            <a:spLocks noGrp="1"/>
          </p:cNvSpPr>
          <p:nvPr>
            <p:ph type="title"/>
          </p:nvPr>
        </p:nvSpPr>
        <p:spPr>
          <a:xfrm>
            <a:off x="0" y="294041"/>
            <a:ext cx="3745089" cy="707849"/>
          </a:xfrm>
        </p:spPr>
        <p:txBody>
          <a:bodyPr>
            <a:normAutofit/>
          </a:bodyPr>
          <a:lstStyle/>
          <a:p>
            <a:r>
              <a:rPr lang="en-GB" sz="3600" b="1" dirty="0">
                <a:solidFill>
                  <a:schemeClr val="bg1"/>
                </a:solidFill>
              </a:rPr>
              <a:t>Sag es!</a:t>
            </a:r>
          </a:p>
        </p:txBody>
      </p:sp>
      <p:sp>
        <p:nvSpPr>
          <p:cNvPr id="9" name="Rounded Rectangle 11">
            <a:extLst>
              <a:ext uri="{FF2B5EF4-FFF2-40B4-BE49-F238E27FC236}">
                <a16:creationId xmlns:a16="http://schemas.microsoft.com/office/drawing/2014/main" id="{E5E8165D-E9A9-0D4A-9E83-197756EE9881}"/>
              </a:ext>
            </a:extLst>
          </p:cNvPr>
          <p:cNvSpPr/>
          <p:nvPr/>
        </p:nvSpPr>
        <p:spPr>
          <a:xfrm>
            <a:off x="9240983" y="93581"/>
            <a:ext cx="277471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und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4" name="TextBox 13">
            <a:extLst>
              <a:ext uri="{FF2B5EF4-FFF2-40B4-BE49-F238E27FC236}">
                <a16:creationId xmlns:a16="http://schemas.microsoft.com/office/drawing/2014/main" id="{CD79A939-AC10-074C-9D8C-0991FE1CDAF6}"/>
              </a:ext>
            </a:extLst>
          </p:cNvPr>
          <p:cNvSpPr txBox="1"/>
          <p:nvPr/>
        </p:nvSpPr>
        <p:spPr>
          <a:xfrm>
            <a:off x="4484527" y="4883619"/>
            <a:ext cx="4375407" cy="923330"/>
          </a:xfrm>
          <a:prstGeom prst="rect">
            <a:avLst/>
          </a:prstGeom>
          <a:noFill/>
        </p:spPr>
        <p:txBody>
          <a:bodyPr wrap="square" rtlCol="0">
            <a:spAutoFit/>
          </a:bodyPr>
          <a:lstStyle/>
          <a:p>
            <a:r>
              <a:rPr lang="en-GB" sz="5400" dirty="0">
                <a:solidFill>
                  <a:schemeClr val="accent5">
                    <a:lumMod val="50000"/>
                  </a:schemeClr>
                </a:solidFill>
              </a:rPr>
              <a:t>der M</a:t>
            </a:r>
            <a:r>
              <a:rPr lang="en-GB" sz="5400" b="1" dirty="0">
                <a:solidFill>
                  <a:srgbClr val="DAA520"/>
                </a:solidFill>
              </a:rPr>
              <a:t>a</a:t>
            </a:r>
            <a:r>
              <a:rPr lang="en-GB" sz="5400" dirty="0">
                <a:solidFill>
                  <a:schemeClr val="accent5">
                    <a:lumMod val="50000"/>
                  </a:schemeClr>
                </a:solidFill>
              </a:rPr>
              <a:t>nn</a:t>
            </a:r>
          </a:p>
        </p:txBody>
      </p:sp>
      <p:sp>
        <p:nvSpPr>
          <p:cNvPr id="15" name="TextBox 14">
            <a:extLst>
              <a:ext uri="{FF2B5EF4-FFF2-40B4-BE49-F238E27FC236}">
                <a16:creationId xmlns:a16="http://schemas.microsoft.com/office/drawing/2014/main" id="{ADAC349C-DF38-6E4C-854E-88B91FD20CC5}"/>
              </a:ext>
            </a:extLst>
          </p:cNvPr>
          <p:cNvSpPr txBox="1"/>
          <p:nvPr/>
        </p:nvSpPr>
        <p:spPr>
          <a:xfrm>
            <a:off x="3844020" y="4883619"/>
            <a:ext cx="5396963" cy="923330"/>
          </a:xfrm>
          <a:prstGeom prst="rect">
            <a:avLst/>
          </a:prstGeom>
          <a:noFill/>
        </p:spPr>
        <p:txBody>
          <a:bodyPr wrap="square" rtlCol="0">
            <a:spAutoFit/>
          </a:bodyPr>
          <a:lstStyle/>
          <a:p>
            <a:r>
              <a:rPr lang="en-GB" sz="5400" dirty="0">
                <a:solidFill>
                  <a:schemeClr val="accent5">
                    <a:lumMod val="50000"/>
                  </a:schemeClr>
                </a:solidFill>
              </a:rPr>
              <a:t>die </a:t>
            </a:r>
            <a:r>
              <a:rPr lang="en-GB" sz="5400" dirty="0" err="1">
                <a:solidFill>
                  <a:schemeClr val="accent5">
                    <a:lumMod val="50000"/>
                  </a:schemeClr>
                </a:solidFill>
              </a:rPr>
              <a:t>M</a:t>
            </a:r>
            <a:r>
              <a:rPr lang="en-GB" sz="5400" b="1" dirty="0" err="1">
                <a:solidFill>
                  <a:srgbClr val="DAA520"/>
                </a:solidFill>
              </a:rPr>
              <a:t>ä</a:t>
            </a:r>
            <a:r>
              <a:rPr lang="en-GB" sz="5400" dirty="0" err="1">
                <a:solidFill>
                  <a:schemeClr val="accent5">
                    <a:lumMod val="50000"/>
                  </a:schemeClr>
                </a:solidFill>
              </a:rPr>
              <a:t>nner</a:t>
            </a:r>
            <a:endParaRPr lang="en-GB" sz="5400" dirty="0">
              <a:solidFill>
                <a:schemeClr val="accent5">
                  <a:lumMod val="50000"/>
                </a:schemeClr>
              </a:solidFill>
            </a:endParaRPr>
          </a:p>
        </p:txBody>
      </p:sp>
      <p:pic>
        <p:nvPicPr>
          <p:cNvPr id="10" name="Picture 9">
            <a:extLst>
              <a:ext uri="{FF2B5EF4-FFF2-40B4-BE49-F238E27FC236}">
                <a16:creationId xmlns:a16="http://schemas.microsoft.com/office/drawing/2014/main" id="{532F6A53-C44E-B141-82C8-B54EC7DFE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83621"/>
            <a:ext cx="1771974" cy="3360928"/>
          </a:xfrm>
          <a:prstGeom prst="rect">
            <a:avLst/>
          </a:prstGeom>
        </p:spPr>
      </p:pic>
      <p:pic>
        <p:nvPicPr>
          <p:cNvPr id="11" name="Picture 10">
            <a:extLst>
              <a:ext uri="{FF2B5EF4-FFF2-40B4-BE49-F238E27FC236}">
                <a16:creationId xmlns:a16="http://schemas.microsoft.com/office/drawing/2014/main" id="{931E103C-D015-1540-BF5D-C29A1251C5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4026" y="1173806"/>
            <a:ext cx="1771974" cy="3360928"/>
          </a:xfrm>
          <a:prstGeom prst="rect">
            <a:avLst/>
          </a:prstGeom>
        </p:spPr>
      </p:pic>
      <p:pic>
        <p:nvPicPr>
          <p:cNvPr id="12" name="Picture 11">
            <a:extLst>
              <a:ext uri="{FF2B5EF4-FFF2-40B4-BE49-F238E27FC236}">
                <a16:creationId xmlns:a16="http://schemas.microsoft.com/office/drawing/2014/main" id="{EC7CD63F-1342-9D43-AA4D-9165BB108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0013" y="1183621"/>
            <a:ext cx="1771974" cy="3360928"/>
          </a:xfrm>
          <a:prstGeom prst="rect">
            <a:avLst/>
          </a:prstGeom>
        </p:spPr>
      </p:pic>
    </p:spTree>
    <p:extLst>
      <p:ext uri="{BB962C8B-B14F-4D97-AF65-F5344CB8AC3E}">
        <p14:creationId xmlns:p14="http://schemas.microsoft.com/office/powerpoint/2010/main" val="254526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329E832-3470-E649-A72A-76265C906F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8455" y="1163989"/>
            <a:ext cx="2349290" cy="3276243"/>
          </a:xfrm>
          <a:prstGeom prst="rect">
            <a:avLst/>
          </a:prstGeom>
        </p:spPr>
      </p:pic>
      <p:sp>
        <p:nvSpPr>
          <p:cNvPr id="6" name="TextBox 5">
            <a:extLst>
              <a:ext uri="{FF2B5EF4-FFF2-40B4-BE49-F238E27FC236}">
                <a16:creationId xmlns:a16="http://schemas.microsoft.com/office/drawing/2014/main" id="{2A66AC2B-9859-AF40-A502-FF905CDDAF47}"/>
              </a:ext>
            </a:extLst>
          </p:cNvPr>
          <p:cNvSpPr txBox="1"/>
          <p:nvPr/>
        </p:nvSpPr>
        <p:spPr>
          <a:xfrm>
            <a:off x="1711386" y="1856509"/>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8C04A934-1DF7-6A4D-9507-9C7B7FB199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8" name="Title 3">
            <a:extLst>
              <a:ext uri="{FF2B5EF4-FFF2-40B4-BE49-F238E27FC236}">
                <a16:creationId xmlns:a16="http://schemas.microsoft.com/office/drawing/2014/main" id="{9E280583-C7F5-D442-A08C-FD46778BE1D3}"/>
              </a:ext>
            </a:extLst>
          </p:cNvPr>
          <p:cNvSpPr>
            <a:spLocks noGrp="1"/>
          </p:cNvSpPr>
          <p:nvPr>
            <p:ph type="title"/>
          </p:nvPr>
        </p:nvSpPr>
        <p:spPr>
          <a:xfrm>
            <a:off x="0" y="294041"/>
            <a:ext cx="3745089" cy="707849"/>
          </a:xfrm>
        </p:spPr>
        <p:txBody>
          <a:bodyPr>
            <a:normAutofit/>
          </a:bodyPr>
          <a:lstStyle/>
          <a:p>
            <a:r>
              <a:rPr lang="en-GB" sz="3600" b="1" dirty="0">
                <a:solidFill>
                  <a:schemeClr val="bg1"/>
                </a:solidFill>
              </a:rPr>
              <a:t>Sag es!</a:t>
            </a:r>
          </a:p>
        </p:txBody>
      </p:sp>
      <p:sp>
        <p:nvSpPr>
          <p:cNvPr id="9" name="Rounded Rectangle 11">
            <a:extLst>
              <a:ext uri="{FF2B5EF4-FFF2-40B4-BE49-F238E27FC236}">
                <a16:creationId xmlns:a16="http://schemas.microsoft.com/office/drawing/2014/main" id="{E5E8165D-E9A9-0D4A-9E83-197756EE9881}"/>
              </a:ext>
            </a:extLst>
          </p:cNvPr>
          <p:cNvSpPr/>
          <p:nvPr/>
        </p:nvSpPr>
        <p:spPr>
          <a:xfrm>
            <a:off x="9240983" y="93581"/>
            <a:ext cx="277471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und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4" name="TextBox 13">
            <a:extLst>
              <a:ext uri="{FF2B5EF4-FFF2-40B4-BE49-F238E27FC236}">
                <a16:creationId xmlns:a16="http://schemas.microsoft.com/office/drawing/2014/main" id="{CD79A939-AC10-074C-9D8C-0991FE1CDAF6}"/>
              </a:ext>
            </a:extLst>
          </p:cNvPr>
          <p:cNvSpPr txBox="1"/>
          <p:nvPr/>
        </p:nvSpPr>
        <p:spPr>
          <a:xfrm>
            <a:off x="3925769" y="4698124"/>
            <a:ext cx="4825371" cy="923330"/>
          </a:xfrm>
          <a:prstGeom prst="rect">
            <a:avLst/>
          </a:prstGeom>
          <a:noFill/>
        </p:spPr>
        <p:txBody>
          <a:bodyPr wrap="square" rtlCol="0">
            <a:spAutoFit/>
          </a:bodyPr>
          <a:lstStyle/>
          <a:p>
            <a:r>
              <a:rPr lang="en-GB" sz="5400" dirty="0">
                <a:solidFill>
                  <a:schemeClr val="accent5">
                    <a:lumMod val="50000"/>
                  </a:schemeClr>
                </a:solidFill>
              </a:rPr>
              <a:t>der G</a:t>
            </a:r>
            <a:r>
              <a:rPr lang="en-GB" sz="5400" b="1" dirty="0">
                <a:solidFill>
                  <a:srgbClr val="DAA520"/>
                </a:solidFill>
              </a:rPr>
              <a:t>a</a:t>
            </a:r>
            <a:r>
              <a:rPr lang="en-GB" sz="5400" dirty="0">
                <a:solidFill>
                  <a:schemeClr val="accent5">
                    <a:lumMod val="50000"/>
                  </a:schemeClr>
                </a:solidFill>
              </a:rPr>
              <a:t>rten</a:t>
            </a:r>
          </a:p>
        </p:txBody>
      </p:sp>
      <p:sp>
        <p:nvSpPr>
          <p:cNvPr id="15" name="TextBox 14">
            <a:extLst>
              <a:ext uri="{FF2B5EF4-FFF2-40B4-BE49-F238E27FC236}">
                <a16:creationId xmlns:a16="http://schemas.microsoft.com/office/drawing/2014/main" id="{ADAC349C-DF38-6E4C-854E-88B91FD20CC5}"/>
              </a:ext>
            </a:extLst>
          </p:cNvPr>
          <p:cNvSpPr txBox="1"/>
          <p:nvPr/>
        </p:nvSpPr>
        <p:spPr>
          <a:xfrm>
            <a:off x="3925769" y="4698124"/>
            <a:ext cx="4825371" cy="923330"/>
          </a:xfrm>
          <a:prstGeom prst="rect">
            <a:avLst/>
          </a:prstGeom>
          <a:noFill/>
        </p:spPr>
        <p:txBody>
          <a:bodyPr wrap="square" rtlCol="0">
            <a:spAutoFit/>
          </a:bodyPr>
          <a:lstStyle/>
          <a:p>
            <a:r>
              <a:rPr lang="en-GB" sz="5400" dirty="0">
                <a:solidFill>
                  <a:schemeClr val="accent5">
                    <a:lumMod val="50000"/>
                  </a:schemeClr>
                </a:solidFill>
              </a:rPr>
              <a:t>die </a:t>
            </a:r>
            <a:r>
              <a:rPr lang="en-GB" sz="5400" dirty="0" err="1">
                <a:solidFill>
                  <a:schemeClr val="accent5">
                    <a:lumMod val="50000"/>
                  </a:schemeClr>
                </a:solidFill>
              </a:rPr>
              <a:t>G</a:t>
            </a:r>
            <a:r>
              <a:rPr lang="en-GB" sz="5400" b="1" dirty="0" err="1">
                <a:solidFill>
                  <a:srgbClr val="DAA520"/>
                </a:solidFill>
              </a:rPr>
              <a:t>ä</a:t>
            </a:r>
            <a:r>
              <a:rPr lang="en-GB" sz="5400" dirty="0" err="1">
                <a:solidFill>
                  <a:schemeClr val="accent5">
                    <a:lumMod val="50000"/>
                  </a:schemeClr>
                </a:solidFill>
              </a:rPr>
              <a:t>rten</a:t>
            </a:r>
            <a:endParaRPr lang="en-GB" sz="5400" dirty="0">
              <a:solidFill>
                <a:schemeClr val="accent5">
                  <a:lumMod val="50000"/>
                </a:schemeClr>
              </a:solidFill>
            </a:endParaRPr>
          </a:p>
        </p:txBody>
      </p:sp>
      <p:pic>
        <p:nvPicPr>
          <p:cNvPr id="3" name="Picture 2">
            <a:extLst>
              <a:ext uri="{FF2B5EF4-FFF2-40B4-BE49-F238E27FC236}">
                <a16:creationId xmlns:a16="http://schemas.microsoft.com/office/drawing/2014/main" id="{5746EB45-4478-A349-A865-FB51D1C17F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793" y="1163989"/>
            <a:ext cx="2349290" cy="3276243"/>
          </a:xfrm>
          <a:prstGeom prst="rect">
            <a:avLst/>
          </a:prstGeom>
        </p:spPr>
      </p:pic>
      <p:pic>
        <p:nvPicPr>
          <p:cNvPr id="10" name="Picture 9">
            <a:extLst>
              <a:ext uri="{FF2B5EF4-FFF2-40B4-BE49-F238E27FC236}">
                <a16:creationId xmlns:a16="http://schemas.microsoft.com/office/drawing/2014/main" id="{37A0F618-66E6-6242-BDD4-0595DF2D48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1355" y="1163990"/>
            <a:ext cx="2349290" cy="3276243"/>
          </a:xfrm>
          <a:prstGeom prst="rect">
            <a:avLst/>
          </a:prstGeom>
        </p:spPr>
      </p:pic>
    </p:spTree>
    <p:extLst>
      <p:ext uri="{BB962C8B-B14F-4D97-AF65-F5344CB8AC3E}">
        <p14:creationId xmlns:p14="http://schemas.microsoft.com/office/powerpoint/2010/main" val="386680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66AC2B-9859-AF40-A502-FF905CDDAF47}"/>
              </a:ext>
            </a:extLst>
          </p:cNvPr>
          <p:cNvSpPr txBox="1"/>
          <p:nvPr/>
        </p:nvSpPr>
        <p:spPr>
          <a:xfrm>
            <a:off x="1047507" y="1931665"/>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8C04A934-1DF7-6A4D-9507-9C7B7FB199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8" name="Title 3">
            <a:extLst>
              <a:ext uri="{FF2B5EF4-FFF2-40B4-BE49-F238E27FC236}">
                <a16:creationId xmlns:a16="http://schemas.microsoft.com/office/drawing/2014/main" id="{9E280583-C7F5-D442-A08C-FD46778BE1D3}"/>
              </a:ext>
            </a:extLst>
          </p:cNvPr>
          <p:cNvSpPr>
            <a:spLocks noGrp="1"/>
          </p:cNvSpPr>
          <p:nvPr>
            <p:ph type="title"/>
          </p:nvPr>
        </p:nvSpPr>
        <p:spPr>
          <a:xfrm>
            <a:off x="0" y="294041"/>
            <a:ext cx="3745089" cy="707849"/>
          </a:xfrm>
        </p:spPr>
        <p:txBody>
          <a:bodyPr>
            <a:normAutofit/>
          </a:bodyPr>
          <a:lstStyle/>
          <a:p>
            <a:r>
              <a:rPr lang="en-GB" sz="3600" b="1" dirty="0">
                <a:solidFill>
                  <a:schemeClr val="bg1"/>
                </a:solidFill>
              </a:rPr>
              <a:t>Sag es!</a:t>
            </a:r>
          </a:p>
        </p:txBody>
      </p:sp>
      <p:sp>
        <p:nvSpPr>
          <p:cNvPr id="9" name="Rounded Rectangle 11">
            <a:extLst>
              <a:ext uri="{FF2B5EF4-FFF2-40B4-BE49-F238E27FC236}">
                <a16:creationId xmlns:a16="http://schemas.microsoft.com/office/drawing/2014/main" id="{E5E8165D-E9A9-0D4A-9E83-197756EE9881}"/>
              </a:ext>
            </a:extLst>
          </p:cNvPr>
          <p:cNvSpPr/>
          <p:nvPr/>
        </p:nvSpPr>
        <p:spPr>
          <a:xfrm>
            <a:off x="9240983" y="93581"/>
            <a:ext cx="277471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und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4" name="TextBox 13">
            <a:extLst>
              <a:ext uri="{FF2B5EF4-FFF2-40B4-BE49-F238E27FC236}">
                <a16:creationId xmlns:a16="http://schemas.microsoft.com/office/drawing/2014/main" id="{CD79A939-AC10-074C-9D8C-0991FE1CDAF6}"/>
              </a:ext>
            </a:extLst>
          </p:cNvPr>
          <p:cNvSpPr txBox="1"/>
          <p:nvPr/>
        </p:nvSpPr>
        <p:spPr>
          <a:xfrm>
            <a:off x="4182573" y="4135260"/>
            <a:ext cx="4634583" cy="923330"/>
          </a:xfrm>
          <a:prstGeom prst="rect">
            <a:avLst/>
          </a:prstGeom>
          <a:noFill/>
        </p:spPr>
        <p:txBody>
          <a:bodyPr wrap="square" rtlCol="0">
            <a:spAutoFit/>
          </a:bodyPr>
          <a:lstStyle/>
          <a:p>
            <a:r>
              <a:rPr lang="en-GB" sz="5400" dirty="0">
                <a:solidFill>
                  <a:schemeClr val="accent5">
                    <a:lumMod val="50000"/>
                  </a:schemeClr>
                </a:solidFill>
              </a:rPr>
              <a:t>die N</a:t>
            </a:r>
            <a:r>
              <a:rPr lang="en-GB" sz="5400" b="1" dirty="0">
                <a:solidFill>
                  <a:srgbClr val="DAA520"/>
                </a:solidFill>
              </a:rPr>
              <a:t>a</a:t>
            </a:r>
            <a:r>
              <a:rPr lang="en-GB" sz="5400" dirty="0">
                <a:solidFill>
                  <a:schemeClr val="accent5">
                    <a:lumMod val="50000"/>
                  </a:schemeClr>
                </a:solidFill>
              </a:rPr>
              <a:t>cht</a:t>
            </a:r>
          </a:p>
        </p:txBody>
      </p:sp>
      <p:sp>
        <p:nvSpPr>
          <p:cNvPr id="15" name="TextBox 14">
            <a:extLst>
              <a:ext uri="{FF2B5EF4-FFF2-40B4-BE49-F238E27FC236}">
                <a16:creationId xmlns:a16="http://schemas.microsoft.com/office/drawing/2014/main" id="{ADAC349C-DF38-6E4C-854E-88B91FD20CC5}"/>
              </a:ext>
            </a:extLst>
          </p:cNvPr>
          <p:cNvSpPr txBox="1"/>
          <p:nvPr/>
        </p:nvSpPr>
        <p:spPr>
          <a:xfrm>
            <a:off x="4182573" y="4135260"/>
            <a:ext cx="4716442" cy="923330"/>
          </a:xfrm>
          <a:prstGeom prst="rect">
            <a:avLst/>
          </a:prstGeom>
          <a:noFill/>
        </p:spPr>
        <p:txBody>
          <a:bodyPr wrap="square" rtlCol="0">
            <a:spAutoFit/>
          </a:bodyPr>
          <a:lstStyle/>
          <a:p>
            <a:r>
              <a:rPr lang="en-GB" sz="5400" dirty="0">
                <a:solidFill>
                  <a:schemeClr val="accent5">
                    <a:lumMod val="50000"/>
                  </a:schemeClr>
                </a:solidFill>
              </a:rPr>
              <a:t>die </a:t>
            </a:r>
            <a:r>
              <a:rPr lang="en-GB" sz="5400" dirty="0" err="1">
                <a:solidFill>
                  <a:schemeClr val="accent5">
                    <a:lumMod val="50000"/>
                  </a:schemeClr>
                </a:solidFill>
              </a:rPr>
              <a:t>N</a:t>
            </a:r>
            <a:r>
              <a:rPr lang="en-GB" sz="5400" b="1" dirty="0" err="1">
                <a:solidFill>
                  <a:srgbClr val="DAA520"/>
                </a:solidFill>
              </a:rPr>
              <a:t>ä</a:t>
            </a:r>
            <a:r>
              <a:rPr lang="en-GB" sz="5400" dirty="0" err="1">
                <a:solidFill>
                  <a:schemeClr val="accent5">
                    <a:lumMod val="50000"/>
                  </a:schemeClr>
                </a:solidFill>
              </a:rPr>
              <a:t>chte</a:t>
            </a:r>
            <a:endParaRPr lang="en-GB" sz="5400" dirty="0">
              <a:solidFill>
                <a:schemeClr val="accent5">
                  <a:lumMod val="50000"/>
                </a:schemeClr>
              </a:solidFill>
            </a:endParaRPr>
          </a:p>
        </p:txBody>
      </p:sp>
      <p:pic>
        <p:nvPicPr>
          <p:cNvPr id="10" name="Picture 9">
            <a:extLst>
              <a:ext uri="{FF2B5EF4-FFF2-40B4-BE49-F238E27FC236}">
                <a16:creationId xmlns:a16="http://schemas.microsoft.com/office/drawing/2014/main" id="{0E4950FF-1964-9C4A-8CFA-F4D7D91138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3932" y="1770369"/>
            <a:ext cx="2250725" cy="2014398"/>
          </a:xfrm>
          <a:prstGeom prst="rect">
            <a:avLst/>
          </a:prstGeom>
        </p:spPr>
      </p:pic>
      <p:pic>
        <p:nvPicPr>
          <p:cNvPr id="11" name="Picture 10">
            <a:extLst>
              <a:ext uri="{FF2B5EF4-FFF2-40B4-BE49-F238E27FC236}">
                <a16:creationId xmlns:a16="http://schemas.microsoft.com/office/drawing/2014/main" id="{AAE37CEE-8122-7248-B84B-35B34BD14A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7958" y="1770369"/>
            <a:ext cx="2250725" cy="2014398"/>
          </a:xfrm>
          <a:prstGeom prst="rect">
            <a:avLst/>
          </a:prstGeom>
        </p:spPr>
      </p:pic>
      <p:pic>
        <p:nvPicPr>
          <p:cNvPr id="12" name="Picture 11">
            <a:extLst>
              <a:ext uri="{FF2B5EF4-FFF2-40B4-BE49-F238E27FC236}">
                <a16:creationId xmlns:a16="http://schemas.microsoft.com/office/drawing/2014/main" id="{9E2D7D19-E934-8548-A9AF-7D256BE508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5872" y="1770369"/>
            <a:ext cx="2250725" cy="2014398"/>
          </a:xfrm>
          <a:prstGeom prst="rect">
            <a:avLst/>
          </a:prstGeom>
        </p:spPr>
      </p:pic>
    </p:spTree>
    <p:extLst>
      <p:ext uri="{BB962C8B-B14F-4D97-AF65-F5344CB8AC3E}">
        <p14:creationId xmlns:p14="http://schemas.microsoft.com/office/powerpoint/2010/main" val="261296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[ä]</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T2.2 Week 3 Slide 3</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35988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B225F93A-08E2-AB4D-9414-D4B5915AEDE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620723" cy="869950"/>
          </a:xfrm>
          <a:prstGeom prst="rect">
            <a:avLst/>
          </a:prstGeom>
        </p:spPr>
      </p:pic>
      <p:sp>
        <p:nvSpPr>
          <p:cNvPr id="13" name="Rectangle 12">
            <a:hlinkClick r:id="" action="ppaction://noaction">
              <a:snd r:embed="rId4" name="sagen_source.wav"/>
            </a:hlinkClick>
            <a:extLst>
              <a:ext uri="{FF2B5EF4-FFF2-40B4-BE49-F238E27FC236}">
                <a16:creationId xmlns:a16="http://schemas.microsoft.com/office/drawing/2014/main" id="{73EC1E09-D638-6E44-BCDA-F30026C0DA66}"/>
              </a:ext>
            </a:extLst>
          </p:cNvPr>
          <p:cNvSpPr/>
          <p:nvPr/>
        </p:nvSpPr>
        <p:spPr>
          <a:xfrm>
            <a:off x="3960850" y="1379294"/>
            <a:ext cx="1415773" cy="584775"/>
          </a:xfrm>
          <a:prstGeom prst="rect">
            <a:avLst/>
          </a:prstGeom>
        </p:spPr>
        <p:txBody>
          <a:bodyPr wrap="none">
            <a:spAutoFit/>
          </a:bodyPr>
          <a:lstStyle/>
          <a:p>
            <a:pPr algn="ctr"/>
            <a:r>
              <a:rPr lang="en-GB" sz="3200" dirty="0" err="1">
                <a:solidFill>
                  <a:schemeClr val="accent1">
                    <a:lumMod val="50000"/>
                  </a:schemeClr>
                </a:solidFill>
                <a:latin typeface="Century Gothic" panose="020B0502020202020204" pitchFamily="34" charset="0"/>
              </a:rPr>
              <a:t>s</a:t>
            </a:r>
            <a:r>
              <a:rPr lang="en-GB" sz="3200" dirty="0" err="1">
                <a:solidFill>
                  <a:srgbClr val="DAA520"/>
                </a:solidFill>
                <a:latin typeface="Century Gothic" panose="020B0502020202020204" pitchFamily="34" charset="0"/>
              </a:rPr>
              <a:t>a</a:t>
            </a:r>
            <a:r>
              <a:rPr lang="en-GB" sz="3200" dirty="0" err="1">
                <a:solidFill>
                  <a:schemeClr val="accent1">
                    <a:lumMod val="50000"/>
                  </a:schemeClr>
                </a:solidFill>
                <a:latin typeface="Century Gothic" panose="020B0502020202020204" pitchFamily="34" charset="0"/>
              </a:rPr>
              <a:t>gen</a:t>
            </a:r>
            <a:endParaRPr lang="en-GB" sz="3200" dirty="0">
              <a:solidFill>
                <a:schemeClr val="accent1">
                  <a:lumMod val="50000"/>
                </a:schemeClr>
              </a:solidFill>
              <a:latin typeface="Century Gothic" panose="020B0502020202020204" pitchFamily="34" charset="0"/>
            </a:endParaRPr>
          </a:p>
        </p:txBody>
      </p:sp>
      <p:sp>
        <p:nvSpPr>
          <p:cNvPr id="15" name="Title 2">
            <a:hlinkClick r:id="" action="ppaction://noaction">
              <a:snd r:embed="rId5" name="a SSC.wav"/>
            </a:hlinkClick>
            <a:extLst>
              <a:ext uri="{FF2B5EF4-FFF2-40B4-BE49-F238E27FC236}">
                <a16:creationId xmlns:a16="http://schemas.microsoft.com/office/drawing/2014/main" id="{25AE1B5B-9B83-2545-B5D8-3FD4F00FECC1}"/>
              </a:ext>
            </a:extLst>
          </p:cNvPr>
          <p:cNvSpPr txBox="1">
            <a:spLocks/>
          </p:cNvSpPr>
          <p:nvPr/>
        </p:nvSpPr>
        <p:spPr>
          <a:xfrm>
            <a:off x="5849360" y="1806168"/>
            <a:ext cx="1796738" cy="12119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7200" b="1" dirty="0">
                <a:solidFill>
                  <a:schemeClr val="accent1">
                    <a:lumMod val="50000"/>
                  </a:schemeClr>
                </a:solidFill>
              </a:rPr>
              <a:t>ä</a:t>
            </a:r>
            <a:r>
              <a:rPr lang="en-GB" sz="2000" dirty="0">
                <a:solidFill>
                  <a:schemeClr val="accent1">
                    <a:lumMod val="50000"/>
                  </a:schemeClr>
                </a:solidFill>
              </a:rPr>
              <a:t>[short]</a:t>
            </a:r>
            <a:endParaRPr lang="en-US" sz="1200" dirty="0">
              <a:solidFill>
                <a:schemeClr val="accent1">
                  <a:lumMod val="50000"/>
                </a:schemeClr>
              </a:solidFill>
            </a:endParaRPr>
          </a:p>
        </p:txBody>
      </p:sp>
      <p:sp>
        <p:nvSpPr>
          <p:cNvPr id="16" name="Rectangle 15">
            <a:hlinkClick r:id="" action="ppaction://noaction">
              <a:snd r:embed="rId6" name="lacheln.wav"/>
            </a:hlinkClick>
            <a:extLst>
              <a:ext uri="{FF2B5EF4-FFF2-40B4-BE49-F238E27FC236}">
                <a16:creationId xmlns:a16="http://schemas.microsoft.com/office/drawing/2014/main" id="{130C2D85-AE77-6746-AEAA-95390B87F502}"/>
              </a:ext>
            </a:extLst>
          </p:cNvPr>
          <p:cNvSpPr/>
          <p:nvPr/>
        </p:nvSpPr>
        <p:spPr>
          <a:xfrm>
            <a:off x="7856585" y="2250015"/>
            <a:ext cx="1661032" cy="584775"/>
          </a:xfrm>
          <a:prstGeom prst="rect">
            <a:avLst/>
          </a:prstGeom>
        </p:spPr>
        <p:txBody>
          <a:bodyPr wrap="none">
            <a:spAutoFit/>
          </a:bodyPr>
          <a:lstStyle/>
          <a:p>
            <a:pPr algn="ctr"/>
            <a:r>
              <a:rPr lang="en-GB" sz="3200" dirty="0" err="1">
                <a:solidFill>
                  <a:schemeClr val="accent1">
                    <a:lumMod val="50000"/>
                  </a:schemeClr>
                </a:solidFill>
                <a:latin typeface="Century Gothic" panose="020B0502020202020204" pitchFamily="34" charset="0"/>
              </a:rPr>
              <a:t>l</a:t>
            </a:r>
            <a:r>
              <a:rPr lang="en-GB" sz="3200" dirty="0" err="1">
                <a:solidFill>
                  <a:srgbClr val="DAA520"/>
                </a:solidFill>
                <a:latin typeface="Century Gothic" panose="020B0502020202020204" pitchFamily="34" charset="0"/>
              </a:rPr>
              <a:t>ä</a:t>
            </a:r>
            <a:r>
              <a:rPr lang="en-GB" sz="3200" dirty="0" err="1">
                <a:solidFill>
                  <a:schemeClr val="accent1">
                    <a:lumMod val="50000"/>
                  </a:schemeClr>
                </a:solidFill>
                <a:latin typeface="Century Gothic" panose="020B0502020202020204" pitchFamily="34" charset="0"/>
              </a:rPr>
              <a:t>cheln</a:t>
            </a:r>
            <a:endParaRPr lang="en-GB" sz="3200" dirty="0">
              <a:solidFill>
                <a:schemeClr val="accent1">
                  <a:lumMod val="50000"/>
                </a:schemeClr>
              </a:solidFill>
              <a:latin typeface="Century Gothic" panose="020B0502020202020204" pitchFamily="34" charset="0"/>
            </a:endParaRPr>
          </a:p>
        </p:txBody>
      </p:sp>
      <p:sp>
        <p:nvSpPr>
          <p:cNvPr id="17" name="Rectangle 16">
            <a:hlinkClick r:id="" action="ppaction://noaction">
              <a:snd r:embed="rId7" name="spaet.wav"/>
            </a:hlinkClick>
            <a:extLst>
              <a:ext uri="{FF2B5EF4-FFF2-40B4-BE49-F238E27FC236}">
                <a16:creationId xmlns:a16="http://schemas.microsoft.com/office/drawing/2014/main" id="{52D0FFC8-92AC-A64D-8D1A-D99CBF305069}"/>
              </a:ext>
            </a:extLst>
          </p:cNvPr>
          <p:cNvSpPr/>
          <p:nvPr/>
        </p:nvSpPr>
        <p:spPr>
          <a:xfrm>
            <a:off x="7851934" y="1406972"/>
            <a:ext cx="1043876" cy="584775"/>
          </a:xfrm>
          <a:prstGeom prst="rect">
            <a:avLst/>
          </a:prstGeom>
        </p:spPr>
        <p:txBody>
          <a:bodyPr wrap="none">
            <a:spAutoFit/>
          </a:bodyPr>
          <a:lstStyle/>
          <a:p>
            <a:r>
              <a:rPr lang="en-GB" sz="3200" dirty="0" err="1">
                <a:solidFill>
                  <a:schemeClr val="accent1">
                    <a:lumMod val="50000"/>
                  </a:schemeClr>
                </a:solidFill>
                <a:latin typeface="Century Gothic" panose="020B0502020202020204" pitchFamily="34" charset="0"/>
              </a:rPr>
              <a:t>sp</a:t>
            </a:r>
            <a:r>
              <a:rPr lang="en-GB" sz="3200" dirty="0" err="1">
                <a:solidFill>
                  <a:srgbClr val="DAA520"/>
                </a:solidFill>
                <a:latin typeface="Century Gothic" panose="020B0502020202020204" pitchFamily="34" charset="0"/>
              </a:rPr>
              <a:t>ä</a:t>
            </a:r>
            <a:r>
              <a:rPr lang="en-GB" sz="3200" dirty="0" err="1">
                <a:solidFill>
                  <a:schemeClr val="accent1">
                    <a:lumMod val="50000"/>
                  </a:schemeClr>
                </a:solidFill>
                <a:latin typeface="Century Gothic" panose="020B0502020202020204" pitchFamily="34" charset="0"/>
              </a:rPr>
              <a:t>t</a:t>
            </a:r>
            <a:endParaRPr lang="en-US" sz="3200" dirty="0">
              <a:solidFill>
                <a:schemeClr val="accent1">
                  <a:lumMod val="50000"/>
                </a:schemeClr>
              </a:solidFill>
            </a:endParaRPr>
          </a:p>
        </p:txBody>
      </p:sp>
      <p:sp>
        <p:nvSpPr>
          <p:cNvPr id="26" name="Action Button: Custom 25">
            <a:hlinkClick r:id="" action="ppaction://noaction" highlightClick="1">
              <a:snd r:embed="rId8" name="egal.wav"/>
            </a:hlinkClick>
            <a:extLst>
              <a:ext uri="{FF2B5EF4-FFF2-40B4-BE49-F238E27FC236}">
                <a16:creationId xmlns:a16="http://schemas.microsoft.com/office/drawing/2014/main" id="{33E9EE8E-A911-8243-A34E-BED550259991}"/>
              </a:ext>
            </a:extLst>
          </p:cNvPr>
          <p:cNvSpPr/>
          <p:nvPr/>
        </p:nvSpPr>
        <p:spPr>
          <a:xfrm>
            <a:off x="660427" y="2895175"/>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27" name="Action Button: Custom 26">
            <a:hlinkClick r:id="" action="ppaction://noaction" highlightClick="1">
              <a:snd r:embed="rId9" name="staendig.wav"/>
            </a:hlinkClick>
            <a:extLst>
              <a:ext uri="{FF2B5EF4-FFF2-40B4-BE49-F238E27FC236}">
                <a16:creationId xmlns:a16="http://schemas.microsoft.com/office/drawing/2014/main" id="{59D3956A-1EDE-E844-82D6-40A081F50625}"/>
              </a:ext>
            </a:extLst>
          </p:cNvPr>
          <p:cNvSpPr/>
          <p:nvPr/>
        </p:nvSpPr>
        <p:spPr>
          <a:xfrm>
            <a:off x="660427" y="3485502"/>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8" name="Action Button: Custom 27">
            <a:hlinkClick r:id="" action="ppaction://noaction" highlightClick="1">
              <a:snd r:embed="rId10" name="haengen.wav"/>
            </a:hlinkClick>
            <a:extLst>
              <a:ext uri="{FF2B5EF4-FFF2-40B4-BE49-F238E27FC236}">
                <a16:creationId xmlns:a16="http://schemas.microsoft.com/office/drawing/2014/main" id="{F021FD54-8884-CB4A-B369-AC702E6D3FD8}"/>
              </a:ext>
            </a:extLst>
          </p:cNvPr>
          <p:cNvSpPr/>
          <p:nvPr/>
        </p:nvSpPr>
        <p:spPr>
          <a:xfrm>
            <a:off x="660427" y="4048494"/>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29" name="Action Button: Custom 28">
            <a:hlinkClick r:id="" action="ppaction://noaction" highlightClick="1">
              <a:snd r:embed="rId11" name="unbekannt.wav"/>
            </a:hlinkClick>
            <a:extLst>
              <a:ext uri="{FF2B5EF4-FFF2-40B4-BE49-F238E27FC236}">
                <a16:creationId xmlns:a16="http://schemas.microsoft.com/office/drawing/2014/main" id="{EC9FBB17-083F-6D4D-A8EA-596D9AFAA7F7}"/>
              </a:ext>
            </a:extLst>
          </p:cNvPr>
          <p:cNvSpPr/>
          <p:nvPr/>
        </p:nvSpPr>
        <p:spPr>
          <a:xfrm>
            <a:off x="660427" y="4643271"/>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30" name="Action Button: Custom 29">
            <a:hlinkClick r:id="" action="ppaction://noaction" highlightClick="1">
              <a:snd r:embed="rId12" name="Bad.wav"/>
            </a:hlinkClick>
            <a:extLst>
              <a:ext uri="{FF2B5EF4-FFF2-40B4-BE49-F238E27FC236}">
                <a16:creationId xmlns:a16="http://schemas.microsoft.com/office/drawing/2014/main" id="{BB24E38F-9110-D948-9DD1-D88F74954072}"/>
              </a:ext>
            </a:extLst>
          </p:cNvPr>
          <p:cNvSpPr/>
          <p:nvPr/>
        </p:nvSpPr>
        <p:spPr>
          <a:xfrm>
            <a:off x="656591" y="5233212"/>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31" name="Action Button: Custom 30">
            <a:hlinkClick r:id="" action="ppaction://noaction" highlightClick="1">
              <a:snd r:embed="rId13" name="Naehe.wav"/>
            </a:hlinkClick>
            <a:extLst>
              <a:ext uri="{FF2B5EF4-FFF2-40B4-BE49-F238E27FC236}">
                <a16:creationId xmlns:a16="http://schemas.microsoft.com/office/drawing/2014/main" id="{C79F24E8-B9F1-4D43-8F0F-CC079B13C259}"/>
              </a:ext>
            </a:extLst>
          </p:cNvPr>
          <p:cNvSpPr/>
          <p:nvPr/>
        </p:nvSpPr>
        <p:spPr>
          <a:xfrm>
            <a:off x="648853" y="5796204"/>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32" name="Action Button: Custom 31">
            <a:hlinkClick r:id="" action="ppaction://noaction" highlightClick="1">
              <a:snd r:embed="rId14" name="zaehlen.wav"/>
            </a:hlinkClick>
            <a:extLst>
              <a:ext uri="{FF2B5EF4-FFF2-40B4-BE49-F238E27FC236}">
                <a16:creationId xmlns:a16="http://schemas.microsoft.com/office/drawing/2014/main" id="{AAB2CD89-C602-8841-B116-B8C36277C094}"/>
              </a:ext>
            </a:extLst>
          </p:cNvPr>
          <p:cNvSpPr/>
          <p:nvPr/>
        </p:nvSpPr>
        <p:spPr>
          <a:xfrm>
            <a:off x="7281109" y="3632725"/>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33" name="Action Button: Custom 32">
            <a:hlinkClick r:id="" action="ppaction://noaction" highlightClick="1">
              <a:snd r:embed="rId15" name="Wahlen.wav"/>
            </a:hlinkClick>
            <a:extLst>
              <a:ext uri="{FF2B5EF4-FFF2-40B4-BE49-F238E27FC236}">
                <a16:creationId xmlns:a16="http://schemas.microsoft.com/office/drawing/2014/main" id="{621F8236-15CE-FB48-BACC-CBD6526E1074}"/>
              </a:ext>
            </a:extLst>
          </p:cNvPr>
          <p:cNvSpPr/>
          <p:nvPr/>
        </p:nvSpPr>
        <p:spPr>
          <a:xfrm>
            <a:off x="7281109" y="4223052"/>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34" name="Action Button: Custom 33">
            <a:hlinkClick r:id="" action="ppaction://noaction" highlightClick="1">
              <a:snd r:embed="rId16" name="geschafft.wav"/>
            </a:hlinkClick>
            <a:extLst>
              <a:ext uri="{FF2B5EF4-FFF2-40B4-BE49-F238E27FC236}">
                <a16:creationId xmlns:a16="http://schemas.microsoft.com/office/drawing/2014/main" id="{0AF9555A-4A3C-A641-A52B-ECF7A2DE4EF3}"/>
              </a:ext>
            </a:extLst>
          </p:cNvPr>
          <p:cNvSpPr/>
          <p:nvPr/>
        </p:nvSpPr>
        <p:spPr>
          <a:xfrm>
            <a:off x="7281109" y="4786044"/>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9</a:t>
            </a:r>
          </a:p>
        </p:txBody>
      </p:sp>
      <p:sp>
        <p:nvSpPr>
          <p:cNvPr id="35" name="Action Button: Custom 34">
            <a:hlinkClick r:id="" action="ppaction://noaction" highlightClick="1">
              <a:snd r:embed="rId17" name="schaetzen.wav"/>
            </a:hlinkClick>
            <a:extLst>
              <a:ext uri="{FF2B5EF4-FFF2-40B4-BE49-F238E27FC236}">
                <a16:creationId xmlns:a16="http://schemas.microsoft.com/office/drawing/2014/main" id="{ECF5580B-FD9E-A74A-A0EC-66CA0A87FF10}"/>
              </a:ext>
            </a:extLst>
          </p:cNvPr>
          <p:cNvSpPr/>
          <p:nvPr/>
        </p:nvSpPr>
        <p:spPr>
          <a:xfrm>
            <a:off x="7281108" y="5380821"/>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10</a:t>
            </a:r>
          </a:p>
        </p:txBody>
      </p:sp>
      <p:sp>
        <p:nvSpPr>
          <p:cNvPr id="37" name="TextBox 36">
            <a:extLst>
              <a:ext uri="{FF2B5EF4-FFF2-40B4-BE49-F238E27FC236}">
                <a16:creationId xmlns:a16="http://schemas.microsoft.com/office/drawing/2014/main" id="{66BA219A-8612-AC44-AE3D-7822CD728149}"/>
              </a:ext>
            </a:extLst>
          </p:cNvPr>
          <p:cNvSpPr txBox="1"/>
          <p:nvPr/>
        </p:nvSpPr>
        <p:spPr>
          <a:xfrm>
            <a:off x="1471049" y="2834790"/>
            <a:ext cx="978153" cy="523220"/>
          </a:xfrm>
          <a:prstGeom prst="rect">
            <a:avLst/>
          </a:prstGeom>
          <a:noFill/>
        </p:spPr>
        <p:txBody>
          <a:bodyPr wrap="none" rtlCol="0">
            <a:spAutoFit/>
          </a:bodyPr>
          <a:lstStyle/>
          <a:p>
            <a:r>
              <a:rPr lang="en-US" sz="2800" dirty="0" err="1">
                <a:solidFill>
                  <a:schemeClr val="accent1">
                    <a:lumMod val="50000"/>
                  </a:schemeClr>
                </a:solidFill>
              </a:rPr>
              <a:t>eg</a:t>
            </a:r>
            <a:r>
              <a:rPr lang="en-US" sz="2800" b="1" dirty="0" err="1">
                <a:solidFill>
                  <a:srgbClr val="DAA520"/>
                </a:solidFill>
              </a:rPr>
              <a:t>a</a:t>
            </a:r>
            <a:r>
              <a:rPr lang="en-US" sz="2800" dirty="0" err="1">
                <a:solidFill>
                  <a:schemeClr val="accent1">
                    <a:lumMod val="50000"/>
                  </a:schemeClr>
                </a:solidFill>
              </a:rPr>
              <a:t>l</a:t>
            </a:r>
            <a:endParaRPr lang="en-US" sz="2800" dirty="0">
              <a:solidFill>
                <a:schemeClr val="accent1">
                  <a:lumMod val="50000"/>
                </a:schemeClr>
              </a:solidFill>
            </a:endParaRPr>
          </a:p>
        </p:txBody>
      </p:sp>
      <p:sp>
        <p:nvSpPr>
          <p:cNvPr id="38" name="TextBox 37">
            <a:extLst>
              <a:ext uri="{FF2B5EF4-FFF2-40B4-BE49-F238E27FC236}">
                <a16:creationId xmlns:a16="http://schemas.microsoft.com/office/drawing/2014/main" id="{BDAD3EB0-1EDE-744A-A108-5B2516920499}"/>
              </a:ext>
            </a:extLst>
          </p:cNvPr>
          <p:cNvSpPr txBox="1"/>
          <p:nvPr/>
        </p:nvSpPr>
        <p:spPr>
          <a:xfrm>
            <a:off x="1471049" y="3398041"/>
            <a:ext cx="1470274" cy="523220"/>
          </a:xfrm>
          <a:prstGeom prst="rect">
            <a:avLst/>
          </a:prstGeom>
          <a:noFill/>
        </p:spPr>
        <p:txBody>
          <a:bodyPr wrap="none" rtlCol="0">
            <a:spAutoFit/>
          </a:bodyPr>
          <a:lstStyle/>
          <a:p>
            <a:r>
              <a:rPr lang="en-US" sz="2800" dirty="0" err="1">
                <a:solidFill>
                  <a:schemeClr val="accent1">
                    <a:lumMod val="50000"/>
                  </a:schemeClr>
                </a:solidFill>
              </a:rPr>
              <a:t>st</a:t>
            </a:r>
            <a:r>
              <a:rPr lang="en-US" sz="2800" b="1" dirty="0" err="1">
                <a:solidFill>
                  <a:srgbClr val="DAA520"/>
                </a:solidFill>
              </a:rPr>
              <a:t>ä</a:t>
            </a:r>
            <a:r>
              <a:rPr lang="en-US" sz="2800" dirty="0" err="1">
                <a:solidFill>
                  <a:schemeClr val="accent1">
                    <a:lumMod val="50000"/>
                  </a:schemeClr>
                </a:solidFill>
              </a:rPr>
              <a:t>ndig</a:t>
            </a:r>
            <a:endParaRPr lang="en-US" sz="2800" dirty="0">
              <a:solidFill>
                <a:schemeClr val="accent1">
                  <a:lumMod val="50000"/>
                </a:schemeClr>
              </a:solidFill>
            </a:endParaRPr>
          </a:p>
        </p:txBody>
      </p:sp>
      <p:sp>
        <p:nvSpPr>
          <p:cNvPr id="39" name="TextBox 38">
            <a:extLst>
              <a:ext uri="{FF2B5EF4-FFF2-40B4-BE49-F238E27FC236}">
                <a16:creationId xmlns:a16="http://schemas.microsoft.com/office/drawing/2014/main" id="{B9BB15E1-5864-8143-BA4F-18B04E976B37}"/>
              </a:ext>
            </a:extLst>
          </p:cNvPr>
          <p:cNvSpPr txBox="1"/>
          <p:nvPr/>
        </p:nvSpPr>
        <p:spPr>
          <a:xfrm>
            <a:off x="1471049" y="4013347"/>
            <a:ext cx="1564852" cy="523220"/>
          </a:xfrm>
          <a:prstGeom prst="rect">
            <a:avLst/>
          </a:prstGeom>
          <a:noFill/>
        </p:spPr>
        <p:txBody>
          <a:bodyPr wrap="none" rtlCol="0">
            <a:spAutoFit/>
          </a:bodyPr>
          <a:lstStyle/>
          <a:p>
            <a:r>
              <a:rPr lang="en-US" sz="2800" dirty="0" err="1">
                <a:solidFill>
                  <a:schemeClr val="accent1">
                    <a:lumMod val="50000"/>
                  </a:schemeClr>
                </a:solidFill>
              </a:rPr>
              <a:t>h</a:t>
            </a:r>
            <a:r>
              <a:rPr lang="en-US" sz="2800" b="1" dirty="0" err="1">
                <a:solidFill>
                  <a:srgbClr val="DAA520"/>
                </a:solidFill>
              </a:rPr>
              <a:t>ä</a:t>
            </a:r>
            <a:r>
              <a:rPr lang="en-US" sz="2800" dirty="0" err="1">
                <a:solidFill>
                  <a:schemeClr val="accent1">
                    <a:lumMod val="50000"/>
                  </a:schemeClr>
                </a:solidFill>
              </a:rPr>
              <a:t>ngen</a:t>
            </a:r>
            <a:endParaRPr lang="en-US" sz="2800" dirty="0">
              <a:solidFill>
                <a:schemeClr val="accent1">
                  <a:lumMod val="50000"/>
                </a:schemeClr>
              </a:solidFill>
            </a:endParaRPr>
          </a:p>
        </p:txBody>
      </p:sp>
      <p:sp>
        <p:nvSpPr>
          <p:cNvPr id="40" name="TextBox 39">
            <a:extLst>
              <a:ext uri="{FF2B5EF4-FFF2-40B4-BE49-F238E27FC236}">
                <a16:creationId xmlns:a16="http://schemas.microsoft.com/office/drawing/2014/main" id="{7B5C055A-C657-7349-9F0B-633DFB56D154}"/>
              </a:ext>
            </a:extLst>
          </p:cNvPr>
          <p:cNvSpPr txBox="1"/>
          <p:nvPr/>
        </p:nvSpPr>
        <p:spPr>
          <a:xfrm>
            <a:off x="1471049" y="4569226"/>
            <a:ext cx="2087431" cy="523220"/>
          </a:xfrm>
          <a:prstGeom prst="rect">
            <a:avLst/>
          </a:prstGeom>
          <a:noFill/>
        </p:spPr>
        <p:txBody>
          <a:bodyPr wrap="none" rtlCol="0">
            <a:spAutoFit/>
          </a:bodyPr>
          <a:lstStyle/>
          <a:p>
            <a:r>
              <a:rPr lang="en-US" sz="2800" dirty="0" err="1">
                <a:solidFill>
                  <a:schemeClr val="accent1">
                    <a:lumMod val="50000"/>
                  </a:schemeClr>
                </a:solidFill>
              </a:rPr>
              <a:t>unbek</a:t>
            </a:r>
            <a:r>
              <a:rPr lang="en-US" sz="2800" b="1" dirty="0" err="1">
                <a:solidFill>
                  <a:srgbClr val="DAA520"/>
                </a:solidFill>
              </a:rPr>
              <a:t>a</a:t>
            </a:r>
            <a:r>
              <a:rPr lang="en-US" sz="2800" dirty="0" err="1">
                <a:solidFill>
                  <a:schemeClr val="accent1">
                    <a:lumMod val="50000"/>
                  </a:schemeClr>
                </a:solidFill>
              </a:rPr>
              <a:t>nnt</a:t>
            </a:r>
            <a:endParaRPr lang="en-US" sz="2800" dirty="0">
              <a:solidFill>
                <a:schemeClr val="accent1">
                  <a:lumMod val="50000"/>
                </a:schemeClr>
              </a:solidFill>
            </a:endParaRPr>
          </a:p>
        </p:txBody>
      </p:sp>
      <p:sp>
        <p:nvSpPr>
          <p:cNvPr id="41" name="TextBox 40">
            <a:extLst>
              <a:ext uri="{FF2B5EF4-FFF2-40B4-BE49-F238E27FC236}">
                <a16:creationId xmlns:a16="http://schemas.microsoft.com/office/drawing/2014/main" id="{63BB57E5-9631-D641-AEF6-98F54529585C}"/>
              </a:ext>
            </a:extLst>
          </p:cNvPr>
          <p:cNvSpPr txBox="1"/>
          <p:nvPr/>
        </p:nvSpPr>
        <p:spPr>
          <a:xfrm>
            <a:off x="1471049" y="5190498"/>
            <a:ext cx="881973" cy="523220"/>
          </a:xfrm>
          <a:prstGeom prst="rect">
            <a:avLst/>
          </a:prstGeom>
          <a:noFill/>
        </p:spPr>
        <p:txBody>
          <a:bodyPr wrap="none" rtlCol="0">
            <a:spAutoFit/>
          </a:bodyPr>
          <a:lstStyle/>
          <a:p>
            <a:r>
              <a:rPr lang="en-US" sz="2800" dirty="0">
                <a:solidFill>
                  <a:schemeClr val="accent1">
                    <a:lumMod val="50000"/>
                  </a:schemeClr>
                </a:solidFill>
              </a:rPr>
              <a:t>B</a:t>
            </a:r>
            <a:r>
              <a:rPr lang="en-US" sz="2800" b="1" dirty="0">
                <a:solidFill>
                  <a:srgbClr val="DAA520"/>
                </a:solidFill>
              </a:rPr>
              <a:t>a</a:t>
            </a:r>
            <a:r>
              <a:rPr lang="en-US" sz="2800" dirty="0">
                <a:solidFill>
                  <a:schemeClr val="accent1">
                    <a:lumMod val="50000"/>
                  </a:schemeClr>
                </a:solidFill>
              </a:rPr>
              <a:t>d</a:t>
            </a:r>
          </a:p>
        </p:txBody>
      </p:sp>
      <p:sp>
        <p:nvSpPr>
          <p:cNvPr id="42" name="TextBox 41">
            <a:extLst>
              <a:ext uri="{FF2B5EF4-FFF2-40B4-BE49-F238E27FC236}">
                <a16:creationId xmlns:a16="http://schemas.microsoft.com/office/drawing/2014/main" id="{46B7C368-E02E-824F-B971-1F0295A1C6E8}"/>
              </a:ext>
            </a:extLst>
          </p:cNvPr>
          <p:cNvSpPr txBox="1"/>
          <p:nvPr/>
        </p:nvSpPr>
        <p:spPr>
          <a:xfrm>
            <a:off x="1471049" y="5725911"/>
            <a:ext cx="1149674" cy="523220"/>
          </a:xfrm>
          <a:prstGeom prst="rect">
            <a:avLst/>
          </a:prstGeom>
          <a:noFill/>
        </p:spPr>
        <p:txBody>
          <a:bodyPr wrap="none" rtlCol="0">
            <a:spAutoFit/>
          </a:bodyPr>
          <a:lstStyle/>
          <a:p>
            <a:r>
              <a:rPr lang="en-US" sz="2800" dirty="0" err="1">
                <a:solidFill>
                  <a:schemeClr val="accent1">
                    <a:lumMod val="50000"/>
                  </a:schemeClr>
                </a:solidFill>
              </a:rPr>
              <a:t>N</a:t>
            </a:r>
            <a:r>
              <a:rPr lang="en-US" sz="2800" b="1" dirty="0" err="1">
                <a:solidFill>
                  <a:srgbClr val="DAA520"/>
                </a:solidFill>
              </a:rPr>
              <a:t>ä</a:t>
            </a:r>
            <a:r>
              <a:rPr lang="en-US" sz="2800" dirty="0" err="1">
                <a:solidFill>
                  <a:schemeClr val="accent1">
                    <a:lumMod val="50000"/>
                  </a:schemeClr>
                </a:solidFill>
              </a:rPr>
              <a:t>he</a:t>
            </a:r>
            <a:endParaRPr lang="en-US" sz="2800" dirty="0">
              <a:solidFill>
                <a:schemeClr val="accent1">
                  <a:lumMod val="50000"/>
                </a:schemeClr>
              </a:solidFill>
            </a:endParaRPr>
          </a:p>
        </p:txBody>
      </p:sp>
      <p:sp>
        <p:nvSpPr>
          <p:cNvPr id="43" name="TextBox 42">
            <a:extLst>
              <a:ext uri="{FF2B5EF4-FFF2-40B4-BE49-F238E27FC236}">
                <a16:creationId xmlns:a16="http://schemas.microsoft.com/office/drawing/2014/main" id="{9A50B01B-2098-4B4A-8ADF-7662424920CE}"/>
              </a:ext>
            </a:extLst>
          </p:cNvPr>
          <p:cNvSpPr txBox="1"/>
          <p:nvPr/>
        </p:nvSpPr>
        <p:spPr>
          <a:xfrm>
            <a:off x="7936021" y="3523714"/>
            <a:ext cx="2826415" cy="523220"/>
          </a:xfrm>
          <a:prstGeom prst="rect">
            <a:avLst/>
          </a:prstGeom>
          <a:noFill/>
        </p:spPr>
        <p:txBody>
          <a:bodyPr wrap="none" rtlCol="0">
            <a:spAutoFit/>
          </a:bodyPr>
          <a:lstStyle/>
          <a:p>
            <a:r>
              <a:rPr lang="en-US" sz="2800" dirty="0" err="1">
                <a:solidFill>
                  <a:schemeClr val="accent1">
                    <a:lumMod val="50000"/>
                  </a:schemeClr>
                </a:solidFill>
              </a:rPr>
              <a:t>zählen</a:t>
            </a:r>
            <a:r>
              <a:rPr lang="en-US" sz="2800" dirty="0">
                <a:solidFill>
                  <a:schemeClr val="accent1">
                    <a:lumMod val="50000"/>
                  </a:schemeClr>
                </a:solidFill>
              </a:rPr>
              <a:t> / </a:t>
            </a:r>
            <a:r>
              <a:rPr lang="en-US" sz="2800" dirty="0" err="1">
                <a:solidFill>
                  <a:schemeClr val="accent1">
                    <a:lumMod val="50000"/>
                  </a:schemeClr>
                </a:solidFill>
              </a:rPr>
              <a:t>zahlen</a:t>
            </a:r>
            <a:endParaRPr lang="en-US" sz="2800" dirty="0">
              <a:solidFill>
                <a:schemeClr val="accent1">
                  <a:lumMod val="50000"/>
                </a:schemeClr>
              </a:solidFill>
            </a:endParaRPr>
          </a:p>
        </p:txBody>
      </p:sp>
      <p:sp>
        <p:nvSpPr>
          <p:cNvPr id="44" name="TextBox 43">
            <a:extLst>
              <a:ext uri="{FF2B5EF4-FFF2-40B4-BE49-F238E27FC236}">
                <a16:creationId xmlns:a16="http://schemas.microsoft.com/office/drawing/2014/main" id="{23C2B47B-B0A1-D24A-8A59-3ED61E776BE9}"/>
              </a:ext>
            </a:extLst>
          </p:cNvPr>
          <p:cNvSpPr txBox="1"/>
          <p:nvPr/>
        </p:nvSpPr>
        <p:spPr>
          <a:xfrm>
            <a:off x="7935293" y="4179352"/>
            <a:ext cx="3164649" cy="523220"/>
          </a:xfrm>
          <a:prstGeom prst="rect">
            <a:avLst/>
          </a:prstGeom>
          <a:noFill/>
        </p:spPr>
        <p:txBody>
          <a:bodyPr wrap="none" rtlCol="0">
            <a:spAutoFit/>
          </a:bodyPr>
          <a:lstStyle/>
          <a:p>
            <a:r>
              <a:rPr lang="en-US" sz="2800" dirty="0" err="1">
                <a:solidFill>
                  <a:schemeClr val="accent1">
                    <a:lumMod val="50000"/>
                  </a:schemeClr>
                </a:solidFill>
              </a:rPr>
              <a:t>Wahlen</a:t>
            </a:r>
            <a:r>
              <a:rPr lang="en-US" sz="2800" dirty="0">
                <a:solidFill>
                  <a:schemeClr val="accent1">
                    <a:lumMod val="50000"/>
                  </a:schemeClr>
                </a:solidFill>
              </a:rPr>
              <a:t> / </a:t>
            </a:r>
            <a:r>
              <a:rPr lang="en-US" sz="2800" dirty="0" err="1">
                <a:solidFill>
                  <a:schemeClr val="accent1">
                    <a:lumMod val="50000"/>
                  </a:schemeClr>
                </a:solidFill>
              </a:rPr>
              <a:t>wählen</a:t>
            </a:r>
            <a:endParaRPr lang="en-US" sz="2800" dirty="0">
              <a:solidFill>
                <a:schemeClr val="accent1">
                  <a:lumMod val="50000"/>
                </a:schemeClr>
              </a:solidFill>
            </a:endParaRPr>
          </a:p>
        </p:txBody>
      </p:sp>
      <p:sp>
        <p:nvSpPr>
          <p:cNvPr id="45" name="TextBox 44">
            <a:extLst>
              <a:ext uri="{FF2B5EF4-FFF2-40B4-BE49-F238E27FC236}">
                <a16:creationId xmlns:a16="http://schemas.microsoft.com/office/drawing/2014/main" id="{33A01F59-80D3-5649-980F-C1328D3A7017}"/>
              </a:ext>
            </a:extLst>
          </p:cNvPr>
          <p:cNvSpPr txBox="1"/>
          <p:nvPr/>
        </p:nvSpPr>
        <p:spPr>
          <a:xfrm>
            <a:off x="7920000" y="4769963"/>
            <a:ext cx="3817071" cy="523220"/>
          </a:xfrm>
          <a:prstGeom prst="rect">
            <a:avLst/>
          </a:prstGeom>
          <a:noFill/>
        </p:spPr>
        <p:txBody>
          <a:bodyPr wrap="none" rtlCol="0">
            <a:spAutoFit/>
          </a:bodyPr>
          <a:lstStyle/>
          <a:p>
            <a:r>
              <a:rPr lang="en-US" sz="2800" dirty="0" err="1">
                <a:solidFill>
                  <a:schemeClr val="accent1">
                    <a:lumMod val="50000"/>
                  </a:schemeClr>
                </a:solidFill>
              </a:rPr>
              <a:t>Geschäft</a:t>
            </a:r>
            <a:r>
              <a:rPr lang="en-US" sz="2800" dirty="0">
                <a:solidFill>
                  <a:schemeClr val="accent1">
                    <a:lumMod val="50000"/>
                  </a:schemeClr>
                </a:solidFill>
              </a:rPr>
              <a:t> / </a:t>
            </a:r>
            <a:r>
              <a:rPr lang="en-US" sz="2800" dirty="0" err="1">
                <a:solidFill>
                  <a:schemeClr val="accent1">
                    <a:lumMod val="50000"/>
                  </a:schemeClr>
                </a:solidFill>
              </a:rPr>
              <a:t>geschafft</a:t>
            </a:r>
            <a:endParaRPr lang="en-US" sz="2800" dirty="0">
              <a:solidFill>
                <a:schemeClr val="accent1">
                  <a:lumMod val="50000"/>
                </a:schemeClr>
              </a:solidFill>
            </a:endParaRPr>
          </a:p>
        </p:txBody>
      </p:sp>
      <p:sp>
        <p:nvSpPr>
          <p:cNvPr id="46" name="TextBox 45">
            <a:extLst>
              <a:ext uri="{FF2B5EF4-FFF2-40B4-BE49-F238E27FC236}">
                <a16:creationId xmlns:a16="http://schemas.microsoft.com/office/drawing/2014/main" id="{BBBAC7CB-9D4D-B74E-BA2E-9C9A73B98A99}"/>
              </a:ext>
            </a:extLst>
          </p:cNvPr>
          <p:cNvSpPr txBox="1"/>
          <p:nvPr/>
        </p:nvSpPr>
        <p:spPr>
          <a:xfrm>
            <a:off x="7935241" y="5343659"/>
            <a:ext cx="3669594" cy="523220"/>
          </a:xfrm>
          <a:prstGeom prst="rect">
            <a:avLst/>
          </a:prstGeom>
          <a:noFill/>
        </p:spPr>
        <p:txBody>
          <a:bodyPr wrap="none" rtlCol="0">
            <a:spAutoFit/>
          </a:bodyPr>
          <a:lstStyle/>
          <a:p>
            <a:r>
              <a:rPr lang="en-US" sz="2800" dirty="0" err="1">
                <a:solidFill>
                  <a:schemeClr val="accent1">
                    <a:lumMod val="50000"/>
                  </a:schemeClr>
                </a:solidFill>
              </a:rPr>
              <a:t>schätzen</a:t>
            </a:r>
            <a:r>
              <a:rPr lang="en-US" sz="2800" dirty="0">
                <a:solidFill>
                  <a:schemeClr val="accent1">
                    <a:lumMod val="50000"/>
                  </a:schemeClr>
                </a:solidFill>
              </a:rPr>
              <a:t> / </a:t>
            </a:r>
            <a:r>
              <a:rPr lang="en-US" sz="2800" dirty="0" err="1">
                <a:solidFill>
                  <a:schemeClr val="accent1">
                    <a:lumMod val="50000"/>
                  </a:schemeClr>
                </a:solidFill>
              </a:rPr>
              <a:t>schatzen</a:t>
            </a:r>
            <a:endParaRPr lang="en-US" sz="2800" dirty="0">
              <a:solidFill>
                <a:schemeClr val="accent1">
                  <a:lumMod val="50000"/>
                </a:schemeClr>
              </a:solidFill>
            </a:endParaRPr>
          </a:p>
        </p:txBody>
      </p:sp>
      <p:sp>
        <p:nvSpPr>
          <p:cNvPr id="55" name="TextBox 54">
            <a:extLst>
              <a:ext uri="{FF2B5EF4-FFF2-40B4-BE49-F238E27FC236}">
                <a16:creationId xmlns:a16="http://schemas.microsoft.com/office/drawing/2014/main" id="{FDBD732E-2F06-234D-AC15-1BE7A2ACEF47}"/>
              </a:ext>
            </a:extLst>
          </p:cNvPr>
          <p:cNvSpPr txBox="1"/>
          <p:nvPr/>
        </p:nvSpPr>
        <p:spPr>
          <a:xfrm>
            <a:off x="7935241" y="3523714"/>
            <a:ext cx="2832827" cy="523220"/>
          </a:xfrm>
          <a:prstGeom prst="rect">
            <a:avLst/>
          </a:prstGeom>
          <a:noFill/>
        </p:spPr>
        <p:txBody>
          <a:bodyPr wrap="none" rtlCol="0">
            <a:spAutoFit/>
          </a:bodyPr>
          <a:lstStyle/>
          <a:p>
            <a:r>
              <a:rPr lang="en-US" sz="2800" b="1" dirty="0" err="1">
                <a:solidFill>
                  <a:srgbClr val="DAA520"/>
                </a:solidFill>
              </a:rPr>
              <a:t>zählen</a:t>
            </a:r>
            <a:r>
              <a:rPr lang="en-US" sz="2800" b="1" dirty="0">
                <a:solidFill>
                  <a:schemeClr val="accent1">
                    <a:lumMod val="50000"/>
                  </a:schemeClr>
                </a:solidFill>
              </a:rPr>
              <a:t> </a:t>
            </a:r>
            <a:r>
              <a:rPr lang="en-US" sz="2800" dirty="0">
                <a:solidFill>
                  <a:schemeClr val="accent1">
                    <a:lumMod val="50000"/>
                  </a:schemeClr>
                </a:solidFill>
              </a:rPr>
              <a:t>/ </a:t>
            </a:r>
            <a:r>
              <a:rPr lang="en-US" sz="2800" dirty="0" err="1">
                <a:solidFill>
                  <a:schemeClr val="accent1">
                    <a:lumMod val="50000"/>
                  </a:schemeClr>
                </a:solidFill>
              </a:rPr>
              <a:t>zahlen</a:t>
            </a:r>
            <a:endParaRPr lang="en-US" sz="2800" dirty="0">
              <a:solidFill>
                <a:schemeClr val="accent1">
                  <a:lumMod val="50000"/>
                </a:schemeClr>
              </a:solidFill>
            </a:endParaRPr>
          </a:p>
        </p:txBody>
      </p:sp>
      <p:sp>
        <p:nvSpPr>
          <p:cNvPr id="56" name="TextBox 55">
            <a:extLst>
              <a:ext uri="{FF2B5EF4-FFF2-40B4-BE49-F238E27FC236}">
                <a16:creationId xmlns:a16="http://schemas.microsoft.com/office/drawing/2014/main" id="{68ADB47D-587D-AF40-B9FE-D266EFFEF364}"/>
              </a:ext>
            </a:extLst>
          </p:cNvPr>
          <p:cNvSpPr txBox="1"/>
          <p:nvPr/>
        </p:nvSpPr>
        <p:spPr>
          <a:xfrm>
            <a:off x="7935241" y="4176730"/>
            <a:ext cx="3137397" cy="523220"/>
          </a:xfrm>
          <a:prstGeom prst="rect">
            <a:avLst/>
          </a:prstGeom>
          <a:noFill/>
        </p:spPr>
        <p:txBody>
          <a:bodyPr wrap="none" rtlCol="0">
            <a:spAutoFit/>
          </a:bodyPr>
          <a:lstStyle/>
          <a:p>
            <a:r>
              <a:rPr lang="en-US" sz="2800" b="1" dirty="0" err="1">
                <a:solidFill>
                  <a:srgbClr val="DAA520"/>
                </a:solidFill>
              </a:rPr>
              <a:t>Wahlen</a:t>
            </a:r>
            <a:r>
              <a:rPr lang="en-US" sz="2800" b="1" dirty="0">
                <a:solidFill>
                  <a:schemeClr val="accent1">
                    <a:lumMod val="50000"/>
                  </a:schemeClr>
                </a:solidFill>
              </a:rPr>
              <a:t> </a:t>
            </a:r>
            <a:r>
              <a:rPr lang="en-US" sz="2800" dirty="0">
                <a:solidFill>
                  <a:schemeClr val="accent1">
                    <a:lumMod val="50000"/>
                  </a:schemeClr>
                </a:solidFill>
              </a:rPr>
              <a:t>/ </a:t>
            </a:r>
            <a:r>
              <a:rPr lang="en-US" sz="2800" dirty="0" err="1">
                <a:solidFill>
                  <a:schemeClr val="accent1">
                    <a:lumMod val="50000"/>
                  </a:schemeClr>
                </a:solidFill>
              </a:rPr>
              <a:t>wählen</a:t>
            </a:r>
            <a:endParaRPr lang="en-US" sz="2800" b="1" dirty="0">
              <a:solidFill>
                <a:schemeClr val="accent1">
                  <a:lumMod val="50000"/>
                </a:schemeClr>
              </a:solidFill>
            </a:endParaRPr>
          </a:p>
        </p:txBody>
      </p:sp>
      <p:sp>
        <p:nvSpPr>
          <p:cNvPr id="58" name="TextBox 57">
            <a:extLst>
              <a:ext uri="{FF2B5EF4-FFF2-40B4-BE49-F238E27FC236}">
                <a16:creationId xmlns:a16="http://schemas.microsoft.com/office/drawing/2014/main" id="{0C4CF4E1-75A0-E846-B6FB-2BBD5EF7543D}"/>
              </a:ext>
            </a:extLst>
          </p:cNvPr>
          <p:cNvSpPr txBox="1"/>
          <p:nvPr/>
        </p:nvSpPr>
        <p:spPr>
          <a:xfrm>
            <a:off x="7920000" y="4770000"/>
            <a:ext cx="3816000" cy="523220"/>
          </a:xfrm>
          <a:prstGeom prst="rect">
            <a:avLst/>
          </a:prstGeom>
          <a:noFill/>
        </p:spPr>
        <p:txBody>
          <a:bodyPr wrap="square" rtlCol="0">
            <a:spAutoFit/>
          </a:bodyPr>
          <a:lstStyle/>
          <a:p>
            <a:r>
              <a:rPr lang="en-US" sz="2800" dirty="0" err="1">
                <a:solidFill>
                  <a:schemeClr val="accent1">
                    <a:lumMod val="50000"/>
                  </a:schemeClr>
                </a:solidFill>
              </a:rPr>
              <a:t>Geschäft</a:t>
            </a:r>
            <a:r>
              <a:rPr lang="en-US" sz="2800" dirty="0">
                <a:solidFill>
                  <a:schemeClr val="accent1">
                    <a:lumMod val="50000"/>
                  </a:schemeClr>
                </a:solidFill>
              </a:rPr>
              <a:t> / </a:t>
            </a:r>
            <a:r>
              <a:rPr lang="en-US" sz="2800" b="1" dirty="0" err="1">
                <a:solidFill>
                  <a:srgbClr val="DAA520"/>
                </a:solidFill>
              </a:rPr>
              <a:t>geschafft</a:t>
            </a:r>
            <a:endParaRPr lang="en-US" sz="2800" b="1" dirty="0">
              <a:solidFill>
                <a:srgbClr val="DAA520"/>
              </a:solidFill>
            </a:endParaRPr>
          </a:p>
        </p:txBody>
      </p:sp>
      <p:sp>
        <p:nvSpPr>
          <p:cNvPr id="59" name="TextBox 58">
            <a:extLst>
              <a:ext uri="{FF2B5EF4-FFF2-40B4-BE49-F238E27FC236}">
                <a16:creationId xmlns:a16="http://schemas.microsoft.com/office/drawing/2014/main" id="{13D7311F-3457-7547-9F82-951938F5C9F1}"/>
              </a:ext>
            </a:extLst>
          </p:cNvPr>
          <p:cNvSpPr txBox="1"/>
          <p:nvPr/>
        </p:nvSpPr>
        <p:spPr>
          <a:xfrm>
            <a:off x="7935241" y="5344831"/>
            <a:ext cx="3663182" cy="523220"/>
          </a:xfrm>
          <a:prstGeom prst="rect">
            <a:avLst/>
          </a:prstGeom>
          <a:noFill/>
        </p:spPr>
        <p:txBody>
          <a:bodyPr wrap="none" rtlCol="0">
            <a:spAutoFit/>
          </a:bodyPr>
          <a:lstStyle/>
          <a:p>
            <a:r>
              <a:rPr lang="en-US" sz="2800" b="1" dirty="0" err="1">
                <a:solidFill>
                  <a:srgbClr val="DAA520"/>
                </a:solidFill>
              </a:rPr>
              <a:t>schätzen</a:t>
            </a:r>
            <a:r>
              <a:rPr lang="en-US" sz="2800" b="1" dirty="0">
                <a:solidFill>
                  <a:schemeClr val="accent1">
                    <a:lumMod val="50000"/>
                  </a:schemeClr>
                </a:solidFill>
              </a:rPr>
              <a:t> </a:t>
            </a:r>
            <a:r>
              <a:rPr lang="en-US" sz="2800" dirty="0">
                <a:solidFill>
                  <a:schemeClr val="accent1">
                    <a:lumMod val="50000"/>
                  </a:schemeClr>
                </a:solidFill>
              </a:rPr>
              <a:t>/ </a:t>
            </a:r>
            <a:r>
              <a:rPr lang="en-US" sz="2800" dirty="0" err="1">
                <a:solidFill>
                  <a:schemeClr val="accent1">
                    <a:lumMod val="50000"/>
                  </a:schemeClr>
                </a:solidFill>
              </a:rPr>
              <a:t>schatzen</a:t>
            </a:r>
            <a:endParaRPr lang="en-US" sz="2800" dirty="0">
              <a:solidFill>
                <a:schemeClr val="accent1">
                  <a:lumMod val="50000"/>
                </a:schemeClr>
              </a:solidFill>
            </a:endParaRPr>
          </a:p>
        </p:txBody>
      </p:sp>
      <p:sp>
        <p:nvSpPr>
          <p:cNvPr id="52" name="Rectangle 51">
            <a:hlinkClick r:id="" action="ppaction://noaction">
              <a:snd r:embed="rId18" name="a_long.wav"/>
            </a:hlinkClick>
          </p:cNvPr>
          <p:cNvSpPr/>
          <p:nvPr/>
        </p:nvSpPr>
        <p:spPr>
          <a:xfrm>
            <a:off x="2111331" y="912006"/>
            <a:ext cx="1523174" cy="1200329"/>
          </a:xfrm>
          <a:prstGeom prst="rect">
            <a:avLst/>
          </a:prstGeom>
        </p:spPr>
        <p:txBody>
          <a:bodyPr wrap="none">
            <a:spAutoFit/>
          </a:bodyPr>
          <a:lstStyle/>
          <a:p>
            <a:r>
              <a:rPr lang="en-GB" sz="7200" b="1" dirty="0">
                <a:solidFill>
                  <a:schemeClr val="accent1">
                    <a:lumMod val="50000"/>
                  </a:schemeClr>
                </a:solidFill>
                <a:latin typeface="Century Gothic" panose="020B0502020202020204" pitchFamily="34" charset="0"/>
              </a:rPr>
              <a:t>a</a:t>
            </a:r>
            <a:r>
              <a:rPr lang="en-GB" sz="2000" dirty="0">
                <a:solidFill>
                  <a:schemeClr val="accent1">
                    <a:lumMod val="50000"/>
                  </a:schemeClr>
                </a:solidFill>
              </a:rPr>
              <a:t>[long]</a:t>
            </a:r>
            <a:endParaRPr lang="en-GB" sz="2800" b="1" dirty="0">
              <a:solidFill>
                <a:schemeClr val="accent1">
                  <a:lumMod val="50000"/>
                </a:schemeClr>
              </a:solidFill>
              <a:latin typeface="Century Gothic" panose="020B0502020202020204" pitchFamily="34" charset="0"/>
            </a:endParaRPr>
          </a:p>
        </p:txBody>
      </p:sp>
      <p:sp>
        <p:nvSpPr>
          <p:cNvPr id="57" name="Title 2">
            <a:hlinkClick r:id="" action="ppaction://noaction">
              <a:snd r:embed="rId19" name="long_a_umlaut.wav"/>
            </a:hlinkClick>
            <a:extLst>
              <a:ext uri="{FF2B5EF4-FFF2-40B4-BE49-F238E27FC236}">
                <a16:creationId xmlns:a16="http://schemas.microsoft.com/office/drawing/2014/main" id="{25AE1B5B-9B83-2545-B5D8-3FD4F00FECC1}"/>
              </a:ext>
            </a:extLst>
          </p:cNvPr>
          <p:cNvSpPr txBox="1">
            <a:spLocks/>
          </p:cNvSpPr>
          <p:nvPr/>
        </p:nvSpPr>
        <p:spPr>
          <a:xfrm>
            <a:off x="5822265" y="966976"/>
            <a:ext cx="1796738" cy="12119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7200" b="1" dirty="0">
                <a:solidFill>
                  <a:schemeClr val="accent1">
                    <a:lumMod val="50000"/>
                  </a:schemeClr>
                </a:solidFill>
              </a:rPr>
              <a:t>ä</a:t>
            </a:r>
            <a:r>
              <a:rPr lang="en-GB" sz="2000" dirty="0">
                <a:solidFill>
                  <a:schemeClr val="accent1">
                    <a:lumMod val="50000"/>
                  </a:schemeClr>
                </a:solidFill>
              </a:rPr>
              <a:t>[long]</a:t>
            </a:r>
            <a:endParaRPr lang="en-US" sz="1200" dirty="0">
              <a:solidFill>
                <a:schemeClr val="accent1">
                  <a:lumMod val="50000"/>
                </a:schemeClr>
              </a:solidFill>
            </a:endParaRPr>
          </a:p>
        </p:txBody>
      </p:sp>
      <p:sp>
        <p:nvSpPr>
          <p:cNvPr id="60" name="Rectangle 59">
            <a:hlinkClick r:id="" action="ppaction://noaction">
              <a:snd r:embed="rId20" name="a_short.wav"/>
            </a:hlinkClick>
          </p:cNvPr>
          <p:cNvSpPr/>
          <p:nvPr/>
        </p:nvSpPr>
        <p:spPr>
          <a:xfrm>
            <a:off x="2111331" y="1720358"/>
            <a:ext cx="1561646" cy="1200329"/>
          </a:xfrm>
          <a:prstGeom prst="rect">
            <a:avLst/>
          </a:prstGeom>
        </p:spPr>
        <p:txBody>
          <a:bodyPr wrap="none">
            <a:spAutoFit/>
          </a:bodyPr>
          <a:lstStyle/>
          <a:p>
            <a:r>
              <a:rPr lang="en-GB" sz="7200" b="1" dirty="0">
                <a:solidFill>
                  <a:schemeClr val="accent1">
                    <a:lumMod val="50000"/>
                  </a:schemeClr>
                </a:solidFill>
                <a:latin typeface="Century Gothic" panose="020B0502020202020204" pitchFamily="34" charset="0"/>
              </a:rPr>
              <a:t>a</a:t>
            </a:r>
            <a:r>
              <a:rPr lang="en-GB" sz="2000" dirty="0">
                <a:solidFill>
                  <a:schemeClr val="accent1">
                    <a:lumMod val="50000"/>
                  </a:schemeClr>
                </a:solidFill>
              </a:rPr>
              <a:t>[short]</a:t>
            </a:r>
            <a:endParaRPr lang="en-GB" sz="2800" b="1" dirty="0">
              <a:solidFill>
                <a:schemeClr val="accent1">
                  <a:lumMod val="50000"/>
                </a:schemeClr>
              </a:solidFill>
              <a:latin typeface="Century Gothic" panose="020B0502020202020204" pitchFamily="34" charset="0"/>
            </a:endParaRPr>
          </a:p>
        </p:txBody>
      </p:sp>
      <p:sp>
        <p:nvSpPr>
          <p:cNvPr id="61" name="Rectangle 60">
            <a:hlinkClick r:id="" action="ppaction://noaction">
              <a:snd r:embed="rId21" name="kalt_source.wav"/>
            </a:hlinkClick>
            <a:extLst>
              <a:ext uri="{FF2B5EF4-FFF2-40B4-BE49-F238E27FC236}">
                <a16:creationId xmlns:a16="http://schemas.microsoft.com/office/drawing/2014/main" id="{73EC1E09-D638-6E44-BCDA-F30026C0DA66}"/>
              </a:ext>
            </a:extLst>
          </p:cNvPr>
          <p:cNvSpPr/>
          <p:nvPr/>
        </p:nvSpPr>
        <p:spPr>
          <a:xfrm>
            <a:off x="3960850" y="2213407"/>
            <a:ext cx="893194" cy="584775"/>
          </a:xfrm>
          <a:prstGeom prst="rect">
            <a:avLst/>
          </a:prstGeom>
        </p:spPr>
        <p:txBody>
          <a:bodyPr wrap="none">
            <a:spAutoFit/>
          </a:bodyPr>
          <a:lstStyle/>
          <a:p>
            <a:pPr algn="ctr"/>
            <a:r>
              <a:rPr lang="en-GB" sz="3200" dirty="0" err="1">
                <a:solidFill>
                  <a:schemeClr val="accent1">
                    <a:lumMod val="50000"/>
                  </a:schemeClr>
                </a:solidFill>
                <a:latin typeface="Century Gothic" panose="020B0502020202020204" pitchFamily="34" charset="0"/>
              </a:rPr>
              <a:t>k</a:t>
            </a:r>
            <a:r>
              <a:rPr lang="en-GB" sz="3200" dirty="0" err="1">
                <a:solidFill>
                  <a:srgbClr val="DAA520"/>
                </a:solidFill>
                <a:latin typeface="Century Gothic" panose="020B0502020202020204" pitchFamily="34" charset="0"/>
              </a:rPr>
              <a:t>a</a:t>
            </a:r>
            <a:r>
              <a:rPr lang="en-GB" sz="3200" dirty="0" err="1">
                <a:solidFill>
                  <a:schemeClr val="accent1">
                    <a:lumMod val="50000"/>
                  </a:schemeClr>
                </a:solidFill>
                <a:latin typeface="Century Gothic" panose="020B0502020202020204" pitchFamily="34" charset="0"/>
              </a:rPr>
              <a:t>lt</a:t>
            </a:r>
            <a:endParaRPr lang="en-GB" sz="3200" dirty="0">
              <a:solidFill>
                <a:schemeClr val="accent1">
                  <a:lumMod val="50000"/>
                </a:schemeClr>
              </a:solidFill>
              <a:latin typeface="Century Gothic" panose="020B0502020202020204" pitchFamily="34" charset="0"/>
            </a:endParaRPr>
          </a:p>
        </p:txBody>
      </p:sp>
      <p:grpSp>
        <p:nvGrpSpPr>
          <p:cNvPr id="5" name="Group 4"/>
          <p:cNvGrpSpPr/>
          <p:nvPr/>
        </p:nvGrpSpPr>
        <p:grpSpPr>
          <a:xfrm>
            <a:off x="2027957" y="2895175"/>
            <a:ext cx="252000" cy="432000"/>
            <a:chOff x="2027957" y="2895175"/>
            <a:chExt cx="252000" cy="432000"/>
          </a:xfrm>
        </p:grpSpPr>
        <p:sp>
          <p:nvSpPr>
            <p:cNvPr id="3" name="Rectangle 2"/>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Group 47"/>
          <p:cNvGrpSpPr/>
          <p:nvPr/>
        </p:nvGrpSpPr>
        <p:grpSpPr>
          <a:xfrm>
            <a:off x="1800543" y="3448246"/>
            <a:ext cx="252000" cy="432000"/>
            <a:chOff x="2027957" y="2895175"/>
            <a:chExt cx="252000" cy="432000"/>
          </a:xfrm>
        </p:grpSpPr>
        <p:sp>
          <p:nvSpPr>
            <p:cNvPr id="62" name="Rectangle 61"/>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4" name="Group 63"/>
          <p:cNvGrpSpPr/>
          <p:nvPr/>
        </p:nvGrpSpPr>
        <p:grpSpPr>
          <a:xfrm>
            <a:off x="1775957" y="4066494"/>
            <a:ext cx="252000" cy="432000"/>
            <a:chOff x="2027957" y="2895175"/>
            <a:chExt cx="252000" cy="432000"/>
          </a:xfrm>
        </p:grpSpPr>
        <p:sp>
          <p:nvSpPr>
            <p:cNvPr id="65" name="Rectangle 64"/>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7" name="Group 66"/>
          <p:cNvGrpSpPr/>
          <p:nvPr/>
        </p:nvGrpSpPr>
        <p:grpSpPr>
          <a:xfrm>
            <a:off x="2648136" y="4619048"/>
            <a:ext cx="252000" cy="432000"/>
            <a:chOff x="2027957" y="2895175"/>
            <a:chExt cx="252000" cy="432000"/>
          </a:xfrm>
        </p:grpSpPr>
        <p:sp>
          <p:nvSpPr>
            <p:cNvPr id="68" name="Rectangle 67"/>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0" name="Group 69"/>
          <p:cNvGrpSpPr/>
          <p:nvPr/>
        </p:nvGrpSpPr>
        <p:grpSpPr>
          <a:xfrm>
            <a:off x="1749237" y="5250832"/>
            <a:ext cx="252000" cy="432000"/>
            <a:chOff x="2027957" y="2895175"/>
            <a:chExt cx="252000" cy="432000"/>
          </a:xfrm>
        </p:grpSpPr>
        <p:sp>
          <p:nvSpPr>
            <p:cNvPr id="71" name="Rectangle 70"/>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3" name="Group 72"/>
          <p:cNvGrpSpPr/>
          <p:nvPr/>
        </p:nvGrpSpPr>
        <p:grpSpPr>
          <a:xfrm>
            <a:off x="1805138" y="5780711"/>
            <a:ext cx="252000" cy="432000"/>
            <a:chOff x="2027957" y="2895175"/>
            <a:chExt cx="252000" cy="432000"/>
          </a:xfrm>
        </p:grpSpPr>
        <p:sp>
          <p:nvSpPr>
            <p:cNvPr id="74" name="Rectangle 73"/>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7" name="Rounded Rectangle 11">
            <a:extLst>
              <a:ext uri="{FF2B5EF4-FFF2-40B4-BE49-F238E27FC236}">
                <a16:creationId xmlns:a16="http://schemas.microsoft.com/office/drawing/2014/main" id="{483D7EB9-C2AA-4190-98DE-925F861600E9}"/>
              </a:ext>
            </a:extLst>
          </p:cNvPr>
          <p:cNvSpPr/>
          <p:nvPr/>
        </p:nvSpPr>
        <p:spPr>
          <a:xfrm>
            <a:off x="10609200" y="247046"/>
            <a:ext cx="134812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Phone</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3600" y="-21600"/>
            <a:ext cx="10515600" cy="1325563"/>
          </a:xfrm>
        </p:spPr>
        <p:txBody>
          <a:bodyPr>
            <a:normAutofit/>
          </a:bodyPr>
          <a:lstStyle/>
          <a:p>
            <a:r>
              <a:rPr lang="en-GB" sz="3600" b="1" dirty="0">
                <a:solidFill>
                  <a:schemeClr val="bg1"/>
                </a:solidFill>
              </a:rPr>
              <a:t>[a] vs [ä]</a:t>
            </a:r>
          </a:p>
        </p:txBody>
      </p:sp>
    </p:spTree>
    <p:extLst>
      <p:ext uri="{BB962C8B-B14F-4D97-AF65-F5344CB8AC3E}">
        <p14:creationId xmlns:p14="http://schemas.microsoft.com/office/powerpoint/2010/main" val="120127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6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6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7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7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5"/>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4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par>
                                <p:cTn id="91" presetID="1" presetClass="exit" presetSubtype="0" fill="hold" grpId="1" nodeType="withEffect">
                                  <p:stCondLst>
                                    <p:cond delay="0"/>
                                  </p:stCondLst>
                                  <p:childTnLst>
                                    <p:set>
                                      <p:cBhvr>
                                        <p:cTn id="92" dur="1" fill="hold">
                                          <p:stCondLst>
                                            <p:cond delay="0"/>
                                          </p:stCondLst>
                                        </p:cTn>
                                        <p:tgtEl>
                                          <p:spTgt spid="4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8"/>
                                        </p:tgtEl>
                                        <p:attrNameLst>
                                          <p:attrName>style.visibility</p:attrName>
                                        </p:attrNameLst>
                                      </p:cBhvr>
                                      <p:to>
                                        <p:strVal val="visible"/>
                                      </p:to>
                                    </p:set>
                                  </p:childTnLst>
                                </p:cTn>
                              </p:par>
                              <p:par>
                                <p:cTn id="97" presetID="1" presetClass="exit" presetSubtype="0" fill="hold" grpId="1" nodeType="withEffect">
                                  <p:stCondLst>
                                    <p:cond delay="0"/>
                                  </p:stCondLst>
                                  <p:childTnLst>
                                    <p:set>
                                      <p:cBhvr>
                                        <p:cTn id="98" dur="1" fill="hold">
                                          <p:stCondLst>
                                            <p:cond delay="0"/>
                                          </p:stCondLst>
                                        </p:cTn>
                                        <p:tgtEl>
                                          <p:spTgt spid="4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9"/>
                                        </p:tgtEl>
                                        <p:attrNameLst>
                                          <p:attrName>style.visibility</p:attrName>
                                        </p:attrNameLst>
                                      </p:cBhvr>
                                      <p:to>
                                        <p:strVal val="visible"/>
                                      </p:to>
                                    </p:set>
                                  </p:childTnLst>
                                </p:cTn>
                              </p:par>
                              <p:par>
                                <p:cTn id="103" presetID="1" presetClass="exit" presetSubtype="0" fill="hold" grpId="1" nodeType="withEffect">
                                  <p:stCondLst>
                                    <p:cond delay="0"/>
                                  </p:stCondLst>
                                  <p:childTnLst>
                                    <p:set>
                                      <p:cBhvr>
                                        <p:cTn id="104"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7" grpId="0"/>
      <p:bldP spid="38" grpId="0"/>
      <p:bldP spid="39" grpId="0"/>
      <p:bldP spid="40" grpId="0"/>
      <p:bldP spid="41" grpId="0"/>
      <p:bldP spid="42" grpId="0"/>
      <p:bldP spid="43" grpId="0"/>
      <p:bldP spid="43" grpId="1"/>
      <p:bldP spid="44" grpId="0"/>
      <p:bldP spid="44" grpId="1"/>
      <p:bldP spid="45" grpId="0"/>
      <p:bldP spid="45" grpId="1"/>
      <p:bldP spid="46" grpId="0"/>
      <p:bldP spid="46" grpId="1"/>
      <p:bldP spid="55" grpId="0"/>
      <p:bldP spid="56" grpId="0"/>
      <p:bldP spid="58" grpId="0"/>
      <p:bldP spid="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[ä]</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4472C4">
                    <a:lumMod val="50000"/>
                  </a:srgbClr>
                </a:solidFill>
                <a:latin typeface="Century Gothic" panose="020F0302020204030204"/>
              </a:rPr>
              <a:t>Y7 T1.2 Week 7 Slides 38-52</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5717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[ä]</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T2.2 Week 5 Slides 3-4</a:t>
            </a:r>
          </a:p>
        </p:txBody>
      </p:sp>
    </p:spTree>
    <p:extLst>
      <p:ext uri="{BB962C8B-B14F-4D97-AF65-F5344CB8AC3E}">
        <p14:creationId xmlns:p14="http://schemas.microsoft.com/office/powerpoint/2010/main" val="1303291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85616" y="275811"/>
          <a:ext cx="11529452" cy="5911404"/>
        </p:xfrm>
        <a:graphic>
          <a:graphicData uri="http://schemas.openxmlformats.org/drawingml/2006/table">
            <a:tbl>
              <a:tblPr firstRow="1" bandRow="1">
                <a:tableStyleId>{5940675A-B579-460E-94D1-54222C63F5DA}</a:tableStyleId>
              </a:tblPr>
              <a:tblGrid>
                <a:gridCol w="2882363">
                  <a:extLst>
                    <a:ext uri="{9D8B030D-6E8A-4147-A177-3AD203B41FA5}">
                      <a16:colId xmlns:a16="http://schemas.microsoft.com/office/drawing/2014/main" val="20000"/>
                    </a:ext>
                  </a:extLst>
                </a:gridCol>
                <a:gridCol w="2882363">
                  <a:extLst>
                    <a:ext uri="{9D8B030D-6E8A-4147-A177-3AD203B41FA5}">
                      <a16:colId xmlns:a16="http://schemas.microsoft.com/office/drawing/2014/main" val="20001"/>
                    </a:ext>
                  </a:extLst>
                </a:gridCol>
                <a:gridCol w="2882363">
                  <a:extLst>
                    <a:ext uri="{9D8B030D-6E8A-4147-A177-3AD203B41FA5}">
                      <a16:colId xmlns:a16="http://schemas.microsoft.com/office/drawing/2014/main" val="20002"/>
                    </a:ext>
                  </a:extLst>
                </a:gridCol>
                <a:gridCol w="2882363">
                  <a:extLst>
                    <a:ext uri="{9D8B030D-6E8A-4147-A177-3AD203B41FA5}">
                      <a16:colId xmlns:a16="http://schemas.microsoft.com/office/drawing/2014/main" val="20003"/>
                    </a:ext>
                  </a:extLst>
                </a:gridCol>
              </a:tblGrid>
              <a:tr h="1477851">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0"/>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1"/>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1477851">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3"/>
                  </a:ext>
                </a:extLst>
              </a:tr>
            </a:tbl>
          </a:graphicData>
        </a:graphic>
      </p:graphicFrame>
      <p:sp>
        <p:nvSpPr>
          <p:cNvPr id="57" name="Title 56">
            <a:extLst>
              <a:ext uri="{FF2B5EF4-FFF2-40B4-BE49-F238E27FC236}">
                <a16:creationId xmlns:a16="http://schemas.microsoft.com/office/drawing/2014/main" id="{8A821CC5-3732-4FCA-BC59-617E287468B2}"/>
              </a:ext>
            </a:extLst>
          </p:cNvPr>
          <p:cNvSpPr>
            <a:spLocks noGrp="1"/>
          </p:cNvSpPr>
          <p:nvPr>
            <p:ph type="title"/>
          </p:nvPr>
        </p:nvSpPr>
        <p:spPr>
          <a:xfrm>
            <a:off x="-903" y="12975"/>
            <a:ext cx="2569712" cy="294833"/>
          </a:xfrm>
        </p:spPr>
        <p:txBody>
          <a:bodyPr>
            <a:normAutofit/>
          </a:bodyPr>
          <a:lstStyle/>
          <a:p>
            <a:r>
              <a:rPr lang="en-GB" sz="1000" dirty="0" err="1">
                <a:solidFill>
                  <a:schemeClr val="bg1"/>
                </a:solidFill>
              </a:rPr>
              <a:t>Phonetik</a:t>
            </a:r>
            <a:endParaRPr lang="en-GB" sz="1000" dirty="0">
              <a:solidFill>
                <a:schemeClr val="bg1"/>
              </a:solidFill>
            </a:endParaRPr>
          </a:p>
        </p:txBody>
      </p:sp>
      <p:sp>
        <p:nvSpPr>
          <p:cNvPr id="58" name="TextBox 57">
            <a:extLst>
              <a:ext uri="{FF2B5EF4-FFF2-40B4-BE49-F238E27FC236}">
                <a16:creationId xmlns:a16="http://schemas.microsoft.com/office/drawing/2014/main" id="{6B23BBF8-9A91-4375-BB16-0110D9556CA8}"/>
              </a:ext>
            </a:extLst>
          </p:cNvPr>
          <p:cNvSpPr txBox="1"/>
          <p:nvPr/>
        </p:nvSpPr>
        <p:spPr>
          <a:xfrm rot="10800000" flipV="1">
            <a:off x="604130" y="1187003"/>
            <a:ext cx="242903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s</a:t>
            </a:r>
            <a:r>
              <a:rPr lang="en-GB" sz="3600" dirty="0">
                <a:solidFill>
                  <a:srgbClr val="E65D00"/>
                </a:solidFill>
                <a:latin typeface="Century Gothic" panose="020B0502020202020204" pitchFamily="34" charset="0"/>
                <a:cs typeface="Calibri" panose="020F0502020204030204" pitchFamily="34" charset="0"/>
              </a:rPr>
              <a:t>a</a:t>
            </a:r>
            <a:r>
              <a:rPr lang="en-GB" sz="3600" dirty="0">
                <a:solidFill>
                  <a:srgbClr val="5B9BD5">
                    <a:lumMod val="50000"/>
                  </a:srgbClr>
                </a:solidFill>
                <a:latin typeface="Century Gothic" panose="020B0502020202020204" pitchFamily="34" charset="0"/>
                <a:cs typeface="Calibri" panose="020F0502020204030204" pitchFamily="34" charset="0"/>
              </a:rPr>
              <a:t>gen</a:t>
            </a:r>
          </a:p>
        </p:txBody>
      </p:sp>
      <p:sp>
        <p:nvSpPr>
          <p:cNvPr id="59" name="TextBox 58">
            <a:extLst>
              <a:ext uri="{FF2B5EF4-FFF2-40B4-BE49-F238E27FC236}">
                <a16:creationId xmlns:a16="http://schemas.microsoft.com/office/drawing/2014/main" id="{B9342A44-798A-4AD1-9754-1C8381D06ACD}"/>
              </a:ext>
            </a:extLst>
          </p:cNvPr>
          <p:cNvSpPr txBox="1"/>
          <p:nvPr/>
        </p:nvSpPr>
        <p:spPr>
          <a:xfrm>
            <a:off x="340652" y="116469"/>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a</a:t>
            </a:r>
          </a:p>
        </p:txBody>
      </p:sp>
      <p:pic>
        <p:nvPicPr>
          <p:cNvPr id="60" name="Picture 59">
            <a:extLst>
              <a:ext uri="{FF2B5EF4-FFF2-40B4-BE49-F238E27FC236}">
                <a16:creationId xmlns:a16="http://schemas.microsoft.com/office/drawing/2014/main" id="{CEB8F28D-2A02-426D-AEEF-74CA3AB8AD6D}"/>
              </a:ext>
            </a:extLst>
          </p:cNvPr>
          <p:cNvPicPr>
            <a:picLocks noChangeAspect="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1087" y="386754"/>
            <a:ext cx="1635806" cy="946629"/>
          </a:xfrm>
          <a:prstGeom prst="rect">
            <a:avLst/>
          </a:prstGeom>
        </p:spPr>
      </p:pic>
      <p:pic>
        <p:nvPicPr>
          <p:cNvPr id="61" name="Picture 60">
            <a:extLst>
              <a:ext uri="{FF2B5EF4-FFF2-40B4-BE49-F238E27FC236}">
                <a16:creationId xmlns:a16="http://schemas.microsoft.com/office/drawing/2014/main" id="{69F90AB0-2ED6-4CC0-BEAA-DBF947063772}"/>
              </a:ext>
            </a:extLst>
          </p:cNvPr>
          <p:cNvPicPr>
            <a:picLocks noChangeAspect="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66500" y="367769"/>
            <a:ext cx="624666" cy="996471"/>
          </a:xfrm>
          <a:prstGeom prst="rect">
            <a:avLst/>
          </a:prstGeom>
        </p:spPr>
      </p:pic>
      <p:sp>
        <p:nvSpPr>
          <p:cNvPr id="62" name="TextBox 61">
            <a:extLst>
              <a:ext uri="{FF2B5EF4-FFF2-40B4-BE49-F238E27FC236}">
                <a16:creationId xmlns:a16="http://schemas.microsoft.com/office/drawing/2014/main" id="{8D0835DC-40B5-4D9F-9752-0C870F627385}"/>
              </a:ext>
            </a:extLst>
          </p:cNvPr>
          <p:cNvSpPr txBox="1"/>
          <p:nvPr/>
        </p:nvSpPr>
        <p:spPr>
          <a:xfrm rot="10800000" flipV="1">
            <a:off x="3898089" y="1186854"/>
            <a:ext cx="1635806"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k</a:t>
            </a:r>
            <a:r>
              <a:rPr lang="en-GB" sz="3600" dirty="0" err="1">
                <a:solidFill>
                  <a:srgbClr val="E65D00"/>
                </a:solidFill>
                <a:latin typeface="Century Gothic" panose="020B0502020202020204" pitchFamily="34" charset="0"/>
                <a:cs typeface="Calibri" panose="020F0502020204030204" pitchFamily="34" charset="0"/>
              </a:rPr>
              <a:t>a</a:t>
            </a:r>
            <a:r>
              <a:rPr lang="en-GB" sz="3600" dirty="0" err="1">
                <a:solidFill>
                  <a:srgbClr val="5B9BD5">
                    <a:lumMod val="50000"/>
                  </a:srgbClr>
                </a:solidFill>
                <a:latin typeface="Century Gothic" panose="020B0502020202020204" pitchFamily="34" charset="0"/>
                <a:cs typeface="Calibri" panose="020F0502020204030204" pitchFamily="34" charset="0"/>
              </a:rPr>
              <a:t>lt</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98055BC8-212B-42BE-82A6-3112EFEBCDFC}"/>
              </a:ext>
            </a:extLst>
          </p:cNvPr>
          <p:cNvSpPr txBox="1"/>
          <p:nvPr/>
        </p:nvSpPr>
        <p:spPr>
          <a:xfrm>
            <a:off x="3190532" y="116468"/>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a</a:t>
            </a:r>
          </a:p>
        </p:txBody>
      </p:sp>
      <p:sp>
        <p:nvSpPr>
          <p:cNvPr id="64" name="TextBox 63">
            <a:extLst>
              <a:ext uri="{FF2B5EF4-FFF2-40B4-BE49-F238E27FC236}">
                <a16:creationId xmlns:a16="http://schemas.microsoft.com/office/drawing/2014/main" id="{28FA4A83-2287-47FD-8F9C-A202B1075B90}"/>
              </a:ext>
            </a:extLst>
          </p:cNvPr>
          <p:cNvSpPr txBox="1"/>
          <p:nvPr/>
        </p:nvSpPr>
        <p:spPr>
          <a:xfrm>
            <a:off x="6078250" y="-45201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e</a:t>
            </a:r>
          </a:p>
        </p:txBody>
      </p:sp>
      <p:sp>
        <p:nvSpPr>
          <p:cNvPr id="65" name="TextBox 64">
            <a:extLst>
              <a:ext uri="{FF2B5EF4-FFF2-40B4-BE49-F238E27FC236}">
                <a16:creationId xmlns:a16="http://schemas.microsoft.com/office/drawing/2014/main" id="{6D0DDC78-831B-4E73-AE92-26B729885C1D}"/>
              </a:ext>
            </a:extLst>
          </p:cNvPr>
          <p:cNvSpPr txBox="1"/>
          <p:nvPr/>
        </p:nvSpPr>
        <p:spPr>
          <a:xfrm rot="10800000" flipV="1">
            <a:off x="6324498" y="1190371"/>
            <a:ext cx="2288757"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Calibri" panose="020F0502020204030204" pitchFamily="34" charset="0"/>
              </a:rPr>
              <a:t>g</a:t>
            </a:r>
            <a:r>
              <a:rPr lang="en-GB" sz="3600" dirty="0" err="1">
                <a:solidFill>
                  <a:srgbClr val="E65D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ben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67" name="Picture 66">
            <a:extLst>
              <a:ext uri="{FF2B5EF4-FFF2-40B4-BE49-F238E27FC236}">
                <a16:creationId xmlns:a16="http://schemas.microsoft.com/office/drawing/2014/main" id="{AA9D895D-9DE7-4053-9E13-493CE2CBB91E}"/>
              </a:ext>
            </a:extLst>
          </p:cNvPr>
          <p:cNvPicPr>
            <a:picLocks noChangeAspect="1"/>
          </p:cNvPicPr>
          <p:nvPr/>
        </p:nvPicPr>
        <p:blipFill>
          <a:blip r:embed="rId3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6154" y="315982"/>
            <a:ext cx="1029692" cy="1003634"/>
          </a:xfrm>
          <a:prstGeom prst="rect">
            <a:avLst/>
          </a:prstGeom>
        </p:spPr>
      </p:pic>
      <p:pic>
        <p:nvPicPr>
          <p:cNvPr id="69" name="Picture 68">
            <a:extLst>
              <a:ext uri="{FF2B5EF4-FFF2-40B4-BE49-F238E27FC236}">
                <a16:creationId xmlns:a16="http://schemas.microsoft.com/office/drawing/2014/main" id="{69B8B010-9B12-4DEB-9FD3-8CF5AF0F1E5A}"/>
              </a:ext>
            </a:extLst>
          </p:cNvPr>
          <p:cNvPicPr>
            <a:picLocks noChangeAspect="1"/>
          </p:cNvPicPr>
          <p:nvPr/>
        </p:nvPicPr>
        <p:blipFill>
          <a:blip r:embed="rId3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2418" y="302290"/>
            <a:ext cx="790542" cy="1067839"/>
          </a:xfrm>
          <a:prstGeom prst="rect">
            <a:avLst/>
          </a:prstGeom>
        </p:spPr>
      </p:pic>
      <p:sp>
        <p:nvSpPr>
          <p:cNvPr id="70" name="TextBox 69">
            <a:extLst>
              <a:ext uri="{FF2B5EF4-FFF2-40B4-BE49-F238E27FC236}">
                <a16:creationId xmlns:a16="http://schemas.microsoft.com/office/drawing/2014/main" id="{3A1DFD67-7773-4C1C-BC10-B65CEE695282}"/>
              </a:ext>
            </a:extLst>
          </p:cNvPr>
          <p:cNvSpPr txBox="1"/>
          <p:nvPr/>
        </p:nvSpPr>
        <p:spPr>
          <a:xfrm rot="10800000" flipV="1">
            <a:off x="9094327" y="1193710"/>
            <a:ext cx="2652129"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d</a:t>
            </a:r>
            <a:r>
              <a:rPr lang="en-GB" sz="3600" dirty="0">
                <a:solidFill>
                  <a:srgbClr val="E65D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nken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71" name="TextBox 70">
            <a:extLst>
              <a:ext uri="{FF2B5EF4-FFF2-40B4-BE49-F238E27FC236}">
                <a16:creationId xmlns:a16="http://schemas.microsoft.com/office/drawing/2014/main" id="{B744B7B5-425C-4987-A8DD-5231402342A2}"/>
              </a:ext>
            </a:extLst>
          </p:cNvPr>
          <p:cNvSpPr txBox="1"/>
          <p:nvPr/>
        </p:nvSpPr>
        <p:spPr>
          <a:xfrm>
            <a:off x="9000210" y="-433824"/>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e</a:t>
            </a:r>
          </a:p>
        </p:txBody>
      </p:sp>
      <p:sp>
        <p:nvSpPr>
          <p:cNvPr id="72" name="TextBox 71">
            <a:extLst>
              <a:ext uri="{FF2B5EF4-FFF2-40B4-BE49-F238E27FC236}">
                <a16:creationId xmlns:a16="http://schemas.microsoft.com/office/drawing/2014/main" id="{1A83D8E1-2E5A-4FF3-8C4A-7CAF292AAFB7}"/>
              </a:ext>
            </a:extLst>
          </p:cNvPr>
          <p:cNvSpPr txBox="1"/>
          <p:nvPr/>
        </p:nvSpPr>
        <p:spPr>
          <a:xfrm>
            <a:off x="349549" y="1650361"/>
            <a:ext cx="638988" cy="646331"/>
          </a:xfrm>
          <a:prstGeom prst="rect">
            <a:avLst/>
          </a:prstGeom>
          <a:noFill/>
        </p:spPr>
        <p:txBody>
          <a:bodyPr wrap="square" rtlCol="0">
            <a:spAutoFit/>
          </a:bodyPr>
          <a:lstStyle/>
          <a:p>
            <a:pPr>
              <a:defRPr/>
            </a:pPr>
            <a:r>
              <a:rPr lang="en-GB" sz="3600" b="1" dirty="0" err="1">
                <a:solidFill>
                  <a:srgbClr val="5B9BD5">
                    <a:lumMod val="50000"/>
                  </a:srgbClr>
                </a:solidFill>
                <a:latin typeface="Century Gothic" panose="020B0502020202020204" pitchFamily="34" charset="0"/>
              </a:rPr>
              <a:t>i</a:t>
            </a:r>
            <a:endParaRPr lang="en-GB" sz="3600" b="1" dirty="0">
              <a:solidFill>
                <a:srgbClr val="5B9BD5">
                  <a:lumMod val="50000"/>
                </a:srgbClr>
              </a:solidFill>
              <a:latin typeface="Century Gothic" panose="020B0502020202020204" pitchFamily="34" charset="0"/>
            </a:endParaRPr>
          </a:p>
        </p:txBody>
      </p:sp>
      <p:pic>
        <p:nvPicPr>
          <p:cNvPr id="73" name="Picture 72">
            <a:extLst>
              <a:ext uri="{FF2B5EF4-FFF2-40B4-BE49-F238E27FC236}">
                <a16:creationId xmlns:a16="http://schemas.microsoft.com/office/drawing/2014/main" id="{42BF4242-8193-4121-ABB5-B0372056E32E}"/>
              </a:ext>
            </a:extLst>
          </p:cNvPr>
          <p:cNvPicPr>
            <a:picLocks noChangeAspect="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4983" y="2002352"/>
            <a:ext cx="1350133" cy="837397"/>
          </a:xfrm>
          <a:prstGeom prst="rect">
            <a:avLst/>
          </a:prstGeom>
        </p:spPr>
      </p:pic>
      <p:sp>
        <p:nvSpPr>
          <p:cNvPr id="74" name="TextBox 73">
            <a:extLst>
              <a:ext uri="{FF2B5EF4-FFF2-40B4-BE49-F238E27FC236}">
                <a16:creationId xmlns:a16="http://schemas.microsoft.com/office/drawing/2014/main" id="{C7F77DDB-CC0C-4383-A89C-96D8E08B368E}"/>
              </a:ext>
            </a:extLst>
          </p:cNvPr>
          <p:cNvSpPr txBox="1"/>
          <p:nvPr/>
        </p:nvSpPr>
        <p:spPr>
          <a:xfrm rot="10800000" flipV="1">
            <a:off x="1048899" y="2637492"/>
            <a:ext cx="1405777" cy="646331"/>
          </a:xfrm>
          <a:prstGeom prst="rect">
            <a:avLst/>
          </a:prstGeom>
          <a:noFill/>
        </p:spPr>
        <p:txBody>
          <a:bodyPr wrap="square" rtlCol="0">
            <a:spAutoFit/>
          </a:bodyPr>
          <a:lstStyle/>
          <a:p>
            <a:pPr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w</a:t>
            </a:r>
            <a:r>
              <a:rPr lang="en-GB" sz="3600" dirty="0" err="1">
                <a:solidFill>
                  <a:srgbClr val="E65D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75" name="Picture 74">
            <a:extLst>
              <a:ext uri="{FF2B5EF4-FFF2-40B4-BE49-F238E27FC236}">
                <a16:creationId xmlns:a16="http://schemas.microsoft.com/office/drawing/2014/main" id="{212297F4-8DA6-4113-88A3-FEE71D0FC1AE}"/>
              </a:ext>
            </a:extLst>
          </p:cNvPr>
          <p:cNvPicPr>
            <a:picLocks noChangeAspect="1"/>
          </p:cNvPicPr>
          <p:nvPr/>
        </p:nvPicPr>
        <p:blipFill>
          <a:blip r:embed="rId4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2672" y="1982193"/>
            <a:ext cx="768816" cy="857556"/>
          </a:xfrm>
          <a:prstGeom prst="rect">
            <a:avLst/>
          </a:prstGeom>
        </p:spPr>
      </p:pic>
      <p:sp>
        <p:nvSpPr>
          <p:cNvPr id="76" name="TextBox 75">
            <a:extLst>
              <a:ext uri="{FF2B5EF4-FFF2-40B4-BE49-F238E27FC236}">
                <a16:creationId xmlns:a16="http://schemas.microsoft.com/office/drawing/2014/main" id="{3077C522-A549-4D6E-988A-4BD14F4338E6}"/>
              </a:ext>
            </a:extLst>
          </p:cNvPr>
          <p:cNvSpPr txBox="1"/>
          <p:nvPr/>
        </p:nvSpPr>
        <p:spPr>
          <a:xfrm rot="10800000" flipV="1">
            <a:off x="3618659" y="2677724"/>
            <a:ext cx="2288818"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f</a:t>
            </a:r>
            <a:r>
              <a:rPr lang="en-GB" sz="3600" dirty="0" err="1">
                <a:solidFill>
                  <a:srgbClr val="E65D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Calibri" panose="020F0502020204030204" pitchFamily="34" charset="0"/>
              </a:rPr>
              <a:t>nden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77" name="TextBox 76">
            <a:extLst>
              <a:ext uri="{FF2B5EF4-FFF2-40B4-BE49-F238E27FC236}">
                <a16:creationId xmlns:a16="http://schemas.microsoft.com/office/drawing/2014/main" id="{9A9A6923-B85E-48B0-80B1-779646E21332}"/>
              </a:ext>
            </a:extLst>
          </p:cNvPr>
          <p:cNvSpPr txBox="1"/>
          <p:nvPr/>
        </p:nvSpPr>
        <p:spPr>
          <a:xfrm>
            <a:off x="3215425" y="1650361"/>
            <a:ext cx="661663" cy="646331"/>
          </a:xfrm>
          <a:prstGeom prst="rect">
            <a:avLst/>
          </a:prstGeom>
          <a:noFill/>
        </p:spPr>
        <p:txBody>
          <a:bodyPr wrap="square" rtlCol="0">
            <a:spAutoFit/>
          </a:bodyPr>
          <a:lstStyle/>
          <a:p>
            <a:pPr>
              <a:defRPr/>
            </a:pPr>
            <a:r>
              <a:rPr lang="en-GB" sz="3600" b="1" dirty="0" err="1">
                <a:solidFill>
                  <a:srgbClr val="5B9BD5">
                    <a:lumMod val="50000"/>
                  </a:srgbClr>
                </a:solidFill>
                <a:latin typeface="Century Gothic" panose="020B0502020202020204" pitchFamily="34" charset="0"/>
              </a:rPr>
              <a:t>i</a:t>
            </a:r>
            <a:endParaRPr lang="en-GB" sz="3600" b="1" dirty="0">
              <a:solidFill>
                <a:srgbClr val="5B9BD5">
                  <a:lumMod val="50000"/>
                </a:srgbClr>
              </a:solidFill>
              <a:latin typeface="Century Gothic" panose="020B0502020202020204" pitchFamily="34" charset="0"/>
            </a:endParaRPr>
          </a:p>
        </p:txBody>
      </p:sp>
      <p:sp>
        <p:nvSpPr>
          <p:cNvPr id="78" name="TextBox 77">
            <a:extLst>
              <a:ext uri="{FF2B5EF4-FFF2-40B4-BE49-F238E27FC236}">
                <a16:creationId xmlns:a16="http://schemas.microsoft.com/office/drawing/2014/main" id="{522C0CAC-3032-4C9A-8426-8B88101A19D5}"/>
              </a:ext>
            </a:extLst>
          </p:cNvPr>
          <p:cNvSpPr txBox="1"/>
          <p:nvPr/>
        </p:nvSpPr>
        <p:spPr>
          <a:xfrm>
            <a:off x="6078249" y="1567291"/>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o</a:t>
            </a:r>
          </a:p>
        </p:txBody>
      </p:sp>
      <p:sp>
        <p:nvSpPr>
          <p:cNvPr id="79" name="TextBox 78">
            <a:extLst>
              <a:ext uri="{FF2B5EF4-FFF2-40B4-BE49-F238E27FC236}">
                <a16:creationId xmlns:a16="http://schemas.microsoft.com/office/drawing/2014/main" id="{2EC8E6A9-7C7D-4E75-8DA6-299B2EF91A96}"/>
              </a:ext>
            </a:extLst>
          </p:cNvPr>
          <p:cNvSpPr txBox="1"/>
          <p:nvPr/>
        </p:nvSpPr>
        <p:spPr>
          <a:xfrm rot="10800000" flipV="1">
            <a:off x="6958798" y="2670461"/>
            <a:ext cx="1227204"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w</a:t>
            </a:r>
            <a:r>
              <a:rPr lang="en-GB" sz="3600" dirty="0">
                <a:solidFill>
                  <a:srgbClr val="E65D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80" name="Picture 79">
            <a:extLst>
              <a:ext uri="{FF2B5EF4-FFF2-40B4-BE49-F238E27FC236}">
                <a16:creationId xmlns:a16="http://schemas.microsoft.com/office/drawing/2014/main" id="{1DB94292-67BE-4EB7-AFBB-63D14C0AA92E}"/>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6893400" y="1861662"/>
            <a:ext cx="1150952" cy="978269"/>
          </a:xfrm>
          <a:prstGeom prst="rect">
            <a:avLst/>
          </a:prstGeom>
        </p:spPr>
      </p:pic>
      <p:pic>
        <p:nvPicPr>
          <p:cNvPr id="81" name="Picture 80">
            <a:extLst>
              <a:ext uri="{FF2B5EF4-FFF2-40B4-BE49-F238E27FC236}">
                <a16:creationId xmlns:a16="http://schemas.microsoft.com/office/drawing/2014/main" id="{66722EDE-A308-4481-B580-54906850FDFF}"/>
              </a:ext>
            </a:extLst>
          </p:cNvPr>
          <p:cNvPicPr>
            <a:picLocks noChangeAspect="1"/>
          </p:cNvPicPr>
          <p:nvPr/>
        </p:nvPicPr>
        <p:blipFill>
          <a:blip r:embed="rId4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64988" y="1728999"/>
            <a:ext cx="972029" cy="1099269"/>
          </a:xfrm>
          <a:prstGeom prst="rect">
            <a:avLst/>
          </a:prstGeom>
        </p:spPr>
      </p:pic>
      <p:sp>
        <p:nvSpPr>
          <p:cNvPr id="83" name="TextBox 82">
            <a:extLst>
              <a:ext uri="{FF2B5EF4-FFF2-40B4-BE49-F238E27FC236}">
                <a16:creationId xmlns:a16="http://schemas.microsoft.com/office/drawing/2014/main" id="{872C7374-8C7A-4C96-B629-4C338CF4CBDE}"/>
              </a:ext>
            </a:extLst>
          </p:cNvPr>
          <p:cNvSpPr txBox="1"/>
          <p:nvPr/>
        </p:nvSpPr>
        <p:spPr>
          <a:xfrm rot="10800000" flipV="1">
            <a:off x="9613128" y="2670367"/>
            <a:ext cx="1614526"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K</a:t>
            </a:r>
            <a:r>
              <a:rPr lang="en-GB" sz="3600" dirty="0">
                <a:solidFill>
                  <a:srgbClr val="E65D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pf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84" name="TextBox 83">
            <a:extLst>
              <a:ext uri="{FF2B5EF4-FFF2-40B4-BE49-F238E27FC236}">
                <a16:creationId xmlns:a16="http://schemas.microsoft.com/office/drawing/2014/main" id="{70B40DEC-A96F-4BFB-AC7F-5D237DF343BC}"/>
              </a:ext>
            </a:extLst>
          </p:cNvPr>
          <p:cNvSpPr txBox="1"/>
          <p:nvPr/>
        </p:nvSpPr>
        <p:spPr>
          <a:xfrm>
            <a:off x="317006" y="252253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u</a:t>
            </a:r>
          </a:p>
        </p:txBody>
      </p:sp>
      <p:pic>
        <p:nvPicPr>
          <p:cNvPr id="85" name="Picture 84">
            <a:extLst>
              <a:ext uri="{FF2B5EF4-FFF2-40B4-BE49-F238E27FC236}">
                <a16:creationId xmlns:a16="http://schemas.microsoft.com/office/drawing/2014/main" id="{AC47B99D-61C1-47E4-B5E3-9A51E0704082}"/>
              </a:ext>
            </a:extLst>
          </p:cNvPr>
          <p:cNvPicPr>
            <a:picLocks noChangeAspect="1"/>
          </p:cNvPicPr>
          <p:nvPr/>
        </p:nvPicPr>
        <p:blipFill>
          <a:blip r:embed="rId4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8888" y="3380667"/>
            <a:ext cx="1359921" cy="918300"/>
          </a:xfrm>
          <a:prstGeom prst="rect">
            <a:avLst/>
          </a:prstGeom>
        </p:spPr>
      </p:pic>
      <p:sp>
        <p:nvSpPr>
          <p:cNvPr id="86" name="TextBox 85">
            <a:extLst>
              <a:ext uri="{FF2B5EF4-FFF2-40B4-BE49-F238E27FC236}">
                <a16:creationId xmlns:a16="http://schemas.microsoft.com/office/drawing/2014/main" id="{613A480B-1B50-41BD-AEB2-AD9E963D1D6A}"/>
              </a:ext>
            </a:extLst>
          </p:cNvPr>
          <p:cNvSpPr txBox="1"/>
          <p:nvPr/>
        </p:nvSpPr>
        <p:spPr>
          <a:xfrm rot="10800000" flipV="1">
            <a:off x="1372329" y="4153718"/>
            <a:ext cx="915440"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d</a:t>
            </a:r>
            <a:r>
              <a:rPr lang="en-GB" sz="3600" dirty="0">
                <a:solidFill>
                  <a:srgbClr val="E65D00"/>
                </a:solidFill>
                <a:latin typeface="Century Gothic" panose="020B0502020202020204" pitchFamily="34" charset="0"/>
                <a:cs typeface="Calibri" panose="020F0502020204030204" pitchFamily="34" charset="0"/>
              </a:rPr>
              <a:t>u</a:t>
            </a:r>
          </a:p>
        </p:txBody>
      </p:sp>
      <p:pic>
        <p:nvPicPr>
          <p:cNvPr id="87" name="Picture 86">
            <a:extLst>
              <a:ext uri="{FF2B5EF4-FFF2-40B4-BE49-F238E27FC236}">
                <a16:creationId xmlns:a16="http://schemas.microsoft.com/office/drawing/2014/main" id="{BBB129B8-090E-4B27-B81E-AA8E5BC03552}"/>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4563229" y="3679563"/>
            <a:ext cx="404544" cy="412831"/>
          </a:xfrm>
          <a:prstGeom prst="rect">
            <a:avLst/>
          </a:prstGeom>
        </p:spPr>
      </p:pic>
      <p:sp>
        <p:nvSpPr>
          <p:cNvPr id="88" name="TextBox 87">
            <a:extLst>
              <a:ext uri="{FF2B5EF4-FFF2-40B4-BE49-F238E27FC236}">
                <a16:creationId xmlns:a16="http://schemas.microsoft.com/office/drawing/2014/main" id="{B40914F1-053E-4EF8-A695-F9A76ECE4FF1}"/>
              </a:ext>
            </a:extLst>
          </p:cNvPr>
          <p:cNvSpPr txBox="1"/>
          <p:nvPr/>
        </p:nvSpPr>
        <p:spPr>
          <a:xfrm rot="10800000" flipV="1">
            <a:off x="3672479" y="4113065"/>
            <a:ext cx="2117647"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a:t>
            </a:r>
            <a:r>
              <a:rPr lang="en-GB" sz="3600" dirty="0" err="1">
                <a:solidFill>
                  <a:srgbClr val="E65D00"/>
                </a:solidFill>
                <a:latin typeface="Century Gothic" panose="020B0502020202020204" pitchFamily="34" charset="0"/>
                <a:cs typeface="Calibri" panose="020F0502020204030204" pitchFamily="34" charset="0"/>
              </a:rPr>
              <a:t>u</a:t>
            </a:r>
            <a:r>
              <a:rPr lang="en-GB" sz="3600" dirty="0" err="1">
                <a:solidFill>
                  <a:srgbClr val="5B9BD5">
                    <a:lumMod val="50000"/>
                  </a:srgbClr>
                </a:solidFill>
                <a:latin typeface="Century Gothic" panose="020B0502020202020204" pitchFamily="34" charset="0"/>
                <a:cs typeface="Arial" panose="020B0604020202020204" pitchFamily="34" charset="0"/>
              </a:rPr>
              <a:t>nkt</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89" name="TextBox 88">
            <a:extLst>
              <a:ext uri="{FF2B5EF4-FFF2-40B4-BE49-F238E27FC236}">
                <a16:creationId xmlns:a16="http://schemas.microsoft.com/office/drawing/2014/main" id="{520AB903-4AFA-41C5-863C-A23F4ED579CB}"/>
              </a:ext>
            </a:extLst>
          </p:cNvPr>
          <p:cNvSpPr txBox="1"/>
          <p:nvPr/>
        </p:nvSpPr>
        <p:spPr>
          <a:xfrm>
            <a:off x="3161617" y="2557138"/>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u</a:t>
            </a:r>
          </a:p>
        </p:txBody>
      </p:sp>
      <p:sp>
        <p:nvSpPr>
          <p:cNvPr id="90" name="TextBox 89">
            <a:extLst>
              <a:ext uri="{FF2B5EF4-FFF2-40B4-BE49-F238E27FC236}">
                <a16:creationId xmlns:a16="http://schemas.microsoft.com/office/drawing/2014/main" id="{7FC6DB65-B063-472F-A37E-C387FB160BF6}"/>
              </a:ext>
            </a:extLst>
          </p:cNvPr>
          <p:cNvSpPr txBox="1"/>
          <p:nvPr/>
        </p:nvSpPr>
        <p:spPr>
          <a:xfrm>
            <a:off x="6093914" y="3148521"/>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ü</a:t>
            </a:r>
          </a:p>
        </p:txBody>
      </p:sp>
      <p:pic>
        <p:nvPicPr>
          <p:cNvPr id="91" name="Picture 90">
            <a:extLst>
              <a:ext uri="{FF2B5EF4-FFF2-40B4-BE49-F238E27FC236}">
                <a16:creationId xmlns:a16="http://schemas.microsoft.com/office/drawing/2014/main" id="{176EADBF-5764-4DA8-BFEC-E2AE68BD0535}"/>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7335731" y="3330572"/>
            <a:ext cx="563418" cy="902866"/>
          </a:xfrm>
          <a:prstGeom prst="rect">
            <a:avLst/>
          </a:prstGeom>
        </p:spPr>
      </p:pic>
      <p:sp>
        <p:nvSpPr>
          <p:cNvPr id="92" name="TextBox 91">
            <a:extLst>
              <a:ext uri="{FF2B5EF4-FFF2-40B4-BE49-F238E27FC236}">
                <a16:creationId xmlns:a16="http://schemas.microsoft.com/office/drawing/2014/main" id="{58E0FFDE-B607-41C9-963A-7243868457FC}"/>
              </a:ext>
            </a:extLst>
          </p:cNvPr>
          <p:cNvSpPr txBox="1"/>
          <p:nvPr/>
        </p:nvSpPr>
        <p:spPr>
          <a:xfrm rot="10800000" flipV="1">
            <a:off x="7114680" y="4173419"/>
            <a:ext cx="915440"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T</a:t>
            </a:r>
            <a:r>
              <a:rPr lang="en-GB" sz="3600" dirty="0">
                <a:solidFill>
                  <a:srgbClr val="E65D00"/>
                </a:solidFill>
                <a:latin typeface="Century Gothic" panose="020B0502020202020204" pitchFamily="34" charset="0"/>
                <a:cs typeface="Calibri" panose="020F0502020204030204" pitchFamily="34" charset="0"/>
              </a:rPr>
              <a:t>ü</a:t>
            </a:r>
            <a:r>
              <a:rPr lang="en-GB" sz="3600" dirty="0">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93" name="Picture 92">
            <a:extLst>
              <a:ext uri="{FF2B5EF4-FFF2-40B4-BE49-F238E27FC236}">
                <a16:creationId xmlns:a16="http://schemas.microsoft.com/office/drawing/2014/main" id="{0B2F27F4-E7B7-4768-91DD-2B739D145109}"/>
              </a:ext>
            </a:extLst>
          </p:cNvPr>
          <p:cNvPicPr>
            <a:picLocks noChangeAspect="1"/>
          </p:cNvPicPr>
          <p:nvPr/>
        </p:nvPicPr>
        <p:blipFill>
          <a:blip r:embed="rId4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04231" y="3231513"/>
            <a:ext cx="915440" cy="1111213"/>
          </a:xfrm>
          <a:prstGeom prst="rect">
            <a:avLst/>
          </a:prstGeom>
        </p:spPr>
      </p:pic>
      <p:sp>
        <p:nvSpPr>
          <p:cNvPr id="94" name="TextBox 93">
            <a:extLst>
              <a:ext uri="{FF2B5EF4-FFF2-40B4-BE49-F238E27FC236}">
                <a16:creationId xmlns:a16="http://schemas.microsoft.com/office/drawing/2014/main" id="{5C616C5C-7B63-4209-9FF0-347181B36D93}"/>
              </a:ext>
            </a:extLst>
          </p:cNvPr>
          <p:cNvSpPr txBox="1"/>
          <p:nvPr/>
        </p:nvSpPr>
        <p:spPr>
          <a:xfrm rot="10800000" flipV="1">
            <a:off x="9406088" y="4140464"/>
            <a:ext cx="1937823"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f</a:t>
            </a:r>
            <a:r>
              <a:rPr lang="en-GB" sz="3600" dirty="0" err="1">
                <a:solidFill>
                  <a:srgbClr val="E65D00"/>
                </a:solidFill>
                <a:latin typeface="Century Gothic" panose="020B0502020202020204" pitchFamily="34" charset="0"/>
                <a:cs typeface="Calibri" panose="020F0502020204030204" pitchFamily="34" charset="0"/>
              </a:rPr>
              <a:t>ü</a:t>
            </a:r>
            <a:r>
              <a:rPr lang="en-GB" sz="3600" dirty="0" err="1">
                <a:solidFill>
                  <a:srgbClr val="5B9BD5">
                    <a:lumMod val="50000"/>
                  </a:srgbClr>
                </a:solidFill>
                <a:latin typeface="Century Gothic" panose="020B0502020202020204" pitchFamily="34" charset="0"/>
                <a:cs typeface="Arial" panose="020B0604020202020204" pitchFamily="34" charset="0"/>
              </a:rPr>
              <a:t>nf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95" name="TextBox 94">
            <a:extLst>
              <a:ext uri="{FF2B5EF4-FFF2-40B4-BE49-F238E27FC236}">
                <a16:creationId xmlns:a16="http://schemas.microsoft.com/office/drawing/2014/main" id="{7E866D15-803E-415F-8E41-D96D85CC54D3}"/>
              </a:ext>
            </a:extLst>
          </p:cNvPr>
          <p:cNvSpPr txBox="1"/>
          <p:nvPr/>
        </p:nvSpPr>
        <p:spPr>
          <a:xfrm>
            <a:off x="286847" y="404295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ö</a:t>
            </a:r>
          </a:p>
        </p:txBody>
      </p:sp>
      <p:sp>
        <p:nvSpPr>
          <p:cNvPr id="96" name="TextBox 95">
            <a:extLst>
              <a:ext uri="{FF2B5EF4-FFF2-40B4-BE49-F238E27FC236}">
                <a16:creationId xmlns:a16="http://schemas.microsoft.com/office/drawing/2014/main" id="{B86ECB05-C875-45EC-AA3F-822C4CE2659D}"/>
              </a:ext>
            </a:extLst>
          </p:cNvPr>
          <p:cNvSpPr txBox="1"/>
          <p:nvPr/>
        </p:nvSpPr>
        <p:spPr>
          <a:xfrm>
            <a:off x="6050342" y="4623835"/>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ä</a:t>
            </a:r>
          </a:p>
        </p:txBody>
      </p:sp>
      <p:pic>
        <p:nvPicPr>
          <p:cNvPr id="97" name="Picture 96">
            <a:extLst>
              <a:ext uri="{FF2B5EF4-FFF2-40B4-BE49-F238E27FC236}">
                <a16:creationId xmlns:a16="http://schemas.microsoft.com/office/drawing/2014/main" id="{B004ABA7-1DC2-4C77-8591-A966EBF614B8}"/>
              </a:ext>
            </a:extLst>
          </p:cNvPr>
          <p:cNvPicPr>
            <a:picLocks noChangeAspect="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7335" y="4745929"/>
            <a:ext cx="695412" cy="1031152"/>
          </a:xfrm>
          <a:prstGeom prst="rect">
            <a:avLst/>
          </a:prstGeom>
        </p:spPr>
      </p:pic>
      <p:sp>
        <p:nvSpPr>
          <p:cNvPr id="98" name="TextBox 97">
            <a:extLst>
              <a:ext uri="{FF2B5EF4-FFF2-40B4-BE49-F238E27FC236}">
                <a16:creationId xmlns:a16="http://schemas.microsoft.com/office/drawing/2014/main" id="{5D8B52AC-6FED-40F0-A128-91F57C4543EB}"/>
              </a:ext>
            </a:extLst>
          </p:cNvPr>
          <p:cNvSpPr txBox="1"/>
          <p:nvPr/>
        </p:nvSpPr>
        <p:spPr>
          <a:xfrm rot="10800000" flipV="1">
            <a:off x="790228" y="5643719"/>
            <a:ext cx="1923118"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sch</a:t>
            </a:r>
            <a:r>
              <a:rPr lang="en-GB" sz="3600" dirty="0">
                <a:solidFill>
                  <a:srgbClr val="E65D00"/>
                </a:solidFill>
                <a:latin typeface="Century Gothic" panose="020B0502020202020204" pitchFamily="34" charset="0"/>
                <a:cs typeface="Calibri" panose="020F0502020204030204" pitchFamily="34" charset="0"/>
              </a:rPr>
              <a:t>ö</a:t>
            </a:r>
            <a:r>
              <a:rPr lang="en-GB" sz="3600" dirty="0">
                <a:solidFill>
                  <a:srgbClr val="5B9BD5">
                    <a:lumMod val="50000"/>
                  </a:srgbClr>
                </a:solidFill>
                <a:latin typeface="Century Gothic" panose="020B0502020202020204" pitchFamily="34" charset="0"/>
                <a:cs typeface="Arial" panose="020B0604020202020204" pitchFamily="34" charset="0"/>
              </a:rPr>
              <a:t>n</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99" name="Picture 98">
            <a:extLst>
              <a:ext uri="{FF2B5EF4-FFF2-40B4-BE49-F238E27FC236}">
                <a16:creationId xmlns:a16="http://schemas.microsoft.com/office/drawing/2014/main" id="{7335DD3E-0CBD-4CBB-AA9C-DA4EE1381F8D}"/>
              </a:ext>
            </a:extLst>
          </p:cNvPr>
          <p:cNvPicPr>
            <a:picLocks noChangeAspect="1"/>
          </p:cNvPicPr>
          <p:nvPr/>
        </p:nvPicPr>
        <p:blipFill>
          <a:blip r:embed="rId4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95575" y="4745928"/>
            <a:ext cx="1119416" cy="1183541"/>
          </a:xfrm>
          <a:prstGeom prst="rect">
            <a:avLst/>
          </a:prstGeom>
        </p:spPr>
      </p:pic>
      <p:sp>
        <p:nvSpPr>
          <p:cNvPr id="100" name="TextBox 99">
            <a:extLst>
              <a:ext uri="{FF2B5EF4-FFF2-40B4-BE49-F238E27FC236}">
                <a16:creationId xmlns:a16="http://schemas.microsoft.com/office/drawing/2014/main" id="{6945DDF1-2E18-4881-80D1-CA2F2973A076}"/>
              </a:ext>
            </a:extLst>
          </p:cNvPr>
          <p:cNvSpPr txBox="1"/>
          <p:nvPr/>
        </p:nvSpPr>
        <p:spPr>
          <a:xfrm rot="10800000" flipV="1">
            <a:off x="6821027" y="5621974"/>
            <a:ext cx="1661354"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sp</a:t>
            </a:r>
            <a:r>
              <a:rPr lang="en-GB" sz="3600" dirty="0">
                <a:solidFill>
                  <a:srgbClr val="E65D00"/>
                </a:solidFill>
                <a:latin typeface="Century Gothic" panose="020B0502020202020204" pitchFamily="34" charset="0"/>
                <a:cs typeface="Calibri" panose="020F0502020204030204" pitchFamily="34" charset="0"/>
              </a:rPr>
              <a:t>ä</a:t>
            </a:r>
            <a:r>
              <a:rPr lang="en-GB" sz="3600" dirty="0">
                <a:solidFill>
                  <a:srgbClr val="5B9BD5">
                    <a:lumMod val="50000"/>
                  </a:srgbClr>
                </a:solidFill>
                <a:latin typeface="Century Gothic" panose="020B0502020202020204" pitchFamily="34" charset="0"/>
                <a:cs typeface="Arial" panose="020B0604020202020204" pitchFamily="34" charset="0"/>
              </a:rPr>
              <a:t>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101" name="Picture 100">
            <a:extLst>
              <a:ext uri="{FF2B5EF4-FFF2-40B4-BE49-F238E27FC236}">
                <a16:creationId xmlns:a16="http://schemas.microsoft.com/office/drawing/2014/main" id="{1FCFCFF0-68E6-4AAA-8F1A-D6934FFF8F22}"/>
              </a:ext>
            </a:extLst>
          </p:cNvPr>
          <p:cNvPicPr>
            <a:picLocks noChangeAspect="1"/>
          </p:cNvPicPr>
          <p:nvPr/>
        </p:nvPicPr>
        <p:blipFill>
          <a:blip r:embed="rId4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46592" y="4600099"/>
            <a:ext cx="819722" cy="1220276"/>
          </a:xfrm>
          <a:prstGeom prst="rect">
            <a:avLst/>
          </a:prstGeom>
        </p:spPr>
      </p:pic>
      <p:sp>
        <p:nvSpPr>
          <p:cNvPr id="102" name="TextBox 101">
            <a:extLst>
              <a:ext uri="{FF2B5EF4-FFF2-40B4-BE49-F238E27FC236}">
                <a16:creationId xmlns:a16="http://schemas.microsoft.com/office/drawing/2014/main" id="{1C9853E7-4C32-4C8C-9AB2-D7DB9B209FDA}"/>
              </a:ext>
            </a:extLst>
          </p:cNvPr>
          <p:cNvSpPr txBox="1"/>
          <p:nvPr/>
        </p:nvSpPr>
        <p:spPr>
          <a:xfrm rot="10800000" flipV="1">
            <a:off x="3210535" y="5634299"/>
            <a:ext cx="3041534"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pl</a:t>
            </a:r>
            <a:r>
              <a:rPr lang="en-GB" sz="3600" dirty="0" err="1">
                <a:solidFill>
                  <a:srgbClr val="E65D00"/>
                </a:solidFill>
                <a:latin typeface="Century Gothic" panose="020B0502020202020204" pitchFamily="34" charset="0"/>
                <a:cs typeface="Calibri" panose="020F0502020204030204" pitchFamily="34" charset="0"/>
              </a:rPr>
              <a:t>ö</a:t>
            </a:r>
            <a:r>
              <a:rPr lang="en-GB" sz="3600" dirty="0" err="1">
                <a:solidFill>
                  <a:srgbClr val="5B9BD5">
                    <a:lumMod val="50000"/>
                  </a:srgbClr>
                </a:solidFill>
                <a:latin typeface="Century Gothic" panose="020B0502020202020204" pitchFamily="34" charset="0"/>
                <a:cs typeface="Arial" panose="020B0604020202020204" pitchFamily="34" charset="0"/>
              </a:rPr>
              <a:t>tzlich</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103" name="Picture 102">
            <a:extLst>
              <a:ext uri="{FF2B5EF4-FFF2-40B4-BE49-F238E27FC236}">
                <a16:creationId xmlns:a16="http://schemas.microsoft.com/office/drawing/2014/main" id="{5E1327A0-98AD-4FF5-B32C-90EFF302BD26}"/>
              </a:ext>
            </a:extLst>
          </p:cNvPr>
          <p:cNvPicPr>
            <a:picLocks noChangeAspect="1"/>
          </p:cNvPicPr>
          <p:nvPr/>
        </p:nvPicPr>
        <p:blipFill>
          <a:blip r:embed="rId5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19051" y="4753847"/>
            <a:ext cx="1015315" cy="1032638"/>
          </a:xfrm>
          <a:prstGeom prst="rect">
            <a:avLst/>
          </a:prstGeom>
        </p:spPr>
      </p:pic>
      <p:sp>
        <p:nvSpPr>
          <p:cNvPr id="104" name="TextBox 103">
            <a:extLst>
              <a:ext uri="{FF2B5EF4-FFF2-40B4-BE49-F238E27FC236}">
                <a16:creationId xmlns:a16="http://schemas.microsoft.com/office/drawing/2014/main" id="{8A23A460-469F-43B6-9ABA-5A04FFBCC913}"/>
              </a:ext>
            </a:extLst>
          </p:cNvPr>
          <p:cNvSpPr txBox="1"/>
          <p:nvPr/>
        </p:nvSpPr>
        <p:spPr>
          <a:xfrm rot="10800000" flipV="1">
            <a:off x="9309456" y="5621974"/>
            <a:ext cx="2483092"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l</a:t>
            </a:r>
            <a:r>
              <a:rPr lang="en-GB" sz="3600" dirty="0" err="1">
                <a:solidFill>
                  <a:srgbClr val="E65D00"/>
                </a:solidFill>
                <a:latin typeface="Century Gothic" panose="020B0502020202020204" pitchFamily="34" charset="0"/>
                <a:cs typeface="Calibri" panose="020F0502020204030204" pitchFamily="34" charset="0"/>
              </a:rPr>
              <a:t>ä</a:t>
            </a:r>
            <a:r>
              <a:rPr lang="en-GB" sz="3600" dirty="0" err="1">
                <a:solidFill>
                  <a:srgbClr val="5B9BD5">
                    <a:lumMod val="50000"/>
                  </a:srgbClr>
                </a:solidFill>
                <a:latin typeface="Century Gothic" panose="020B0502020202020204" pitchFamily="34" charset="0"/>
                <a:cs typeface="Arial" panose="020B0604020202020204" pitchFamily="34" charset="0"/>
              </a:rPr>
              <a:t>cheln</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105" name="TextBox 104">
            <a:extLst>
              <a:ext uri="{FF2B5EF4-FFF2-40B4-BE49-F238E27FC236}">
                <a16:creationId xmlns:a16="http://schemas.microsoft.com/office/drawing/2014/main" id="{22B04E8F-49F6-4585-B0FE-5476ACB044F8}"/>
              </a:ext>
            </a:extLst>
          </p:cNvPr>
          <p:cNvSpPr txBox="1"/>
          <p:nvPr/>
        </p:nvSpPr>
        <p:spPr>
          <a:xfrm>
            <a:off x="3165543" y="4063064"/>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ö</a:t>
            </a:r>
          </a:p>
        </p:txBody>
      </p:sp>
      <p:sp>
        <p:nvSpPr>
          <p:cNvPr id="106" name="TextBox 105">
            <a:extLst>
              <a:ext uri="{FF2B5EF4-FFF2-40B4-BE49-F238E27FC236}">
                <a16:creationId xmlns:a16="http://schemas.microsoft.com/office/drawing/2014/main" id="{3C69CFAE-0336-46BE-A416-5D445C592011}"/>
              </a:ext>
            </a:extLst>
          </p:cNvPr>
          <p:cNvSpPr txBox="1"/>
          <p:nvPr/>
        </p:nvSpPr>
        <p:spPr>
          <a:xfrm>
            <a:off x="8952717" y="4643115"/>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ä</a:t>
            </a:r>
          </a:p>
        </p:txBody>
      </p:sp>
      <p:sp>
        <p:nvSpPr>
          <p:cNvPr id="107" name="TextBox 106">
            <a:extLst>
              <a:ext uri="{FF2B5EF4-FFF2-40B4-BE49-F238E27FC236}">
                <a16:creationId xmlns:a16="http://schemas.microsoft.com/office/drawing/2014/main" id="{12CBF666-CC01-48D1-9E93-8ECF7B229901}"/>
              </a:ext>
            </a:extLst>
          </p:cNvPr>
          <p:cNvSpPr txBox="1"/>
          <p:nvPr/>
        </p:nvSpPr>
        <p:spPr>
          <a:xfrm>
            <a:off x="8918009" y="3130222"/>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ü</a:t>
            </a:r>
          </a:p>
        </p:txBody>
      </p:sp>
      <p:sp>
        <p:nvSpPr>
          <p:cNvPr id="108" name="TextBox 107">
            <a:hlinkClick r:id="" action="ppaction://noaction">
              <a:snd r:embed="rId17" name="33. o like kopf.wav"/>
            </a:hlinkClick>
            <a:extLst>
              <a:ext uri="{FF2B5EF4-FFF2-40B4-BE49-F238E27FC236}">
                <a16:creationId xmlns:a16="http://schemas.microsoft.com/office/drawing/2014/main" id="{83477561-0AB1-4252-80C1-85C70B7900AD}"/>
              </a:ext>
            </a:extLst>
          </p:cNvPr>
          <p:cNvSpPr txBox="1"/>
          <p:nvPr/>
        </p:nvSpPr>
        <p:spPr>
          <a:xfrm>
            <a:off x="8978157" y="1570176"/>
            <a:ext cx="4531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a:t>
            </a:r>
          </a:p>
        </p:txBody>
      </p:sp>
    </p:spTree>
    <p:extLst>
      <p:ext uri="{BB962C8B-B14F-4D97-AF65-F5344CB8AC3E}">
        <p14:creationId xmlns:p14="http://schemas.microsoft.com/office/powerpoint/2010/main" val="385157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subTnLst>
                                    <p:audio>
                                      <p:cMediaNode>
                                        <p:cTn display="0" masterRel="sameClick">
                                          <p:stCondLst>
                                            <p:cond evt="begin" delay="0">
                                              <p:tn val="5"/>
                                            </p:cond>
                                          </p:stCondLst>
                                          <p:endCondLst>
                                            <p:cond evt="onStopAudio" delay="0">
                                              <p:tgtEl>
                                                <p:sldTgt/>
                                              </p:tgtEl>
                                            </p:cond>
                                          </p:endCondLst>
                                        </p:cTn>
                                        <p:tgtEl>
                                          <p:sndTgt r:embed="rId3" name="1. a like sag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subTnLst>
                                    <p:audio>
                                      <p:cMediaNode>
                                        <p:cTn display="0" masterRel="sameClick">
                                          <p:stCondLst>
                                            <p:cond evt="begin" delay="0">
                                              <p:tn val="10"/>
                                            </p:cond>
                                          </p:stCondLst>
                                          <p:endCondLst>
                                            <p:cond evt="onStopAudio" delay="0">
                                              <p:tgtEl>
                                                <p:sldTgt/>
                                              </p:tgtEl>
                                            </p:cond>
                                          </p:endCondLst>
                                        </p:cTn>
                                        <p:tgtEl>
                                          <p:sndTgt r:embed="rId4" name="1. sag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subTnLst>
                                    <p:audio>
                                      <p:cMediaNode>
                                        <p:cTn display="0" masterRel="sameClick">
                                          <p:stCondLst>
                                            <p:cond evt="begin" delay="0">
                                              <p:tn val="15"/>
                                            </p:cond>
                                          </p:stCondLst>
                                          <p:endCondLst>
                                            <p:cond evt="onStopAudio" delay="0">
                                              <p:tgtEl>
                                                <p:sldTgt/>
                                              </p:tgtEl>
                                            </p:cond>
                                          </p:endCondLst>
                                        </p:cTn>
                                        <p:tgtEl>
                                          <p:sndTgt r:embed="rId4" name="1. sage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subTnLst>
                                    <p:audio>
                                      <p:cMediaNode>
                                        <p:cTn display="0" masterRel="sameClick">
                                          <p:stCondLst>
                                            <p:cond evt="begin" delay="0">
                                              <p:tn val="20"/>
                                            </p:cond>
                                          </p:stCondLst>
                                          <p:endCondLst>
                                            <p:cond evt="onStopAudio" delay="0">
                                              <p:tgtEl>
                                                <p:sldTgt/>
                                              </p:tgtEl>
                                            </p:cond>
                                          </p:endCondLst>
                                        </p:cTn>
                                        <p:tgtEl>
                                          <p:sndTgt r:embed="rId5" name="30. a like kal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subTnLst>
                                    <p:audio>
                                      <p:cMediaNode>
                                        <p:cTn display="0" masterRel="sameClick">
                                          <p:stCondLst>
                                            <p:cond evt="begin" delay="0">
                                              <p:tn val="25"/>
                                            </p:cond>
                                          </p:stCondLst>
                                          <p:endCondLst>
                                            <p:cond evt="onStopAudio" delay="0">
                                              <p:tgtEl>
                                                <p:sldTgt/>
                                              </p:tgtEl>
                                            </p:cond>
                                          </p:endCondLst>
                                        </p:cTn>
                                        <p:tgtEl>
                                          <p:sndTgt r:embed="rId6" name="30. kal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subTnLst>
                                    <p:audio>
                                      <p:cMediaNode>
                                        <p:cTn display="0" masterRel="sameClick">
                                          <p:stCondLst>
                                            <p:cond evt="begin" delay="0">
                                              <p:tn val="30"/>
                                            </p:cond>
                                          </p:stCondLst>
                                          <p:endCondLst>
                                            <p:cond evt="onStopAudio" delay="0">
                                              <p:tgtEl>
                                                <p:sldTgt/>
                                              </p:tgtEl>
                                            </p:cond>
                                          </p:endCondLst>
                                        </p:cTn>
                                        <p:tgtEl>
                                          <p:sndTgt r:embed="rId6" name="30. kalt.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subTnLst>
                                    <p:audio>
                                      <p:cMediaNode>
                                        <p:cTn display="0" masterRel="sameClick">
                                          <p:stCondLst>
                                            <p:cond evt="begin" delay="0">
                                              <p:tn val="35"/>
                                            </p:cond>
                                          </p:stCondLst>
                                          <p:endCondLst>
                                            <p:cond evt="onStopAudio" delay="0">
                                              <p:tgtEl>
                                                <p:sldTgt/>
                                              </p:tgtEl>
                                            </p:cond>
                                          </p:endCondLst>
                                        </p:cTn>
                                        <p:tgtEl>
                                          <p:sndTgt r:embed="rId7" name="2. e like geben.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subTnLst>
                                    <p:audio>
                                      <p:cMediaNode>
                                        <p:cTn display="0" masterRel="sameClick">
                                          <p:stCondLst>
                                            <p:cond evt="begin" delay="0">
                                              <p:tn val="40"/>
                                            </p:cond>
                                          </p:stCondLst>
                                          <p:endCondLst>
                                            <p:cond evt="onStopAudio" delay="0">
                                              <p:tgtEl>
                                                <p:sldTgt/>
                                              </p:tgtEl>
                                            </p:cond>
                                          </p:endCondLst>
                                        </p:cTn>
                                        <p:tgtEl>
                                          <p:sndTgt r:embed="rId8" name="2. geben.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subTnLst>
                                    <p:audio>
                                      <p:cMediaNode>
                                        <p:cTn display="0" masterRel="sameClick">
                                          <p:stCondLst>
                                            <p:cond evt="begin" delay="0">
                                              <p:tn val="45"/>
                                            </p:cond>
                                          </p:stCondLst>
                                          <p:endCondLst>
                                            <p:cond evt="onStopAudio" delay="0">
                                              <p:tgtEl>
                                                <p:sldTgt/>
                                              </p:tgtEl>
                                            </p:cond>
                                          </p:endCondLst>
                                        </p:cTn>
                                        <p:tgtEl>
                                          <p:sndTgt r:embed="rId8" name="2. geben.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500"/>
                                        <p:tgtEl>
                                          <p:spTgt spid="71"/>
                                        </p:tgtEl>
                                      </p:cBhvr>
                                    </p:animEffect>
                                  </p:childTnLst>
                                  <p:subTnLst>
                                    <p:audio>
                                      <p:cMediaNode>
                                        <p:cTn display="0" masterRel="sameClick">
                                          <p:stCondLst>
                                            <p:cond evt="begin" delay="0">
                                              <p:tn val="50"/>
                                            </p:cond>
                                          </p:stCondLst>
                                          <p:endCondLst>
                                            <p:cond evt="onStopAudio" delay="0">
                                              <p:tgtEl>
                                                <p:sldTgt/>
                                              </p:tgtEl>
                                            </p:cond>
                                          </p:endCondLst>
                                        </p:cTn>
                                        <p:tgtEl>
                                          <p:sndTgt r:embed="rId9" name="31. e like denken.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500"/>
                                        <p:tgtEl>
                                          <p:spTgt spid="70"/>
                                        </p:tgtEl>
                                      </p:cBhvr>
                                    </p:animEffect>
                                  </p:childTnLst>
                                  <p:subTnLst>
                                    <p:audio>
                                      <p:cMediaNode>
                                        <p:cTn display="0" masterRel="sameClick">
                                          <p:stCondLst>
                                            <p:cond evt="begin" delay="0">
                                              <p:tn val="55"/>
                                            </p:cond>
                                          </p:stCondLst>
                                          <p:endCondLst>
                                            <p:cond evt="onStopAudio" delay="0">
                                              <p:tgtEl>
                                                <p:sldTgt/>
                                              </p:tgtEl>
                                            </p:cond>
                                          </p:endCondLst>
                                        </p:cTn>
                                        <p:tgtEl>
                                          <p:sndTgt r:embed="rId10" name="31. denken.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fade">
                                      <p:cBhvr>
                                        <p:cTn id="62" dur="500"/>
                                        <p:tgtEl>
                                          <p:spTgt spid="69"/>
                                        </p:tgtEl>
                                      </p:cBhvr>
                                    </p:animEffect>
                                  </p:childTnLst>
                                  <p:subTnLst>
                                    <p:audio>
                                      <p:cMediaNode>
                                        <p:cTn display="0" masterRel="sameClick">
                                          <p:stCondLst>
                                            <p:cond evt="begin" delay="0">
                                              <p:tn val="60"/>
                                            </p:cond>
                                          </p:stCondLst>
                                          <p:endCondLst>
                                            <p:cond evt="onStopAudio" delay="0">
                                              <p:tgtEl>
                                                <p:sldTgt/>
                                              </p:tgtEl>
                                            </p:cond>
                                          </p:endCondLst>
                                        </p:cTn>
                                        <p:tgtEl>
                                          <p:sndTgt r:embed="rId10" name="31. denken.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500"/>
                                        <p:tgtEl>
                                          <p:spTgt spid="72"/>
                                        </p:tgtEl>
                                      </p:cBhvr>
                                    </p:animEffect>
                                  </p:childTnLst>
                                  <p:subTnLst>
                                    <p:audio>
                                      <p:cMediaNode>
                                        <p:cTn display="0" masterRel="sameClick">
                                          <p:stCondLst>
                                            <p:cond evt="begin" delay="0">
                                              <p:tn val="65"/>
                                            </p:cond>
                                          </p:stCondLst>
                                          <p:endCondLst>
                                            <p:cond evt="onStopAudio" delay="0">
                                              <p:tgtEl>
                                                <p:sldTgt/>
                                              </p:tgtEl>
                                            </p:cond>
                                          </p:endCondLst>
                                        </p:cTn>
                                        <p:tgtEl>
                                          <p:sndTgt r:embed="rId11" name="6. i like wir.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500"/>
                                        <p:tgtEl>
                                          <p:spTgt spid="74"/>
                                        </p:tgtEl>
                                      </p:cBhvr>
                                    </p:animEffect>
                                  </p:childTnLst>
                                  <p:subTnLst>
                                    <p:audio>
                                      <p:cMediaNode>
                                        <p:cTn display="0" masterRel="sameClick">
                                          <p:stCondLst>
                                            <p:cond evt="begin" delay="0">
                                              <p:tn val="70"/>
                                            </p:cond>
                                          </p:stCondLst>
                                          <p:endCondLst>
                                            <p:cond evt="onStopAudio" delay="0">
                                              <p:tgtEl>
                                                <p:sldTgt/>
                                              </p:tgtEl>
                                            </p:cond>
                                          </p:endCondLst>
                                        </p:cTn>
                                        <p:tgtEl>
                                          <p:sndTgt r:embed="rId12" name="6. wir.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fade">
                                      <p:cBhvr>
                                        <p:cTn id="77" dur="500"/>
                                        <p:tgtEl>
                                          <p:spTgt spid="73"/>
                                        </p:tgtEl>
                                      </p:cBhvr>
                                    </p:animEffect>
                                  </p:childTnLst>
                                  <p:subTnLst>
                                    <p:audio>
                                      <p:cMediaNode>
                                        <p:cTn display="0" masterRel="sameClick">
                                          <p:stCondLst>
                                            <p:cond evt="begin" delay="0">
                                              <p:tn val="75"/>
                                            </p:cond>
                                          </p:stCondLst>
                                          <p:endCondLst>
                                            <p:cond evt="onStopAudio" delay="0">
                                              <p:tgtEl>
                                                <p:sldTgt/>
                                              </p:tgtEl>
                                            </p:cond>
                                          </p:endCondLst>
                                        </p:cTn>
                                        <p:tgtEl>
                                          <p:sndTgt r:embed="rId12" name="6. wir.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7"/>
                                        </p:tgtEl>
                                        <p:attrNameLst>
                                          <p:attrName>style.visibility</p:attrName>
                                        </p:attrNameLst>
                                      </p:cBhvr>
                                      <p:to>
                                        <p:strVal val="visible"/>
                                      </p:to>
                                    </p:set>
                                    <p:animEffect transition="in" filter="fade">
                                      <p:cBhvr>
                                        <p:cTn id="82" dur="500"/>
                                        <p:tgtEl>
                                          <p:spTgt spid="77"/>
                                        </p:tgtEl>
                                      </p:cBhvr>
                                    </p:animEffect>
                                  </p:childTnLst>
                                  <p:subTnLst>
                                    <p:audio>
                                      <p:cMediaNode>
                                        <p:cTn display="0" masterRel="sameClick">
                                          <p:stCondLst>
                                            <p:cond evt="begin" delay="0">
                                              <p:tn val="80"/>
                                            </p:cond>
                                          </p:stCondLst>
                                          <p:endCondLst>
                                            <p:cond evt="onStopAudio" delay="0">
                                              <p:tgtEl>
                                                <p:sldTgt/>
                                              </p:tgtEl>
                                            </p:cond>
                                          </p:endCondLst>
                                        </p:cTn>
                                        <p:tgtEl>
                                          <p:sndTgt r:embed="rId13" name="32. i like finden.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6"/>
                                        </p:tgtEl>
                                        <p:attrNameLst>
                                          <p:attrName>style.visibility</p:attrName>
                                        </p:attrNameLst>
                                      </p:cBhvr>
                                      <p:to>
                                        <p:strVal val="visible"/>
                                      </p:to>
                                    </p:set>
                                    <p:animEffect transition="in" filter="fade">
                                      <p:cBhvr>
                                        <p:cTn id="87" dur="500"/>
                                        <p:tgtEl>
                                          <p:spTgt spid="76"/>
                                        </p:tgtEl>
                                      </p:cBhvr>
                                    </p:animEffect>
                                  </p:childTnLst>
                                  <p:subTnLst>
                                    <p:audio>
                                      <p:cMediaNode>
                                        <p:cTn display="0" masterRel="sameClick">
                                          <p:stCondLst>
                                            <p:cond evt="begin" delay="0">
                                              <p:tn val="85"/>
                                            </p:cond>
                                          </p:stCondLst>
                                          <p:endCondLst>
                                            <p:cond evt="onStopAudio" delay="0">
                                              <p:tgtEl>
                                                <p:sldTgt/>
                                              </p:tgtEl>
                                            </p:cond>
                                          </p:endCondLst>
                                        </p:cTn>
                                        <p:tgtEl>
                                          <p:sndTgt r:embed="rId14" name="32. finden.wav"/>
                                        </p:tgtEl>
                                      </p:cMediaNode>
                                    </p:audio>
                                  </p:sub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75"/>
                                        </p:tgtEl>
                                        <p:attrNameLst>
                                          <p:attrName>style.visibility</p:attrName>
                                        </p:attrNameLst>
                                      </p:cBhvr>
                                      <p:to>
                                        <p:strVal val="visible"/>
                                      </p:to>
                                    </p:set>
                                    <p:animEffect transition="in" filter="fade">
                                      <p:cBhvr>
                                        <p:cTn id="92" dur="500"/>
                                        <p:tgtEl>
                                          <p:spTgt spid="75"/>
                                        </p:tgtEl>
                                      </p:cBhvr>
                                    </p:animEffect>
                                  </p:childTnLst>
                                  <p:subTnLst>
                                    <p:audio>
                                      <p:cMediaNode>
                                        <p:cTn display="0" masterRel="sameClick">
                                          <p:stCondLst>
                                            <p:cond evt="begin" delay="0">
                                              <p:tn val="90"/>
                                            </p:cond>
                                          </p:stCondLst>
                                          <p:endCondLst>
                                            <p:cond evt="onStopAudio" delay="0">
                                              <p:tgtEl>
                                                <p:sldTgt/>
                                              </p:tgtEl>
                                            </p:cond>
                                          </p:endCondLst>
                                        </p:cTn>
                                        <p:tgtEl>
                                          <p:sndTgt r:embed="rId14" name="32. finden.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78"/>
                                        </p:tgtEl>
                                        <p:attrNameLst>
                                          <p:attrName>style.visibility</p:attrName>
                                        </p:attrNameLst>
                                      </p:cBhvr>
                                      <p:to>
                                        <p:strVal val="visible"/>
                                      </p:to>
                                    </p:set>
                                    <p:animEffect transition="in" filter="fade">
                                      <p:cBhvr>
                                        <p:cTn id="97" dur="500"/>
                                        <p:tgtEl>
                                          <p:spTgt spid="78"/>
                                        </p:tgtEl>
                                      </p:cBhvr>
                                    </p:animEffect>
                                  </p:childTnLst>
                                  <p:subTnLst>
                                    <p:audio>
                                      <p:cMediaNode>
                                        <p:cTn display="0" masterRel="sameClick">
                                          <p:stCondLst>
                                            <p:cond evt="begin" delay="0">
                                              <p:tn val="95"/>
                                            </p:cond>
                                          </p:stCondLst>
                                          <p:endCondLst>
                                            <p:cond evt="onStopAudio" delay="0">
                                              <p:tgtEl>
                                                <p:sldTgt/>
                                              </p:tgtEl>
                                            </p:cond>
                                          </p:endCondLst>
                                        </p:cTn>
                                        <p:tgtEl>
                                          <p:sndTgt r:embed="rId15" name="11. o like wo.wav"/>
                                        </p:tgtEl>
                                      </p:cMediaNode>
                                    </p:audio>
                                  </p:sub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79"/>
                                        </p:tgtEl>
                                        <p:attrNameLst>
                                          <p:attrName>style.visibility</p:attrName>
                                        </p:attrNameLst>
                                      </p:cBhvr>
                                      <p:to>
                                        <p:strVal val="visible"/>
                                      </p:to>
                                    </p:set>
                                    <p:animEffect transition="in" filter="fade">
                                      <p:cBhvr>
                                        <p:cTn id="102" dur="500"/>
                                        <p:tgtEl>
                                          <p:spTgt spid="79"/>
                                        </p:tgtEl>
                                      </p:cBhvr>
                                    </p:animEffect>
                                  </p:childTnLst>
                                  <p:subTnLst>
                                    <p:audio>
                                      <p:cMediaNode>
                                        <p:cTn display="0" masterRel="sameClick">
                                          <p:stCondLst>
                                            <p:cond evt="begin" delay="0">
                                              <p:tn val="100"/>
                                            </p:cond>
                                          </p:stCondLst>
                                          <p:endCondLst>
                                            <p:cond evt="onStopAudio" delay="0">
                                              <p:tgtEl>
                                                <p:sldTgt/>
                                              </p:tgtEl>
                                            </p:cond>
                                          </p:endCondLst>
                                        </p:cTn>
                                        <p:tgtEl>
                                          <p:sndTgt r:embed="rId16" name="11. wo.wav"/>
                                        </p:tgtEl>
                                      </p:cMediaNode>
                                    </p:audio>
                                  </p:sub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80"/>
                                        </p:tgtEl>
                                        <p:attrNameLst>
                                          <p:attrName>style.visibility</p:attrName>
                                        </p:attrNameLst>
                                      </p:cBhvr>
                                      <p:to>
                                        <p:strVal val="visible"/>
                                      </p:to>
                                    </p:set>
                                    <p:animEffect transition="in" filter="fade">
                                      <p:cBhvr>
                                        <p:cTn id="107" dur="500"/>
                                        <p:tgtEl>
                                          <p:spTgt spid="80"/>
                                        </p:tgtEl>
                                      </p:cBhvr>
                                    </p:animEffect>
                                  </p:childTnLst>
                                  <p:subTnLst>
                                    <p:audio>
                                      <p:cMediaNode>
                                        <p:cTn display="0" masterRel="sameClick">
                                          <p:stCondLst>
                                            <p:cond evt="begin" delay="0">
                                              <p:tn val="105"/>
                                            </p:cond>
                                          </p:stCondLst>
                                          <p:endCondLst>
                                            <p:cond evt="onStopAudio" delay="0">
                                              <p:tgtEl>
                                                <p:sldTgt/>
                                              </p:tgtEl>
                                            </p:cond>
                                          </p:endCondLst>
                                        </p:cTn>
                                        <p:tgtEl>
                                          <p:sndTgt r:embed="rId16" name="11. wo.wav"/>
                                        </p:tgtEl>
                                      </p:cMediaNode>
                                    </p:audio>
                                  </p:sub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17" name="33. o like kopf.wav"/>
                                        </p:tgtEl>
                                      </p:cMediaNode>
                                    </p:audio>
                                  </p:sub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83"/>
                                        </p:tgtEl>
                                        <p:attrNameLst>
                                          <p:attrName>style.visibility</p:attrName>
                                        </p:attrNameLst>
                                      </p:cBhvr>
                                      <p:to>
                                        <p:strVal val="visible"/>
                                      </p:to>
                                    </p:set>
                                    <p:animEffect transition="in" filter="fade">
                                      <p:cBhvr>
                                        <p:cTn id="116" dur="500"/>
                                        <p:tgtEl>
                                          <p:spTgt spid="83"/>
                                        </p:tgtEl>
                                      </p:cBhvr>
                                    </p:animEffect>
                                  </p:childTnLst>
                                  <p:subTnLst>
                                    <p:audio>
                                      <p:cMediaNode>
                                        <p:cTn display="0" masterRel="sameClick">
                                          <p:stCondLst>
                                            <p:cond evt="begin" delay="0">
                                              <p:tn val="114"/>
                                            </p:cond>
                                          </p:stCondLst>
                                          <p:endCondLst>
                                            <p:cond evt="onStopAudio" delay="0">
                                              <p:tgtEl>
                                                <p:sldTgt/>
                                              </p:tgtEl>
                                            </p:cond>
                                          </p:endCondLst>
                                        </p:cTn>
                                        <p:tgtEl>
                                          <p:sndTgt r:embed="rId18" name="33. kopf.wav"/>
                                        </p:tgtEl>
                                      </p:cMediaNode>
                                    </p:audio>
                                  </p:sub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81"/>
                                        </p:tgtEl>
                                        <p:attrNameLst>
                                          <p:attrName>style.visibility</p:attrName>
                                        </p:attrNameLst>
                                      </p:cBhvr>
                                      <p:to>
                                        <p:strVal val="visible"/>
                                      </p:to>
                                    </p:set>
                                    <p:animEffect transition="in" filter="fade">
                                      <p:cBhvr>
                                        <p:cTn id="121" dur="500"/>
                                        <p:tgtEl>
                                          <p:spTgt spid="81"/>
                                        </p:tgtEl>
                                      </p:cBhvr>
                                    </p:animEffect>
                                  </p:childTnLst>
                                  <p:subTnLst>
                                    <p:audio>
                                      <p:cMediaNode>
                                        <p:cTn display="0" masterRel="sameClick">
                                          <p:stCondLst>
                                            <p:cond evt="begin" delay="0">
                                              <p:tn val="119"/>
                                            </p:cond>
                                          </p:stCondLst>
                                          <p:endCondLst>
                                            <p:cond evt="onStopAudio" delay="0">
                                              <p:tgtEl>
                                                <p:sldTgt/>
                                              </p:tgtEl>
                                            </p:cond>
                                          </p:endCondLst>
                                        </p:cTn>
                                        <p:tgtEl>
                                          <p:sndTgt r:embed="rId18" name="33. kopf.wav"/>
                                        </p:tgtEl>
                                      </p:cMediaNode>
                                    </p:audio>
                                  </p:sub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84"/>
                                        </p:tgtEl>
                                        <p:attrNameLst>
                                          <p:attrName>style.visibility</p:attrName>
                                        </p:attrNameLst>
                                      </p:cBhvr>
                                      <p:to>
                                        <p:strVal val="visible"/>
                                      </p:to>
                                    </p:set>
                                    <p:animEffect transition="in" filter="fade">
                                      <p:cBhvr>
                                        <p:cTn id="126" dur="500"/>
                                        <p:tgtEl>
                                          <p:spTgt spid="84"/>
                                        </p:tgtEl>
                                      </p:cBhvr>
                                    </p:animEffect>
                                  </p:childTnLst>
                                  <p:subTnLst>
                                    <p:audio>
                                      <p:cMediaNode>
                                        <p:cTn display="0" masterRel="sameClick">
                                          <p:stCondLst>
                                            <p:cond evt="begin" delay="0">
                                              <p:tn val="124"/>
                                            </p:cond>
                                          </p:stCondLst>
                                          <p:endCondLst>
                                            <p:cond evt="onStopAudio" delay="0">
                                              <p:tgtEl>
                                                <p:sldTgt/>
                                              </p:tgtEl>
                                            </p:cond>
                                          </p:endCondLst>
                                        </p:cTn>
                                        <p:tgtEl>
                                          <p:sndTgt r:embed="rId19" name="12. u like du.wav"/>
                                        </p:tgtEl>
                                      </p:cMediaNode>
                                    </p:audio>
                                  </p:sub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86"/>
                                        </p:tgtEl>
                                        <p:attrNameLst>
                                          <p:attrName>style.visibility</p:attrName>
                                        </p:attrNameLst>
                                      </p:cBhvr>
                                      <p:to>
                                        <p:strVal val="visible"/>
                                      </p:to>
                                    </p:set>
                                    <p:animEffect transition="in" filter="fade">
                                      <p:cBhvr>
                                        <p:cTn id="131" dur="500"/>
                                        <p:tgtEl>
                                          <p:spTgt spid="86"/>
                                        </p:tgtEl>
                                      </p:cBhvr>
                                    </p:animEffect>
                                  </p:childTnLst>
                                  <p:subTnLst>
                                    <p:audio>
                                      <p:cMediaNode>
                                        <p:cTn display="0" masterRel="sameClick">
                                          <p:stCondLst>
                                            <p:cond evt="begin" delay="0">
                                              <p:tn val="129"/>
                                            </p:cond>
                                          </p:stCondLst>
                                          <p:endCondLst>
                                            <p:cond evt="onStopAudio" delay="0">
                                              <p:tgtEl>
                                                <p:sldTgt/>
                                              </p:tgtEl>
                                            </p:cond>
                                          </p:endCondLst>
                                        </p:cTn>
                                        <p:tgtEl>
                                          <p:sndTgt r:embed="rId20" name="12. du.wav"/>
                                        </p:tgtEl>
                                      </p:cMediaNode>
                                    </p:audio>
                                  </p:sub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85"/>
                                        </p:tgtEl>
                                        <p:attrNameLst>
                                          <p:attrName>style.visibility</p:attrName>
                                        </p:attrNameLst>
                                      </p:cBhvr>
                                      <p:to>
                                        <p:strVal val="visible"/>
                                      </p:to>
                                    </p:set>
                                    <p:animEffect transition="in" filter="fade">
                                      <p:cBhvr>
                                        <p:cTn id="136" dur="500"/>
                                        <p:tgtEl>
                                          <p:spTgt spid="85"/>
                                        </p:tgtEl>
                                      </p:cBhvr>
                                    </p:animEffect>
                                  </p:childTnLst>
                                  <p:subTnLst>
                                    <p:audio>
                                      <p:cMediaNode>
                                        <p:cTn display="0" masterRel="sameClick">
                                          <p:stCondLst>
                                            <p:cond evt="begin" delay="0">
                                              <p:tn val="134"/>
                                            </p:cond>
                                          </p:stCondLst>
                                          <p:endCondLst>
                                            <p:cond evt="onStopAudio" delay="0">
                                              <p:tgtEl>
                                                <p:sldTgt/>
                                              </p:tgtEl>
                                            </p:cond>
                                          </p:endCondLst>
                                        </p:cTn>
                                        <p:tgtEl>
                                          <p:sndTgt r:embed="rId20" name="12. du.wav"/>
                                        </p:tgtEl>
                                      </p:cMediaNode>
                                    </p:audio>
                                  </p:sub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89"/>
                                        </p:tgtEl>
                                        <p:attrNameLst>
                                          <p:attrName>style.visibility</p:attrName>
                                        </p:attrNameLst>
                                      </p:cBhvr>
                                      <p:to>
                                        <p:strVal val="visible"/>
                                      </p:to>
                                    </p:set>
                                    <p:animEffect transition="in" filter="fade">
                                      <p:cBhvr>
                                        <p:cTn id="141" dur="500"/>
                                        <p:tgtEl>
                                          <p:spTgt spid="89"/>
                                        </p:tgtEl>
                                      </p:cBhvr>
                                    </p:animEffect>
                                  </p:childTnLst>
                                  <p:subTnLst>
                                    <p:audio>
                                      <p:cMediaNode>
                                        <p:cTn display="0" masterRel="sameClick">
                                          <p:stCondLst>
                                            <p:cond evt="begin" delay="0">
                                              <p:tn val="139"/>
                                            </p:cond>
                                          </p:stCondLst>
                                          <p:endCondLst>
                                            <p:cond evt="onStopAudio" delay="0">
                                              <p:tgtEl>
                                                <p:sldTgt/>
                                              </p:tgtEl>
                                            </p:cond>
                                          </p:endCondLst>
                                        </p:cTn>
                                        <p:tgtEl>
                                          <p:sndTgt r:embed="rId21" name="34. u like punkt.wav"/>
                                        </p:tgtEl>
                                      </p:cMediaNode>
                                    </p:audio>
                                  </p:sub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88"/>
                                        </p:tgtEl>
                                        <p:attrNameLst>
                                          <p:attrName>style.visibility</p:attrName>
                                        </p:attrNameLst>
                                      </p:cBhvr>
                                      <p:to>
                                        <p:strVal val="visible"/>
                                      </p:to>
                                    </p:set>
                                    <p:animEffect transition="in" filter="fade">
                                      <p:cBhvr>
                                        <p:cTn id="146" dur="500"/>
                                        <p:tgtEl>
                                          <p:spTgt spid="88"/>
                                        </p:tgtEl>
                                      </p:cBhvr>
                                    </p:animEffect>
                                  </p:childTnLst>
                                  <p:subTnLst>
                                    <p:audio>
                                      <p:cMediaNode>
                                        <p:cTn display="0" masterRel="sameClick">
                                          <p:stCondLst>
                                            <p:cond evt="begin" delay="0">
                                              <p:tn val="144"/>
                                            </p:cond>
                                          </p:stCondLst>
                                          <p:endCondLst>
                                            <p:cond evt="onStopAudio" delay="0">
                                              <p:tgtEl>
                                                <p:sldTgt/>
                                              </p:tgtEl>
                                            </p:cond>
                                          </p:endCondLst>
                                        </p:cTn>
                                        <p:tgtEl>
                                          <p:sndTgt r:embed="rId22" name="34. punkt.wav"/>
                                        </p:tgtEl>
                                      </p:cMediaNode>
                                    </p:audio>
                                  </p:sub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87"/>
                                        </p:tgtEl>
                                        <p:attrNameLst>
                                          <p:attrName>style.visibility</p:attrName>
                                        </p:attrNameLst>
                                      </p:cBhvr>
                                      <p:to>
                                        <p:strVal val="visible"/>
                                      </p:to>
                                    </p:set>
                                    <p:animEffect transition="in" filter="fade">
                                      <p:cBhvr>
                                        <p:cTn id="151" dur="500"/>
                                        <p:tgtEl>
                                          <p:spTgt spid="87"/>
                                        </p:tgtEl>
                                      </p:cBhvr>
                                    </p:animEffect>
                                  </p:childTnLst>
                                  <p:subTnLst>
                                    <p:audio>
                                      <p:cMediaNode>
                                        <p:cTn display="0" masterRel="sameClick">
                                          <p:stCondLst>
                                            <p:cond evt="begin" delay="0">
                                              <p:tn val="149"/>
                                            </p:cond>
                                          </p:stCondLst>
                                          <p:endCondLst>
                                            <p:cond evt="onStopAudio" delay="0">
                                              <p:tgtEl>
                                                <p:sldTgt/>
                                              </p:tgtEl>
                                            </p:cond>
                                          </p:endCondLst>
                                        </p:cTn>
                                        <p:tgtEl>
                                          <p:sndTgt r:embed="rId22" name="34. punkt.wav"/>
                                        </p:tgtEl>
                                      </p:cMediaNode>
                                    </p:audio>
                                  </p:sub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90"/>
                                        </p:tgtEl>
                                        <p:attrNameLst>
                                          <p:attrName>style.visibility</p:attrName>
                                        </p:attrNameLst>
                                      </p:cBhvr>
                                      <p:to>
                                        <p:strVal val="visible"/>
                                      </p:to>
                                    </p:set>
                                    <p:animEffect transition="in" filter="fade">
                                      <p:cBhvr>
                                        <p:cTn id="156" dur="500"/>
                                        <p:tgtEl>
                                          <p:spTgt spid="90"/>
                                        </p:tgtEl>
                                      </p:cBhvr>
                                    </p:animEffect>
                                  </p:childTnLst>
                                  <p:subTnLst>
                                    <p:audio>
                                      <p:cMediaNode>
                                        <p:cTn display="0" masterRel="sameClick">
                                          <p:stCondLst>
                                            <p:cond evt="begin" delay="0">
                                              <p:tn val="154"/>
                                            </p:cond>
                                          </p:stCondLst>
                                          <p:endCondLst>
                                            <p:cond evt="onStopAudio" delay="0">
                                              <p:tgtEl>
                                                <p:sldTgt/>
                                              </p:tgtEl>
                                            </p:cond>
                                          </p:endCondLst>
                                        </p:cTn>
                                        <p:tgtEl>
                                          <p:sndTgt r:embed="rId23" name="18. ü like Tür.wav"/>
                                        </p:tgtEl>
                                      </p:cMediaNode>
                                    </p:audio>
                                  </p:sub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92"/>
                                        </p:tgtEl>
                                        <p:attrNameLst>
                                          <p:attrName>style.visibility</p:attrName>
                                        </p:attrNameLst>
                                      </p:cBhvr>
                                      <p:to>
                                        <p:strVal val="visible"/>
                                      </p:to>
                                    </p:set>
                                    <p:animEffect transition="in" filter="fade">
                                      <p:cBhvr>
                                        <p:cTn id="161" dur="500"/>
                                        <p:tgtEl>
                                          <p:spTgt spid="92"/>
                                        </p:tgtEl>
                                      </p:cBhvr>
                                    </p:animEffect>
                                  </p:childTnLst>
                                  <p:subTnLst>
                                    <p:audio>
                                      <p:cMediaNode>
                                        <p:cTn display="0" masterRel="sameClick">
                                          <p:stCondLst>
                                            <p:cond evt="begin" delay="0">
                                              <p:tn val="159"/>
                                            </p:cond>
                                          </p:stCondLst>
                                          <p:endCondLst>
                                            <p:cond evt="onStopAudio" delay="0">
                                              <p:tgtEl>
                                                <p:sldTgt/>
                                              </p:tgtEl>
                                            </p:cond>
                                          </p:endCondLst>
                                        </p:cTn>
                                        <p:tgtEl>
                                          <p:sndTgt r:embed="rId24" name="18. Tür.wav"/>
                                        </p:tgtEl>
                                      </p:cMediaNode>
                                    </p:audio>
                                  </p:sub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91"/>
                                        </p:tgtEl>
                                        <p:attrNameLst>
                                          <p:attrName>style.visibility</p:attrName>
                                        </p:attrNameLst>
                                      </p:cBhvr>
                                      <p:to>
                                        <p:strVal val="visible"/>
                                      </p:to>
                                    </p:set>
                                    <p:animEffect transition="in" filter="fade">
                                      <p:cBhvr>
                                        <p:cTn id="166" dur="500"/>
                                        <p:tgtEl>
                                          <p:spTgt spid="91"/>
                                        </p:tgtEl>
                                      </p:cBhvr>
                                    </p:animEffect>
                                  </p:childTnLst>
                                  <p:subTnLst>
                                    <p:audio>
                                      <p:cMediaNode>
                                        <p:cTn display="0" masterRel="sameClick">
                                          <p:stCondLst>
                                            <p:cond evt="begin" delay="0">
                                              <p:tn val="164"/>
                                            </p:cond>
                                          </p:stCondLst>
                                          <p:endCondLst>
                                            <p:cond evt="onStopAudio" delay="0">
                                              <p:tgtEl>
                                                <p:sldTgt/>
                                              </p:tgtEl>
                                            </p:cond>
                                          </p:endCondLst>
                                        </p:cTn>
                                        <p:tgtEl>
                                          <p:sndTgt r:embed="rId24" name="18. Tür.wav"/>
                                        </p:tgtEl>
                                      </p:cMediaNode>
                                    </p:audio>
                                  </p:sub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107"/>
                                        </p:tgtEl>
                                        <p:attrNameLst>
                                          <p:attrName>style.visibility</p:attrName>
                                        </p:attrNameLst>
                                      </p:cBhvr>
                                      <p:to>
                                        <p:strVal val="visible"/>
                                      </p:to>
                                    </p:set>
                                    <p:animEffect transition="in" filter="fade">
                                      <p:cBhvr>
                                        <p:cTn id="171" dur="500"/>
                                        <p:tgtEl>
                                          <p:spTgt spid="107"/>
                                        </p:tgtEl>
                                      </p:cBhvr>
                                    </p:animEffect>
                                  </p:childTnLst>
                                  <p:subTnLst>
                                    <p:audio>
                                      <p:cMediaNode>
                                        <p:cTn display="0" masterRel="sameClick">
                                          <p:stCondLst>
                                            <p:cond evt="begin" delay="0">
                                              <p:tn val="169"/>
                                            </p:cond>
                                          </p:stCondLst>
                                          <p:endCondLst>
                                            <p:cond evt="onStopAudio" delay="0">
                                              <p:tgtEl>
                                                <p:sldTgt/>
                                              </p:tgtEl>
                                            </p:cond>
                                          </p:endCondLst>
                                        </p:cTn>
                                        <p:tgtEl>
                                          <p:sndTgt r:embed="rId25" name="37. ü like fünf.wav"/>
                                        </p:tgtEl>
                                      </p:cMediaNode>
                                    </p:audio>
                                  </p:sub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94"/>
                                        </p:tgtEl>
                                        <p:attrNameLst>
                                          <p:attrName>style.visibility</p:attrName>
                                        </p:attrNameLst>
                                      </p:cBhvr>
                                      <p:to>
                                        <p:strVal val="visible"/>
                                      </p:to>
                                    </p:set>
                                    <p:animEffect transition="in" filter="fade">
                                      <p:cBhvr>
                                        <p:cTn id="176" dur="500"/>
                                        <p:tgtEl>
                                          <p:spTgt spid="94"/>
                                        </p:tgtEl>
                                      </p:cBhvr>
                                    </p:animEffect>
                                  </p:childTnLst>
                                  <p:subTnLst>
                                    <p:audio>
                                      <p:cMediaNode>
                                        <p:cTn display="0" masterRel="sameClick">
                                          <p:stCondLst>
                                            <p:cond evt="begin" delay="0">
                                              <p:tn val="174"/>
                                            </p:cond>
                                          </p:stCondLst>
                                          <p:endCondLst>
                                            <p:cond evt="onStopAudio" delay="0">
                                              <p:tgtEl>
                                                <p:sldTgt/>
                                              </p:tgtEl>
                                            </p:cond>
                                          </p:endCondLst>
                                        </p:cTn>
                                        <p:tgtEl>
                                          <p:sndTgt r:embed="rId26" name="37. fünf.wav"/>
                                        </p:tgtEl>
                                      </p:cMediaNode>
                                    </p:audio>
                                  </p:sub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nodeType="clickEffect">
                                  <p:stCondLst>
                                    <p:cond delay="0"/>
                                  </p:stCondLst>
                                  <p:childTnLst>
                                    <p:set>
                                      <p:cBhvr>
                                        <p:cTn id="180" dur="1" fill="hold">
                                          <p:stCondLst>
                                            <p:cond delay="0"/>
                                          </p:stCondLst>
                                        </p:cTn>
                                        <p:tgtEl>
                                          <p:spTgt spid="93"/>
                                        </p:tgtEl>
                                        <p:attrNameLst>
                                          <p:attrName>style.visibility</p:attrName>
                                        </p:attrNameLst>
                                      </p:cBhvr>
                                      <p:to>
                                        <p:strVal val="visible"/>
                                      </p:to>
                                    </p:set>
                                    <p:animEffect transition="in" filter="fade">
                                      <p:cBhvr>
                                        <p:cTn id="181" dur="500"/>
                                        <p:tgtEl>
                                          <p:spTgt spid="93"/>
                                        </p:tgtEl>
                                      </p:cBhvr>
                                    </p:animEffect>
                                  </p:childTnLst>
                                  <p:subTnLst>
                                    <p:audio>
                                      <p:cMediaNode>
                                        <p:cTn display="0" masterRel="sameClick">
                                          <p:stCondLst>
                                            <p:cond evt="begin" delay="0">
                                              <p:tn val="179"/>
                                            </p:cond>
                                          </p:stCondLst>
                                          <p:endCondLst>
                                            <p:cond evt="onStopAudio" delay="0">
                                              <p:tgtEl>
                                                <p:sldTgt/>
                                              </p:tgtEl>
                                            </p:cond>
                                          </p:endCondLst>
                                        </p:cTn>
                                        <p:tgtEl>
                                          <p:sndTgt r:embed="rId26" name="37. fünf.wav"/>
                                        </p:tgtEl>
                                      </p:cMediaNode>
                                    </p:audio>
                                  </p:sub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grpId="0" nodeType="clickEffect">
                                  <p:stCondLst>
                                    <p:cond delay="0"/>
                                  </p:stCondLst>
                                  <p:childTnLst>
                                    <p:set>
                                      <p:cBhvr>
                                        <p:cTn id="185" dur="1" fill="hold">
                                          <p:stCondLst>
                                            <p:cond delay="0"/>
                                          </p:stCondLst>
                                        </p:cTn>
                                        <p:tgtEl>
                                          <p:spTgt spid="95"/>
                                        </p:tgtEl>
                                        <p:attrNameLst>
                                          <p:attrName>style.visibility</p:attrName>
                                        </p:attrNameLst>
                                      </p:cBhvr>
                                      <p:to>
                                        <p:strVal val="visible"/>
                                      </p:to>
                                    </p:set>
                                    <p:animEffect transition="in" filter="fade">
                                      <p:cBhvr>
                                        <p:cTn id="186" dur="500"/>
                                        <p:tgtEl>
                                          <p:spTgt spid="95"/>
                                        </p:tgtEl>
                                      </p:cBhvr>
                                    </p:animEffect>
                                  </p:childTnLst>
                                  <p:subTnLst>
                                    <p:audio>
                                      <p:cMediaNode>
                                        <p:cTn display="0" masterRel="sameClick">
                                          <p:stCondLst>
                                            <p:cond evt="begin" delay="0">
                                              <p:tn val="184"/>
                                            </p:cond>
                                          </p:stCondLst>
                                          <p:endCondLst>
                                            <p:cond evt="onStopAudio" delay="0">
                                              <p:tgtEl>
                                                <p:sldTgt/>
                                              </p:tgtEl>
                                            </p:cond>
                                          </p:endCondLst>
                                        </p:cTn>
                                        <p:tgtEl>
                                          <p:sndTgt r:embed="rId27" name="19. ö like schön3.wav"/>
                                        </p:tgtEl>
                                      </p:cMediaNode>
                                    </p:audio>
                                  </p:sub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98"/>
                                        </p:tgtEl>
                                        <p:attrNameLst>
                                          <p:attrName>style.visibility</p:attrName>
                                        </p:attrNameLst>
                                      </p:cBhvr>
                                      <p:to>
                                        <p:strVal val="visible"/>
                                      </p:to>
                                    </p:set>
                                    <p:animEffect transition="in" filter="fade">
                                      <p:cBhvr>
                                        <p:cTn id="191" dur="500"/>
                                        <p:tgtEl>
                                          <p:spTgt spid="98"/>
                                        </p:tgtEl>
                                      </p:cBhvr>
                                    </p:animEffect>
                                  </p:childTnLst>
                                  <p:subTnLst>
                                    <p:audio>
                                      <p:cMediaNode>
                                        <p:cTn display="0" masterRel="sameClick">
                                          <p:stCondLst>
                                            <p:cond evt="begin" delay="0">
                                              <p:tn val="189"/>
                                            </p:cond>
                                          </p:stCondLst>
                                          <p:endCondLst>
                                            <p:cond evt="onStopAudio" delay="0">
                                              <p:tgtEl>
                                                <p:sldTgt/>
                                              </p:tgtEl>
                                            </p:cond>
                                          </p:endCondLst>
                                        </p:cTn>
                                        <p:tgtEl>
                                          <p:sndTgt r:embed="rId28" name="19. schön.wav"/>
                                        </p:tgtEl>
                                      </p:cMediaNode>
                                    </p:audio>
                                  </p:sub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nodeType="clickEffect">
                                  <p:stCondLst>
                                    <p:cond delay="0"/>
                                  </p:stCondLst>
                                  <p:childTnLst>
                                    <p:set>
                                      <p:cBhvr>
                                        <p:cTn id="195" dur="1" fill="hold">
                                          <p:stCondLst>
                                            <p:cond delay="0"/>
                                          </p:stCondLst>
                                        </p:cTn>
                                        <p:tgtEl>
                                          <p:spTgt spid="97"/>
                                        </p:tgtEl>
                                        <p:attrNameLst>
                                          <p:attrName>style.visibility</p:attrName>
                                        </p:attrNameLst>
                                      </p:cBhvr>
                                      <p:to>
                                        <p:strVal val="visible"/>
                                      </p:to>
                                    </p:set>
                                    <p:animEffect transition="in" filter="fade">
                                      <p:cBhvr>
                                        <p:cTn id="196" dur="500"/>
                                        <p:tgtEl>
                                          <p:spTgt spid="97"/>
                                        </p:tgtEl>
                                      </p:cBhvr>
                                    </p:animEffect>
                                  </p:childTnLst>
                                  <p:subTnLst>
                                    <p:audio>
                                      <p:cMediaNode>
                                        <p:cTn display="0" masterRel="sameClick">
                                          <p:stCondLst>
                                            <p:cond evt="begin" delay="0">
                                              <p:tn val="194"/>
                                            </p:cond>
                                          </p:stCondLst>
                                          <p:endCondLst>
                                            <p:cond evt="onStopAudio" delay="0">
                                              <p:tgtEl>
                                                <p:sldTgt/>
                                              </p:tgtEl>
                                            </p:cond>
                                          </p:endCondLst>
                                        </p:cTn>
                                        <p:tgtEl>
                                          <p:sndTgt r:embed="rId28" name="19. schön.wav"/>
                                        </p:tgtEl>
                                      </p:cMediaNode>
                                    </p:audio>
                                  </p:sub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grpId="0" nodeType="clickEffect">
                                  <p:stCondLst>
                                    <p:cond delay="0"/>
                                  </p:stCondLst>
                                  <p:childTnLst>
                                    <p:set>
                                      <p:cBhvr>
                                        <p:cTn id="200" dur="1" fill="hold">
                                          <p:stCondLst>
                                            <p:cond delay="0"/>
                                          </p:stCondLst>
                                        </p:cTn>
                                        <p:tgtEl>
                                          <p:spTgt spid="105"/>
                                        </p:tgtEl>
                                        <p:attrNameLst>
                                          <p:attrName>style.visibility</p:attrName>
                                        </p:attrNameLst>
                                      </p:cBhvr>
                                      <p:to>
                                        <p:strVal val="visible"/>
                                      </p:to>
                                    </p:set>
                                    <p:animEffect transition="in" filter="fade">
                                      <p:cBhvr>
                                        <p:cTn id="201" dur="500"/>
                                        <p:tgtEl>
                                          <p:spTgt spid="105"/>
                                        </p:tgtEl>
                                      </p:cBhvr>
                                    </p:animEffect>
                                  </p:childTnLst>
                                  <p:subTnLst>
                                    <p:audio>
                                      <p:cMediaNode>
                                        <p:cTn display="0" masterRel="sameClick">
                                          <p:stCondLst>
                                            <p:cond evt="begin" delay="0">
                                              <p:tn val="199"/>
                                            </p:cond>
                                          </p:stCondLst>
                                          <p:endCondLst>
                                            <p:cond evt="onStopAudio" delay="0">
                                              <p:tgtEl>
                                                <p:sldTgt/>
                                              </p:tgtEl>
                                            </p:cond>
                                          </p:endCondLst>
                                        </p:cTn>
                                        <p:tgtEl>
                                          <p:sndTgt r:embed="rId29" name="38. ö like plötzlich.wav"/>
                                        </p:tgtEl>
                                      </p:cMediaNode>
                                    </p:audio>
                                  </p:subTnLst>
                                </p:cTn>
                              </p:par>
                            </p:childTnLst>
                          </p:cTn>
                        </p:par>
                      </p:childTnLst>
                    </p:cTn>
                  </p:par>
                  <p:par>
                    <p:cTn id="202" fill="hold">
                      <p:stCondLst>
                        <p:cond delay="indefinite"/>
                      </p:stCondLst>
                      <p:childTnLst>
                        <p:par>
                          <p:cTn id="203" fill="hold">
                            <p:stCondLst>
                              <p:cond delay="0"/>
                            </p:stCondLst>
                            <p:childTnLst>
                              <p:par>
                                <p:cTn id="204" presetID="10" presetClass="entr" presetSubtype="0" fill="hold" grpId="0" nodeType="clickEffect">
                                  <p:stCondLst>
                                    <p:cond delay="0"/>
                                  </p:stCondLst>
                                  <p:childTnLst>
                                    <p:set>
                                      <p:cBhvr>
                                        <p:cTn id="205" dur="1" fill="hold">
                                          <p:stCondLst>
                                            <p:cond delay="0"/>
                                          </p:stCondLst>
                                        </p:cTn>
                                        <p:tgtEl>
                                          <p:spTgt spid="102"/>
                                        </p:tgtEl>
                                        <p:attrNameLst>
                                          <p:attrName>style.visibility</p:attrName>
                                        </p:attrNameLst>
                                      </p:cBhvr>
                                      <p:to>
                                        <p:strVal val="visible"/>
                                      </p:to>
                                    </p:set>
                                    <p:animEffect transition="in" filter="fade">
                                      <p:cBhvr>
                                        <p:cTn id="206" dur="500"/>
                                        <p:tgtEl>
                                          <p:spTgt spid="102"/>
                                        </p:tgtEl>
                                      </p:cBhvr>
                                    </p:animEffect>
                                  </p:childTnLst>
                                  <p:subTnLst>
                                    <p:audio>
                                      <p:cMediaNode>
                                        <p:cTn display="0" masterRel="sameClick">
                                          <p:stCondLst>
                                            <p:cond evt="begin" delay="0">
                                              <p:tn val="204"/>
                                            </p:cond>
                                          </p:stCondLst>
                                          <p:endCondLst>
                                            <p:cond evt="onStopAudio" delay="0">
                                              <p:tgtEl>
                                                <p:sldTgt/>
                                              </p:tgtEl>
                                            </p:cond>
                                          </p:endCondLst>
                                        </p:cTn>
                                        <p:tgtEl>
                                          <p:sndTgt r:embed="rId30" name="38. plötzlich.wav"/>
                                        </p:tgtEl>
                                      </p:cMediaNode>
                                    </p:audio>
                                  </p:sub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nodeType="clickEffect">
                                  <p:stCondLst>
                                    <p:cond delay="0"/>
                                  </p:stCondLst>
                                  <p:childTnLst>
                                    <p:set>
                                      <p:cBhvr>
                                        <p:cTn id="210" dur="1" fill="hold">
                                          <p:stCondLst>
                                            <p:cond delay="0"/>
                                          </p:stCondLst>
                                        </p:cTn>
                                        <p:tgtEl>
                                          <p:spTgt spid="101"/>
                                        </p:tgtEl>
                                        <p:attrNameLst>
                                          <p:attrName>style.visibility</p:attrName>
                                        </p:attrNameLst>
                                      </p:cBhvr>
                                      <p:to>
                                        <p:strVal val="visible"/>
                                      </p:to>
                                    </p:set>
                                    <p:animEffect transition="in" filter="fade">
                                      <p:cBhvr>
                                        <p:cTn id="211" dur="500"/>
                                        <p:tgtEl>
                                          <p:spTgt spid="101"/>
                                        </p:tgtEl>
                                      </p:cBhvr>
                                    </p:animEffect>
                                  </p:childTnLst>
                                  <p:subTnLst>
                                    <p:audio>
                                      <p:cMediaNode>
                                        <p:cTn display="0" masterRel="sameClick">
                                          <p:stCondLst>
                                            <p:cond evt="begin" delay="0">
                                              <p:tn val="209"/>
                                            </p:cond>
                                          </p:stCondLst>
                                          <p:endCondLst>
                                            <p:cond evt="onStopAudio" delay="0">
                                              <p:tgtEl>
                                                <p:sldTgt/>
                                              </p:tgtEl>
                                            </p:cond>
                                          </p:endCondLst>
                                        </p:cTn>
                                        <p:tgtEl>
                                          <p:sndTgt r:embed="rId30" name="38. plötzlich.wav"/>
                                        </p:tgtEl>
                                      </p:cMediaNode>
                                    </p:audio>
                                  </p:sub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96"/>
                                        </p:tgtEl>
                                        <p:attrNameLst>
                                          <p:attrName>style.visibility</p:attrName>
                                        </p:attrNameLst>
                                      </p:cBhvr>
                                      <p:to>
                                        <p:strVal val="visible"/>
                                      </p:to>
                                    </p:set>
                                    <p:animEffect transition="in" filter="fade">
                                      <p:cBhvr>
                                        <p:cTn id="216" dur="500"/>
                                        <p:tgtEl>
                                          <p:spTgt spid="96"/>
                                        </p:tgtEl>
                                      </p:cBhvr>
                                    </p:animEffect>
                                  </p:childTnLst>
                                  <p:subTnLst>
                                    <p:audio>
                                      <p:cMediaNode>
                                        <p:cTn display="0" masterRel="sameClick">
                                          <p:stCondLst>
                                            <p:cond evt="begin" delay="0">
                                              <p:tn val="214"/>
                                            </p:cond>
                                          </p:stCondLst>
                                          <p:endCondLst>
                                            <p:cond evt="onStopAudio" delay="0">
                                              <p:tgtEl>
                                                <p:sldTgt/>
                                              </p:tgtEl>
                                            </p:cond>
                                          </p:endCondLst>
                                        </p:cTn>
                                        <p:tgtEl>
                                          <p:sndTgt r:embed="rId31" name="20. ä like spät2.wav"/>
                                        </p:tgtEl>
                                      </p:cMediaNode>
                                    </p:audio>
                                  </p:subTnLst>
                                </p:cTn>
                              </p:par>
                            </p:childTnLst>
                          </p:cTn>
                        </p:par>
                      </p:childTnLst>
                    </p:cTn>
                  </p:par>
                  <p:par>
                    <p:cTn id="217" fill="hold">
                      <p:stCondLst>
                        <p:cond delay="indefinite"/>
                      </p:stCondLst>
                      <p:childTnLst>
                        <p:par>
                          <p:cTn id="218" fill="hold">
                            <p:stCondLst>
                              <p:cond delay="0"/>
                            </p:stCondLst>
                            <p:childTnLst>
                              <p:par>
                                <p:cTn id="219" presetID="10" presetClass="entr" presetSubtype="0" fill="hold" grpId="0" nodeType="clickEffect">
                                  <p:stCondLst>
                                    <p:cond delay="0"/>
                                  </p:stCondLst>
                                  <p:childTnLst>
                                    <p:set>
                                      <p:cBhvr>
                                        <p:cTn id="220" dur="1" fill="hold">
                                          <p:stCondLst>
                                            <p:cond delay="0"/>
                                          </p:stCondLst>
                                        </p:cTn>
                                        <p:tgtEl>
                                          <p:spTgt spid="100"/>
                                        </p:tgtEl>
                                        <p:attrNameLst>
                                          <p:attrName>style.visibility</p:attrName>
                                        </p:attrNameLst>
                                      </p:cBhvr>
                                      <p:to>
                                        <p:strVal val="visible"/>
                                      </p:to>
                                    </p:set>
                                    <p:animEffect transition="in" filter="fade">
                                      <p:cBhvr>
                                        <p:cTn id="221" dur="500"/>
                                        <p:tgtEl>
                                          <p:spTgt spid="100"/>
                                        </p:tgtEl>
                                      </p:cBhvr>
                                    </p:animEffect>
                                  </p:childTnLst>
                                  <p:subTnLst>
                                    <p:audio>
                                      <p:cMediaNode>
                                        <p:cTn display="0" masterRel="sameClick">
                                          <p:stCondLst>
                                            <p:cond evt="begin" delay="0">
                                              <p:tn val="219"/>
                                            </p:cond>
                                          </p:stCondLst>
                                          <p:endCondLst>
                                            <p:cond evt="onStopAudio" delay="0">
                                              <p:tgtEl>
                                                <p:sldTgt/>
                                              </p:tgtEl>
                                            </p:cond>
                                          </p:endCondLst>
                                        </p:cTn>
                                        <p:tgtEl>
                                          <p:sndTgt r:embed="rId32" name="20. spät.wav"/>
                                        </p:tgtEl>
                                      </p:cMediaNode>
                                    </p:audio>
                                  </p:subTnLst>
                                </p:cTn>
                              </p:par>
                            </p:childTnLst>
                          </p:cTn>
                        </p:par>
                      </p:childTnLst>
                    </p:cTn>
                  </p:par>
                  <p:par>
                    <p:cTn id="222" fill="hold">
                      <p:stCondLst>
                        <p:cond delay="indefinite"/>
                      </p:stCondLst>
                      <p:childTnLst>
                        <p:par>
                          <p:cTn id="223" fill="hold">
                            <p:stCondLst>
                              <p:cond delay="0"/>
                            </p:stCondLst>
                            <p:childTnLst>
                              <p:par>
                                <p:cTn id="224" presetID="10" presetClass="entr" presetSubtype="0" fill="hold" nodeType="clickEffect">
                                  <p:stCondLst>
                                    <p:cond delay="0"/>
                                  </p:stCondLst>
                                  <p:childTnLst>
                                    <p:set>
                                      <p:cBhvr>
                                        <p:cTn id="225" dur="1" fill="hold">
                                          <p:stCondLst>
                                            <p:cond delay="0"/>
                                          </p:stCondLst>
                                        </p:cTn>
                                        <p:tgtEl>
                                          <p:spTgt spid="99"/>
                                        </p:tgtEl>
                                        <p:attrNameLst>
                                          <p:attrName>style.visibility</p:attrName>
                                        </p:attrNameLst>
                                      </p:cBhvr>
                                      <p:to>
                                        <p:strVal val="visible"/>
                                      </p:to>
                                    </p:set>
                                    <p:animEffect transition="in" filter="fade">
                                      <p:cBhvr>
                                        <p:cTn id="226" dur="500"/>
                                        <p:tgtEl>
                                          <p:spTgt spid="99"/>
                                        </p:tgtEl>
                                      </p:cBhvr>
                                    </p:animEffect>
                                  </p:childTnLst>
                                  <p:subTnLst>
                                    <p:audio>
                                      <p:cMediaNode>
                                        <p:cTn display="0" masterRel="sameClick">
                                          <p:stCondLst>
                                            <p:cond evt="begin" delay="0">
                                              <p:tn val="224"/>
                                            </p:cond>
                                          </p:stCondLst>
                                          <p:endCondLst>
                                            <p:cond evt="onStopAudio" delay="0">
                                              <p:tgtEl>
                                                <p:sldTgt/>
                                              </p:tgtEl>
                                            </p:cond>
                                          </p:endCondLst>
                                        </p:cTn>
                                        <p:tgtEl>
                                          <p:sndTgt r:embed="rId32" name="20. spät.wav"/>
                                        </p:tgtEl>
                                      </p:cMediaNode>
                                    </p:audio>
                                  </p:sub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grpId="0" nodeType="clickEffect">
                                  <p:stCondLst>
                                    <p:cond delay="0"/>
                                  </p:stCondLst>
                                  <p:childTnLst>
                                    <p:set>
                                      <p:cBhvr>
                                        <p:cTn id="230" dur="1" fill="hold">
                                          <p:stCondLst>
                                            <p:cond delay="0"/>
                                          </p:stCondLst>
                                        </p:cTn>
                                        <p:tgtEl>
                                          <p:spTgt spid="106"/>
                                        </p:tgtEl>
                                        <p:attrNameLst>
                                          <p:attrName>style.visibility</p:attrName>
                                        </p:attrNameLst>
                                      </p:cBhvr>
                                      <p:to>
                                        <p:strVal val="visible"/>
                                      </p:to>
                                    </p:set>
                                    <p:animEffect transition="in" filter="fade">
                                      <p:cBhvr>
                                        <p:cTn id="231" dur="500"/>
                                        <p:tgtEl>
                                          <p:spTgt spid="106"/>
                                        </p:tgtEl>
                                      </p:cBhvr>
                                    </p:animEffect>
                                  </p:childTnLst>
                                  <p:subTnLst>
                                    <p:audio>
                                      <p:cMediaNode>
                                        <p:cTn display="0" masterRel="sameClick">
                                          <p:stCondLst>
                                            <p:cond evt="begin" delay="0">
                                              <p:tn val="229"/>
                                            </p:cond>
                                          </p:stCondLst>
                                          <p:endCondLst>
                                            <p:cond evt="onStopAudio" delay="0">
                                              <p:tgtEl>
                                                <p:sldTgt/>
                                              </p:tgtEl>
                                            </p:cond>
                                          </p:endCondLst>
                                        </p:cTn>
                                        <p:tgtEl>
                                          <p:sndTgt r:embed="rId33" name="39. ä like lächeln.wav"/>
                                        </p:tgtEl>
                                      </p:cMediaNode>
                                    </p:audio>
                                  </p:subTnLst>
                                </p:cTn>
                              </p:par>
                            </p:childTnLst>
                          </p:cTn>
                        </p:par>
                      </p:childTnLst>
                    </p:cTn>
                  </p:par>
                  <p:par>
                    <p:cTn id="232" fill="hold">
                      <p:stCondLst>
                        <p:cond delay="indefinite"/>
                      </p:stCondLst>
                      <p:childTnLst>
                        <p:par>
                          <p:cTn id="233" fill="hold">
                            <p:stCondLst>
                              <p:cond delay="0"/>
                            </p:stCondLst>
                            <p:childTnLst>
                              <p:par>
                                <p:cTn id="234" presetID="10" presetClass="entr" presetSubtype="0" fill="hold" grpId="0" nodeType="clickEffect">
                                  <p:stCondLst>
                                    <p:cond delay="0"/>
                                  </p:stCondLst>
                                  <p:childTnLst>
                                    <p:set>
                                      <p:cBhvr>
                                        <p:cTn id="235" dur="1" fill="hold">
                                          <p:stCondLst>
                                            <p:cond delay="0"/>
                                          </p:stCondLst>
                                        </p:cTn>
                                        <p:tgtEl>
                                          <p:spTgt spid="104"/>
                                        </p:tgtEl>
                                        <p:attrNameLst>
                                          <p:attrName>style.visibility</p:attrName>
                                        </p:attrNameLst>
                                      </p:cBhvr>
                                      <p:to>
                                        <p:strVal val="visible"/>
                                      </p:to>
                                    </p:set>
                                    <p:animEffect transition="in" filter="fade">
                                      <p:cBhvr>
                                        <p:cTn id="236" dur="500"/>
                                        <p:tgtEl>
                                          <p:spTgt spid="104"/>
                                        </p:tgtEl>
                                      </p:cBhvr>
                                    </p:animEffect>
                                  </p:childTnLst>
                                  <p:subTnLst>
                                    <p:audio>
                                      <p:cMediaNode>
                                        <p:cTn display="0" masterRel="sameClick">
                                          <p:stCondLst>
                                            <p:cond evt="begin" delay="0">
                                              <p:tn val="234"/>
                                            </p:cond>
                                          </p:stCondLst>
                                          <p:endCondLst>
                                            <p:cond evt="onStopAudio" delay="0">
                                              <p:tgtEl>
                                                <p:sldTgt/>
                                              </p:tgtEl>
                                            </p:cond>
                                          </p:endCondLst>
                                        </p:cTn>
                                        <p:tgtEl>
                                          <p:sndTgt r:embed="rId34" name="39. lächeln.wav"/>
                                        </p:tgtEl>
                                      </p:cMediaNode>
                                    </p:audio>
                                  </p:subTnLst>
                                </p:cTn>
                              </p:par>
                            </p:childTnLst>
                          </p:cTn>
                        </p:par>
                      </p:childTnLst>
                    </p:cTn>
                  </p:par>
                  <p:par>
                    <p:cTn id="237" fill="hold">
                      <p:stCondLst>
                        <p:cond delay="indefinite"/>
                      </p:stCondLst>
                      <p:childTnLst>
                        <p:par>
                          <p:cTn id="238" fill="hold">
                            <p:stCondLst>
                              <p:cond delay="0"/>
                            </p:stCondLst>
                            <p:childTnLst>
                              <p:par>
                                <p:cTn id="239" presetID="10" presetClass="entr" presetSubtype="0" fill="hold" nodeType="clickEffect">
                                  <p:stCondLst>
                                    <p:cond delay="0"/>
                                  </p:stCondLst>
                                  <p:childTnLst>
                                    <p:set>
                                      <p:cBhvr>
                                        <p:cTn id="240" dur="1" fill="hold">
                                          <p:stCondLst>
                                            <p:cond delay="0"/>
                                          </p:stCondLst>
                                        </p:cTn>
                                        <p:tgtEl>
                                          <p:spTgt spid="103"/>
                                        </p:tgtEl>
                                        <p:attrNameLst>
                                          <p:attrName>style.visibility</p:attrName>
                                        </p:attrNameLst>
                                      </p:cBhvr>
                                      <p:to>
                                        <p:strVal val="visible"/>
                                      </p:to>
                                    </p:set>
                                    <p:animEffect transition="in" filter="fade">
                                      <p:cBhvr>
                                        <p:cTn id="241" dur="500"/>
                                        <p:tgtEl>
                                          <p:spTgt spid="103"/>
                                        </p:tgtEl>
                                      </p:cBhvr>
                                    </p:animEffect>
                                  </p:childTnLst>
                                  <p:subTnLst>
                                    <p:audio>
                                      <p:cMediaNode>
                                        <p:cTn display="0" masterRel="sameClick">
                                          <p:stCondLst>
                                            <p:cond evt="begin" delay="0">
                                              <p:tn val="239"/>
                                            </p:cond>
                                          </p:stCondLst>
                                          <p:endCondLst>
                                            <p:cond evt="onStopAudio" delay="0">
                                              <p:tgtEl>
                                                <p:sldTgt/>
                                              </p:tgtEl>
                                            </p:cond>
                                          </p:endCondLst>
                                        </p:cTn>
                                        <p:tgtEl>
                                          <p:sndTgt r:embed="rId34" name="39. lächel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2" grpId="0"/>
      <p:bldP spid="63" grpId="0"/>
      <p:bldP spid="64" grpId="0"/>
      <p:bldP spid="65" grpId="0"/>
      <p:bldP spid="70" grpId="0"/>
      <p:bldP spid="71" grpId="0"/>
      <p:bldP spid="72" grpId="0"/>
      <p:bldP spid="74" grpId="0"/>
      <p:bldP spid="76" grpId="0"/>
      <p:bldP spid="77" grpId="0"/>
      <p:bldP spid="78" grpId="0"/>
      <p:bldP spid="79" grpId="0"/>
      <p:bldP spid="83" grpId="0"/>
      <p:bldP spid="84" grpId="0"/>
      <p:bldP spid="86" grpId="0"/>
      <p:bldP spid="88" grpId="0"/>
      <p:bldP spid="89" grpId="0"/>
      <p:bldP spid="90" grpId="0"/>
      <p:bldP spid="92" grpId="0"/>
      <p:bldP spid="94" grpId="0"/>
      <p:bldP spid="95" grpId="0"/>
      <p:bldP spid="96" grpId="0"/>
      <p:bldP spid="98" grpId="0"/>
      <p:bldP spid="100" grpId="0"/>
      <p:bldP spid="102" grpId="0"/>
      <p:bldP spid="104" grpId="0"/>
      <p:bldP spid="105" grpId="0"/>
      <p:bldP spid="106" grpId="0"/>
      <p:bldP spid="107" grpId="0"/>
      <p:bldP spid="10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3805" y="884952"/>
            <a:ext cx="195952" cy="125386"/>
          </a:xfrm>
        </p:spPr>
        <p:txBody>
          <a:bodyPr>
            <a:normAutofit fontScale="90000"/>
          </a:bodyPr>
          <a:lstStyle/>
          <a:p>
            <a:r>
              <a:rPr lang="en-GB" sz="100" dirty="0" err="1">
                <a:solidFill>
                  <a:schemeClr val="bg1"/>
                </a:solidFill>
              </a:rPr>
              <a:t>Phonetik</a:t>
            </a:r>
            <a:endParaRPr lang="en-GB" sz="100" dirty="0">
              <a:solidFill>
                <a:schemeClr val="bg1"/>
              </a:solidFill>
            </a:endParaRPr>
          </a:p>
        </p:txBody>
      </p:sp>
      <p:graphicFrame>
        <p:nvGraphicFramePr>
          <p:cNvPr id="4" name="Table 3"/>
          <p:cNvGraphicFramePr>
            <a:graphicFrameLocks noGrp="1"/>
          </p:cNvGraphicFramePr>
          <p:nvPr/>
        </p:nvGraphicFramePr>
        <p:xfrm>
          <a:off x="331989" y="283334"/>
          <a:ext cx="11529452" cy="5911404"/>
        </p:xfrm>
        <a:graphic>
          <a:graphicData uri="http://schemas.openxmlformats.org/drawingml/2006/table">
            <a:tbl>
              <a:tblPr firstRow="1" bandRow="1">
                <a:tableStyleId>{5940675A-B579-460E-94D1-54222C63F5DA}</a:tableStyleId>
              </a:tblPr>
              <a:tblGrid>
                <a:gridCol w="2882363">
                  <a:extLst>
                    <a:ext uri="{9D8B030D-6E8A-4147-A177-3AD203B41FA5}">
                      <a16:colId xmlns:a16="http://schemas.microsoft.com/office/drawing/2014/main" val="20000"/>
                    </a:ext>
                  </a:extLst>
                </a:gridCol>
                <a:gridCol w="2882363">
                  <a:extLst>
                    <a:ext uri="{9D8B030D-6E8A-4147-A177-3AD203B41FA5}">
                      <a16:colId xmlns:a16="http://schemas.microsoft.com/office/drawing/2014/main" val="20001"/>
                    </a:ext>
                  </a:extLst>
                </a:gridCol>
                <a:gridCol w="2882363">
                  <a:extLst>
                    <a:ext uri="{9D8B030D-6E8A-4147-A177-3AD203B41FA5}">
                      <a16:colId xmlns:a16="http://schemas.microsoft.com/office/drawing/2014/main" val="20002"/>
                    </a:ext>
                  </a:extLst>
                </a:gridCol>
                <a:gridCol w="2882363">
                  <a:extLst>
                    <a:ext uri="{9D8B030D-6E8A-4147-A177-3AD203B41FA5}">
                      <a16:colId xmlns:a16="http://schemas.microsoft.com/office/drawing/2014/main" val="20003"/>
                    </a:ext>
                  </a:extLst>
                </a:gridCol>
              </a:tblGrid>
              <a:tr h="1477851">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0"/>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rot="10800000" flipV="1">
            <a:off x="609248" y="1151657"/>
            <a:ext cx="255314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s</a:t>
            </a:r>
            <a:r>
              <a:rPr lang="en-GB" sz="3600" dirty="0">
                <a:solidFill>
                  <a:srgbClr val="FFC000"/>
                </a:solidFill>
                <a:latin typeface="Century Gothic" panose="020B0502020202020204" pitchFamily="34" charset="0"/>
                <a:cs typeface="Calibri" panose="020F0502020204030204" pitchFamily="34" charset="0"/>
              </a:rPr>
              <a:t>a</a:t>
            </a:r>
            <a:r>
              <a:rPr lang="en-GB" sz="3600" dirty="0">
                <a:solidFill>
                  <a:srgbClr val="5B9BD5">
                    <a:lumMod val="50000"/>
                  </a:srgbClr>
                </a:solidFill>
                <a:latin typeface="Century Gothic" panose="020B0502020202020204" pitchFamily="34" charset="0"/>
                <a:cs typeface="Calibri" panose="020F0502020204030204" pitchFamily="34" charset="0"/>
              </a:rPr>
              <a:t>gen</a:t>
            </a:r>
          </a:p>
        </p:txBody>
      </p:sp>
      <p:sp>
        <p:nvSpPr>
          <p:cNvPr id="6" name="TextBox 5">
            <a:extLst>
              <a:ext uri="{FF2B5EF4-FFF2-40B4-BE49-F238E27FC236}">
                <a16:creationId xmlns:a16="http://schemas.microsoft.com/office/drawing/2014/main" id="{27545A5E-73DA-49E9-BB52-FBAA40BA9B21}"/>
              </a:ext>
            </a:extLst>
          </p:cNvPr>
          <p:cNvSpPr txBox="1"/>
          <p:nvPr/>
        </p:nvSpPr>
        <p:spPr>
          <a:xfrm>
            <a:off x="325563" y="147953"/>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a</a:t>
            </a:r>
          </a:p>
        </p:txBody>
      </p:sp>
      <p:sp>
        <p:nvSpPr>
          <p:cNvPr id="7" name="TextBox 6">
            <a:extLst>
              <a:ext uri="{FF2B5EF4-FFF2-40B4-BE49-F238E27FC236}">
                <a16:creationId xmlns:a16="http://schemas.microsoft.com/office/drawing/2014/main" id="{39F0888F-A463-4264-913D-6587DF2B0911}"/>
              </a:ext>
            </a:extLst>
          </p:cNvPr>
          <p:cNvSpPr txBox="1"/>
          <p:nvPr/>
        </p:nvSpPr>
        <p:spPr>
          <a:xfrm>
            <a:off x="6063050" y="-489431"/>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e</a:t>
            </a:r>
          </a:p>
        </p:txBody>
      </p:sp>
      <p:sp>
        <p:nvSpPr>
          <p:cNvPr id="8" name="TextBox 7">
            <a:extLst>
              <a:ext uri="{FF2B5EF4-FFF2-40B4-BE49-F238E27FC236}">
                <a16:creationId xmlns:a16="http://schemas.microsoft.com/office/drawing/2014/main" id="{996F03CA-4393-4B59-82AE-47D2DDCE7FC2}"/>
              </a:ext>
            </a:extLst>
          </p:cNvPr>
          <p:cNvSpPr txBox="1"/>
          <p:nvPr/>
        </p:nvSpPr>
        <p:spPr>
          <a:xfrm rot="10800000" flipV="1">
            <a:off x="5852506" y="1133954"/>
            <a:ext cx="334216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g</a:t>
            </a:r>
            <a:r>
              <a:rPr lang="en-GB" sz="3600" dirty="0" err="1">
                <a:solidFill>
                  <a:srgbClr val="FFC0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ben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6429" y="424267"/>
            <a:ext cx="1513838" cy="905818"/>
          </a:xfrm>
          <a:prstGeom prst="rect">
            <a:avLst/>
          </a:prstGeom>
        </p:spPr>
      </p:pic>
      <p:pic>
        <p:nvPicPr>
          <p:cNvPr id="10" name="Picture 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49708" y="313756"/>
            <a:ext cx="598620" cy="954922"/>
          </a:xfrm>
          <a:prstGeom prst="rect">
            <a:avLst/>
          </a:prstGeom>
        </p:spPr>
      </p:pic>
      <p:sp>
        <p:nvSpPr>
          <p:cNvPr id="11" name="TextBox 10"/>
          <p:cNvSpPr txBox="1"/>
          <p:nvPr/>
        </p:nvSpPr>
        <p:spPr>
          <a:xfrm rot="10800000" flipV="1">
            <a:off x="3694834" y="1147422"/>
            <a:ext cx="2022992"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k</a:t>
            </a:r>
            <a:r>
              <a:rPr lang="en-GB" sz="3600" dirty="0" err="1">
                <a:solidFill>
                  <a:srgbClr val="FFC000"/>
                </a:solidFill>
                <a:latin typeface="Century Gothic" panose="020B0502020202020204" pitchFamily="34" charset="0"/>
                <a:cs typeface="Calibri" panose="020F0502020204030204" pitchFamily="34" charset="0"/>
              </a:rPr>
              <a:t>a</a:t>
            </a:r>
            <a:r>
              <a:rPr lang="en-GB" sz="3600" dirty="0" err="1">
                <a:solidFill>
                  <a:srgbClr val="5B9BD5">
                    <a:lumMod val="50000"/>
                  </a:srgbClr>
                </a:solidFill>
                <a:latin typeface="Century Gothic" panose="020B0502020202020204" pitchFamily="34" charset="0"/>
                <a:cs typeface="Calibri" panose="020F0502020204030204" pitchFamily="34" charset="0"/>
              </a:rPr>
              <a:t>lt</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12" name="Picture 1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14020" y="255778"/>
            <a:ext cx="985157" cy="992856"/>
          </a:xfrm>
          <a:prstGeom prst="rect">
            <a:avLst/>
          </a:prstGeom>
        </p:spPr>
      </p:pic>
      <p:pic>
        <p:nvPicPr>
          <p:cNvPr id="13" name="Picture 12"/>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55558" y="275812"/>
            <a:ext cx="801705" cy="1082918"/>
          </a:xfrm>
          <a:prstGeom prst="rect">
            <a:avLst/>
          </a:prstGeom>
        </p:spPr>
      </p:pic>
      <p:sp>
        <p:nvSpPr>
          <p:cNvPr id="14" name="TextBox 13">
            <a:extLst>
              <a:ext uri="{FF2B5EF4-FFF2-40B4-BE49-F238E27FC236}">
                <a16:creationId xmlns:a16="http://schemas.microsoft.com/office/drawing/2014/main" id="{996F03CA-4393-4B59-82AE-47D2DDCE7FC2}"/>
              </a:ext>
            </a:extLst>
          </p:cNvPr>
          <p:cNvSpPr txBox="1"/>
          <p:nvPr/>
        </p:nvSpPr>
        <p:spPr>
          <a:xfrm rot="10800000" flipV="1">
            <a:off x="9310753" y="1117931"/>
            <a:ext cx="2297299"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d</a:t>
            </a:r>
            <a:r>
              <a:rPr lang="en-GB" sz="3600" dirty="0">
                <a:solidFill>
                  <a:srgbClr val="FFC0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nken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7545A5E-73DA-49E9-BB52-FBAA40BA9B21}"/>
              </a:ext>
            </a:extLst>
          </p:cNvPr>
          <p:cNvSpPr txBox="1"/>
          <p:nvPr/>
        </p:nvSpPr>
        <p:spPr>
          <a:xfrm>
            <a:off x="3190533" y="154908"/>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a</a:t>
            </a:r>
          </a:p>
        </p:txBody>
      </p:sp>
      <p:sp>
        <p:nvSpPr>
          <p:cNvPr id="16" name="TextBox 15">
            <a:extLst>
              <a:ext uri="{FF2B5EF4-FFF2-40B4-BE49-F238E27FC236}">
                <a16:creationId xmlns:a16="http://schemas.microsoft.com/office/drawing/2014/main" id="{39F0888F-A463-4264-913D-6587DF2B0911}"/>
              </a:ext>
            </a:extLst>
          </p:cNvPr>
          <p:cNvSpPr txBox="1"/>
          <p:nvPr/>
        </p:nvSpPr>
        <p:spPr>
          <a:xfrm>
            <a:off x="8956371" y="-501327"/>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e</a:t>
            </a:r>
          </a:p>
        </p:txBody>
      </p:sp>
      <p:sp>
        <p:nvSpPr>
          <p:cNvPr id="17" name="TextBox 16">
            <a:extLst>
              <a:ext uri="{FF2B5EF4-FFF2-40B4-BE49-F238E27FC236}">
                <a16:creationId xmlns:a16="http://schemas.microsoft.com/office/drawing/2014/main" id="{27545A5E-73DA-49E9-BB52-FBAA40BA9B21}"/>
              </a:ext>
            </a:extLst>
          </p:cNvPr>
          <p:cNvSpPr txBox="1"/>
          <p:nvPr/>
        </p:nvSpPr>
        <p:spPr>
          <a:xfrm>
            <a:off x="340652" y="1673299"/>
            <a:ext cx="495009" cy="707886"/>
          </a:xfrm>
          <a:prstGeom prst="rect">
            <a:avLst/>
          </a:prstGeom>
          <a:noFill/>
        </p:spPr>
        <p:txBody>
          <a:bodyPr wrap="square" rtlCol="0">
            <a:spAutoFit/>
          </a:bodyPr>
          <a:lstStyle/>
          <a:p>
            <a:pPr>
              <a:defRPr/>
            </a:pPr>
            <a:r>
              <a:rPr lang="en-GB" sz="4000" b="1" dirty="0" err="1">
                <a:solidFill>
                  <a:srgbClr val="5B9BD5">
                    <a:lumMod val="50000"/>
                  </a:srgbClr>
                </a:solidFill>
                <a:latin typeface="Century Gothic" panose="020B0502020202020204" pitchFamily="34" charset="0"/>
              </a:rPr>
              <a:t>i</a:t>
            </a:r>
            <a:endParaRPr lang="en-GB" sz="4000" b="1" dirty="0">
              <a:solidFill>
                <a:srgbClr val="5B9BD5">
                  <a:lumMod val="50000"/>
                </a:srgbClr>
              </a:solidFill>
              <a:latin typeface="Century Gothic" panose="020B0502020202020204" pitchFamily="34" charset="0"/>
            </a:endParaRPr>
          </a:p>
        </p:txBody>
      </p:sp>
      <p:pic>
        <p:nvPicPr>
          <p:cNvPr id="18" name="Picture 1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4640" y="1955242"/>
            <a:ext cx="1357453" cy="947784"/>
          </a:xfrm>
          <a:prstGeom prst="rect">
            <a:avLst/>
          </a:prstGeom>
        </p:spPr>
      </p:pic>
      <p:sp>
        <p:nvSpPr>
          <p:cNvPr id="19" name="TextBox 18">
            <a:extLst>
              <a:ext uri="{FF2B5EF4-FFF2-40B4-BE49-F238E27FC236}">
                <a16:creationId xmlns:a16="http://schemas.microsoft.com/office/drawing/2014/main" id="{21E497C2-6813-45CF-9B5F-EA40A2480F0D}"/>
              </a:ext>
            </a:extLst>
          </p:cNvPr>
          <p:cNvSpPr txBox="1"/>
          <p:nvPr/>
        </p:nvSpPr>
        <p:spPr>
          <a:xfrm rot="10800000" flipV="1">
            <a:off x="1213462" y="2638909"/>
            <a:ext cx="1089023"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w</a:t>
            </a:r>
            <a:r>
              <a:rPr lang="en-GB" sz="3600" dirty="0" err="1">
                <a:solidFill>
                  <a:srgbClr val="FFC0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20" name="Picture 19"/>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07990" y="1845021"/>
            <a:ext cx="683176" cy="924040"/>
          </a:xfrm>
          <a:prstGeom prst="rect">
            <a:avLst/>
          </a:prstGeom>
        </p:spPr>
      </p:pic>
      <p:sp>
        <p:nvSpPr>
          <p:cNvPr id="21" name="TextBox 20">
            <a:extLst>
              <a:ext uri="{FF2B5EF4-FFF2-40B4-BE49-F238E27FC236}">
                <a16:creationId xmlns:a16="http://schemas.microsoft.com/office/drawing/2014/main" id="{996F03CA-4393-4B59-82AE-47D2DDCE7FC2}"/>
              </a:ext>
            </a:extLst>
          </p:cNvPr>
          <p:cNvSpPr txBox="1"/>
          <p:nvPr/>
        </p:nvSpPr>
        <p:spPr>
          <a:xfrm rot="10800000" flipV="1">
            <a:off x="3706205" y="2658665"/>
            <a:ext cx="1897635"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f</a:t>
            </a:r>
            <a:r>
              <a:rPr lang="en-GB" sz="3600" dirty="0" err="1">
                <a:solidFill>
                  <a:srgbClr val="FFC0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Calibri" panose="020F0502020204030204" pitchFamily="34" charset="0"/>
              </a:rPr>
              <a:t>nden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27545A5E-73DA-49E9-BB52-FBAA40BA9B21}"/>
              </a:ext>
            </a:extLst>
          </p:cNvPr>
          <p:cNvSpPr txBox="1"/>
          <p:nvPr/>
        </p:nvSpPr>
        <p:spPr>
          <a:xfrm>
            <a:off x="3254137" y="1708274"/>
            <a:ext cx="495009" cy="707886"/>
          </a:xfrm>
          <a:prstGeom prst="rect">
            <a:avLst/>
          </a:prstGeom>
          <a:noFill/>
        </p:spPr>
        <p:txBody>
          <a:bodyPr wrap="square" rtlCol="0">
            <a:spAutoFit/>
          </a:bodyPr>
          <a:lstStyle/>
          <a:p>
            <a:pPr>
              <a:defRPr/>
            </a:pPr>
            <a:r>
              <a:rPr lang="en-GB" sz="4000" b="1" dirty="0" err="1">
                <a:solidFill>
                  <a:srgbClr val="5B9BD5">
                    <a:lumMod val="50000"/>
                  </a:srgbClr>
                </a:solidFill>
                <a:latin typeface="Century Gothic" panose="020B0502020202020204" pitchFamily="34" charset="0"/>
              </a:rPr>
              <a:t>i</a:t>
            </a:r>
            <a:endParaRPr lang="en-GB" sz="4000" b="1" dirty="0">
              <a:solidFill>
                <a:srgbClr val="5B9BD5">
                  <a:lumMod val="50000"/>
                </a:srgbClr>
              </a:solidFill>
              <a:latin typeface="Century Gothic" panose="020B0502020202020204" pitchFamily="34" charset="0"/>
            </a:endParaRPr>
          </a:p>
        </p:txBody>
      </p:sp>
      <p:sp>
        <p:nvSpPr>
          <p:cNvPr id="23" name="TextBox 22">
            <a:extLst>
              <a:ext uri="{FF2B5EF4-FFF2-40B4-BE49-F238E27FC236}">
                <a16:creationId xmlns:a16="http://schemas.microsoft.com/office/drawing/2014/main" id="{27545A5E-73DA-49E9-BB52-FBAA40BA9B21}"/>
              </a:ext>
            </a:extLst>
          </p:cNvPr>
          <p:cNvSpPr txBox="1"/>
          <p:nvPr/>
        </p:nvSpPr>
        <p:spPr>
          <a:xfrm>
            <a:off x="6085122" y="1590269"/>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o</a:t>
            </a:r>
          </a:p>
        </p:txBody>
      </p:sp>
      <p:sp>
        <p:nvSpPr>
          <p:cNvPr id="24" name="TextBox 23">
            <a:extLst>
              <a:ext uri="{FF2B5EF4-FFF2-40B4-BE49-F238E27FC236}">
                <a16:creationId xmlns:a16="http://schemas.microsoft.com/office/drawing/2014/main" id="{21E497C2-6813-45CF-9B5F-EA40A2480F0D}"/>
              </a:ext>
            </a:extLst>
          </p:cNvPr>
          <p:cNvSpPr txBox="1"/>
          <p:nvPr/>
        </p:nvSpPr>
        <p:spPr>
          <a:xfrm rot="10800000" flipV="1">
            <a:off x="7045830" y="2675156"/>
            <a:ext cx="1184905"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w</a:t>
            </a:r>
            <a:r>
              <a:rPr lang="en-GB" sz="3600" dirty="0">
                <a:solidFill>
                  <a:srgbClr val="FFC0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25" name="Picture 24"/>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12155" y="1781771"/>
            <a:ext cx="913227" cy="1032769"/>
          </a:xfrm>
          <a:prstGeom prst="rect">
            <a:avLst/>
          </a:prstGeom>
        </p:spPr>
      </p:pic>
      <p:sp>
        <p:nvSpPr>
          <p:cNvPr id="26" name="TextBox 25">
            <a:extLst>
              <a:ext uri="{FF2B5EF4-FFF2-40B4-BE49-F238E27FC236}">
                <a16:creationId xmlns:a16="http://schemas.microsoft.com/office/drawing/2014/main" id="{27545A5E-73DA-49E9-BB52-FBAA40BA9B21}"/>
              </a:ext>
            </a:extLst>
          </p:cNvPr>
          <p:cNvSpPr txBox="1"/>
          <p:nvPr/>
        </p:nvSpPr>
        <p:spPr>
          <a:xfrm>
            <a:off x="9011260" y="1603625"/>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o</a:t>
            </a:r>
          </a:p>
        </p:txBody>
      </p:sp>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45830" y="1944495"/>
            <a:ext cx="1119715" cy="951719"/>
          </a:xfrm>
          <a:prstGeom prst="rect">
            <a:avLst/>
          </a:prstGeom>
        </p:spPr>
      </p:pic>
      <p:sp>
        <p:nvSpPr>
          <p:cNvPr id="28" name="TextBox 27">
            <a:extLst>
              <a:ext uri="{FF2B5EF4-FFF2-40B4-BE49-F238E27FC236}">
                <a16:creationId xmlns:a16="http://schemas.microsoft.com/office/drawing/2014/main" id="{21E497C2-6813-45CF-9B5F-EA40A2480F0D}"/>
              </a:ext>
            </a:extLst>
          </p:cNvPr>
          <p:cNvSpPr txBox="1"/>
          <p:nvPr/>
        </p:nvSpPr>
        <p:spPr>
          <a:xfrm rot="10800000" flipV="1">
            <a:off x="9607535" y="2649852"/>
            <a:ext cx="1703734"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K</a:t>
            </a:r>
            <a:r>
              <a:rPr lang="en-GB" sz="3600" dirty="0">
                <a:solidFill>
                  <a:srgbClr val="FFC0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pf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39F0888F-A463-4264-913D-6587DF2B0911}"/>
              </a:ext>
            </a:extLst>
          </p:cNvPr>
          <p:cNvSpPr txBox="1"/>
          <p:nvPr/>
        </p:nvSpPr>
        <p:spPr>
          <a:xfrm>
            <a:off x="302996" y="2503093"/>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u</a:t>
            </a:r>
          </a:p>
        </p:txBody>
      </p:sp>
      <p:pic>
        <p:nvPicPr>
          <p:cNvPr id="31" name="Picture 30"/>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3537" y="3324055"/>
            <a:ext cx="1465272" cy="1023064"/>
          </a:xfrm>
          <a:prstGeom prst="rect">
            <a:avLst/>
          </a:prstGeom>
        </p:spPr>
      </p:pic>
      <p:sp>
        <p:nvSpPr>
          <p:cNvPr id="32" name="TextBox 31">
            <a:extLst>
              <a:ext uri="{FF2B5EF4-FFF2-40B4-BE49-F238E27FC236}">
                <a16:creationId xmlns:a16="http://schemas.microsoft.com/office/drawing/2014/main" id="{21E497C2-6813-45CF-9B5F-EA40A2480F0D}"/>
              </a:ext>
            </a:extLst>
          </p:cNvPr>
          <p:cNvSpPr txBox="1"/>
          <p:nvPr/>
        </p:nvSpPr>
        <p:spPr>
          <a:xfrm rot="10800000" flipV="1">
            <a:off x="1348890" y="4152379"/>
            <a:ext cx="859941"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d</a:t>
            </a:r>
            <a:r>
              <a:rPr lang="en-GB" sz="3600" dirty="0">
                <a:solidFill>
                  <a:srgbClr val="FFC000"/>
                </a:solidFill>
                <a:latin typeface="Century Gothic" panose="020B0502020202020204" pitchFamily="34" charset="0"/>
                <a:cs typeface="Calibri" panose="020F0502020204030204" pitchFamily="34" charset="0"/>
              </a:rPr>
              <a:t>u</a:t>
            </a:r>
          </a:p>
        </p:txBody>
      </p:sp>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29640" y="3904706"/>
            <a:ext cx="233428" cy="238210"/>
          </a:xfrm>
          <a:prstGeom prst="rect">
            <a:avLst/>
          </a:prstGeom>
        </p:spPr>
      </p:pic>
      <p:sp>
        <p:nvSpPr>
          <p:cNvPr id="34" name="TextBox 33">
            <a:extLst>
              <a:ext uri="{FF2B5EF4-FFF2-40B4-BE49-F238E27FC236}">
                <a16:creationId xmlns:a16="http://schemas.microsoft.com/office/drawing/2014/main" id="{21E497C2-6813-45CF-9B5F-EA40A2480F0D}"/>
              </a:ext>
            </a:extLst>
          </p:cNvPr>
          <p:cNvSpPr txBox="1"/>
          <p:nvPr/>
        </p:nvSpPr>
        <p:spPr>
          <a:xfrm rot="10800000" flipV="1">
            <a:off x="3669998" y="4132054"/>
            <a:ext cx="1784084"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a:t>
            </a:r>
            <a:r>
              <a:rPr lang="en-GB" sz="3600" dirty="0" err="1">
                <a:solidFill>
                  <a:srgbClr val="FFC000"/>
                </a:solidFill>
                <a:latin typeface="Century Gothic" panose="020B0502020202020204" pitchFamily="34" charset="0"/>
                <a:cs typeface="Calibri" panose="020F0502020204030204" pitchFamily="34" charset="0"/>
              </a:rPr>
              <a:t>u</a:t>
            </a:r>
            <a:r>
              <a:rPr lang="en-GB" sz="3600" dirty="0" err="1">
                <a:solidFill>
                  <a:srgbClr val="5B9BD5">
                    <a:lumMod val="50000"/>
                  </a:srgbClr>
                </a:solidFill>
                <a:latin typeface="Century Gothic" panose="020B0502020202020204" pitchFamily="34" charset="0"/>
                <a:cs typeface="Arial" panose="020B0604020202020204" pitchFamily="34" charset="0"/>
              </a:rPr>
              <a:t>nkt</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39F0888F-A463-4264-913D-6587DF2B0911}"/>
              </a:ext>
            </a:extLst>
          </p:cNvPr>
          <p:cNvSpPr txBox="1"/>
          <p:nvPr/>
        </p:nvSpPr>
        <p:spPr>
          <a:xfrm>
            <a:off x="3230007" y="2512148"/>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u</a:t>
            </a:r>
          </a:p>
        </p:txBody>
      </p:sp>
      <p:sp>
        <p:nvSpPr>
          <p:cNvPr id="36" name="TextBox 35">
            <a:extLst>
              <a:ext uri="{FF2B5EF4-FFF2-40B4-BE49-F238E27FC236}">
                <a16:creationId xmlns:a16="http://schemas.microsoft.com/office/drawing/2014/main" id="{27545A5E-73DA-49E9-BB52-FBAA40BA9B21}"/>
              </a:ext>
            </a:extLst>
          </p:cNvPr>
          <p:cNvSpPr txBox="1"/>
          <p:nvPr/>
        </p:nvSpPr>
        <p:spPr>
          <a:xfrm>
            <a:off x="6074623" y="3145887"/>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ü</a:t>
            </a:r>
          </a:p>
        </p:txBody>
      </p:sp>
      <p:sp>
        <p:nvSpPr>
          <p:cNvPr id="37" name="TextBox 36">
            <a:extLst>
              <a:ext uri="{FF2B5EF4-FFF2-40B4-BE49-F238E27FC236}">
                <a16:creationId xmlns:a16="http://schemas.microsoft.com/office/drawing/2014/main" id="{39F0888F-A463-4264-913D-6587DF2B0911}"/>
              </a:ext>
            </a:extLst>
          </p:cNvPr>
          <p:cNvSpPr txBox="1"/>
          <p:nvPr/>
        </p:nvSpPr>
        <p:spPr>
          <a:xfrm>
            <a:off x="303436" y="3984770"/>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ö</a:t>
            </a:r>
          </a:p>
        </p:txBody>
      </p:sp>
      <p:sp>
        <p:nvSpPr>
          <p:cNvPr id="38" name="TextBox 37">
            <a:extLst>
              <a:ext uri="{FF2B5EF4-FFF2-40B4-BE49-F238E27FC236}">
                <a16:creationId xmlns:a16="http://schemas.microsoft.com/office/drawing/2014/main" id="{E03C17A7-4D3C-4F7A-A902-2FFD30051486}"/>
              </a:ext>
            </a:extLst>
          </p:cNvPr>
          <p:cNvSpPr txBox="1"/>
          <p:nvPr/>
        </p:nvSpPr>
        <p:spPr>
          <a:xfrm>
            <a:off x="6072852" y="4637994"/>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ä</a:t>
            </a:r>
          </a:p>
        </p:txBody>
      </p:sp>
      <p:pic>
        <p:nvPicPr>
          <p:cNvPr id="39" name="Picture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47101" y="3340100"/>
            <a:ext cx="552975" cy="916244"/>
          </a:xfrm>
          <a:prstGeom prst="rect">
            <a:avLst/>
          </a:prstGeom>
        </p:spPr>
      </p:pic>
      <p:sp>
        <p:nvSpPr>
          <p:cNvPr id="40" name="TextBox 39">
            <a:extLst>
              <a:ext uri="{FF2B5EF4-FFF2-40B4-BE49-F238E27FC236}">
                <a16:creationId xmlns:a16="http://schemas.microsoft.com/office/drawing/2014/main" id="{21E497C2-6813-45CF-9B5F-EA40A2480F0D}"/>
              </a:ext>
            </a:extLst>
          </p:cNvPr>
          <p:cNvSpPr txBox="1"/>
          <p:nvPr/>
        </p:nvSpPr>
        <p:spPr>
          <a:xfrm rot="10800000" flipV="1">
            <a:off x="7084057" y="4162832"/>
            <a:ext cx="859941"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T</a:t>
            </a:r>
            <a:r>
              <a:rPr lang="en-GB" sz="3600" dirty="0">
                <a:solidFill>
                  <a:srgbClr val="FFC000"/>
                </a:solidFill>
                <a:latin typeface="Century Gothic" panose="020B0502020202020204" pitchFamily="34" charset="0"/>
                <a:cs typeface="Calibri" panose="020F0502020204030204" pitchFamily="34" charset="0"/>
              </a:rPr>
              <a:t>ü</a:t>
            </a:r>
            <a:r>
              <a:rPr lang="en-GB" sz="3600" dirty="0">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1" name="Picture 40"/>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155" y="3360480"/>
            <a:ext cx="710098" cy="861957"/>
          </a:xfrm>
          <a:prstGeom prst="rect">
            <a:avLst/>
          </a:prstGeom>
        </p:spPr>
      </p:pic>
      <p:sp>
        <p:nvSpPr>
          <p:cNvPr id="42" name="TextBox 41">
            <a:extLst>
              <a:ext uri="{FF2B5EF4-FFF2-40B4-BE49-F238E27FC236}">
                <a16:creationId xmlns:a16="http://schemas.microsoft.com/office/drawing/2014/main" id="{21E497C2-6813-45CF-9B5F-EA40A2480F0D}"/>
              </a:ext>
            </a:extLst>
          </p:cNvPr>
          <p:cNvSpPr txBox="1"/>
          <p:nvPr/>
        </p:nvSpPr>
        <p:spPr>
          <a:xfrm rot="10800000" flipV="1">
            <a:off x="9668996" y="4107549"/>
            <a:ext cx="1565886"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f</a:t>
            </a:r>
            <a:r>
              <a:rPr lang="en-GB" sz="3600" dirty="0" err="1">
                <a:solidFill>
                  <a:srgbClr val="FFC000"/>
                </a:solidFill>
                <a:latin typeface="Century Gothic" panose="020B0502020202020204" pitchFamily="34" charset="0"/>
                <a:cs typeface="Calibri" panose="020F0502020204030204" pitchFamily="34" charset="0"/>
              </a:rPr>
              <a:t>ü</a:t>
            </a:r>
            <a:r>
              <a:rPr lang="en-GB" sz="3600" dirty="0" err="1">
                <a:solidFill>
                  <a:srgbClr val="5B9BD5">
                    <a:lumMod val="50000"/>
                  </a:srgbClr>
                </a:solidFill>
                <a:latin typeface="Century Gothic" panose="020B0502020202020204" pitchFamily="34" charset="0"/>
                <a:cs typeface="Arial" panose="020B0604020202020204" pitchFamily="34" charset="0"/>
              </a:rPr>
              <a:t>nf</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3" name="Picture 42"/>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2066" y="4747607"/>
            <a:ext cx="682122" cy="1045816"/>
          </a:xfrm>
          <a:prstGeom prst="rect">
            <a:avLst/>
          </a:prstGeom>
        </p:spPr>
      </p:pic>
      <p:sp>
        <p:nvSpPr>
          <p:cNvPr id="44" name="TextBox 43">
            <a:extLst>
              <a:ext uri="{FF2B5EF4-FFF2-40B4-BE49-F238E27FC236}">
                <a16:creationId xmlns:a16="http://schemas.microsoft.com/office/drawing/2014/main" id="{21E497C2-6813-45CF-9B5F-EA40A2480F0D}"/>
              </a:ext>
            </a:extLst>
          </p:cNvPr>
          <p:cNvSpPr txBox="1"/>
          <p:nvPr/>
        </p:nvSpPr>
        <p:spPr>
          <a:xfrm rot="10800000" flipV="1">
            <a:off x="990988" y="5652645"/>
            <a:ext cx="1731543"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sch</a:t>
            </a:r>
            <a:r>
              <a:rPr lang="en-GB" sz="3600" dirty="0">
                <a:solidFill>
                  <a:srgbClr val="FFC000"/>
                </a:solidFill>
                <a:latin typeface="Century Gothic" panose="020B0502020202020204" pitchFamily="34" charset="0"/>
                <a:cs typeface="Calibri" panose="020F0502020204030204" pitchFamily="34" charset="0"/>
              </a:rPr>
              <a:t>ö</a:t>
            </a:r>
            <a:r>
              <a:rPr lang="en-GB" sz="3600" dirty="0">
                <a:solidFill>
                  <a:srgbClr val="5B9BD5">
                    <a:lumMod val="50000"/>
                  </a:srgbClr>
                </a:solidFill>
                <a:latin typeface="Century Gothic" panose="020B0502020202020204" pitchFamily="34" charset="0"/>
                <a:cs typeface="Arial" panose="020B0604020202020204" pitchFamily="34" charset="0"/>
              </a:rPr>
              <a:t>n</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5" name="Picture 44"/>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70835" y="4723271"/>
            <a:ext cx="796938" cy="1186359"/>
          </a:xfrm>
          <a:prstGeom prst="rect">
            <a:avLst/>
          </a:prstGeom>
        </p:spPr>
      </p:pic>
      <p:sp>
        <p:nvSpPr>
          <p:cNvPr id="46" name="TextBox 45">
            <a:extLst>
              <a:ext uri="{FF2B5EF4-FFF2-40B4-BE49-F238E27FC236}">
                <a16:creationId xmlns:a16="http://schemas.microsoft.com/office/drawing/2014/main" id="{21E497C2-6813-45CF-9B5F-EA40A2480F0D}"/>
              </a:ext>
            </a:extLst>
          </p:cNvPr>
          <p:cNvSpPr txBox="1"/>
          <p:nvPr/>
        </p:nvSpPr>
        <p:spPr>
          <a:xfrm rot="10800000" flipV="1">
            <a:off x="3418006" y="5690072"/>
            <a:ext cx="2431741" cy="584775"/>
          </a:xfrm>
          <a:prstGeom prst="rect">
            <a:avLst/>
          </a:prstGeom>
          <a:noFill/>
        </p:spPr>
        <p:txBody>
          <a:bodyPr wrap="square" rtlCol="0">
            <a:spAutoFit/>
          </a:bodyPr>
          <a:lstStyle/>
          <a:p>
            <a:pPr lvl="0"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pl</a:t>
            </a:r>
            <a:r>
              <a:rPr lang="en-GB" sz="3200" dirty="0" err="1">
                <a:solidFill>
                  <a:srgbClr val="FFC000"/>
                </a:solidFill>
                <a:latin typeface="Century Gothic" panose="020B0502020202020204" pitchFamily="34" charset="0"/>
                <a:cs typeface="Calibri" panose="020F0502020204030204" pitchFamily="34" charset="0"/>
              </a:rPr>
              <a:t>ö</a:t>
            </a:r>
            <a:r>
              <a:rPr lang="en-GB" sz="3200" dirty="0" err="1">
                <a:solidFill>
                  <a:srgbClr val="5B9BD5">
                    <a:lumMod val="50000"/>
                  </a:srgbClr>
                </a:solidFill>
                <a:latin typeface="Century Gothic" panose="020B0502020202020204" pitchFamily="34" charset="0"/>
                <a:cs typeface="Arial" panose="020B0604020202020204" pitchFamily="34" charset="0"/>
              </a:rPr>
              <a:t>tzlich</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47" name="Picture 46"/>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35704" y="4856350"/>
            <a:ext cx="963473" cy="1053280"/>
          </a:xfrm>
          <a:prstGeom prst="rect">
            <a:avLst/>
          </a:prstGeom>
        </p:spPr>
      </p:pic>
      <p:sp>
        <p:nvSpPr>
          <p:cNvPr id="48" name="TextBox 47">
            <a:extLst>
              <a:ext uri="{FF2B5EF4-FFF2-40B4-BE49-F238E27FC236}">
                <a16:creationId xmlns:a16="http://schemas.microsoft.com/office/drawing/2014/main" id="{21E497C2-6813-45CF-9B5F-EA40A2480F0D}"/>
              </a:ext>
            </a:extLst>
          </p:cNvPr>
          <p:cNvSpPr txBox="1"/>
          <p:nvPr/>
        </p:nvSpPr>
        <p:spPr>
          <a:xfrm rot="10800000" flipV="1">
            <a:off x="6834986" y="5626946"/>
            <a:ext cx="1434075"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sp</a:t>
            </a:r>
            <a:r>
              <a:rPr lang="en-GB" sz="3600" dirty="0">
                <a:solidFill>
                  <a:srgbClr val="FFC000"/>
                </a:solidFill>
                <a:latin typeface="Century Gothic" panose="020B0502020202020204" pitchFamily="34" charset="0"/>
                <a:cs typeface="Calibri" panose="020F0502020204030204" pitchFamily="34" charset="0"/>
              </a:rPr>
              <a:t>ä</a:t>
            </a:r>
            <a:r>
              <a:rPr lang="en-GB" sz="3600" dirty="0">
                <a:solidFill>
                  <a:srgbClr val="5B9BD5">
                    <a:lumMod val="50000"/>
                  </a:srgbClr>
                </a:solidFill>
                <a:latin typeface="Century Gothic" panose="020B0502020202020204" pitchFamily="34" charset="0"/>
                <a:cs typeface="Arial" panose="020B0604020202020204" pitchFamily="34" charset="0"/>
              </a:rPr>
              <a:t>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9" name="Picture 48"/>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080" y="4752228"/>
            <a:ext cx="1093308" cy="1111962"/>
          </a:xfrm>
          <a:prstGeom prst="rect">
            <a:avLst/>
          </a:prstGeom>
        </p:spPr>
      </p:pic>
      <p:sp>
        <p:nvSpPr>
          <p:cNvPr id="50" name="TextBox 49">
            <a:extLst>
              <a:ext uri="{FF2B5EF4-FFF2-40B4-BE49-F238E27FC236}">
                <a16:creationId xmlns:a16="http://schemas.microsoft.com/office/drawing/2014/main" id="{21E497C2-6813-45CF-9B5F-EA40A2480F0D}"/>
              </a:ext>
            </a:extLst>
          </p:cNvPr>
          <p:cNvSpPr txBox="1"/>
          <p:nvPr/>
        </p:nvSpPr>
        <p:spPr>
          <a:xfrm rot="10800000" flipV="1">
            <a:off x="9151035" y="5635581"/>
            <a:ext cx="2739399"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l</a:t>
            </a:r>
            <a:r>
              <a:rPr lang="en-GB" sz="3600" dirty="0" err="1">
                <a:solidFill>
                  <a:srgbClr val="FFC000"/>
                </a:solidFill>
                <a:latin typeface="Century Gothic" panose="020B0502020202020204" pitchFamily="34" charset="0"/>
                <a:cs typeface="Calibri" panose="020F0502020204030204" pitchFamily="34" charset="0"/>
              </a:rPr>
              <a:t>ä</a:t>
            </a:r>
            <a:r>
              <a:rPr lang="en-GB" sz="3600" dirty="0" err="1">
                <a:solidFill>
                  <a:srgbClr val="5B9BD5">
                    <a:lumMod val="50000"/>
                  </a:srgbClr>
                </a:solidFill>
                <a:latin typeface="Century Gothic" panose="020B0502020202020204" pitchFamily="34" charset="0"/>
                <a:cs typeface="Arial" panose="020B0604020202020204" pitchFamily="34" charset="0"/>
              </a:rPr>
              <a:t>cheln</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27545A5E-73DA-49E9-BB52-FBAA40BA9B21}"/>
              </a:ext>
            </a:extLst>
          </p:cNvPr>
          <p:cNvSpPr txBox="1"/>
          <p:nvPr/>
        </p:nvSpPr>
        <p:spPr>
          <a:xfrm>
            <a:off x="9025534" y="3159501"/>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ü</a:t>
            </a:r>
          </a:p>
        </p:txBody>
      </p:sp>
      <p:sp>
        <p:nvSpPr>
          <p:cNvPr id="52" name="TextBox 51">
            <a:extLst>
              <a:ext uri="{FF2B5EF4-FFF2-40B4-BE49-F238E27FC236}">
                <a16:creationId xmlns:a16="http://schemas.microsoft.com/office/drawing/2014/main" id="{39F0888F-A463-4264-913D-6587DF2B0911}"/>
              </a:ext>
            </a:extLst>
          </p:cNvPr>
          <p:cNvSpPr txBox="1"/>
          <p:nvPr/>
        </p:nvSpPr>
        <p:spPr>
          <a:xfrm>
            <a:off x="3190532" y="4017914"/>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ö</a:t>
            </a:r>
          </a:p>
        </p:txBody>
      </p:sp>
      <p:sp>
        <p:nvSpPr>
          <p:cNvPr id="53" name="TextBox 52">
            <a:extLst>
              <a:ext uri="{FF2B5EF4-FFF2-40B4-BE49-F238E27FC236}">
                <a16:creationId xmlns:a16="http://schemas.microsoft.com/office/drawing/2014/main" id="{E03C17A7-4D3C-4F7A-A902-2FFD30051486}"/>
              </a:ext>
            </a:extLst>
          </p:cNvPr>
          <p:cNvSpPr txBox="1"/>
          <p:nvPr/>
        </p:nvSpPr>
        <p:spPr>
          <a:xfrm>
            <a:off x="8976387" y="4633467"/>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ä</a:t>
            </a:r>
          </a:p>
        </p:txBody>
      </p:sp>
    </p:spTree>
    <p:extLst>
      <p:ext uri="{BB962C8B-B14F-4D97-AF65-F5344CB8AC3E}">
        <p14:creationId xmlns:p14="http://schemas.microsoft.com/office/powerpoint/2010/main" val="16903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5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fade">
                                      <p:cBhvr>
                                        <p:cTn id="112" dur="500"/>
                                        <p:tgtEl>
                                          <p:spTgt spid="2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fade">
                                      <p:cBhvr>
                                        <p:cTn id="117" dur="500"/>
                                        <p:tgtEl>
                                          <p:spTgt spid="28"/>
                                        </p:tgtEl>
                                      </p:cBhvr>
                                    </p:animEffect>
                                  </p:childTnLst>
                                  <p:subTnLst>
                                    <p:audio>
                                      <p:cMediaNode>
                                        <p:cTn display="0" masterRel="sameClick">
                                          <p:stCondLst>
                                            <p:cond evt="begin" delay="0">
                                              <p:tn val="115"/>
                                            </p:cond>
                                          </p:stCondLst>
                                          <p:endCondLst>
                                            <p:cond evt="onStopAudio" delay="0">
                                              <p:tgtEl>
                                                <p:sldTgt/>
                                              </p:tgtEl>
                                            </p:cond>
                                          </p:endCondLst>
                                        </p:cTn>
                                        <p:tgtEl>
                                          <p:sndTgt r:embed="rId3" name="Kopf_source.wav"/>
                                        </p:tgtEl>
                                      </p:cMediaNode>
                                    </p:audio>
                                  </p:sub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25"/>
                                        </p:tgtEl>
                                        <p:attrNameLst>
                                          <p:attrName>style.visibility</p:attrName>
                                        </p:attrNameLst>
                                      </p:cBhvr>
                                      <p:to>
                                        <p:strVal val="visible"/>
                                      </p:to>
                                    </p:set>
                                    <p:animEffect transition="in" filter="fade">
                                      <p:cBhvr>
                                        <p:cTn id="122" dur="500"/>
                                        <p:tgtEl>
                                          <p:spTgt spid="25"/>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fade">
                                      <p:cBhvr>
                                        <p:cTn id="127" dur="500"/>
                                        <p:tgtEl>
                                          <p:spTgt spid="3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32"/>
                                        </p:tgtEl>
                                        <p:attrNameLst>
                                          <p:attrName>style.visibility</p:attrName>
                                        </p:attrNameLst>
                                      </p:cBhvr>
                                      <p:to>
                                        <p:strVal val="visible"/>
                                      </p:to>
                                    </p:set>
                                    <p:animEffect transition="in" filter="fade">
                                      <p:cBhvr>
                                        <p:cTn id="132" dur="500"/>
                                        <p:tgtEl>
                                          <p:spTgt spid="32"/>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31"/>
                                        </p:tgtEl>
                                        <p:attrNameLst>
                                          <p:attrName>style.visibility</p:attrName>
                                        </p:attrNameLst>
                                      </p:cBhvr>
                                      <p:to>
                                        <p:strVal val="visible"/>
                                      </p:to>
                                    </p:set>
                                    <p:animEffect transition="in" filter="fade">
                                      <p:cBhvr>
                                        <p:cTn id="137" dur="500"/>
                                        <p:tgtEl>
                                          <p:spTgt spid="31"/>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fade">
                                      <p:cBhvr>
                                        <p:cTn id="142" dur="500"/>
                                        <p:tgtEl>
                                          <p:spTgt spid="35"/>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34"/>
                                        </p:tgtEl>
                                        <p:attrNameLst>
                                          <p:attrName>style.visibility</p:attrName>
                                        </p:attrNameLst>
                                      </p:cBhvr>
                                      <p:to>
                                        <p:strVal val="visible"/>
                                      </p:to>
                                    </p:set>
                                    <p:animEffect transition="in" filter="fade">
                                      <p:cBhvr>
                                        <p:cTn id="147" dur="500"/>
                                        <p:tgtEl>
                                          <p:spTgt spid="34"/>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33"/>
                                        </p:tgtEl>
                                        <p:attrNameLst>
                                          <p:attrName>style.visibility</p:attrName>
                                        </p:attrNameLst>
                                      </p:cBhvr>
                                      <p:to>
                                        <p:strVal val="visible"/>
                                      </p:to>
                                    </p:set>
                                    <p:animEffect transition="in" filter="fade">
                                      <p:cBhvr>
                                        <p:cTn id="152" dur="500"/>
                                        <p:tgtEl>
                                          <p:spTgt spid="33"/>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36"/>
                                        </p:tgtEl>
                                        <p:attrNameLst>
                                          <p:attrName>style.visibility</p:attrName>
                                        </p:attrNameLst>
                                      </p:cBhvr>
                                      <p:to>
                                        <p:strVal val="visible"/>
                                      </p:to>
                                    </p:set>
                                    <p:animEffect transition="in" filter="fade">
                                      <p:cBhvr>
                                        <p:cTn id="157" dur="500"/>
                                        <p:tgtEl>
                                          <p:spTgt spid="36"/>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fade">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39"/>
                                        </p:tgtEl>
                                        <p:attrNameLst>
                                          <p:attrName>style.visibility</p:attrName>
                                        </p:attrNameLst>
                                      </p:cBhvr>
                                      <p:to>
                                        <p:strVal val="visible"/>
                                      </p:to>
                                    </p:set>
                                    <p:animEffect transition="in" filter="fade">
                                      <p:cBhvr>
                                        <p:cTn id="167" dur="500"/>
                                        <p:tgtEl>
                                          <p:spTgt spid="39"/>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51"/>
                                        </p:tgtEl>
                                        <p:attrNameLst>
                                          <p:attrName>style.visibility</p:attrName>
                                        </p:attrNameLst>
                                      </p:cBhvr>
                                      <p:to>
                                        <p:strVal val="visible"/>
                                      </p:to>
                                    </p:set>
                                    <p:animEffect transition="in" filter="fade">
                                      <p:cBhvr>
                                        <p:cTn id="172" dur="500"/>
                                        <p:tgtEl>
                                          <p:spTgt spid="51"/>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42"/>
                                        </p:tgtEl>
                                        <p:attrNameLst>
                                          <p:attrName>style.visibility</p:attrName>
                                        </p:attrNameLst>
                                      </p:cBhvr>
                                      <p:to>
                                        <p:strVal val="visible"/>
                                      </p:to>
                                    </p:set>
                                    <p:animEffect transition="in" filter="fade">
                                      <p:cBhvr>
                                        <p:cTn id="177" dur="500"/>
                                        <p:tgtEl>
                                          <p:spTgt spid="42"/>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nodeType="clickEffect">
                                  <p:stCondLst>
                                    <p:cond delay="0"/>
                                  </p:stCondLst>
                                  <p:childTnLst>
                                    <p:set>
                                      <p:cBhvr>
                                        <p:cTn id="181" dur="1" fill="hold">
                                          <p:stCondLst>
                                            <p:cond delay="0"/>
                                          </p:stCondLst>
                                        </p:cTn>
                                        <p:tgtEl>
                                          <p:spTgt spid="41"/>
                                        </p:tgtEl>
                                        <p:attrNameLst>
                                          <p:attrName>style.visibility</p:attrName>
                                        </p:attrNameLst>
                                      </p:cBhvr>
                                      <p:to>
                                        <p:strVal val="visible"/>
                                      </p:to>
                                    </p:set>
                                    <p:animEffect transition="in" filter="fade">
                                      <p:cBhvr>
                                        <p:cTn id="182" dur="500"/>
                                        <p:tgtEl>
                                          <p:spTgt spid="41"/>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37"/>
                                        </p:tgtEl>
                                        <p:attrNameLst>
                                          <p:attrName>style.visibility</p:attrName>
                                        </p:attrNameLst>
                                      </p:cBhvr>
                                      <p:to>
                                        <p:strVal val="visible"/>
                                      </p:to>
                                    </p:set>
                                    <p:animEffect transition="in" filter="fade">
                                      <p:cBhvr>
                                        <p:cTn id="187" dur="500"/>
                                        <p:tgtEl>
                                          <p:spTgt spid="37"/>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44"/>
                                        </p:tgtEl>
                                        <p:attrNameLst>
                                          <p:attrName>style.visibility</p:attrName>
                                        </p:attrNameLst>
                                      </p:cBhvr>
                                      <p:to>
                                        <p:strVal val="visible"/>
                                      </p:to>
                                    </p:set>
                                    <p:animEffect transition="in" filter="fade">
                                      <p:cBhvr>
                                        <p:cTn id="192" dur="500"/>
                                        <p:tgtEl>
                                          <p:spTgt spid="44"/>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nodeType="clickEffect">
                                  <p:stCondLst>
                                    <p:cond delay="0"/>
                                  </p:stCondLst>
                                  <p:childTnLst>
                                    <p:set>
                                      <p:cBhvr>
                                        <p:cTn id="196" dur="1" fill="hold">
                                          <p:stCondLst>
                                            <p:cond delay="0"/>
                                          </p:stCondLst>
                                        </p:cTn>
                                        <p:tgtEl>
                                          <p:spTgt spid="43"/>
                                        </p:tgtEl>
                                        <p:attrNameLst>
                                          <p:attrName>style.visibility</p:attrName>
                                        </p:attrNameLst>
                                      </p:cBhvr>
                                      <p:to>
                                        <p:strVal val="visible"/>
                                      </p:to>
                                    </p:set>
                                    <p:animEffect transition="in" filter="fade">
                                      <p:cBhvr>
                                        <p:cTn id="197" dur="500"/>
                                        <p:tgtEl>
                                          <p:spTgt spid="43"/>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52"/>
                                        </p:tgtEl>
                                        <p:attrNameLst>
                                          <p:attrName>style.visibility</p:attrName>
                                        </p:attrNameLst>
                                      </p:cBhvr>
                                      <p:to>
                                        <p:strVal val="visible"/>
                                      </p:to>
                                    </p:set>
                                    <p:animEffect transition="in" filter="fade">
                                      <p:cBhvr>
                                        <p:cTn id="202" dur="500"/>
                                        <p:tgtEl>
                                          <p:spTgt spid="52"/>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46"/>
                                        </p:tgtEl>
                                        <p:attrNameLst>
                                          <p:attrName>style.visibility</p:attrName>
                                        </p:attrNameLst>
                                      </p:cBhvr>
                                      <p:to>
                                        <p:strVal val="visible"/>
                                      </p:to>
                                    </p:set>
                                    <p:animEffect transition="in" filter="fade">
                                      <p:cBhvr>
                                        <p:cTn id="207" dur="500"/>
                                        <p:tgtEl>
                                          <p:spTgt spid="46"/>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nodeType="clickEffect">
                                  <p:stCondLst>
                                    <p:cond delay="0"/>
                                  </p:stCondLst>
                                  <p:childTnLst>
                                    <p:set>
                                      <p:cBhvr>
                                        <p:cTn id="211" dur="1" fill="hold">
                                          <p:stCondLst>
                                            <p:cond delay="0"/>
                                          </p:stCondLst>
                                        </p:cTn>
                                        <p:tgtEl>
                                          <p:spTgt spid="45"/>
                                        </p:tgtEl>
                                        <p:attrNameLst>
                                          <p:attrName>style.visibility</p:attrName>
                                        </p:attrNameLst>
                                      </p:cBhvr>
                                      <p:to>
                                        <p:strVal val="visible"/>
                                      </p:to>
                                    </p:set>
                                    <p:animEffect transition="in" filter="fade">
                                      <p:cBhvr>
                                        <p:cTn id="212" dur="500"/>
                                        <p:tgtEl>
                                          <p:spTgt spid="45"/>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38"/>
                                        </p:tgtEl>
                                        <p:attrNameLst>
                                          <p:attrName>style.visibility</p:attrName>
                                        </p:attrNameLst>
                                      </p:cBhvr>
                                      <p:to>
                                        <p:strVal val="visible"/>
                                      </p:to>
                                    </p:set>
                                    <p:animEffect transition="in" filter="fade">
                                      <p:cBhvr>
                                        <p:cTn id="217" dur="500"/>
                                        <p:tgtEl>
                                          <p:spTgt spid="38"/>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48"/>
                                        </p:tgtEl>
                                        <p:attrNameLst>
                                          <p:attrName>style.visibility</p:attrName>
                                        </p:attrNameLst>
                                      </p:cBhvr>
                                      <p:to>
                                        <p:strVal val="visible"/>
                                      </p:to>
                                    </p:set>
                                    <p:animEffect transition="in" filter="fade">
                                      <p:cBhvr>
                                        <p:cTn id="222" dur="500"/>
                                        <p:tgtEl>
                                          <p:spTgt spid="48"/>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nodeType="clickEffect">
                                  <p:stCondLst>
                                    <p:cond delay="0"/>
                                  </p:stCondLst>
                                  <p:childTnLst>
                                    <p:set>
                                      <p:cBhvr>
                                        <p:cTn id="226" dur="1" fill="hold">
                                          <p:stCondLst>
                                            <p:cond delay="0"/>
                                          </p:stCondLst>
                                        </p:cTn>
                                        <p:tgtEl>
                                          <p:spTgt spid="47"/>
                                        </p:tgtEl>
                                        <p:attrNameLst>
                                          <p:attrName>style.visibility</p:attrName>
                                        </p:attrNameLst>
                                      </p:cBhvr>
                                      <p:to>
                                        <p:strVal val="visible"/>
                                      </p:to>
                                    </p:set>
                                    <p:animEffect transition="in" filter="fade">
                                      <p:cBhvr>
                                        <p:cTn id="227" dur="500"/>
                                        <p:tgtEl>
                                          <p:spTgt spid="47"/>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53"/>
                                        </p:tgtEl>
                                        <p:attrNameLst>
                                          <p:attrName>style.visibility</p:attrName>
                                        </p:attrNameLst>
                                      </p:cBhvr>
                                      <p:to>
                                        <p:strVal val="visible"/>
                                      </p:to>
                                    </p:set>
                                    <p:animEffect transition="in" filter="fade">
                                      <p:cBhvr>
                                        <p:cTn id="232" dur="500"/>
                                        <p:tgtEl>
                                          <p:spTgt spid="53"/>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50"/>
                                        </p:tgtEl>
                                        <p:attrNameLst>
                                          <p:attrName>style.visibility</p:attrName>
                                        </p:attrNameLst>
                                      </p:cBhvr>
                                      <p:to>
                                        <p:strVal val="visible"/>
                                      </p:to>
                                    </p:set>
                                    <p:animEffect transition="in" filter="fade">
                                      <p:cBhvr>
                                        <p:cTn id="237" dur="500"/>
                                        <p:tgtEl>
                                          <p:spTgt spid="50"/>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nodeType="clickEffect">
                                  <p:stCondLst>
                                    <p:cond delay="0"/>
                                  </p:stCondLst>
                                  <p:childTnLst>
                                    <p:set>
                                      <p:cBhvr>
                                        <p:cTn id="241" dur="1" fill="hold">
                                          <p:stCondLst>
                                            <p:cond delay="0"/>
                                          </p:stCondLst>
                                        </p:cTn>
                                        <p:tgtEl>
                                          <p:spTgt spid="49"/>
                                        </p:tgtEl>
                                        <p:attrNameLst>
                                          <p:attrName>style.visibility</p:attrName>
                                        </p:attrNameLst>
                                      </p:cBhvr>
                                      <p:to>
                                        <p:strVal val="visible"/>
                                      </p:to>
                                    </p:set>
                                    <p:animEffect transition="in" filter="fade">
                                      <p:cBhvr>
                                        <p:cTn id="24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4" grpId="0"/>
      <p:bldP spid="15" grpId="0"/>
      <p:bldP spid="16" grpId="0"/>
      <p:bldP spid="17" grpId="0"/>
      <p:bldP spid="19" grpId="0"/>
      <p:bldP spid="21" grpId="0"/>
      <p:bldP spid="22" grpId="0"/>
      <p:bldP spid="23" grpId="0"/>
      <p:bldP spid="24" grpId="0"/>
      <p:bldP spid="26" grpId="0"/>
      <p:bldP spid="28" grpId="0"/>
      <p:bldP spid="30" grpId="0"/>
      <p:bldP spid="32" grpId="0"/>
      <p:bldP spid="34" grpId="0"/>
      <p:bldP spid="35" grpId="0"/>
      <p:bldP spid="36" grpId="0"/>
      <p:bldP spid="37" grpId="0"/>
      <p:bldP spid="38" grpId="0"/>
      <p:bldP spid="40" grpId="0"/>
      <p:bldP spid="42" grpId="0"/>
      <p:bldP spid="44" grpId="0"/>
      <p:bldP spid="46" grpId="0"/>
      <p:bldP spid="48" grpId="0"/>
      <p:bldP spid="50" grpId="0"/>
      <p:bldP spid="51" grpId="0"/>
      <p:bldP spid="52" grpId="0"/>
      <p:bldP spid="5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[ä]</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T3.2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Week 6 Slide 20</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49374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318602"/>
            <a:ext cx="7110983" cy="707849"/>
          </a:xfrm>
        </p:spPr>
        <p:txBody>
          <a:bodyPr>
            <a:normAutofit/>
          </a:bodyPr>
          <a:lstStyle/>
          <a:p>
            <a:r>
              <a:rPr lang="en-GB" sz="3200" b="1" dirty="0" err="1">
                <a:solidFill>
                  <a:schemeClr val="bg1"/>
                </a:solidFill>
              </a:rPr>
              <a:t>Wie</a:t>
            </a:r>
            <a:r>
              <a:rPr lang="en-GB" sz="3200" b="1" dirty="0">
                <a:solidFill>
                  <a:schemeClr val="bg1"/>
                </a:solidFill>
              </a:rPr>
              <a:t> </a:t>
            </a:r>
            <a:r>
              <a:rPr lang="en-GB" sz="3200" b="1" dirty="0" err="1">
                <a:solidFill>
                  <a:schemeClr val="bg1"/>
                </a:solidFill>
              </a:rPr>
              <a:t>heißt</a:t>
            </a:r>
            <a:r>
              <a:rPr lang="en-GB" sz="3200" b="1" dirty="0">
                <a:solidFill>
                  <a:schemeClr val="bg1"/>
                </a:solidFill>
              </a:rPr>
              <a:t> die Band?</a:t>
            </a:r>
          </a:p>
        </p:txBody>
      </p:sp>
      <p:sp>
        <p:nvSpPr>
          <p:cNvPr id="2" name="TextBox 1"/>
          <p:cNvSpPr txBox="1"/>
          <p:nvPr/>
        </p:nvSpPr>
        <p:spPr>
          <a:xfrm>
            <a:off x="114300" y="1140783"/>
            <a:ext cx="110054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Alastair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telefoniert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Mia.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reden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über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deutsche Bands.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heißen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6" name="Picture 5" descr="A close up of a logo&#10;&#10;Description automatically generated">
            <a:extLst>
              <a:ext uri="{FF2B5EF4-FFF2-40B4-BE49-F238E27FC236}">
                <a16:creationId xmlns:a16="http://schemas.microsoft.com/office/drawing/2014/main" id="{1CA25CAB-E7A3-4E95-92F8-05B12B9B68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00100" y="1621111"/>
            <a:ext cx="1504424" cy="1962590"/>
          </a:xfrm>
          <a:prstGeom prst="rect">
            <a:avLst/>
          </a:prstGeom>
        </p:spPr>
      </p:pic>
      <p:pic>
        <p:nvPicPr>
          <p:cNvPr id="7" name="Picture 6" descr="A close up of a logo&#10;&#10;Description automatically generated">
            <a:extLst>
              <a:ext uri="{FF2B5EF4-FFF2-40B4-BE49-F238E27FC236}">
                <a16:creationId xmlns:a16="http://schemas.microsoft.com/office/drawing/2014/main" id="{AADFD808-F1CB-42BB-937D-94534FC63A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02330" y="4665750"/>
            <a:ext cx="1560498" cy="1726983"/>
          </a:xfrm>
          <a:prstGeom prst="rect">
            <a:avLst/>
          </a:prstGeom>
        </p:spPr>
      </p:pic>
      <p:graphicFrame>
        <p:nvGraphicFramePr>
          <p:cNvPr id="8" name="Table 7"/>
          <p:cNvGraphicFramePr>
            <a:graphicFrameLocks noGrp="1"/>
          </p:cNvGraphicFramePr>
          <p:nvPr/>
        </p:nvGraphicFramePr>
        <p:xfrm>
          <a:off x="2837024" y="1686427"/>
          <a:ext cx="6274309" cy="4436792"/>
        </p:xfrm>
        <a:graphic>
          <a:graphicData uri="http://schemas.openxmlformats.org/drawingml/2006/table">
            <a:tbl>
              <a:tblPr firstRow="1" bandRow="1">
                <a:tableStyleId>{5940675A-B579-460E-94D1-54222C63F5DA}</a:tableStyleId>
              </a:tblPr>
              <a:tblGrid>
                <a:gridCol w="1103086">
                  <a:extLst>
                    <a:ext uri="{9D8B030D-6E8A-4147-A177-3AD203B41FA5}">
                      <a16:colId xmlns:a16="http://schemas.microsoft.com/office/drawing/2014/main" val="20000"/>
                    </a:ext>
                  </a:extLst>
                </a:gridCol>
                <a:gridCol w="5171223">
                  <a:extLst>
                    <a:ext uri="{9D8B030D-6E8A-4147-A177-3AD203B41FA5}">
                      <a16:colId xmlns:a16="http://schemas.microsoft.com/office/drawing/2014/main" val="20001"/>
                    </a:ext>
                  </a:extLst>
                </a:gridCol>
              </a:tblGrid>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P r </a:t>
                      </a:r>
                      <a:r>
                        <a:rPr lang="en-GB" sz="2400" dirty="0" err="1">
                          <a:solidFill>
                            <a:schemeClr val="accent1">
                              <a:lumMod val="50000"/>
                            </a:schemeClr>
                          </a:solidFill>
                        </a:rPr>
                        <a:t>i</a:t>
                      </a:r>
                      <a:r>
                        <a:rPr lang="en-GB" sz="2400" dirty="0">
                          <a:solidFill>
                            <a:schemeClr val="accent1">
                              <a:lumMod val="50000"/>
                            </a:schemeClr>
                          </a:solidFill>
                        </a:rPr>
                        <a:t> n z e n</a:t>
                      </a:r>
                    </a:p>
                  </a:txBody>
                  <a:tcPr anchor="ctr"/>
                </a:tc>
                <a:extLst>
                  <a:ext uri="{0D108BD9-81ED-4DB2-BD59-A6C34878D82A}">
                    <a16:rowId xmlns:a16="http://schemas.microsoft.com/office/drawing/2014/main" val="10000"/>
                  </a:ext>
                </a:extLst>
              </a:tr>
              <a:tr h="554599">
                <a:tc>
                  <a:txBody>
                    <a:bodyPr/>
                    <a:lstStyle/>
                    <a:p>
                      <a:pPr algn="ctr"/>
                      <a:endParaRPr lang="en-GB" sz="2400">
                        <a:solidFill>
                          <a:schemeClr val="accent1">
                            <a:lumMod val="50000"/>
                          </a:schemeClr>
                        </a:solidFill>
                      </a:endParaRPr>
                    </a:p>
                  </a:txBody>
                  <a:tcPr anchor="ctr"/>
                </a:tc>
                <a:tc>
                  <a:txBody>
                    <a:bodyPr/>
                    <a:lstStyle/>
                    <a:p>
                      <a:r>
                        <a:rPr lang="en-GB" sz="2400" dirty="0">
                          <a:solidFill>
                            <a:schemeClr val="accent1">
                              <a:lumMod val="50000"/>
                            </a:schemeClr>
                          </a:solidFill>
                        </a:rPr>
                        <a:t>J u l </a:t>
                      </a:r>
                      <a:r>
                        <a:rPr lang="en-GB" sz="2400" dirty="0" err="1">
                          <a:solidFill>
                            <a:schemeClr val="accent1">
                              <a:lumMod val="50000"/>
                            </a:schemeClr>
                          </a:solidFill>
                        </a:rPr>
                        <a:t>i</a:t>
                      </a:r>
                      <a:endParaRPr lang="en-GB" sz="2400" dirty="0">
                        <a:solidFill>
                          <a:schemeClr val="accent1">
                            <a:lumMod val="50000"/>
                          </a:schemeClr>
                        </a:solidFill>
                      </a:endParaRPr>
                    </a:p>
                  </a:txBody>
                  <a:tcPr anchor="ctr"/>
                </a:tc>
                <a:extLst>
                  <a:ext uri="{0D108BD9-81ED-4DB2-BD59-A6C34878D82A}">
                    <a16:rowId xmlns:a16="http://schemas.microsoft.com/office/drawing/2014/main" val="10001"/>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F e t </a:t>
                      </a:r>
                      <a:r>
                        <a:rPr lang="en-GB" sz="2400" dirty="0" err="1">
                          <a:solidFill>
                            <a:schemeClr val="accent1">
                              <a:lumMod val="50000"/>
                            </a:schemeClr>
                          </a:solidFill>
                        </a:rPr>
                        <a:t>t</a:t>
                      </a:r>
                      <a:r>
                        <a:rPr lang="en-GB" sz="2400" dirty="0">
                          <a:solidFill>
                            <a:schemeClr val="accent1">
                              <a:lumMod val="50000"/>
                            </a:schemeClr>
                          </a:solidFill>
                        </a:rPr>
                        <a:t> e s  B r o t</a:t>
                      </a:r>
                    </a:p>
                  </a:txBody>
                  <a:tcPr anchor="ctr"/>
                </a:tc>
                <a:extLst>
                  <a:ext uri="{0D108BD9-81ED-4DB2-BD59-A6C34878D82A}">
                    <a16:rowId xmlns:a16="http://schemas.microsoft.com/office/drawing/2014/main" val="10002"/>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F</a:t>
                      </a:r>
                      <a:r>
                        <a:rPr lang="en-GB" sz="2400" baseline="0" dirty="0">
                          <a:solidFill>
                            <a:schemeClr val="accent1">
                              <a:lumMod val="50000"/>
                            </a:schemeClr>
                          </a:solidFill>
                        </a:rPr>
                        <a:t> a n t a s t </a:t>
                      </a:r>
                      <a:r>
                        <a:rPr lang="en-GB" sz="2400" baseline="0" dirty="0" err="1">
                          <a:solidFill>
                            <a:schemeClr val="accent1">
                              <a:lumMod val="50000"/>
                            </a:schemeClr>
                          </a:solidFill>
                        </a:rPr>
                        <a:t>i</a:t>
                      </a:r>
                      <a:r>
                        <a:rPr lang="en-GB" sz="2400" baseline="0" dirty="0">
                          <a:solidFill>
                            <a:schemeClr val="accent1">
                              <a:lumMod val="50000"/>
                            </a:schemeClr>
                          </a:solidFill>
                        </a:rPr>
                        <a:t> s c h e n  V </a:t>
                      </a:r>
                      <a:r>
                        <a:rPr lang="en-GB" sz="2400" baseline="0" dirty="0" err="1">
                          <a:solidFill>
                            <a:schemeClr val="accent1">
                              <a:lumMod val="50000"/>
                            </a:schemeClr>
                          </a:solidFill>
                        </a:rPr>
                        <a:t>i</a:t>
                      </a:r>
                      <a:r>
                        <a:rPr lang="en-GB" sz="2400" baseline="0" dirty="0">
                          <a:solidFill>
                            <a:schemeClr val="accent1">
                              <a:lumMod val="50000"/>
                            </a:schemeClr>
                          </a:solidFill>
                        </a:rPr>
                        <a:t> e r</a:t>
                      </a:r>
                      <a:endParaRPr lang="en-GB" sz="2400" dirty="0">
                        <a:solidFill>
                          <a:schemeClr val="accent1">
                            <a:lumMod val="50000"/>
                          </a:schemeClr>
                        </a:solidFill>
                      </a:endParaRPr>
                    </a:p>
                  </a:txBody>
                  <a:tcPr anchor="ctr"/>
                </a:tc>
                <a:extLst>
                  <a:ext uri="{0D108BD9-81ED-4DB2-BD59-A6C34878D82A}">
                    <a16:rowId xmlns:a16="http://schemas.microsoft.com/office/drawing/2014/main" val="10003"/>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S ö h n e  M a n </a:t>
                      </a:r>
                      <a:r>
                        <a:rPr lang="en-GB" sz="2400" dirty="0" err="1">
                          <a:solidFill>
                            <a:schemeClr val="accent1">
                              <a:lumMod val="50000"/>
                            </a:schemeClr>
                          </a:solidFill>
                        </a:rPr>
                        <a:t>n</a:t>
                      </a:r>
                      <a:r>
                        <a:rPr lang="en-GB" sz="2400" dirty="0">
                          <a:solidFill>
                            <a:schemeClr val="accent1">
                              <a:lumMod val="50000"/>
                            </a:schemeClr>
                          </a:solidFill>
                        </a:rPr>
                        <a:t> h e </a:t>
                      </a:r>
                      <a:r>
                        <a:rPr lang="en-GB" sz="2400" dirty="0" err="1">
                          <a:solidFill>
                            <a:schemeClr val="accent1">
                              <a:lumMod val="50000"/>
                            </a:schemeClr>
                          </a:solidFill>
                        </a:rPr>
                        <a:t>i</a:t>
                      </a:r>
                      <a:r>
                        <a:rPr lang="en-GB" sz="2400" dirty="0">
                          <a:solidFill>
                            <a:schemeClr val="accent1">
                              <a:lumMod val="50000"/>
                            </a:schemeClr>
                          </a:solidFill>
                        </a:rPr>
                        <a:t> m s</a:t>
                      </a:r>
                    </a:p>
                  </a:txBody>
                  <a:tcPr anchor="ctr"/>
                </a:tc>
                <a:extLst>
                  <a:ext uri="{0D108BD9-81ED-4DB2-BD59-A6C34878D82A}">
                    <a16:rowId xmlns:a16="http://schemas.microsoft.com/office/drawing/2014/main" val="10004"/>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S p o r t f r e u n d e  S t </a:t>
                      </a:r>
                      <a:r>
                        <a:rPr lang="en-GB" sz="2400" dirty="0" err="1">
                          <a:solidFill>
                            <a:schemeClr val="accent1">
                              <a:lumMod val="50000"/>
                            </a:schemeClr>
                          </a:solidFill>
                        </a:rPr>
                        <a:t>i</a:t>
                      </a:r>
                      <a:r>
                        <a:rPr lang="en-GB" sz="2400" baseline="0" dirty="0">
                          <a:solidFill>
                            <a:schemeClr val="accent1">
                              <a:lumMod val="50000"/>
                            </a:schemeClr>
                          </a:solidFill>
                        </a:rPr>
                        <a:t> l </a:t>
                      </a:r>
                      <a:r>
                        <a:rPr lang="en-GB" sz="2400" baseline="0" dirty="0" err="1">
                          <a:solidFill>
                            <a:schemeClr val="accent1">
                              <a:lumMod val="50000"/>
                            </a:schemeClr>
                          </a:solidFill>
                        </a:rPr>
                        <a:t>l</a:t>
                      </a:r>
                      <a:r>
                        <a:rPr lang="en-GB" sz="2400" baseline="0" dirty="0">
                          <a:solidFill>
                            <a:schemeClr val="accent1">
                              <a:lumMod val="50000"/>
                            </a:schemeClr>
                          </a:solidFill>
                        </a:rPr>
                        <a:t> e r</a:t>
                      </a:r>
                      <a:endParaRPr lang="en-GB" sz="2400" dirty="0">
                        <a:solidFill>
                          <a:schemeClr val="accent1">
                            <a:lumMod val="50000"/>
                          </a:schemeClr>
                        </a:solidFill>
                      </a:endParaRPr>
                    </a:p>
                  </a:txBody>
                  <a:tcPr anchor="ctr"/>
                </a:tc>
                <a:extLst>
                  <a:ext uri="{0D108BD9-81ED-4DB2-BD59-A6C34878D82A}">
                    <a16:rowId xmlns:a16="http://schemas.microsoft.com/office/drawing/2014/main" val="10005"/>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R</a:t>
                      </a:r>
                      <a:r>
                        <a:rPr lang="en-GB" sz="2400" baseline="0" dirty="0">
                          <a:solidFill>
                            <a:schemeClr val="accent1">
                              <a:lumMod val="50000"/>
                            </a:schemeClr>
                          </a:solidFill>
                        </a:rPr>
                        <a:t> o s e n s t o l z  </a:t>
                      </a:r>
                      <a:endParaRPr lang="en-GB" sz="2400" dirty="0">
                        <a:solidFill>
                          <a:schemeClr val="accent1">
                            <a:lumMod val="50000"/>
                          </a:schemeClr>
                        </a:solidFill>
                      </a:endParaRPr>
                    </a:p>
                  </a:txBody>
                  <a:tcPr anchor="ctr"/>
                </a:tc>
                <a:extLst>
                  <a:ext uri="{0D108BD9-81ED-4DB2-BD59-A6C34878D82A}">
                    <a16:rowId xmlns:a16="http://schemas.microsoft.com/office/drawing/2014/main" val="10006"/>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Ä r t z e</a:t>
                      </a:r>
                    </a:p>
                  </a:txBody>
                  <a:tcPr anchor="ctr"/>
                </a:tc>
                <a:extLst>
                  <a:ext uri="{0D108BD9-81ED-4DB2-BD59-A6C34878D82A}">
                    <a16:rowId xmlns:a16="http://schemas.microsoft.com/office/drawing/2014/main" val="10007"/>
                  </a:ext>
                </a:extLst>
              </a:tr>
            </a:tbl>
          </a:graphicData>
        </a:graphic>
      </p:graphicFrame>
      <p:sp>
        <p:nvSpPr>
          <p:cNvPr id="9" name="Action Button: Custom 37">
            <a:hlinkClick r:id="" action="ppaction://noaction" highlightClick="1">
              <a:snd r:embed="rId6" name="diePrinzen.wav"/>
            </a:hlinkClick>
            <a:extLst>
              <a:ext uri="{FF2B5EF4-FFF2-40B4-BE49-F238E27FC236}">
                <a16:creationId xmlns:a16="http://schemas.microsoft.com/office/drawing/2014/main" id="{7882C47C-AA04-41D9-AC15-937513285AB4}"/>
              </a:ext>
            </a:extLst>
          </p:cNvPr>
          <p:cNvSpPr/>
          <p:nvPr/>
        </p:nvSpPr>
        <p:spPr>
          <a:xfrm>
            <a:off x="3145265" y="1776807"/>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Action Button: Custom 41">
            <a:hlinkClick r:id="" action="ppaction://noaction" highlightClick="1">
              <a:snd r:embed="rId7" name="Juli.wav"/>
            </a:hlinkClick>
            <a:extLst>
              <a:ext uri="{FF2B5EF4-FFF2-40B4-BE49-F238E27FC236}">
                <a16:creationId xmlns:a16="http://schemas.microsoft.com/office/drawing/2014/main" id="{B7CD06E0-0881-42CF-BA7C-91B865190BB4}"/>
              </a:ext>
            </a:extLst>
          </p:cNvPr>
          <p:cNvSpPr/>
          <p:nvPr/>
        </p:nvSpPr>
        <p:spPr>
          <a:xfrm>
            <a:off x="3145265" y="2307801"/>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1" name="Action Button: Custom 45">
            <a:hlinkClick r:id="" action="ppaction://noaction" highlightClick="1">
              <a:snd r:embed="rId8" name="FettesBrot.wav"/>
            </a:hlinkClick>
            <a:extLst>
              <a:ext uri="{FF2B5EF4-FFF2-40B4-BE49-F238E27FC236}">
                <a16:creationId xmlns:a16="http://schemas.microsoft.com/office/drawing/2014/main" id="{E72565A6-77D7-4E4C-B791-9CF838BC77DC}"/>
              </a:ext>
            </a:extLst>
          </p:cNvPr>
          <p:cNvSpPr/>
          <p:nvPr/>
        </p:nvSpPr>
        <p:spPr>
          <a:xfrm>
            <a:off x="3145265" y="2878509"/>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2" name="Action Button: Custom 49">
            <a:hlinkClick r:id="" action="ppaction://noaction" highlightClick="1">
              <a:snd r:embed="rId9" name="dieFantastischenVier.wav"/>
            </a:hlinkClick>
            <a:extLst>
              <a:ext uri="{FF2B5EF4-FFF2-40B4-BE49-F238E27FC236}">
                <a16:creationId xmlns:a16="http://schemas.microsoft.com/office/drawing/2014/main" id="{83324CFD-7DBF-4398-A8AA-CEF67A3CD991}"/>
              </a:ext>
            </a:extLst>
          </p:cNvPr>
          <p:cNvSpPr/>
          <p:nvPr/>
        </p:nvSpPr>
        <p:spPr>
          <a:xfrm>
            <a:off x="3145585" y="3452064"/>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3" name="Action Button: Custom 53">
            <a:hlinkClick r:id="" action="ppaction://noaction" highlightClick="1">
              <a:snd r:embed="rId10" name="SohneMannheims.wav"/>
            </a:hlinkClick>
            <a:extLst>
              <a:ext uri="{FF2B5EF4-FFF2-40B4-BE49-F238E27FC236}">
                <a16:creationId xmlns:a16="http://schemas.microsoft.com/office/drawing/2014/main" id="{4959F375-B663-48BB-BA6D-94B40647917F}"/>
              </a:ext>
            </a:extLst>
          </p:cNvPr>
          <p:cNvSpPr/>
          <p:nvPr/>
        </p:nvSpPr>
        <p:spPr>
          <a:xfrm>
            <a:off x="3153682" y="3990587"/>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4" name="Action Button: Custom 37">
            <a:hlinkClick r:id="" action="ppaction://noaction" highlightClick="1">
              <a:snd r:embed="rId11" name="SportfreundeStiller.wav"/>
            </a:hlinkClick>
            <a:extLst>
              <a:ext uri="{FF2B5EF4-FFF2-40B4-BE49-F238E27FC236}">
                <a16:creationId xmlns:a16="http://schemas.microsoft.com/office/drawing/2014/main" id="{FDE69016-FD67-410C-AE1C-5D28CB20405E}"/>
              </a:ext>
            </a:extLst>
          </p:cNvPr>
          <p:cNvSpPr/>
          <p:nvPr/>
        </p:nvSpPr>
        <p:spPr>
          <a:xfrm>
            <a:off x="3153682" y="4541106"/>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5" name="Action Button: Custom 41">
            <a:hlinkClick r:id="" action="ppaction://noaction" highlightClick="1">
              <a:snd r:embed="rId12" name="Rosenstolz.wav"/>
            </a:hlinkClick>
            <a:extLst>
              <a:ext uri="{FF2B5EF4-FFF2-40B4-BE49-F238E27FC236}">
                <a16:creationId xmlns:a16="http://schemas.microsoft.com/office/drawing/2014/main" id="{E71FEAF7-D7FD-4056-867E-912FC9CB7B89}"/>
              </a:ext>
            </a:extLst>
          </p:cNvPr>
          <p:cNvSpPr/>
          <p:nvPr/>
        </p:nvSpPr>
        <p:spPr>
          <a:xfrm>
            <a:off x="3149381" y="5104285"/>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6" name="Action Button: Custom 45">
            <a:hlinkClick r:id="" action="ppaction://noaction" highlightClick="1">
              <a:snd r:embed="rId13" name="dieArzte.wav"/>
            </a:hlinkClick>
            <a:extLst>
              <a:ext uri="{FF2B5EF4-FFF2-40B4-BE49-F238E27FC236}">
                <a16:creationId xmlns:a16="http://schemas.microsoft.com/office/drawing/2014/main" id="{CA714F06-18C6-4CF3-A12B-A3E03D649753}"/>
              </a:ext>
            </a:extLst>
          </p:cNvPr>
          <p:cNvSpPr/>
          <p:nvPr/>
        </p:nvSpPr>
        <p:spPr>
          <a:xfrm>
            <a:off x="3147120" y="5667464"/>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7" name="Rounded Rectangle 16"/>
          <p:cNvSpPr/>
          <p:nvPr/>
        </p:nvSpPr>
        <p:spPr>
          <a:xfrm>
            <a:off x="5377533" y="177680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18" name="Rounded Rectangle 17"/>
          <p:cNvSpPr/>
          <p:nvPr/>
        </p:nvSpPr>
        <p:spPr>
          <a:xfrm>
            <a:off x="4027704" y="2341813"/>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19" name="Rounded Rectangle 18"/>
          <p:cNvSpPr/>
          <p:nvPr/>
        </p:nvSpPr>
        <p:spPr>
          <a:xfrm>
            <a:off x="6590317" y="3462954"/>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0" name="Rounded Rectangle 19"/>
          <p:cNvSpPr/>
          <p:nvPr/>
        </p:nvSpPr>
        <p:spPr>
          <a:xfrm>
            <a:off x="6873349" y="3462574"/>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1" name="Rounded Rectangle 20"/>
          <p:cNvSpPr/>
          <p:nvPr/>
        </p:nvSpPr>
        <p:spPr>
          <a:xfrm>
            <a:off x="6334503" y="3455891"/>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2" name="Rounded Rectangle 21"/>
          <p:cNvSpPr/>
          <p:nvPr/>
        </p:nvSpPr>
        <p:spPr>
          <a:xfrm>
            <a:off x="7787262" y="3446086"/>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3" name="Rounded Rectangle 22"/>
          <p:cNvSpPr/>
          <p:nvPr/>
        </p:nvSpPr>
        <p:spPr>
          <a:xfrm>
            <a:off x="8464412" y="34460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4" name="Rounded Rectangle 23"/>
          <p:cNvSpPr/>
          <p:nvPr/>
        </p:nvSpPr>
        <p:spPr>
          <a:xfrm>
            <a:off x="4236070" y="399058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5" name="Rounded Rectangle 24"/>
          <p:cNvSpPr/>
          <p:nvPr/>
        </p:nvSpPr>
        <p:spPr>
          <a:xfrm>
            <a:off x="6873349" y="3993818"/>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6" name="Rounded Rectangle 25"/>
          <p:cNvSpPr/>
          <p:nvPr/>
        </p:nvSpPr>
        <p:spPr>
          <a:xfrm>
            <a:off x="7109829" y="3999078"/>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7" name="Rounded Rectangle 26"/>
          <p:cNvSpPr/>
          <p:nvPr/>
        </p:nvSpPr>
        <p:spPr>
          <a:xfrm>
            <a:off x="5654367" y="28813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8" name="Rounded Rectangle 27"/>
          <p:cNvSpPr/>
          <p:nvPr/>
        </p:nvSpPr>
        <p:spPr>
          <a:xfrm>
            <a:off x="5901357" y="288664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9" name="Rounded Rectangle 28"/>
          <p:cNvSpPr/>
          <p:nvPr/>
        </p:nvSpPr>
        <p:spPr>
          <a:xfrm>
            <a:off x="6960902" y="4553512"/>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0" name="Rounded Rectangle 29"/>
          <p:cNvSpPr/>
          <p:nvPr/>
        </p:nvSpPr>
        <p:spPr>
          <a:xfrm>
            <a:off x="7186872" y="4548262"/>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1" name="Rounded Rectangle 30"/>
          <p:cNvSpPr/>
          <p:nvPr/>
        </p:nvSpPr>
        <p:spPr>
          <a:xfrm>
            <a:off x="7833266" y="4553520"/>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2" name="Rounded Rectangle 31"/>
          <p:cNvSpPr/>
          <p:nvPr/>
        </p:nvSpPr>
        <p:spPr>
          <a:xfrm>
            <a:off x="8080256" y="4548269"/>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3" name="Rounded Rectangle 32"/>
          <p:cNvSpPr/>
          <p:nvPr/>
        </p:nvSpPr>
        <p:spPr>
          <a:xfrm>
            <a:off x="5247940" y="5109536"/>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4" name="Rounded Rectangle 33"/>
          <p:cNvSpPr/>
          <p:nvPr/>
        </p:nvSpPr>
        <p:spPr>
          <a:xfrm>
            <a:off x="5484420" y="51042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5" name="Rounded Rectangle 34"/>
          <p:cNvSpPr/>
          <p:nvPr/>
        </p:nvSpPr>
        <p:spPr>
          <a:xfrm>
            <a:off x="4561390" y="564384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6" name="Rounded Rectangle 35"/>
          <p:cNvSpPr/>
          <p:nvPr/>
        </p:nvSpPr>
        <p:spPr>
          <a:xfrm>
            <a:off x="5446882" y="564384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0" name="Rounded Rectangle 11">
            <a:extLst>
              <a:ext uri="{FF2B5EF4-FFF2-40B4-BE49-F238E27FC236}">
                <a16:creationId xmlns:a16="http://schemas.microsoft.com/office/drawing/2014/main" id="{483D7EB9-C2AA-4190-98DE-925F861600E9}"/>
              </a:ext>
            </a:extLst>
          </p:cNvPr>
          <p:cNvSpPr/>
          <p:nvPr/>
        </p:nvSpPr>
        <p:spPr>
          <a:xfrm>
            <a:off x="10672997" y="247046"/>
            <a:ext cx="128433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384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[ä]</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T1.2 Week 5 Slides 2-15; 39</a:t>
            </a:r>
          </a:p>
        </p:txBody>
      </p:sp>
    </p:spTree>
    <p:extLst>
      <p:ext uri="{BB962C8B-B14F-4D97-AF65-F5344CB8AC3E}">
        <p14:creationId xmlns:p14="http://schemas.microsoft.com/office/powerpoint/2010/main" val="4225264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450" y="1153093"/>
            <a:ext cx="10515600" cy="1325563"/>
          </a:xfrm>
        </p:spPr>
        <p:txBody>
          <a:bodyPr>
            <a:normAutofit fontScale="90000"/>
          </a:bodyPr>
          <a:lstStyle/>
          <a:p>
            <a:r>
              <a:rPr lang="en-GB" sz="26700" b="1" dirty="0">
                <a:solidFill>
                  <a:srgbClr val="FFCC00"/>
                </a:solidFill>
              </a:rPr>
              <a:t>ä</a:t>
            </a:r>
            <a:br>
              <a:rPr lang="en-GB" sz="9600" b="1" dirty="0"/>
            </a:br>
            <a:endParaRPr lang="en-GB" dirty="0"/>
          </a:p>
        </p:txBody>
      </p:sp>
      <p:sp>
        <p:nvSpPr>
          <p:cNvPr id="6" name="Rectangle 5"/>
          <p:cNvSpPr/>
          <p:nvPr/>
        </p:nvSpPr>
        <p:spPr>
          <a:xfrm>
            <a:off x="659836" y="2478656"/>
            <a:ext cx="995785" cy="769441"/>
          </a:xfrm>
          <a:prstGeom prst="rect">
            <a:avLst/>
          </a:prstGeom>
        </p:spPr>
        <p:txBody>
          <a:bodyPr wrap="none">
            <a:spAutoFit/>
          </a:bodyPr>
          <a:lstStyle/>
          <a:p>
            <a:pPr>
              <a:defRPr/>
            </a:pPr>
            <a:r>
              <a:rPr lang="en-GB" sz="4400" dirty="0">
                <a:solidFill>
                  <a:srgbClr val="4472C4">
                    <a:lumMod val="50000"/>
                  </a:srgbClr>
                </a:solidFill>
                <a:latin typeface="Century Gothic" panose="020B0502020202020204" pitchFamily="34" charset="0"/>
              </a:rPr>
              <a:t>[ɛ:]</a:t>
            </a:r>
          </a:p>
        </p:txBody>
      </p:sp>
      <p:pic>
        <p:nvPicPr>
          <p:cNvPr id="4" name="Picture 3" descr="man looking at his watch and running late"/>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93450" y="239288"/>
            <a:ext cx="3963063" cy="4259798"/>
          </a:xfrm>
          <a:prstGeom prst="rect">
            <a:avLst/>
          </a:prstGeom>
        </p:spPr>
      </p:pic>
      <p:sp>
        <p:nvSpPr>
          <p:cNvPr id="2" name="Rectangle 1"/>
          <p:cNvSpPr/>
          <p:nvPr/>
        </p:nvSpPr>
        <p:spPr>
          <a:xfrm>
            <a:off x="4393450" y="4181894"/>
            <a:ext cx="3405098" cy="1938992"/>
          </a:xfrm>
          <a:prstGeom prst="rect">
            <a:avLst/>
          </a:prstGeom>
        </p:spPr>
        <p:txBody>
          <a:bodyPr wrap="none">
            <a:spAutoFit/>
          </a:bodyPr>
          <a:lstStyle/>
          <a:p>
            <a:pPr algn="ctr">
              <a:defRPr/>
            </a:pPr>
            <a:r>
              <a:rPr lang="en-GB" sz="12000" dirty="0" err="1">
                <a:solidFill>
                  <a:srgbClr val="002060"/>
                </a:solidFill>
                <a:latin typeface="Century Gothic" panose="020B0502020202020204" pitchFamily="34" charset="0"/>
              </a:rPr>
              <a:t>sp</a:t>
            </a:r>
            <a:r>
              <a:rPr lang="en-GB" sz="12000" dirty="0" err="1">
                <a:solidFill>
                  <a:srgbClr val="FFC000"/>
                </a:solidFill>
                <a:latin typeface="Century Gothic" panose="020B0502020202020204" pitchFamily="34" charset="0"/>
              </a:rPr>
              <a:t>ä</a:t>
            </a:r>
            <a:r>
              <a:rPr lang="en-GB" sz="12000" dirty="0" err="1">
                <a:solidFill>
                  <a:srgbClr val="002060"/>
                </a:solidFill>
                <a:latin typeface="Century Gothic" panose="020B0502020202020204" pitchFamily="34" charset="0"/>
              </a:rPr>
              <a:t>t</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5957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long_a_umlaut.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spae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4" name="spa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450" y="1153093"/>
            <a:ext cx="10515600" cy="1325563"/>
          </a:xfrm>
        </p:spPr>
        <p:txBody>
          <a:bodyPr>
            <a:normAutofit fontScale="90000"/>
          </a:bodyPr>
          <a:lstStyle/>
          <a:p>
            <a:r>
              <a:rPr lang="en-GB" sz="26700" b="1" dirty="0">
                <a:solidFill>
                  <a:srgbClr val="FFCC00"/>
                </a:solidFill>
              </a:rPr>
              <a:t>ä</a:t>
            </a:r>
            <a:br>
              <a:rPr lang="en-GB" sz="9600" b="1" dirty="0"/>
            </a:br>
            <a:endParaRPr lang="en-GB" dirty="0"/>
          </a:p>
        </p:txBody>
      </p:sp>
      <p:sp>
        <p:nvSpPr>
          <p:cNvPr id="6" name="Rectangle 5"/>
          <p:cNvSpPr/>
          <p:nvPr/>
        </p:nvSpPr>
        <p:spPr>
          <a:xfrm>
            <a:off x="659836" y="2478656"/>
            <a:ext cx="995785" cy="769441"/>
          </a:xfrm>
          <a:prstGeom prst="rect">
            <a:avLst/>
          </a:prstGeom>
        </p:spPr>
        <p:txBody>
          <a:bodyPr wrap="none">
            <a:spAutoFit/>
          </a:bodyPr>
          <a:lstStyle/>
          <a:p>
            <a:pPr>
              <a:defRPr/>
            </a:pPr>
            <a:r>
              <a:rPr lang="en-GB" sz="4400" dirty="0">
                <a:solidFill>
                  <a:srgbClr val="4472C4">
                    <a:lumMod val="50000"/>
                  </a:srgbClr>
                </a:solidFill>
                <a:latin typeface="Century Gothic" panose="020B0502020202020204" pitchFamily="34" charset="0"/>
              </a:rPr>
              <a:t>[ɛ:]</a:t>
            </a:r>
          </a:p>
        </p:txBody>
      </p:sp>
      <p:sp>
        <p:nvSpPr>
          <p:cNvPr id="2" name="Rectangle 1"/>
          <p:cNvSpPr/>
          <p:nvPr/>
        </p:nvSpPr>
        <p:spPr>
          <a:xfrm>
            <a:off x="4393450" y="4181894"/>
            <a:ext cx="3405098" cy="1938992"/>
          </a:xfrm>
          <a:prstGeom prst="rect">
            <a:avLst/>
          </a:prstGeom>
        </p:spPr>
        <p:txBody>
          <a:bodyPr wrap="none">
            <a:spAutoFit/>
          </a:bodyPr>
          <a:lstStyle/>
          <a:p>
            <a:pPr algn="ctr">
              <a:defRPr/>
            </a:pPr>
            <a:r>
              <a:rPr lang="en-GB" sz="12000" dirty="0" err="1">
                <a:solidFill>
                  <a:srgbClr val="002060"/>
                </a:solidFill>
                <a:latin typeface="Century Gothic" panose="020B0502020202020204" pitchFamily="34" charset="0"/>
              </a:rPr>
              <a:t>sp</a:t>
            </a:r>
            <a:r>
              <a:rPr lang="en-GB" sz="12000" dirty="0" err="1">
                <a:solidFill>
                  <a:srgbClr val="FFC000"/>
                </a:solidFill>
                <a:latin typeface="Century Gothic" panose="020B0502020202020204" pitchFamily="34" charset="0"/>
              </a:rPr>
              <a:t>ä</a:t>
            </a:r>
            <a:r>
              <a:rPr lang="en-GB" sz="12000" dirty="0" err="1">
                <a:solidFill>
                  <a:srgbClr val="002060"/>
                </a:solidFill>
                <a:latin typeface="Century Gothic" panose="020B0502020202020204" pitchFamily="34" charset="0"/>
              </a:rPr>
              <a:t>t</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68645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long_a_umlaut.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spa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450" y="1153093"/>
            <a:ext cx="10515600" cy="1325563"/>
          </a:xfrm>
        </p:spPr>
        <p:txBody>
          <a:bodyPr>
            <a:normAutofit fontScale="90000"/>
          </a:bodyPr>
          <a:lstStyle/>
          <a:p>
            <a:r>
              <a:rPr lang="en-GB" sz="26700" b="1" dirty="0">
                <a:solidFill>
                  <a:srgbClr val="FFCC00"/>
                </a:solidFill>
              </a:rPr>
              <a:t>ä</a:t>
            </a:r>
            <a:br>
              <a:rPr lang="en-GB" sz="9600" b="1" dirty="0"/>
            </a:br>
            <a:endParaRPr lang="en-GB" dirty="0"/>
          </a:p>
        </p:txBody>
      </p:sp>
      <p:sp>
        <p:nvSpPr>
          <p:cNvPr id="6" name="Rectangle 5"/>
          <p:cNvSpPr/>
          <p:nvPr/>
        </p:nvSpPr>
        <p:spPr>
          <a:xfrm>
            <a:off x="659836" y="2478656"/>
            <a:ext cx="995785" cy="769441"/>
          </a:xfrm>
          <a:prstGeom prst="rect">
            <a:avLst/>
          </a:prstGeom>
        </p:spPr>
        <p:txBody>
          <a:bodyPr wrap="none">
            <a:spAutoFit/>
          </a:bodyPr>
          <a:lstStyle/>
          <a:p>
            <a:pPr>
              <a:defRPr/>
            </a:pPr>
            <a:r>
              <a:rPr lang="en-GB" sz="4400" dirty="0">
                <a:solidFill>
                  <a:srgbClr val="4472C4">
                    <a:lumMod val="50000"/>
                  </a:srgbClr>
                </a:solidFill>
                <a:latin typeface="Century Gothic" panose="020B0502020202020204" pitchFamily="34" charset="0"/>
              </a:rPr>
              <a:t>[ɛ:]</a:t>
            </a:r>
          </a:p>
        </p:txBody>
      </p:sp>
      <p:pic>
        <p:nvPicPr>
          <p:cNvPr id="4" name="Picture 3" descr="man looking at his watch and running lat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93450" y="239288"/>
            <a:ext cx="3963063" cy="4259798"/>
          </a:xfrm>
          <a:prstGeom prst="rect">
            <a:avLst/>
          </a:prstGeom>
        </p:spPr>
      </p:pic>
      <p:sp>
        <p:nvSpPr>
          <p:cNvPr id="2" name="Rectangle 1"/>
          <p:cNvSpPr/>
          <p:nvPr/>
        </p:nvSpPr>
        <p:spPr>
          <a:xfrm>
            <a:off x="4393450" y="4181894"/>
            <a:ext cx="3405098" cy="1938992"/>
          </a:xfrm>
          <a:prstGeom prst="rect">
            <a:avLst/>
          </a:prstGeom>
        </p:spPr>
        <p:txBody>
          <a:bodyPr wrap="none">
            <a:spAutoFit/>
          </a:bodyPr>
          <a:lstStyle/>
          <a:p>
            <a:pPr algn="ctr">
              <a:defRPr/>
            </a:pPr>
            <a:r>
              <a:rPr lang="en-GB" sz="12000" dirty="0" err="1">
                <a:solidFill>
                  <a:srgbClr val="002060"/>
                </a:solidFill>
                <a:latin typeface="Century Gothic" panose="020B0502020202020204" pitchFamily="34" charset="0"/>
              </a:rPr>
              <a:t>sp</a:t>
            </a:r>
            <a:r>
              <a:rPr lang="en-GB" sz="12000" dirty="0" err="1">
                <a:solidFill>
                  <a:srgbClr val="FFC000"/>
                </a:solidFill>
                <a:latin typeface="Century Gothic" panose="020B0502020202020204" pitchFamily="34" charset="0"/>
              </a:rPr>
              <a:t>ä</a:t>
            </a:r>
            <a:r>
              <a:rPr lang="en-GB" sz="12000" dirty="0" err="1">
                <a:solidFill>
                  <a:srgbClr val="002060"/>
                </a:solidFill>
                <a:latin typeface="Century Gothic" panose="020B0502020202020204" pitchFamily="34" charset="0"/>
              </a:rPr>
              <a:t>t</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29000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B314F30-FB5E-9A4D-AFBC-6BBAC7C998C9}"/>
              </a:ext>
            </a:extLst>
          </p:cNvPr>
          <p:cNvSpPr>
            <a:spLocks noGrp="1"/>
          </p:cNvSpPr>
          <p:nvPr>
            <p:ph type="title"/>
          </p:nvPr>
        </p:nvSpPr>
        <p:spPr>
          <a:xfrm>
            <a:off x="5237973" y="-67681"/>
            <a:ext cx="1735844" cy="1987135"/>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894999"/>
            <a:ext cx="3802879" cy="258299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r>
              <a:rPr lang="en-GB" sz="6600" dirty="0" err="1">
                <a:solidFill>
                  <a:srgbClr val="002060"/>
                </a:solidFill>
                <a:latin typeface="Century Gothic" panose="020B0502020202020204" pitchFamily="34" charset="0"/>
              </a:rPr>
              <a:t>sp</a:t>
            </a:r>
            <a:r>
              <a:rPr lang="en-GB" sz="6600" dirty="0" err="1">
                <a:solidFill>
                  <a:srgbClr val="FFCC00"/>
                </a:solidFill>
                <a:latin typeface="Century Gothic" panose="020B0502020202020204" pitchFamily="34" charset="0"/>
              </a:rPr>
              <a:t>ä</a:t>
            </a:r>
            <a:r>
              <a:rPr lang="en-GB" sz="6600" dirty="0" err="1">
                <a:solidFill>
                  <a:srgbClr val="002060"/>
                </a:solidFill>
                <a:latin typeface="Century Gothic" panose="020B0502020202020204" pitchFamily="34" charset="0"/>
              </a:rPr>
              <a:t>t</a:t>
            </a:r>
            <a:endParaRPr lang="en-GB" sz="6600" dirty="0">
              <a:solidFill>
                <a:srgbClr val="002060"/>
              </a:solidFill>
              <a:latin typeface="Century Gothic" panose="020B0502020202020204" pitchFamily="34" charset="0"/>
            </a:endParaRPr>
          </a:p>
        </p:txBody>
      </p:sp>
      <p:sp>
        <p:nvSpPr>
          <p:cNvPr id="5" name="Rectangle 4"/>
          <p:cNvSpPr/>
          <p:nvPr/>
        </p:nvSpPr>
        <p:spPr>
          <a:xfrm>
            <a:off x="1281320" y="3384179"/>
            <a:ext cx="2042547" cy="923330"/>
          </a:xfrm>
          <a:prstGeom prst="rect">
            <a:avLst/>
          </a:prstGeom>
        </p:spPr>
        <p:txBody>
          <a:bodyPr wrap="none">
            <a:spAutoFit/>
          </a:bodyPr>
          <a:lstStyle/>
          <a:p>
            <a:pPr algn="ctr">
              <a:defRPr/>
            </a:pPr>
            <a:r>
              <a:rPr lang="en-GB" sz="5400" dirty="0" err="1">
                <a:solidFill>
                  <a:srgbClr val="002060"/>
                </a:solidFill>
                <a:latin typeface="Century Gothic" panose="020B0502020202020204" pitchFamily="34" charset="0"/>
              </a:rPr>
              <a:t>N</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he</a:t>
            </a:r>
            <a:endParaRPr lang="en-GB" sz="5400" dirty="0">
              <a:solidFill>
                <a:srgbClr val="FFCC00"/>
              </a:solidFill>
              <a:latin typeface="Century Gothic" panose="020B0502020202020204" pitchFamily="34" charset="0"/>
            </a:endParaRPr>
          </a:p>
        </p:txBody>
      </p:sp>
      <p:sp>
        <p:nvSpPr>
          <p:cNvPr id="6" name="Rectangle 5"/>
          <p:cNvSpPr/>
          <p:nvPr/>
        </p:nvSpPr>
        <p:spPr>
          <a:xfrm>
            <a:off x="8563563" y="3359162"/>
            <a:ext cx="3345562" cy="923330"/>
          </a:xfrm>
          <a:prstGeom prst="rect">
            <a:avLst/>
          </a:prstGeom>
        </p:spPr>
        <p:txBody>
          <a:bodyPr wrap="square">
            <a:spAutoFit/>
          </a:bodyPr>
          <a:lstStyle/>
          <a:p>
            <a:pPr algn="ctr">
              <a:defRPr/>
            </a:pP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hlen</a:t>
            </a:r>
            <a:endParaRPr lang="en-GB" sz="5400" dirty="0">
              <a:solidFill>
                <a:srgbClr val="002060"/>
              </a:solidFill>
              <a:latin typeface="Century Gothic" panose="020B0502020202020204" pitchFamily="34" charset="0"/>
            </a:endParaRPr>
          </a:p>
        </p:txBody>
      </p:sp>
      <p:sp>
        <p:nvSpPr>
          <p:cNvPr id="7" name="Rectangle 6"/>
          <p:cNvSpPr/>
          <p:nvPr/>
        </p:nvSpPr>
        <p:spPr>
          <a:xfrm>
            <a:off x="8775566" y="238754"/>
            <a:ext cx="2921557" cy="923330"/>
          </a:xfrm>
          <a:prstGeom prst="rect">
            <a:avLst/>
          </a:prstGeom>
        </p:spPr>
        <p:txBody>
          <a:bodyPr wrap="square">
            <a:spAutoFit/>
          </a:bodyPr>
          <a:lstStyle/>
          <a:p>
            <a:pPr algn="ctr">
              <a:defRPr/>
            </a:pP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hnlich</a:t>
            </a:r>
            <a:endParaRPr lang="en-GB" sz="5400" i="1" dirty="0">
              <a:solidFill>
                <a:srgbClr val="002060"/>
              </a:solidFill>
              <a:latin typeface="Century Gothic" panose="020B0502020202020204" pitchFamily="34" charset="0"/>
            </a:endParaRPr>
          </a:p>
        </p:txBody>
      </p:sp>
      <p:sp>
        <p:nvSpPr>
          <p:cNvPr id="8" name="Rectangle 7"/>
          <p:cNvSpPr/>
          <p:nvPr/>
        </p:nvSpPr>
        <p:spPr>
          <a:xfrm>
            <a:off x="494308" y="237692"/>
            <a:ext cx="3616652" cy="923330"/>
          </a:xfrm>
          <a:prstGeom prst="rect">
            <a:avLst/>
          </a:prstGeom>
        </p:spPr>
        <p:txBody>
          <a:bodyPr wrap="square">
            <a:spAutoFit/>
          </a:bodyPr>
          <a:lstStyle/>
          <a:p>
            <a:pPr algn="ctr">
              <a:defRPr/>
            </a:pPr>
            <a:r>
              <a:rPr lang="en-GB" sz="5400" dirty="0" err="1">
                <a:solidFill>
                  <a:srgbClr val="002060"/>
                </a:solidFill>
                <a:latin typeface="Century Gothic" panose="020B0502020202020204" pitchFamily="34" charset="0"/>
              </a:rPr>
              <a:t>z</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hlen</a:t>
            </a:r>
            <a:endParaRPr lang="en-GB" sz="5400" dirty="0">
              <a:solidFill>
                <a:srgbClr val="002060"/>
              </a:solidFill>
              <a:latin typeface="Century Gothic" panose="020B0502020202020204" pitchFamily="34" charset="0"/>
            </a:endParaRPr>
          </a:p>
        </p:txBody>
      </p:sp>
      <p:sp>
        <p:nvSpPr>
          <p:cNvPr id="9" name="Rectangle 8"/>
          <p:cNvSpPr/>
          <p:nvPr/>
        </p:nvSpPr>
        <p:spPr>
          <a:xfrm>
            <a:off x="4654740" y="4817862"/>
            <a:ext cx="2882520" cy="923330"/>
          </a:xfrm>
          <a:prstGeom prst="rect">
            <a:avLst/>
          </a:prstGeom>
        </p:spPr>
        <p:txBody>
          <a:bodyPr wrap="none">
            <a:spAutoFit/>
          </a:bodyPr>
          <a:lstStyle/>
          <a:p>
            <a:pPr algn="ctr">
              <a:defRPr/>
            </a:pPr>
            <a:r>
              <a:rPr lang="en-GB" sz="5400" dirty="0" err="1">
                <a:solidFill>
                  <a:srgbClr val="002060"/>
                </a:solidFill>
                <a:latin typeface="Century Gothic" panose="020B0502020202020204" pitchFamily="34" charset="0"/>
              </a:rPr>
              <a:t>erkl</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ren</a:t>
            </a:r>
            <a:endParaRPr lang="en-GB" sz="5400" dirty="0">
              <a:solidFill>
                <a:srgbClr val="002060"/>
              </a:solidFill>
              <a:latin typeface="Century Gothic" panose="020B0502020202020204" pitchFamily="34" charset="0"/>
            </a:endParaRPr>
          </a:p>
        </p:txBody>
      </p:sp>
      <p:pic>
        <p:nvPicPr>
          <p:cNvPr id="10" name="Picture 9" descr="man looking at his watch and running lat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99818" y="1943910"/>
            <a:ext cx="1544917" cy="1660593"/>
          </a:xfrm>
          <a:prstGeom prst="rect">
            <a:avLst/>
          </a:prstGeom>
        </p:spPr>
      </p:pic>
      <p:pic>
        <p:nvPicPr>
          <p:cNvPr id="2" name="Picture 1" descr="Berlin 1 km signpos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02853" y="4398294"/>
            <a:ext cx="2238051" cy="1835202"/>
          </a:xfrm>
          <a:prstGeom prst="rect">
            <a:avLst/>
          </a:prstGeom>
        </p:spPr>
      </p:pic>
      <p:sp>
        <p:nvSpPr>
          <p:cNvPr id="3" name="TextBox 2"/>
          <p:cNvSpPr txBox="1"/>
          <p:nvPr/>
        </p:nvSpPr>
        <p:spPr>
          <a:xfrm>
            <a:off x="1346245" y="4817862"/>
            <a:ext cx="2508068" cy="461665"/>
          </a:xfrm>
          <a:prstGeom prst="rect">
            <a:avLst/>
          </a:prstGeom>
          <a:noFill/>
        </p:spPr>
        <p:txBody>
          <a:bodyPr wrap="square" rtlCol="0">
            <a:spAutoFit/>
          </a:bodyPr>
          <a:lstStyle/>
          <a:p>
            <a:pPr>
              <a:defRPr/>
            </a:pPr>
            <a:r>
              <a:rPr lang="en-GB" sz="2400" dirty="0">
                <a:solidFill>
                  <a:prstClr val="white"/>
                </a:solidFill>
                <a:latin typeface="Arial Black" panose="020B0A04020102020204" pitchFamily="34" charset="0"/>
              </a:rPr>
              <a:t>Berlin 1KM</a:t>
            </a:r>
          </a:p>
        </p:txBody>
      </p:sp>
      <p:pic>
        <p:nvPicPr>
          <p:cNvPr id="14" name="Picture 13" descr="counting sheep"/>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23106" y="1215722"/>
            <a:ext cx="1977254" cy="1877393"/>
          </a:xfrm>
          <a:prstGeom prst="rect">
            <a:avLst/>
          </a:prstGeom>
        </p:spPr>
      </p:pic>
      <p:pic>
        <p:nvPicPr>
          <p:cNvPr id="15" name="Picture 14" descr="shee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00647" y="1543207"/>
            <a:ext cx="359220" cy="390142"/>
          </a:xfrm>
          <a:prstGeom prst="rect">
            <a:avLst/>
          </a:prstGeom>
        </p:spPr>
      </p:pic>
      <p:pic>
        <p:nvPicPr>
          <p:cNvPr id="16" name="Picture 15" descr="shee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70480" y="1473710"/>
            <a:ext cx="359220" cy="390142"/>
          </a:xfrm>
          <a:prstGeom prst="rect">
            <a:avLst/>
          </a:prstGeom>
        </p:spPr>
      </p:pic>
      <p:pic>
        <p:nvPicPr>
          <p:cNvPr id="17" name="Picture 16" descr="shee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8465" y="1494311"/>
            <a:ext cx="359220" cy="390142"/>
          </a:xfrm>
          <a:prstGeom prst="rect">
            <a:avLst/>
          </a:prstGeom>
        </p:spPr>
      </p:pic>
      <p:sp>
        <p:nvSpPr>
          <p:cNvPr id="18" name="TextBox 17"/>
          <p:cNvSpPr txBox="1"/>
          <p:nvPr/>
        </p:nvSpPr>
        <p:spPr>
          <a:xfrm>
            <a:off x="1346245" y="1922280"/>
            <a:ext cx="2094656" cy="338554"/>
          </a:xfrm>
          <a:prstGeom prst="rect">
            <a:avLst/>
          </a:prstGeom>
          <a:noFill/>
        </p:spPr>
        <p:txBody>
          <a:bodyPr wrap="square" rtlCol="0">
            <a:spAutoFit/>
          </a:bodyPr>
          <a:lstStyle/>
          <a:p>
            <a:pPr algn="ctr">
              <a:defRPr/>
            </a:pPr>
            <a:r>
              <a:rPr lang="en-GB" sz="1600" dirty="0">
                <a:solidFill>
                  <a:srgbClr val="002060"/>
                </a:solidFill>
                <a:latin typeface="Century Gothic" panose="020B0502020202020204" pitchFamily="34" charset="0"/>
              </a:rPr>
              <a:t>1, 2, 3, …100</a:t>
            </a:r>
          </a:p>
        </p:txBody>
      </p:sp>
      <p:pic>
        <p:nvPicPr>
          <p:cNvPr id="20" name="Picture 36" descr="thinking fac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51180" y="4912776"/>
            <a:ext cx="1007406" cy="10074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lue balloon">
            <a:extLst>
              <a:ext uri="{C183D7F6-B498-43B3-948B-1728B52AA6E4}">
                <adec:decorative xmlns:adec="http://schemas.microsoft.com/office/drawing/2017/decorative" val="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04195" y="4517795"/>
            <a:ext cx="817356" cy="1339555"/>
          </a:xfrm>
          <a:prstGeom prst="rect">
            <a:avLst/>
          </a:prstGeom>
        </p:spPr>
      </p:pic>
      <p:pic>
        <p:nvPicPr>
          <p:cNvPr id="22" name="Picture 21" descr="purple balloon"/>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71055" y="4477995"/>
            <a:ext cx="770764" cy="1263197"/>
          </a:xfrm>
          <a:prstGeom prst="rect">
            <a:avLst/>
          </a:prstGeom>
        </p:spPr>
      </p:pic>
      <p:sp>
        <p:nvSpPr>
          <p:cNvPr id="23" name="TextBox 22"/>
          <p:cNvSpPr txBox="1"/>
          <p:nvPr/>
        </p:nvSpPr>
        <p:spPr>
          <a:xfrm>
            <a:off x="4812381" y="5542836"/>
            <a:ext cx="2567237" cy="369277"/>
          </a:xfrm>
          <a:prstGeom prst="rect">
            <a:avLst/>
          </a:prstGeom>
          <a:noFill/>
        </p:spPr>
        <p:txBody>
          <a:bodyPr wrap="square" rtlCol="0">
            <a:spAutoFit/>
          </a:bodyPr>
          <a:lstStyle/>
          <a:p>
            <a:pPr algn="ctr">
              <a:defRPr/>
            </a:pPr>
            <a:r>
              <a:rPr lang="en-GB" dirty="0">
                <a:solidFill>
                  <a:srgbClr val="002060"/>
                </a:solidFill>
                <a:latin typeface="Century Gothic" panose="020B0502020202020204" pitchFamily="34" charset="0"/>
              </a:rPr>
              <a:t>[to explain]</a:t>
            </a:r>
          </a:p>
        </p:txBody>
      </p:sp>
      <p:pic>
        <p:nvPicPr>
          <p:cNvPr id="13" name="Picture 12" descr="two similar looking peopl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026075" y="1122543"/>
            <a:ext cx="1037764" cy="1503401"/>
          </a:xfrm>
          <a:prstGeom prst="rect">
            <a:avLst/>
          </a:prstGeom>
        </p:spPr>
      </p:pic>
      <p:pic>
        <p:nvPicPr>
          <p:cNvPr id="26" name="Picture 25" descr="two similar looking peopl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0179261" y="1112151"/>
            <a:ext cx="1147466" cy="1503401"/>
          </a:xfrm>
          <a:prstGeom prst="rect">
            <a:avLst/>
          </a:prstGeom>
        </p:spPr>
      </p:pic>
    </p:spTree>
    <p:extLst>
      <p:ext uri="{BB962C8B-B14F-4D97-AF65-F5344CB8AC3E}">
        <p14:creationId xmlns:p14="http://schemas.microsoft.com/office/powerpoint/2010/main" val="268116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ong_a_umlau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paet.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Phonics.25.2. zählen.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5" name="Phonics.25.2. zählen.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subTnLst>
                                    <p:audio>
                                      <p:cMediaNode>
                                        <p:cTn display="0" masterRel="sameClick">
                                          <p:stCondLst>
                                            <p:cond evt="begin" delay="0">
                                              <p:tn val="40"/>
                                            </p:cond>
                                          </p:stCondLst>
                                          <p:endCondLst>
                                            <p:cond evt="onStopAudio" delay="0">
                                              <p:tgtEl>
                                                <p:sldTgt/>
                                              </p:tgtEl>
                                            </p:cond>
                                          </p:endCondLst>
                                        </p:cTn>
                                        <p:tgtEl>
                                          <p:sndTgt r:embed="rId6" name="Phonics.25.6. ähnlich.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6" name="Phonics.25.6. ähnlich.wav"/>
                                        </p:tgtEl>
                                      </p:cMediaNode>
                                    </p:audio>
                                  </p:subTnLst>
                                </p:cTn>
                              </p:par>
                              <p:par>
                                <p:cTn id="48" presetID="10" presetClass="entr" presetSubtype="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subTnLst>
                                    <p:audio>
                                      <p:cMediaNode>
                                        <p:cTn display="0" masterRel="sameClick">
                                          <p:stCondLst>
                                            <p:cond evt="begin" delay="0">
                                              <p:tn val="53"/>
                                            </p:cond>
                                          </p:stCondLst>
                                          <p:endCondLst>
                                            <p:cond evt="onStopAudio" delay="0">
                                              <p:tgtEl>
                                                <p:sldTgt/>
                                              </p:tgtEl>
                                            </p:cond>
                                          </p:endCondLst>
                                        </p:cTn>
                                        <p:tgtEl>
                                          <p:sndTgt r:embed="rId7" name="naehe.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childTnLst>
                                </p:cTn>
                              </p:par>
                              <p:par>
                                <p:cTn id="61" presetID="10" presetClass="entr" presetSubtype="0" fill="hold" nodeType="with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subTnLst>
                                    <p:audio>
                                      <p:cMediaNode>
                                        <p:cTn display="0" masterRel="sameClick">
                                          <p:stCondLst>
                                            <p:cond evt="begin" delay="0">
                                              <p:tn val="61"/>
                                            </p:cond>
                                          </p:stCondLst>
                                          <p:endCondLst>
                                            <p:cond evt="onStopAudio" delay="0">
                                              <p:tgtEl>
                                                <p:sldTgt/>
                                              </p:tgtEl>
                                            </p:cond>
                                          </p:endCondLst>
                                        </p:cTn>
                                        <p:tgtEl>
                                          <p:sndTgt r:embed="rId7" name="naeh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8" name="erklaeren.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subTnLst>
                                    <p:audio>
                                      <p:cMediaNode>
                                        <p:cTn display="0" masterRel="sameClick">
                                          <p:stCondLst>
                                            <p:cond evt="begin" delay="0">
                                              <p:tn val="71"/>
                                            </p:cond>
                                          </p:stCondLst>
                                          <p:endCondLst>
                                            <p:cond evt="onStopAudio" delay="0">
                                              <p:tgtEl>
                                                <p:sldTgt/>
                                              </p:tgtEl>
                                            </p:cond>
                                          </p:endCondLst>
                                        </p:cTn>
                                        <p:tgtEl>
                                          <p:sndTgt r:embed="rId8" name="erklaeren.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fade">
                                      <p:cBhvr>
                                        <p:cTn id="78" dur="500"/>
                                        <p:tgtEl>
                                          <p:spTgt spid="6"/>
                                        </p:tgtEl>
                                      </p:cBhvr>
                                    </p:animEffect>
                                  </p:childTnLst>
                                  <p:subTnLst>
                                    <p:audio>
                                      <p:cMediaNode>
                                        <p:cTn display="0" masterRel="sameClick">
                                          <p:stCondLst>
                                            <p:cond evt="begin" delay="0">
                                              <p:tn val="76"/>
                                            </p:cond>
                                          </p:stCondLst>
                                          <p:endCondLst>
                                            <p:cond evt="onStopAudio" delay="0">
                                              <p:tgtEl>
                                                <p:sldTgt/>
                                              </p:tgtEl>
                                            </p:cond>
                                          </p:endCondLst>
                                        </p:cTn>
                                        <p:tgtEl>
                                          <p:sndTgt r:embed="rId9" name="waehlen.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500"/>
                                        <p:tgtEl>
                                          <p:spTgt spid="21"/>
                                        </p:tgtEl>
                                      </p:cBhvr>
                                    </p:animEffect>
                                  </p:childTnLst>
                                  <p:subTnLst>
                                    <p:audio>
                                      <p:cMediaNode>
                                        <p:cTn display="0" masterRel="sameClick">
                                          <p:stCondLst>
                                            <p:cond evt="begin" delay="0">
                                              <p:tn val="81"/>
                                            </p:cond>
                                          </p:stCondLst>
                                          <p:endCondLst>
                                            <p:cond evt="onStopAudio" delay="0">
                                              <p:tgtEl>
                                                <p:sldTgt/>
                                              </p:tgtEl>
                                            </p:cond>
                                          </p:endCondLst>
                                        </p:cTn>
                                        <p:tgtEl>
                                          <p:sndTgt r:embed="rId9" name="waehlen.wav"/>
                                        </p:tgtEl>
                                      </p:cMediaNode>
                                    </p:audio>
                                  </p:subTnLst>
                                </p:cTn>
                              </p:par>
                              <p:par>
                                <p:cTn id="84" presetID="10" presetClass="entr" presetSubtype="0" fill="hold"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fade">
                                      <p:cBhvr>
                                        <p:cTn id="86" dur="500"/>
                                        <p:tgtEl>
                                          <p:spTgt spid="22"/>
                                        </p:tgtEl>
                                      </p:cBhvr>
                                    </p:animEffect>
                                  </p:childTnLst>
                                </p:cTn>
                              </p:par>
                              <p:par>
                                <p:cTn id="87" presetID="10" presetClass="entr" presetSubtype="0" fill="hold"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5" grpId="0"/>
      <p:bldP spid="6" grpId="0"/>
      <p:bldP spid="7" grpId="0"/>
      <p:bldP spid="8" grpId="0"/>
      <p:bldP spid="9" grpId="0"/>
      <p:bldP spid="3" grpId="0"/>
      <p:bldP spid="18"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450" y="1153093"/>
            <a:ext cx="10515600" cy="1325563"/>
          </a:xfrm>
        </p:spPr>
        <p:txBody>
          <a:bodyPr>
            <a:normAutofit fontScale="90000"/>
          </a:bodyPr>
          <a:lstStyle/>
          <a:p>
            <a:r>
              <a:rPr lang="en-GB" sz="26700" b="1" dirty="0">
                <a:solidFill>
                  <a:srgbClr val="FFCC00"/>
                </a:solidFill>
              </a:rPr>
              <a:t>ä</a:t>
            </a:r>
            <a:br>
              <a:rPr lang="en-GB" sz="9600" b="1" dirty="0"/>
            </a:br>
            <a:endParaRPr lang="en-GB" dirty="0"/>
          </a:p>
        </p:txBody>
      </p:sp>
      <p:sp>
        <p:nvSpPr>
          <p:cNvPr id="6" name="Rectangle 5"/>
          <p:cNvSpPr/>
          <p:nvPr/>
        </p:nvSpPr>
        <p:spPr>
          <a:xfrm>
            <a:off x="659836" y="2478656"/>
            <a:ext cx="995785" cy="769441"/>
          </a:xfrm>
          <a:prstGeom prst="rect">
            <a:avLst/>
          </a:prstGeom>
        </p:spPr>
        <p:txBody>
          <a:bodyPr wrap="none">
            <a:spAutoFit/>
          </a:bodyPr>
          <a:lstStyle/>
          <a:p>
            <a:pPr>
              <a:defRPr/>
            </a:pPr>
            <a:r>
              <a:rPr lang="en-GB" sz="4400" dirty="0">
                <a:solidFill>
                  <a:srgbClr val="4472C4">
                    <a:lumMod val="50000"/>
                  </a:srgbClr>
                </a:solidFill>
                <a:latin typeface="Century Gothic" panose="020B0502020202020204" pitchFamily="34" charset="0"/>
              </a:rPr>
              <a:t>[ɛ:]</a:t>
            </a:r>
          </a:p>
        </p:txBody>
      </p:sp>
      <p:pic>
        <p:nvPicPr>
          <p:cNvPr id="4" name="Picture 3" descr="man looking at his watch and running late"/>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93450" y="239288"/>
            <a:ext cx="3963063" cy="4259798"/>
          </a:xfrm>
          <a:prstGeom prst="rect">
            <a:avLst/>
          </a:prstGeom>
        </p:spPr>
      </p:pic>
      <p:sp>
        <p:nvSpPr>
          <p:cNvPr id="2" name="Rectangle 1"/>
          <p:cNvSpPr/>
          <p:nvPr/>
        </p:nvSpPr>
        <p:spPr>
          <a:xfrm>
            <a:off x="4393450" y="4181894"/>
            <a:ext cx="3405098" cy="1938992"/>
          </a:xfrm>
          <a:prstGeom prst="rect">
            <a:avLst/>
          </a:prstGeom>
        </p:spPr>
        <p:txBody>
          <a:bodyPr wrap="none">
            <a:spAutoFit/>
          </a:bodyPr>
          <a:lstStyle/>
          <a:p>
            <a:pPr algn="ctr">
              <a:defRPr/>
            </a:pPr>
            <a:r>
              <a:rPr lang="en-GB" sz="12000" dirty="0" err="1">
                <a:solidFill>
                  <a:srgbClr val="002060"/>
                </a:solidFill>
                <a:latin typeface="Century Gothic" panose="020B0502020202020204" pitchFamily="34" charset="0"/>
              </a:rPr>
              <a:t>sp</a:t>
            </a:r>
            <a:r>
              <a:rPr lang="en-GB" sz="12000" dirty="0" err="1">
                <a:solidFill>
                  <a:srgbClr val="FFC000"/>
                </a:solidFill>
                <a:latin typeface="Century Gothic" panose="020B0502020202020204" pitchFamily="34" charset="0"/>
              </a:rPr>
              <a:t>ä</a:t>
            </a:r>
            <a:r>
              <a:rPr lang="en-GB" sz="12000" dirty="0" err="1">
                <a:solidFill>
                  <a:srgbClr val="002060"/>
                </a:solidFill>
                <a:latin typeface="Century Gothic" panose="020B0502020202020204" pitchFamily="34" charset="0"/>
              </a:rPr>
              <a:t>t</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41675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long_a_umlaut.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spae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4" name="spa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B314F30-FB5E-9A4D-AFBC-6BBAC7C998C9}"/>
              </a:ext>
            </a:extLst>
          </p:cNvPr>
          <p:cNvSpPr>
            <a:spLocks noGrp="1"/>
          </p:cNvSpPr>
          <p:nvPr>
            <p:ph type="title"/>
          </p:nvPr>
        </p:nvSpPr>
        <p:spPr>
          <a:xfrm>
            <a:off x="5237973" y="-67681"/>
            <a:ext cx="1735844" cy="1987135"/>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894999"/>
            <a:ext cx="3802879" cy="258299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r>
              <a:rPr lang="en-GB" sz="6600" dirty="0" err="1">
                <a:solidFill>
                  <a:srgbClr val="002060"/>
                </a:solidFill>
                <a:latin typeface="Century Gothic" panose="020B0502020202020204" pitchFamily="34" charset="0"/>
              </a:rPr>
              <a:t>sp</a:t>
            </a:r>
            <a:r>
              <a:rPr lang="en-GB" sz="6600" dirty="0" err="1">
                <a:solidFill>
                  <a:srgbClr val="FFCC00"/>
                </a:solidFill>
                <a:latin typeface="Century Gothic" panose="020B0502020202020204" pitchFamily="34" charset="0"/>
              </a:rPr>
              <a:t>ä</a:t>
            </a:r>
            <a:r>
              <a:rPr lang="en-GB" sz="6600" dirty="0" err="1">
                <a:solidFill>
                  <a:srgbClr val="002060"/>
                </a:solidFill>
                <a:latin typeface="Century Gothic" panose="020B0502020202020204" pitchFamily="34" charset="0"/>
              </a:rPr>
              <a:t>t</a:t>
            </a:r>
            <a:endParaRPr lang="en-GB" sz="6600" dirty="0">
              <a:solidFill>
                <a:srgbClr val="002060"/>
              </a:solidFill>
              <a:latin typeface="Century Gothic" panose="020B0502020202020204" pitchFamily="34" charset="0"/>
            </a:endParaRPr>
          </a:p>
        </p:txBody>
      </p:sp>
      <p:sp>
        <p:nvSpPr>
          <p:cNvPr id="5" name="Rectangle 4"/>
          <p:cNvSpPr/>
          <p:nvPr/>
        </p:nvSpPr>
        <p:spPr>
          <a:xfrm>
            <a:off x="1281320" y="3384179"/>
            <a:ext cx="2042547" cy="923330"/>
          </a:xfrm>
          <a:prstGeom prst="rect">
            <a:avLst/>
          </a:prstGeom>
        </p:spPr>
        <p:txBody>
          <a:bodyPr wrap="none">
            <a:spAutoFit/>
          </a:bodyPr>
          <a:lstStyle/>
          <a:p>
            <a:pPr algn="ctr">
              <a:defRPr/>
            </a:pPr>
            <a:r>
              <a:rPr lang="en-GB" sz="5400" dirty="0" err="1">
                <a:solidFill>
                  <a:srgbClr val="002060"/>
                </a:solidFill>
                <a:latin typeface="Century Gothic" panose="020B0502020202020204" pitchFamily="34" charset="0"/>
              </a:rPr>
              <a:t>N</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he</a:t>
            </a:r>
            <a:endParaRPr lang="en-GB" sz="5400" dirty="0">
              <a:solidFill>
                <a:srgbClr val="FFCC00"/>
              </a:solidFill>
              <a:latin typeface="Century Gothic" panose="020B0502020202020204" pitchFamily="34" charset="0"/>
            </a:endParaRPr>
          </a:p>
        </p:txBody>
      </p:sp>
      <p:sp>
        <p:nvSpPr>
          <p:cNvPr id="6" name="Rectangle 5"/>
          <p:cNvSpPr/>
          <p:nvPr/>
        </p:nvSpPr>
        <p:spPr>
          <a:xfrm>
            <a:off x="8563563" y="3359162"/>
            <a:ext cx="3345562" cy="923330"/>
          </a:xfrm>
          <a:prstGeom prst="rect">
            <a:avLst/>
          </a:prstGeom>
        </p:spPr>
        <p:txBody>
          <a:bodyPr wrap="square">
            <a:spAutoFit/>
          </a:bodyPr>
          <a:lstStyle/>
          <a:p>
            <a:pPr algn="ctr">
              <a:defRPr/>
            </a:pP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hlen</a:t>
            </a:r>
            <a:endParaRPr lang="en-GB" sz="5400" dirty="0">
              <a:solidFill>
                <a:srgbClr val="002060"/>
              </a:solidFill>
              <a:latin typeface="Century Gothic" panose="020B0502020202020204" pitchFamily="34" charset="0"/>
            </a:endParaRPr>
          </a:p>
        </p:txBody>
      </p:sp>
      <p:sp>
        <p:nvSpPr>
          <p:cNvPr id="7" name="Rectangle 6"/>
          <p:cNvSpPr/>
          <p:nvPr/>
        </p:nvSpPr>
        <p:spPr>
          <a:xfrm>
            <a:off x="8775566" y="238754"/>
            <a:ext cx="2921557" cy="923330"/>
          </a:xfrm>
          <a:prstGeom prst="rect">
            <a:avLst/>
          </a:prstGeom>
        </p:spPr>
        <p:txBody>
          <a:bodyPr wrap="square">
            <a:spAutoFit/>
          </a:bodyPr>
          <a:lstStyle/>
          <a:p>
            <a:pPr algn="ctr">
              <a:defRPr/>
            </a:pP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hnlich</a:t>
            </a:r>
            <a:endParaRPr lang="en-GB" sz="5400" i="1" dirty="0">
              <a:solidFill>
                <a:srgbClr val="002060"/>
              </a:solidFill>
              <a:latin typeface="Century Gothic" panose="020B0502020202020204" pitchFamily="34" charset="0"/>
            </a:endParaRPr>
          </a:p>
        </p:txBody>
      </p:sp>
      <p:sp>
        <p:nvSpPr>
          <p:cNvPr id="8" name="Rectangle 7"/>
          <p:cNvSpPr/>
          <p:nvPr/>
        </p:nvSpPr>
        <p:spPr>
          <a:xfrm>
            <a:off x="494308" y="237692"/>
            <a:ext cx="3616652" cy="923330"/>
          </a:xfrm>
          <a:prstGeom prst="rect">
            <a:avLst/>
          </a:prstGeom>
        </p:spPr>
        <p:txBody>
          <a:bodyPr wrap="square">
            <a:spAutoFit/>
          </a:bodyPr>
          <a:lstStyle/>
          <a:p>
            <a:pPr algn="ctr">
              <a:defRPr/>
            </a:pPr>
            <a:r>
              <a:rPr lang="en-GB" sz="5400" dirty="0" err="1">
                <a:solidFill>
                  <a:srgbClr val="002060"/>
                </a:solidFill>
                <a:latin typeface="Century Gothic" panose="020B0502020202020204" pitchFamily="34" charset="0"/>
              </a:rPr>
              <a:t>z</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hlen</a:t>
            </a:r>
            <a:endParaRPr lang="en-GB" sz="5400" dirty="0">
              <a:solidFill>
                <a:srgbClr val="002060"/>
              </a:solidFill>
              <a:latin typeface="Century Gothic" panose="020B0502020202020204" pitchFamily="34" charset="0"/>
            </a:endParaRPr>
          </a:p>
        </p:txBody>
      </p:sp>
      <p:sp>
        <p:nvSpPr>
          <p:cNvPr id="9" name="Rectangle 8"/>
          <p:cNvSpPr/>
          <p:nvPr/>
        </p:nvSpPr>
        <p:spPr>
          <a:xfrm>
            <a:off x="4654740" y="4817862"/>
            <a:ext cx="2882520" cy="923330"/>
          </a:xfrm>
          <a:prstGeom prst="rect">
            <a:avLst/>
          </a:prstGeom>
        </p:spPr>
        <p:txBody>
          <a:bodyPr wrap="none">
            <a:spAutoFit/>
          </a:bodyPr>
          <a:lstStyle/>
          <a:p>
            <a:pPr algn="ctr">
              <a:defRPr/>
            </a:pPr>
            <a:r>
              <a:rPr lang="en-GB" sz="5400" dirty="0" err="1">
                <a:solidFill>
                  <a:srgbClr val="002060"/>
                </a:solidFill>
                <a:latin typeface="Century Gothic" panose="020B0502020202020204" pitchFamily="34" charset="0"/>
              </a:rPr>
              <a:t>erkl</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ren</a:t>
            </a:r>
            <a:endParaRPr lang="en-GB" sz="5400" dirty="0">
              <a:solidFill>
                <a:srgbClr val="002060"/>
              </a:solidFill>
              <a:latin typeface="Century Gothic" panose="020B0502020202020204" pitchFamily="34" charset="0"/>
            </a:endParaRPr>
          </a:p>
        </p:txBody>
      </p:sp>
      <p:pic>
        <p:nvPicPr>
          <p:cNvPr id="10" name="Picture 9" descr="man looking at his watch and running lat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99818" y="1943910"/>
            <a:ext cx="1544917" cy="1660593"/>
          </a:xfrm>
          <a:prstGeom prst="rect">
            <a:avLst/>
          </a:prstGeom>
        </p:spPr>
      </p:pic>
    </p:spTree>
    <p:extLst>
      <p:ext uri="{BB962C8B-B14F-4D97-AF65-F5344CB8AC3E}">
        <p14:creationId xmlns:p14="http://schemas.microsoft.com/office/powerpoint/2010/main" val="192705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ong_a_umlau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paet.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Phonics.25.2. zählen.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Phonics.25.6. ähnlich.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7" name="naehe.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erklaeren.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waehl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5" grpId="0"/>
      <p:bldP spid="6" grpId="0"/>
      <p:bldP spid="7"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E6E3-7039-1046-892A-0CE674C9880E}"/>
              </a:ext>
            </a:extLst>
          </p:cNvPr>
          <p:cNvSpPr>
            <a:spLocks noGrp="1"/>
          </p:cNvSpPr>
          <p:nvPr>
            <p:ph type="title"/>
          </p:nvPr>
        </p:nvSpPr>
        <p:spPr>
          <a:xfrm>
            <a:off x="4641264" y="169274"/>
            <a:ext cx="2943336" cy="1500835"/>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894999"/>
            <a:ext cx="3802879" cy="258299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r>
              <a:rPr lang="en-GB" sz="6600" dirty="0" err="1">
                <a:solidFill>
                  <a:srgbClr val="002060"/>
                </a:solidFill>
                <a:latin typeface="Century Gothic" panose="020B0502020202020204" pitchFamily="34" charset="0"/>
              </a:rPr>
              <a:t>sp</a:t>
            </a:r>
            <a:r>
              <a:rPr lang="en-GB" sz="6600" dirty="0" err="1">
                <a:solidFill>
                  <a:srgbClr val="FFCC00"/>
                </a:solidFill>
                <a:latin typeface="Century Gothic" panose="020B0502020202020204" pitchFamily="34" charset="0"/>
              </a:rPr>
              <a:t>ä</a:t>
            </a:r>
            <a:r>
              <a:rPr lang="en-GB" sz="6600" dirty="0" err="1">
                <a:solidFill>
                  <a:srgbClr val="002060"/>
                </a:solidFill>
                <a:latin typeface="Century Gothic" panose="020B0502020202020204" pitchFamily="34" charset="0"/>
              </a:rPr>
              <a:t>t</a:t>
            </a:r>
            <a:endParaRPr lang="en-GB" sz="6600" dirty="0">
              <a:solidFill>
                <a:srgbClr val="002060"/>
              </a:solidFill>
              <a:latin typeface="Century Gothic" panose="020B0502020202020204" pitchFamily="34" charset="0"/>
            </a:endParaRPr>
          </a:p>
        </p:txBody>
      </p:sp>
      <p:sp>
        <p:nvSpPr>
          <p:cNvPr id="5" name="Rectangle 4"/>
          <p:cNvSpPr/>
          <p:nvPr/>
        </p:nvSpPr>
        <p:spPr>
          <a:xfrm>
            <a:off x="1281320" y="3384179"/>
            <a:ext cx="2042547" cy="923330"/>
          </a:xfrm>
          <a:prstGeom prst="rect">
            <a:avLst/>
          </a:prstGeom>
        </p:spPr>
        <p:txBody>
          <a:bodyPr wrap="none">
            <a:spAutoFit/>
          </a:bodyPr>
          <a:lstStyle/>
          <a:p>
            <a:pPr algn="ctr">
              <a:defRPr/>
            </a:pPr>
            <a:r>
              <a:rPr lang="en-GB" sz="5400" dirty="0" err="1">
                <a:solidFill>
                  <a:srgbClr val="002060"/>
                </a:solidFill>
                <a:latin typeface="Century Gothic" panose="020B0502020202020204" pitchFamily="34" charset="0"/>
              </a:rPr>
              <a:t>N</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he</a:t>
            </a:r>
            <a:endParaRPr lang="en-GB" sz="5400" dirty="0">
              <a:solidFill>
                <a:srgbClr val="FFCC00"/>
              </a:solidFill>
              <a:latin typeface="Century Gothic" panose="020B0502020202020204" pitchFamily="34" charset="0"/>
            </a:endParaRPr>
          </a:p>
        </p:txBody>
      </p:sp>
      <p:sp>
        <p:nvSpPr>
          <p:cNvPr id="6" name="Rectangle 5"/>
          <p:cNvSpPr/>
          <p:nvPr/>
        </p:nvSpPr>
        <p:spPr>
          <a:xfrm>
            <a:off x="8563563" y="3359162"/>
            <a:ext cx="3345562" cy="923330"/>
          </a:xfrm>
          <a:prstGeom prst="rect">
            <a:avLst/>
          </a:prstGeom>
        </p:spPr>
        <p:txBody>
          <a:bodyPr wrap="square">
            <a:spAutoFit/>
          </a:bodyPr>
          <a:lstStyle/>
          <a:p>
            <a:pPr algn="ctr">
              <a:defRPr/>
            </a:pP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hlen</a:t>
            </a:r>
            <a:endParaRPr lang="en-GB" sz="5400" dirty="0">
              <a:solidFill>
                <a:srgbClr val="002060"/>
              </a:solidFill>
              <a:latin typeface="Century Gothic" panose="020B0502020202020204" pitchFamily="34" charset="0"/>
            </a:endParaRPr>
          </a:p>
        </p:txBody>
      </p:sp>
      <p:sp>
        <p:nvSpPr>
          <p:cNvPr id="7" name="Rectangle 6"/>
          <p:cNvSpPr/>
          <p:nvPr/>
        </p:nvSpPr>
        <p:spPr>
          <a:xfrm>
            <a:off x="8775566" y="238754"/>
            <a:ext cx="2921557" cy="923330"/>
          </a:xfrm>
          <a:prstGeom prst="rect">
            <a:avLst/>
          </a:prstGeom>
        </p:spPr>
        <p:txBody>
          <a:bodyPr wrap="square">
            <a:spAutoFit/>
          </a:bodyPr>
          <a:lstStyle/>
          <a:p>
            <a:pPr algn="ctr">
              <a:defRPr/>
            </a:pP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hnlich</a:t>
            </a:r>
            <a:endParaRPr lang="en-GB" sz="5400" i="1" dirty="0">
              <a:solidFill>
                <a:srgbClr val="002060"/>
              </a:solidFill>
              <a:latin typeface="Century Gothic" panose="020B0502020202020204" pitchFamily="34" charset="0"/>
            </a:endParaRPr>
          </a:p>
        </p:txBody>
      </p:sp>
      <p:sp>
        <p:nvSpPr>
          <p:cNvPr id="8" name="Rectangle 7"/>
          <p:cNvSpPr/>
          <p:nvPr/>
        </p:nvSpPr>
        <p:spPr>
          <a:xfrm>
            <a:off x="494308" y="237692"/>
            <a:ext cx="3616652" cy="923330"/>
          </a:xfrm>
          <a:prstGeom prst="rect">
            <a:avLst/>
          </a:prstGeom>
        </p:spPr>
        <p:txBody>
          <a:bodyPr wrap="square">
            <a:spAutoFit/>
          </a:bodyPr>
          <a:lstStyle/>
          <a:p>
            <a:pPr algn="ctr">
              <a:defRPr/>
            </a:pPr>
            <a:r>
              <a:rPr lang="en-GB" sz="5400" dirty="0" err="1">
                <a:solidFill>
                  <a:srgbClr val="002060"/>
                </a:solidFill>
                <a:latin typeface="Century Gothic" panose="020B0502020202020204" pitchFamily="34" charset="0"/>
              </a:rPr>
              <a:t>z</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hlen</a:t>
            </a:r>
            <a:endParaRPr lang="en-GB" sz="5400" dirty="0">
              <a:solidFill>
                <a:srgbClr val="002060"/>
              </a:solidFill>
              <a:latin typeface="Century Gothic" panose="020B0502020202020204" pitchFamily="34" charset="0"/>
            </a:endParaRPr>
          </a:p>
        </p:txBody>
      </p:sp>
      <p:sp>
        <p:nvSpPr>
          <p:cNvPr id="9" name="Rectangle 8"/>
          <p:cNvSpPr/>
          <p:nvPr/>
        </p:nvSpPr>
        <p:spPr>
          <a:xfrm>
            <a:off x="4654740" y="4817862"/>
            <a:ext cx="2882520" cy="923330"/>
          </a:xfrm>
          <a:prstGeom prst="rect">
            <a:avLst/>
          </a:prstGeom>
        </p:spPr>
        <p:txBody>
          <a:bodyPr wrap="none">
            <a:spAutoFit/>
          </a:bodyPr>
          <a:lstStyle/>
          <a:p>
            <a:pPr algn="ctr">
              <a:defRPr/>
            </a:pPr>
            <a:r>
              <a:rPr lang="en-GB" sz="5400" dirty="0" err="1">
                <a:solidFill>
                  <a:srgbClr val="002060"/>
                </a:solidFill>
                <a:latin typeface="Century Gothic" panose="020B0502020202020204" pitchFamily="34" charset="0"/>
              </a:rPr>
              <a:t>erkl</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ren</a:t>
            </a:r>
            <a:endParaRPr lang="en-GB" sz="5400" dirty="0">
              <a:solidFill>
                <a:srgbClr val="002060"/>
              </a:solidFill>
              <a:latin typeface="Century Gothic" panose="020B0502020202020204" pitchFamily="34" charset="0"/>
            </a:endParaRPr>
          </a:p>
        </p:txBody>
      </p:sp>
      <p:pic>
        <p:nvPicPr>
          <p:cNvPr id="10" name="Picture 9" descr="man looking at his watch and running late"/>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99818" y="1943910"/>
            <a:ext cx="1544917" cy="1660593"/>
          </a:xfrm>
          <a:prstGeom prst="rect">
            <a:avLst/>
          </a:prstGeom>
        </p:spPr>
      </p:pic>
    </p:spTree>
    <p:extLst>
      <p:ext uri="{BB962C8B-B14F-4D97-AF65-F5344CB8AC3E}">
        <p14:creationId xmlns:p14="http://schemas.microsoft.com/office/powerpoint/2010/main" val="1488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3" name="Phonics.25.6. ähnlich.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618" y="1169719"/>
            <a:ext cx="10515600" cy="1325563"/>
          </a:xfrm>
        </p:spPr>
        <p:txBody>
          <a:bodyPr>
            <a:normAutofit fontScale="90000"/>
          </a:bodyPr>
          <a:lstStyle/>
          <a:p>
            <a:r>
              <a:rPr lang="en-GB" sz="26700" b="1" dirty="0">
                <a:solidFill>
                  <a:srgbClr val="FFCC00"/>
                </a:solidFill>
              </a:rPr>
              <a:t>ä</a:t>
            </a:r>
            <a:br>
              <a:rPr lang="en-GB" sz="9600" b="1" dirty="0"/>
            </a:br>
            <a:endParaRPr lang="en-GB" dirty="0"/>
          </a:p>
        </p:txBody>
      </p:sp>
      <p:sp>
        <p:nvSpPr>
          <p:cNvPr id="6" name="Rectangle 5"/>
          <p:cNvSpPr/>
          <p:nvPr/>
        </p:nvSpPr>
        <p:spPr>
          <a:xfrm>
            <a:off x="713625" y="2495282"/>
            <a:ext cx="840295"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[ɛ]</a:t>
            </a:r>
          </a:p>
        </p:txBody>
      </p:sp>
      <p:pic>
        <p:nvPicPr>
          <p:cNvPr id="4" name="Picture 3" descr="boy with big smile"/>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8293" y="493915"/>
            <a:ext cx="3795413" cy="3795413"/>
          </a:xfrm>
          <a:prstGeom prst="rect">
            <a:avLst/>
          </a:prstGeom>
        </p:spPr>
      </p:pic>
      <p:sp>
        <p:nvSpPr>
          <p:cNvPr id="2" name="Rectangle 1"/>
          <p:cNvSpPr/>
          <p:nvPr/>
        </p:nvSpPr>
        <p:spPr>
          <a:xfrm>
            <a:off x="3234479" y="4248397"/>
            <a:ext cx="5723042"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ä</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cheln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9383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 SSC.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lächeln_sourc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4" name="lächeln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618" y="1169719"/>
            <a:ext cx="10515600" cy="1325563"/>
          </a:xfrm>
        </p:spPr>
        <p:txBody>
          <a:bodyPr>
            <a:normAutofit fontScale="90000"/>
          </a:bodyPr>
          <a:lstStyle/>
          <a:p>
            <a:r>
              <a:rPr lang="en-GB" sz="26700" b="1" dirty="0">
                <a:solidFill>
                  <a:srgbClr val="FFCC00"/>
                </a:solidFill>
              </a:rPr>
              <a:t>ä</a:t>
            </a:r>
            <a:br>
              <a:rPr lang="en-GB" sz="9600" b="1" dirty="0"/>
            </a:br>
            <a:endParaRPr lang="en-GB" dirty="0"/>
          </a:p>
        </p:txBody>
      </p:sp>
      <p:sp>
        <p:nvSpPr>
          <p:cNvPr id="6" name="Rectangle 5"/>
          <p:cNvSpPr/>
          <p:nvPr/>
        </p:nvSpPr>
        <p:spPr>
          <a:xfrm>
            <a:off x="713625" y="2495282"/>
            <a:ext cx="840295"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[ɛ]</a:t>
            </a:r>
          </a:p>
        </p:txBody>
      </p:sp>
      <p:sp>
        <p:nvSpPr>
          <p:cNvPr id="2" name="Rectangle 1"/>
          <p:cNvSpPr/>
          <p:nvPr/>
        </p:nvSpPr>
        <p:spPr>
          <a:xfrm>
            <a:off x="3234479" y="4248397"/>
            <a:ext cx="5723042"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ä</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cheln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5325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 SSC.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lächeln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618" y="1169719"/>
            <a:ext cx="10515600" cy="1325563"/>
          </a:xfrm>
        </p:spPr>
        <p:txBody>
          <a:bodyPr>
            <a:normAutofit fontScale="90000"/>
          </a:bodyPr>
          <a:lstStyle/>
          <a:p>
            <a:r>
              <a:rPr lang="en-GB" sz="26700" b="1" dirty="0">
                <a:solidFill>
                  <a:srgbClr val="FFCC00"/>
                </a:solidFill>
              </a:rPr>
              <a:t>ä</a:t>
            </a:r>
            <a:br>
              <a:rPr lang="en-GB" sz="9600" b="1" dirty="0"/>
            </a:br>
            <a:endParaRPr lang="en-GB" dirty="0"/>
          </a:p>
        </p:txBody>
      </p:sp>
      <p:sp>
        <p:nvSpPr>
          <p:cNvPr id="6" name="Rectangle 5"/>
          <p:cNvSpPr/>
          <p:nvPr/>
        </p:nvSpPr>
        <p:spPr>
          <a:xfrm>
            <a:off x="713625" y="2495282"/>
            <a:ext cx="840295"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[ɛ]</a:t>
            </a:r>
          </a:p>
        </p:txBody>
      </p:sp>
      <p:pic>
        <p:nvPicPr>
          <p:cNvPr id="4" name="Picture 3" descr="boy with big smil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8293" y="493915"/>
            <a:ext cx="3795413" cy="3795413"/>
          </a:xfrm>
          <a:prstGeom prst="rect">
            <a:avLst/>
          </a:prstGeom>
        </p:spPr>
      </p:pic>
      <p:sp>
        <p:nvSpPr>
          <p:cNvPr id="2" name="Rectangle 1"/>
          <p:cNvSpPr/>
          <p:nvPr/>
        </p:nvSpPr>
        <p:spPr>
          <a:xfrm>
            <a:off x="3234479" y="4248397"/>
            <a:ext cx="5723042"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ä</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cheln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6172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8CDD0F-3CE5-744B-A96C-80F9C235152D}"/>
              </a:ext>
            </a:extLst>
          </p:cNvPr>
          <p:cNvSpPr>
            <a:spLocks noGrp="1"/>
          </p:cNvSpPr>
          <p:nvPr>
            <p:ph type="title"/>
          </p:nvPr>
        </p:nvSpPr>
        <p:spPr>
          <a:xfrm>
            <a:off x="5197630" y="243630"/>
            <a:ext cx="1796738" cy="1211989"/>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782510"/>
            <a:ext cx="3802879" cy="269548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cheln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171971" y="3365721"/>
            <a:ext cx="217078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lfte</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4423219" y="4496381"/>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ndig</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619899" y="3429000"/>
            <a:ext cx="318086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ndern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48047" y="435478"/>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ltnis</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8402206" y="443326"/>
            <a:ext cx="350929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dchen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oy with big smil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1904" y="1803642"/>
            <a:ext cx="1529584" cy="1529584"/>
          </a:xfrm>
          <a:prstGeom prst="rect">
            <a:avLst/>
          </a:prstGeom>
        </p:spPr>
      </p:pic>
      <p:pic>
        <p:nvPicPr>
          <p:cNvPr id="2" name="Picture 1" descr="girl with two pig tail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83976" y="1373804"/>
            <a:ext cx="2052710" cy="1433476"/>
          </a:xfrm>
          <a:prstGeom prst="rect">
            <a:avLst/>
          </a:prstGeom>
        </p:spPr>
      </p:pic>
      <p:pic>
        <p:nvPicPr>
          <p:cNvPr id="1026" name="Picture 2" descr="half of a circl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41688" y="4417529"/>
            <a:ext cx="1643058" cy="150613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descr="arrow pointing to one half"/>
          <p:cNvCxnSpPr/>
          <p:nvPr/>
        </p:nvCxnSpPr>
        <p:spPr>
          <a:xfrm>
            <a:off x="1090245" y="4417529"/>
            <a:ext cx="433781" cy="368315"/>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butterfl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0179" y="4477995"/>
            <a:ext cx="798506" cy="898319"/>
          </a:xfrm>
          <a:prstGeom prst="rect">
            <a:avLst/>
          </a:prstGeom>
        </p:spPr>
      </p:pic>
      <p:pic>
        <p:nvPicPr>
          <p:cNvPr id="16" name="Picture 15" descr="caterpilla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85367" y="4786000"/>
            <a:ext cx="1197758" cy="507051"/>
          </a:xfrm>
          <a:prstGeom prst="rect">
            <a:avLst/>
          </a:prstGeom>
        </p:spPr>
      </p:pic>
      <p:cxnSp>
        <p:nvCxnSpPr>
          <p:cNvPr id="18" name="Straight Arrow Connector 17" descr="arrow between caterpillar and butterfly"/>
          <p:cNvCxnSpPr/>
          <p:nvPr/>
        </p:nvCxnSpPr>
        <p:spPr>
          <a:xfrm flipV="1">
            <a:off x="10156853" y="5039522"/>
            <a:ext cx="544292" cy="69368"/>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sine wave"/>
          <p:cNvPicPr>
            <a:picLocks noChangeAspect="1"/>
          </p:cNvPicPr>
          <p:nvPr/>
        </p:nvPicPr>
        <p:blipFill>
          <a:blip r:embed="rId1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815385" y="5686260"/>
            <a:ext cx="2561229" cy="597620"/>
          </a:xfrm>
          <a:prstGeom prst="rect">
            <a:avLst/>
          </a:prstGeom>
        </p:spPr>
      </p:pic>
      <p:sp>
        <p:nvSpPr>
          <p:cNvPr id="20" name="TextBox 19"/>
          <p:cNvSpPr txBox="1"/>
          <p:nvPr/>
        </p:nvSpPr>
        <p:spPr>
          <a:xfrm>
            <a:off x="5141151" y="5235045"/>
            <a:ext cx="19594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[constant(</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ly</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1" name="Picture 20" descr="two ladybugs holding up a heart"/>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39813" y="1573300"/>
            <a:ext cx="1196931" cy="1362025"/>
          </a:xfrm>
          <a:prstGeom prst="rect">
            <a:avLst/>
          </a:prstGeom>
        </p:spPr>
      </p:pic>
      <p:sp>
        <p:nvSpPr>
          <p:cNvPr id="23" name="TextBox 22"/>
          <p:cNvSpPr txBox="1"/>
          <p:nvPr/>
        </p:nvSpPr>
        <p:spPr>
          <a:xfrm>
            <a:off x="1276661" y="1135236"/>
            <a:ext cx="19594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[relationship]</a:t>
            </a:r>
          </a:p>
        </p:txBody>
      </p:sp>
    </p:spTree>
    <p:extLst>
      <p:ext uri="{BB962C8B-B14F-4D97-AF65-F5344CB8AC3E}">
        <p14:creationId xmlns:p14="http://schemas.microsoft.com/office/powerpoint/2010/main" val="143863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 SS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acheln.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verhaltnis.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subTnLst>
                                    <p:audio>
                                      <p:cMediaNode>
                                        <p:cTn display="0" masterRel="sameClick">
                                          <p:stCondLst>
                                            <p:cond evt="begin" delay="0">
                                              <p:tn val="26"/>
                                            </p:cond>
                                          </p:stCondLst>
                                          <p:endCondLst>
                                            <p:cond evt="onStopAudio" delay="0">
                                              <p:tgtEl>
                                                <p:sldTgt/>
                                              </p:tgtEl>
                                            </p:cond>
                                          </p:endCondLst>
                                        </p:cTn>
                                        <p:tgtEl>
                                          <p:sndTgt r:embed="rId5" name="verhaltni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Madche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Madche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subTnLst>
                                    <p:audio>
                                      <p:cMediaNode>
                                        <p:cTn display="0" masterRel="sameClick">
                                          <p:stCondLst>
                                            <p:cond evt="begin" delay="0">
                                              <p:tn val="41"/>
                                            </p:cond>
                                          </p:stCondLst>
                                          <p:endCondLst>
                                            <p:cond evt="onStopAudio" delay="0">
                                              <p:tgtEl>
                                                <p:sldTgt/>
                                              </p:tgtEl>
                                            </p:cond>
                                          </p:endCondLst>
                                        </p:cTn>
                                        <p:tgtEl>
                                          <p:sndTgt r:embed="rId7" name="Halft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0" presetClass="entr" presetSubtype="0" fill="hold" nodeType="with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subTnLst>
                                    <p:audio>
                                      <p:cMediaNode>
                                        <p:cTn display="0" masterRel="sameClick">
                                          <p:stCondLst>
                                            <p:cond evt="begin" delay="0">
                                              <p:tn val="49"/>
                                            </p:cond>
                                          </p:stCondLst>
                                          <p:endCondLst>
                                            <p:cond evt="onStopAudio" delay="0">
                                              <p:tgtEl>
                                                <p:sldTgt/>
                                              </p:tgtEl>
                                            </p:cond>
                                          </p:endCondLst>
                                        </p:cTn>
                                        <p:tgtEl>
                                          <p:sndTgt r:embed="rId7" name="Halfte.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subTnLst>
                                    <p:audio>
                                      <p:cMediaNode>
                                        <p:cTn display="0" masterRel="sameClick">
                                          <p:stCondLst>
                                            <p:cond evt="begin" delay="0">
                                              <p:tn val="54"/>
                                            </p:cond>
                                          </p:stCondLst>
                                          <p:endCondLst>
                                            <p:cond evt="onStopAudio" delay="0">
                                              <p:tgtEl>
                                                <p:sldTgt/>
                                              </p:tgtEl>
                                            </p:cond>
                                          </p:endCondLst>
                                        </p:cTn>
                                        <p:tgtEl>
                                          <p:sndTgt r:embed="rId8" name="standig.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standig.wav"/>
                                        </p:tgtEl>
                                      </p:cMediaNode>
                                    </p:audio>
                                  </p:subTnLst>
                                </p:cTn>
                              </p:par>
                              <p:par>
                                <p:cTn id="62" presetID="10"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subTnLst>
                                    <p:audio>
                                      <p:cMediaNode>
                                        <p:cTn display="0" masterRel="sameClick">
                                          <p:stCondLst>
                                            <p:cond evt="begin" delay="0">
                                              <p:tn val="67"/>
                                            </p:cond>
                                          </p:stCondLst>
                                          <p:endCondLst>
                                            <p:cond evt="onStopAudio" delay="0">
                                              <p:tgtEl>
                                                <p:sldTgt/>
                                              </p:tgtEl>
                                            </p:cond>
                                          </p:endCondLst>
                                        </p:cTn>
                                        <p:tgtEl>
                                          <p:sndTgt r:embed="rId9" name="andern.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subTnLst>
                                    <p:audio>
                                      <p:cMediaNode>
                                        <p:cTn display="0" masterRel="sameClick">
                                          <p:stCondLst>
                                            <p:cond evt="begin" delay="0">
                                              <p:tn val="72"/>
                                            </p:cond>
                                          </p:stCondLst>
                                          <p:endCondLst>
                                            <p:cond evt="onStopAudio" delay="0">
                                              <p:tgtEl>
                                                <p:sldTgt/>
                                              </p:tgtEl>
                                            </p:cond>
                                          </p:endCondLst>
                                        </p:cTn>
                                        <p:tgtEl>
                                          <p:sndTgt r:embed="rId9" name="andern.wav"/>
                                        </p:tgtEl>
                                      </p:cMediaNode>
                                    </p:audio>
                                  </p:subTnLst>
                                </p:cTn>
                              </p:par>
                              <p:par>
                                <p:cTn id="75" presetID="10" presetClass="entr" presetSubtype="0"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par>
                                <p:cTn id="78" presetID="10" presetClass="entr" presetSubtype="0" fill="hold"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P spid="20"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0817C-CE68-6C4A-B373-F5F16EDF5CBD}"/>
              </a:ext>
            </a:extLst>
          </p:cNvPr>
          <p:cNvSpPr>
            <a:spLocks noGrp="1"/>
          </p:cNvSpPr>
          <p:nvPr>
            <p:ph type="title"/>
          </p:nvPr>
        </p:nvSpPr>
        <p:spPr>
          <a:xfrm>
            <a:off x="5215689" y="183519"/>
            <a:ext cx="1760621" cy="1339435"/>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782510"/>
            <a:ext cx="3802879" cy="269548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cheln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171971" y="3365721"/>
            <a:ext cx="217078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lfte</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4423219" y="4496381"/>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ndig</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619899" y="3429000"/>
            <a:ext cx="318086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ndern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48047" y="435478"/>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ltnis</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8402206" y="443326"/>
            <a:ext cx="350929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dchen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oy with big smil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1904" y="1803642"/>
            <a:ext cx="1529584" cy="1529584"/>
          </a:xfrm>
          <a:prstGeom prst="rect">
            <a:avLst/>
          </a:prstGeom>
        </p:spPr>
      </p:pic>
    </p:spTree>
    <p:extLst>
      <p:ext uri="{BB962C8B-B14F-4D97-AF65-F5344CB8AC3E}">
        <p14:creationId xmlns:p14="http://schemas.microsoft.com/office/powerpoint/2010/main" val="417591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 SS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acheln.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verhaltnis.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Madchen.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7" name="Halfte.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standig.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ander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5DE75-34C9-6F44-92C4-3AABC5F498E0}"/>
              </a:ext>
            </a:extLst>
          </p:cNvPr>
          <p:cNvSpPr>
            <a:spLocks noGrp="1"/>
          </p:cNvSpPr>
          <p:nvPr>
            <p:ph type="title"/>
          </p:nvPr>
        </p:nvSpPr>
        <p:spPr>
          <a:xfrm>
            <a:off x="4620202" y="180165"/>
            <a:ext cx="2951593" cy="1339435"/>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782510"/>
            <a:ext cx="3802879" cy="269548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cheln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171971" y="3365721"/>
            <a:ext cx="217078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lfte</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4423219" y="4496381"/>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ndig</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619899" y="3429000"/>
            <a:ext cx="318086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ndern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48047" y="435478"/>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ltnis</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8402206" y="443326"/>
            <a:ext cx="350929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dchen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oy with big smil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1904" y="1803642"/>
            <a:ext cx="1529584" cy="1529584"/>
          </a:xfrm>
          <a:prstGeom prst="rect">
            <a:avLst/>
          </a:prstGeom>
        </p:spPr>
      </p:pic>
    </p:spTree>
    <p:extLst>
      <p:ext uri="{BB962C8B-B14F-4D97-AF65-F5344CB8AC3E}">
        <p14:creationId xmlns:p14="http://schemas.microsoft.com/office/powerpoint/2010/main" val="378508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sunglasses&#10;&#10;Description automatically generated">
            <a:extLst>
              <a:ext uri="{FF2B5EF4-FFF2-40B4-BE49-F238E27FC236}">
                <a16:creationId xmlns:a16="http://schemas.microsoft.com/office/drawing/2014/main" id="{084CA2FF-A521-4030-B2E8-B678263DA3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3104" y="3892655"/>
            <a:ext cx="827866" cy="1108932"/>
          </a:xfrm>
          <a:prstGeom prst="rect">
            <a:avLst/>
          </a:prstGeom>
        </p:spPr>
      </p:pic>
      <p:pic>
        <p:nvPicPr>
          <p:cNvPr id="13" name="Picture 12" descr="A picture containing stool, hat&#10;&#10;Description automatically generated">
            <a:extLst>
              <a:ext uri="{FF2B5EF4-FFF2-40B4-BE49-F238E27FC236}">
                <a16:creationId xmlns:a16="http://schemas.microsoft.com/office/drawing/2014/main" id="{1A06EA57-9CD8-4710-89DA-45B1F2F4B777}"/>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79999" y="1193654"/>
            <a:ext cx="4147301" cy="517906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401156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Miezes</a:t>
            </a:r>
            <a:r>
              <a:rPr lang="en-GB" sz="3600" b="1" dirty="0">
                <a:solidFill>
                  <a:schemeClr val="bg1"/>
                </a:solidFill>
              </a:rPr>
              <a:t> </a:t>
            </a:r>
            <a:r>
              <a:rPr lang="en-GB" sz="3600" b="1" dirty="0" err="1">
                <a:solidFill>
                  <a:schemeClr val="bg1"/>
                </a:solidFill>
              </a:rPr>
              <a:t>Traum</a:t>
            </a:r>
            <a:endParaRPr lang="en-GB" sz="3600" b="1" dirty="0">
              <a:solidFill>
                <a:schemeClr val="bg1"/>
              </a:solidFill>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1" y="1296000"/>
            <a:ext cx="4456394" cy="461665"/>
          </a:xfrm>
          <a:prstGeom prst="rect">
            <a:avLst/>
          </a:prstGeom>
          <a:noFill/>
        </p:spPr>
        <p:txBody>
          <a:bodyPr wrap="square" rtlCol="0">
            <a:spAutoFit/>
          </a:bodyPr>
          <a:lstStyle/>
          <a:p>
            <a:r>
              <a:rPr lang="en-US" sz="2400" dirty="0" err="1">
                <a:solidFill>
                  <a:schemeClr val="accent5">
                    <a:lumMod val="50000"/>
                  </a:schemeClr>
                </a:solidFill>
              </a:rPr>
              <a:t>Mieze</a:t>
            </a:r>
            <a:r>
              <a:rPr lang="en-US" sz="2400" dirty="0">
                <a:solidFill>
                  <a:schemeClr val="accent5">
                    <a:lumMod val="50000"/>
                  </a:schemeClr>
                </a:solidFill>
              </a:rPr>
              <a:t> </a:t>
            </a:r>
            <a:r>
              <a:rPr lang="en-US" sz="2400" dirty="0" err="1">
                <a:solidFill>
                  <a:schemeClr val="accent5">
                    <a:lumMod val="50000"/>
                  </a:schemeClr>
                </a:solidFill>
              </a:rPr>
              <a:t>schläft</a:t>
            </a:r>
            <a:r>
              <a:rPr lang="en-US" sz="2400" dirty="0">
                <a:solidFill>
                  <a:schemeClr val="accent5">
                    <a:lumMod val="50000"/>
                  </a:schemeClr>
                </a:solidFill>
              </a:rPr>
              <a:t>… und </a:t>
            </a:r>
            <a:r>
              <a:rPr lang="en-US" sz="2400" dirty="0" err="1">
                <a:solidFill>
                  <a:schemeClr val="accent5">
                    <a:lumMod val="50000"/>
                  </a:schemeClr>
                </a:solidFill>
              </a:rPr>
              <a:t>träumt</a:t>
            </a:r>
            <a:r>
              <a:rPr lang="en-US" sz="2400" dirty="0">
                <a:solidFill>
                  <a:schemeClr val="accent5">
                    <a:lumMod val="50000"/>
                  </a:schemeClr>
                </a:solidFill>
              </a:rPr>
              <a:t>…</a:t>
            </a:r>
          </a:p>
        </p:txBody>
      </p:sp>
      <p:pic>
        <p:nvPicPr>
          <p:cNvPr id="7" name="Picture 6" descr="A picture containing text, map, sitting, table&#10;&#10;Description automatically generated">
            <a:extLst>
              <a:ext uri="{FF2B5EF4-FFF2-40B4-BE49-F238E27FC236}">
                <a16:creationId xmlns:a16="http://schemas.microsoft.com/office/drawing/2014/main" id="{5B75649F-F9D9-4A09-8D9F-561B1E6913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27186"/>
            <a:ext cx="2459865" cy="1247883"/>
          </a:xfrm>
          <a:prstGeom prst="rect">
            <a:avLst/>
          </a:prstGeom>
        </p:spPr>
      </p:pic>
      <p:sp>
        <p:nvSpPr>
          <p:cNvPr id="8" name="Thought Bubble: Cloud 7">
            <a:extLst>
              <a:ext uri="{FF2B5EF4-FFF2-40B4-BE49-F238E27FC236}">
                <a16:creationId xmlns:a16="http://schemas.microsoft.com/office/drawing/2014/main" id="{E0530556-A12F-4DAA-B056-48AE7FF1D430}"/>
              </a:ext>
            </a:extLst>
          </p:cNvPr>
          <p:cNvSpPr/>
          <p:nvPr/>
        </p:nvSpPr>
        <p:spPr>
          <a:xfrm>
            <a:off x="798490" y="2238045"/>
            <a:ext cx="3528811" cy="2133001"/>
          </a:xfrm>
          <a:prstGeom prst="cloudCallout">
            <a:avLst>
              <a:gd name="adj1" fmla="val -50226"/>
              <a:gd name="adj2" fmla="val 77114"/>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picture containing umbrella&#10;&#10;Description automatically generated">
            <a:extLst>
              <a:ext uri="{FF2B5EF4-FFF2-40B4-BE49-F238E27FC236}">
                <a16:creationId xmlns:a16="http://schemas.microsoft.com/office/drawing/2014/main" id="{37BECBD6-6B31-4C94-8FA7-A8130DF22C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700" y="1973305"/>
            <a:ext cx="3541278" cy="2397741"/>
          </a:xfrm>
          <a:prstGeom prst="rect">
            <a:avLst/>
          </a:prstGeom>
        </p:spPr>
      </p:pic>
      <p:sp>
        <p:nvSpPr>
          <p:cNvPr id="14" name="TextBox 13">
            <a:extLst>
              <a:ext uri="{FF2B5EF4-FFF2-40B4-BE49-F238E27FC236}">
                <a16:creationId xmlns:a16="http://schemas.microsoft.com/office/drawing/2014/main" id="{E1AF1E9F-7634-424F-B3D3-A7E05768E047}"/>
              </a:ext>
            </a:extLst>
          </p:cNvPr>
          <p:cNvSpPr txBox="1"/>
          <p:nvPr/>
        </p:nvSpPr>
        <p:spPr>
          <a:xfrm>
            <a:off x="4636393" y="1218784"/>
            <a:ext cx="7375606" cy="2677656"/>
          </a:xfrm>
          <a:prstGeom prst="rect">
            <a:avLst/>
          </a:prstGeom>
          <a:noFill/>
        </p:spPr>
        <p:txBody>
          <a:bodyPr wrap="square" rtlCol="0">
            <a:spAutoFit/>
          </a:bodyPr>
          <a:lstStyle/>
          <a:p>
            <a:r>
              <a:rPr lang="en-GB" sz="2400" dirty="0">
                <a:solidFill>
                  <a:schemeClr val="accent5">
                    <a:lumMod val="50000"/>
                  </a:schemeClr>
                </a:solidFill>
              </a:rPr>
              <a:t>Sie _______ ins Wasser. Sie _________ </a:t>
            </a:r>
            <a:r>
              <a:rPr lang="en-GB" sz="2400" dirty="0" err="1">
                <a:solidFill>
                  <a:schemeClr val="accent5">
                    <a:lumMod val="50000"/>
                  </a:schemeClr>
                </a:solidFill>
              </a:rPr>
              <a:t>einen</a:t>
            </a:r>
            <a:r>
              <a:rPr lang="en-GB" sz="2400" dirty="0">
                <a:solidFill>
                  <a:schemeClr val="accent5">
                    <a:lumMod val="50000"/>
                  </a:schemeClr>
                </a:solidFill>
              </a:rPr>
              <a:t> </a:t>
            </a:r>
            <a:r>
              <a:rPr lang="en-GB" sz="2400" dirty="0" err="1">
                <a:solidFill>
                  <a:schemeClr val="accent5">
                    <a:lumMod val="50000"/>
                  </a:schemeClr>
                </a:solidFill>
              </a:rPr>
              <a:t>großen</a:t>
            </a:r>
            <a:r>
              <a:rPr lang="en-GB" sz="2400" dirty="0">
                <a:solidFill>
                  <a:schemeClr val="accent5">
                    <a:lumMod val="50000"/>
                  </a:schemeClr>
                </a:solidFill>
              </a:rPr>
              <a:t> Fisch. Sie ________ </a:t>
            </a:r>
            <a:r>
              <a:rPr lang="en-GB" sz="2400" dirty="0" err="1">
                <a:solidFill>
                  <a:schemeClr val="accent5">
                    <a:lumMod val="50000"/>
                  </a:schemeClr>
                </a:solidFill>
              </a:rPr>
              <a:t>ihn</a:t>
            </a:r>
            <a:r>
              <a:rPr lang="en-GB" sz="2400" dirty="0">
                <a:solidFill>
                  <a:schemeClr val="accent5">
                    <a:lumMod val="50000"/>
                  </a:schemeClr>
                </a:solidFill>
              </a:rPr>
              <a:t> in </a:t>
            </a:r>
            <a:r>
              <a:rPr lang="en-GB" sz="2400" dirty="0" err="1">
                <a:solidFill>
                  <a:schemeClr val="accent5">
                    <a:lumMod val="50000"/>
                  </a:schemeClr>
                </a:solidFill>
              </a:rPr>
              <a:t>ihrem</a:t>
            </a:r>
            <a:r>
              <a:rPr lang="en-GB" sz="2400" dirty="0">
                <a:solidFill>
                  <a:schemeClr val="accent5">
                    <a:lumMod val="50000"/>
                  </a:schemeClr>
                </a:solidFill>
              </a:rPr>
              <a:t> </a:t>
            </a:r>
            <a:r>
              <a:rPr lang="en-GB" sz="2400" dirty="0" err="1">
                <a:solidFill>
                  <a:schemeClr val="accent5">
                    <a:lumMod val="50000"/>
                  </a:schemeClr>
                </a:solidFill>
              </a:rPr>
              <a:t>Mund</a:t>
            </a:r>
            <a:r>
              <a:rPr lang="en-GB" sz="2400" dirty="0">
                <a:solidFill>
                  <a:schemeClr val="accent5">
                    <a:lumMod val="50000"/>
                  </a:schemeClr>
                </a:solidFill>
              </a:rPr>
              <a:t> fest. Sie ________ </a:t>
            </a:r>
            <a:r>
              <a:rPr lang="en-GB" sz="2400" dirty="0" err="1">
                <a:solidFill>
                  <a:schemeClr val="accent5">
                    <a:lumMod val="50000"/>
                  </a:schemeClr>
                </a:solidFill>
              </a:rPr>
              <a:t>ihn</a:t>
            </a:r>
            <a:r>
              <a:rPr lang="en-GB" sz="2400" dirty="0">
                <a:solidFill>
                  <a:schemeClr val="accent5">
                    <a:lumMod val="50000"/>
                  </a:schemeClr>
                </a:solidFill>
              </a:rPr>
              <a:t> </a:t>
            </a:r>
            <a:r>
              <a:rPr lang="en-GB" sz="2400" dirty="0" err="1">
                <a:solidFill>
                  <a:schemeClr val="accent5">
                    <a:lumMod val="50000"/>
                  </a:schemeClr>
                </a:solidFill>
              </a:rPr>
              <a:t>nicht</a:t>
            </a:r>
            <a:r>
              <a:rPr lang="en-GB" sz="2400" dirty="0">
                <a:solidFill>
                  <a:schemeClr val="accent5">
                    <a:lumMod val="50000"/>
                  </a:schemeClr>
                </a:solidFill>
              </a:rPr>
              <a:t> los. Sie ________ </a:t>
            </a:r>
            <a:r>
              <a:rPr lang="en-GB" sz="2400" dirty="0" err="1">
                <a:solidFill>
                  <a:schemeClr val="accent5">
                    <a:lumMod val="50000"/>
                  </a:schemeClr>
                </a:solidFill>
              </a:rPr>
              <a:t>ihn</a:t>
            </a:r>
            <a:r>
              <a:rPr lang="en-GB" sz="2400" dirty="0">
                <a:solidFill>
                  <a:schemeClr val="accent5">
                    <a:lumMod val="50000"/>
                  </a:schemeClr>
                </a:solidFill>
              </a:rPr>
              <a:t> </a:t>
            </a:r>
            <a:r>
              <a:rPr lang="en-GB" sz="2400" dirty="0" err="1">
                <a:solidFill>
                  <a:schemeClr val="accent5">
                    <a:lumMod val="50000"/>
                  </a:schemeClr>
                </a:solidFill>
              </a:rPr>
              <a:t>nach</a:t>
            </a:r>
            <a:r>
              <a:rPr lang="en-GB" sz="2400" dirty="0">
                <a:solidFill>
                  <a:schemeClr val="accent5">
                    <a:lumMod val="50000"/>
                  </a:schemeClr>
                </a:solidFill>
              </a:rPr>
              <a:t> </a:t>
            </a:r>
            <a:r>
              <a:rPr lang="en-GB" sz="2400" dirty="0" err="1">
                <a:solidFill>
                  <a:schemeClr val="accent5">
                    <a:lumMod val="50000"/>
                  </a:schemeClr>
                </a:solidFill>
              </a:rPr>
              <a:t>Hause</a:t>
            </a:r>
            <a:r>
              <a:rPr lang="en-GB" sz="2400" dirty="0">
                <a:solidFill>
                  <a:schemeClr val="accent5">
                    <a:lumMod val="50000"/>
                  </a:schemeClr>
                </a:solidFill>
              </a:rPr>
              <a:t>.</a:t>
            </a:r>
            <a:br>
              <a:rPr lang="en-GB" sz="2400" dirty="0">
                <a:solidFill>
                  <a:schemeClr val="accent5">
                    <a:lumMod val="50000"/>
                  </a:schemeClr>
                </a:solidFill>
              </a:rPr>
            </a:br>
            <a:r>
              <a:rPr lang="en-GB" sz="2400" dirty="0">
                <a:solidFill>
                  <a:schemeClr val="accent5">
                    <a:lumMod val="50000"/>
                  </a:schemeClr>
                </a:solidFill>
              </a:rPr>
              <a:t>Mia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glücklich</a:t>
            </a:r>
            <a:r>
              <a:rPr lang="en-GB" sz="2400" dirty="0">
                <a:solidFill>
                  <a:schemeClr val="accent5">
                    <a:lumMod val="50000"/>
                  </a:schemeClr>
                </a:solidFill>
              </a:rPr>
              <a:t>.  Sie hat Hunger. Sie _______ den Fisch und ________ </a:t>
            </a:r>
            <a:r>
              <a:rPr lang="en-GB" sz="2400" dirty="0" err="1">
                <a:solidFill>
                  <a:schemeClr val="accent5">
                    <a:lumMod val="50000"/>
                  </a:schemeClr>
                </a:solidFill>
              </a:rPr>
              <a:t>ihn</a:t>
            </a:r>
            <a:r>
              <a:rPr lang="en-GB" sz="2400" dirty="0">
                <a:solidFill>
                  <a:schemeClr val="accent5">
                    <a:lumMod val="50000"/>
                  </a:schemeClr>
                </a:solidFill>
              </a:rPr>
              <a:t>.  </a:t>
            </a:r>
            <a:r>
              <a:rPr lang="en-GB" sz="2400" dirty="0" err="1">
                <a:solidFill>
                  <a:schemeClr val="accent5">
                    <a:lumMod val="50000"/>
                  </a:schemeClr>
                </a:solidFill>
              </a:rPr>
              <a:t>Mieze</a:t>
            </a:r>
            <a:r>
              <a:rPr lang="en-GB" sz="2400" dirty="0">
                <a:solidFill>
                  <a:schemeClr val="accent5">
                    <a:lumMod val="50000"/>
                  </a:schemeClr>
                </a:solidFill>
              </a:rPr>
              <a:t> und Mia </a:t>
            </a:r>
            <a:r>
              <a:rPr lang="en-GB" sz="2400" dirty="0" err="1">
                <a:solidFill>
                  <a:schemeClr val="accent5">
                    <a:lumMod val="50000"/>
                  </a:schemeClr>
                </a:solidFill>
              </a:rPr>
              <a:t>essen</a:t>
            </a:r>
            <a:r>
              <a:rPr lang="en-GB" sz="2400" dirty="0">
                <a:solidFill>
                  <a:schemeClr val="accent5">
                    <a:lumMod val="50000"/>
                  </a:schemeClr>
                </a:solidFill>
              </a:rPr>
              <a:t> </a:t>
            </a:r>
            <a:r>
              <a:rPr lang="en-GB" sz="2400" dirty="0" err="1">
                <a:solidFill>
                  <a:schemeClr val="accent5">
                    <a:lumMod val="50000"/>
                  </a:schemeClr>
                </a:solidFill>
              </a:rPr>
              <a:t>zusammen</a:t>
            </a:r>
            <a:r>
              <a:rPr lang="en-GB" sz="2400" dirty="0">
                <a:solidFill>
                  <a:schemeClr val="accent5">
                    <a:lumMod val="50000"/>
                  </a:schemeClr>
                </a:solidFill>
              </a:rPr>
              <a:t> den Fisch. </a:t>
            </a:r>
            <a:r>
              <a:rPr lang="en-GB" sz="2400" dirty="0" err="1">
                <a:solidFill>
                  <a:schemeClr val="accent5">
                    <a:lumMod val="50000"/>
                  </a:schemeClr>
                </a:solidFill>
              </a:rPr>
              <a:t>Er</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lecker</a:t>
            </a:r>
            <a:r>
              <a:rPr lang="en-GB" sz="2400" dirty="0">
                <a:solidFill>
                  <a:schemeClr val="accent5">
                    <a:lumMod val="50000"/>
                  </a:schemeClr>
                </a:solidFill>
              </a:rPr>
              <a:t>! </a:t>
            </a:r>
          </a:p>
        </p:txBody>
      </p:sp>
      <p:graphicFrame>
        <p:nvGraphicFramePr>
          <p:cNvPr id="15" name="Table 15">
            <a:extLst>
              <a:ext uri="{FF2B5EF4-FFF2-40B4-BE49-F238E27FC236}">
                <a16:creationId xmlns:a16="http://schemas.microsoft.com/office/drawing/2014/main" id="{4ED56A5F-7576-4DBA-8063-2F0AF3ED5F38}"/>
              </a:ext>
            </a:extLst>
          </p:cNvPr>
          <p:cNvGraphicFramePr>
            <a:graphicFrameLocks noGrp="1"/>
          </p:cNvGraphicFramePr>
          <p:nvPr/>
        </p:nvGraphicFramePr>
        <p:xfrm>
          <a:off x="3831200" y="5600036"/>
          <a:ext cx="8128000" cy="457200"/>
        </p:xfrm>
        <a:graphic>
          <a:graphicData uri="http://schemas.openxmlformats.org/drawingml/2006/table">
            <a:tbl>
              <a:tblPr firstRow="1" bandRow="1">
                <a:tableStyleId>{5940675A-B579-460E-94D1-54222C63F5DA}</a:tableStyleId>
              </a:tblPr>
              <a:tblGrid>
                <a:gridCol w="2790317">
                  <a:extLst>
                    <a:ext uri="{9D8B030D-6E8A-4147-A177-3AD203B41FA5}">
                      <a16:colId xmlns:a16="http://schemas.microsoft.com/office/drawing/2014/main" val="1416267186"/>
                    </a:ext>
                  </a:extLst>
                </a:gridCol>
                <a:gridCol w="1797269">
                  <a:extLst>
                    <a:ext uri="{9D8B030D-6E8A-4147-A177-3AD203B41FA5}">
                      <a16:colId xmlns:a16="http://schemas.microsoft.com/office/drawing/2014/main" val="2316736887"/>
                    </a:ext>
                  </a:extLst>
                </a:gridCol>
                <a:gridCol w="1734207">
                  <a:extLst>
                    <a:ext uri="{9D8B030D-6E8A-4147-A177-3AD203B41FA5}">
                      <a16:colId xmlns:a16="http://schemas.microsoft.com/office/drawing/2014/main" val="3076105738"/>
                    </a:ext>
                  </a:extLst>
                </a:gridCol>
                <a:gridCol w="1806207">
                  <a:extLst>
                    <a:ext uri="{9D8B030D-6E8A-4147-A177-3AD203B41FA5}">
                      <a16:colId xmlns:a16="http://schemas.microsoft.com/office/drawing/2014/main" val="2993424972"/>
                    </a:ext>
                  </a:extLst>
                </a:gridCol>
              </a:tblGrid>
              <a:tr h="370840">
                <a:tc>
                  <a:txBody>
                    <a:bodyPr/>
                    <a:lstStyle/>
                    <a:p>
                      <a:pPr algn="ctr"/>
                      <a:r>
                        <a:rPr lang="en-GB" sz="2400" dirty="0" err="1">
                          <a:solidFill>
                            <a:srgbClr val="115076"/>
                          </a:solidFill>
                          <a:latin typeface="+mn-lt"/>
                        </a:rPr>
                        <a:t>halten</a:t>
                      </a:r>
                      <a:r>
                        <a:rPr lang="en-GB" sz="2400" dirty="0">
                          <a:solidFill>
                            <a:srgbClr val="115076"/>
                          </a:solidFill>
                          <a:latin typeface="+mn-lt"/>
                        </a:rPr>
                        <a:t> </a:t>
                      </a:r>
                      <a:r>
                        <a:rPr lang="en-GB" sz="2400" i="1" dirty="0">
                          <a:solidFill>
                            <a:srgbClr val="115076"/>
                          </a:solidFill>
                          <a:latin typeface="+mn-lt"/>
                        </a:rPr>
                        <a:t>(to hold)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fallen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tragen</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waschen</a:t>
                      </a:r>
                      <a:r>
                        <a:rPr lang="en-GB" sz="2400" dirty="0">
                          <a:solidFill>
                            <a:srgbClr val="115076"/>
                          </a:solidFill>
                          <a:latin typeface="+mn-lt"/>
                        </a:rPr>
                        <a: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1148121"/>
                  </a:ext>
                </a:extLst>
              </a:tr>
            </a:tbl>
          </a:graphicData>
        </a:graphic>
      </p:graphicFrame>
      <p:graphicFrame>
        <p:nvGraphicFramePr>
          <p:cNvPr id="17" name="Table 17">
            <a:extLst>
              <a:ext uri="{FF2B5EF4-FFF2-40B4-BE49-F238E27FC236}">
                <a16:creationId xmlns:a16="http://schemas.microsoft.com/office/drawing/2014/main" id="{7E9E0011-29B8-4F07-AD15-A7C47BC77340}"/>
              </a:ext>
            </a:extLst>
          </p:cNvPr>
          <p:cNvGraphicFramePr>
            <a:graphicFrameLocks noGrp="1"/>
          </p:cNvGraphicFramePr>
          <p:nvPr/>
        </p:nvGraphicFramePr>
        <p:xfrm>
          <a:off x="3831201" y="5146186"/>
          <a:ext cx="8127999" cy="457200"/>
        </p:xfrm>
        <a:graphic>
          <a:graphicData uri="http://schemas.openxmlformats.org/drawingml/2006/table">
            <a:tbl>
              <a:tblPr firstRow="1" bandRow="1">
                <a:tableStyleId>{5940675A-B579-460E-94D1-54222C63F5DA}</a:tableStyleId>
              </a:tblPr>
              <a:tblGrid>
                <a:gridCol w="1970509">
                  <a:extLst>
                    <a:ext uri="{9D8B030D-6E8A-4147-A177-3AD203B41FA5}">
                      <a16:colId xmlns:a16="http://schemas.microsoft.com/office/drawing/2014/main" val="704100977"/>
                    </a:ext>
                  </a:extLst>
                </a:gridCol>
                <a:gridCol w="2790497">
                  <a:extLst>
                    <a:ext uri="{9D8B030D-6E8A-4147-A177-3AD203B41FA5}">
                      <a16:colId xmlns:a16="http://schemas.microsoft.com/office/drawing/2014/main" val="239769527"/>
                    </a:ext>
                  </a:extLst>
                </a:gridCol>
                <a:gridCol w="3366993">
                  <a:extLst>
                    <a:ext uri="{9D8B030D-6E8A-4147-A177-3AD203B41FA5}">
                      <a16:colId xmlns:a16="http://schemas.microsoft.com/office/drawing/2014/main" val="2083550631"/>
                    </a:ext>
                  </a:extLst>
                </a:gridCol>
              </a:tblGrid>
              <a:tr h="370840">
                <a:tc>
                  <a:txBody>
                    <a:bodyPr/>
                    <a:lstStyle/>
                    <a:p>
                      <a:pPr algn="ctr"/>
                      <a:r>
                        <a:rPr lang="en-GB" sz="2400" dirty="0" err="1">
                          <a:solidFill>
                            <a:srgbClr val="115076"/>
                          </a:solidFill>
                          <a:latin typeface="+mn-lt"/>
                        </a:rPr>
                        <a:t>lassen</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braten</a:t>
                      </a:r>
                      <a:r>
                        <a:rPr lang="en-GB" sz="2400" dirty="0">
                          <a:solidFill>
                            <a:srgbClr val="115076"/>
                          </a:solidFill>
                          <a:latin typeface="+mn-lt"/>
                        </a:rPr>
                        <a:t> </a:t>
                      </a:r>
                      <a:r>
                        <a:rPr lang="en-GB" sz="2400" i="1" dirty="0">
                          <a:solidFill>
                            <a:srgbClr val="115076"/>
                          </a:solidFill>
                          <a:latin typeface="+mn-lt"/>
                        </a:rPr>
                        <a:t>(to fry)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fangen</a:t>
                      </a:r>
                      <a:r>
                        <a:rPr lang="en-GB" sz="2400" dirty="0">
                          <a:solidFill>
                            <a:srgbClr val="115076"/>
                          </a:solidFill>
                          <a:latin typeface="+mn-lt"/>
                        </a:rPr>
                        <a:t> </a:t>
                      </a:r>
                      <a:r>
                        <a:rPr lang="en-GB" sz="2400" i="1" dirty="0">
                          <a:solidFill>
                            <a:srgbClr val="115076"/>
                          </a:solidFill>
                          <a:latin typeface="+mn-lt"/>
                        </a:rPr>
                        <a:t>(to catch)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57207983"/>
                  </a:ext>
                </a:extLst>
              </a:tr>
            </a:tbl>
          </a:graphicData>
        </a:graphic>
      </p:graphicFrame>
      <p:sp>
        <p:nvSpPr>
          <p:cNvPr id="19" name="Rounded Rectangle 11">
            <a:extLst>
              <a:ext uri="{FF2B5EF4-FFF2-40B4-BE49-F238E27FC236}">
                <a16:creationId xmlns:a16="http://schemas.microsoft.com/office/drawing/2014/main" id="{DE6D21A8-B91C-4ED0-B5C4-28587DF7A2B1}"/>
              </a:ext>
            </a:extLst>
          </p:cNvPr>
          <p:cNvSpPr/>
          <p:nvPr/>
        </p:nvSpPr>
        <p:spPr>
          <a:xfrm>
            <a:off x="9728969" y="145097"/>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pic>
        <p:nvPicPr>
          <p:cNvPr id="23" name="Picture 22" descr="A close up of a logo&#10;&#10;Description automatically generated">
            <a:extLst>
              <a:ext uri="{FF2B5EF4-FFF2-40B4-BE49-F238E27FC236}">
                <a16:creationId xmlns:a16="http://schemas.microsoft.com/office/drawing/2014/main" id="{9C3A75B4-6C9A-439B-9C2A-673C4A9F7B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273813" flipH="1">
            <a:off x="11034104" y="3038600"/>
            <a:ext cx="1318681" cy="1318681"/>
          </a:xfrm>
          <a:prstGeom prst="rect">
            <a:avLst/>
          </a:prstGeom>
        </p:spPr>
      </p:pic>
      <p:pic>
        <p:nvPicPr>
          <p:cNvPr id="25" name="Picture 24" descr="A close up of a logo&#10;&#10;Description automatically generated">
            <a:extLst>
              <a:ext uri="{FF2B5EF4-FFF2-40B4-BE49-F238E27FC236}">
                <a16:creationId xmlns:a16="http://schemas.microsoft.com/office/drawing/2014/main" id="{ACF53739-D608-4DEC-BC90-1DDAC0B1C05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9652"/>
          <a:stretch/>
        </p:blipFill>
        <p:spPr>
          <a:xfrm rot="615559">
            <a:off x="9767062" y="4005644"/>
            <a:ext cx="1150660" cy="989030"/>
          </a:xfrm>
          <a:prstGeom prst="rect">
            <a:avLst/>
          </a:prstGeom>
        </p:spPr>
      </p:pic>
      <p:sp>
        <p:nvSpPr>
          <p:cNvPr id="29" name="Action Button: Custom 16">
            <a:hlinkClick r:id="" action="ppaction://noaction" highlightClick="1">
              <a:snd r:embed="rId10" name="14. fullstory-no[beep]s.wav"/>
            </a:hlinkClick>
            <a:extLst>
              <a:ext uri="{FF2B5EF4-FFF2-40B4-BE49-F238E27FC236}">
                <a16:creationId xmlns:a16="http://schemas.microsoft.com/office/drawing/2014/main" id="{13F9AB66-2DAB-A849-89C4-7AF59987F5A8}"/>
              </a:ext>
            </a:extLst>
          </p:cNvPr>
          <p:cNvSpPr/>
          <p:nvPr/>
        </p:nvSpPr>
        <p:spPr>
          <a:xfrm>
            <a:off x="9983024" y="864930"/>
            <a:ext cx="2036531"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ohne</a:t>
            </a:r>
            <a:r>
              <a:rPr lang="en-GB" sz="2000" b="1" dirty="0">
                <a:solidFill>
                  <a:prstClr val="white"/>
                </a:solidFill>
                <a:latin typeface="Century Gothic" panose="020B0502020202020204" pitchFamily="34" charset="0"/>
              </a:rPr>
              <a:t> </a:t>
            </a:r>
            <a:r>
              <a:rPr lang="en-GB" sz="2000" b="1" dirty="0" err="1">
                <a:solidFill>
                  <a:prstClr val="white"/>
                </a:solidFill>
                <a:latin typeface="Century Gothic" panose="020B0502020202020204" pitchFamily="34" charset="0"/>
              </a:rPr>
              <a:t>Pausen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Action Button: Custom 16">
            <a:hlinkClick r:id="" action="ppaction://noaction" highlightClick="1">
              <a:snd r:embed="rId11" name="14. fullstory-no[beep]s_pauses.wav"/>
            </a:hlinkClick>
            <a:extLst>
              <a:ext uri="{FF2B5EF4-FFF2-40B4-BE49-F238E27FC236}">
                <a16:creationId xmlns:a16="http://schemas.microsoft.com/office/drawing/2014/main" id="{46D726D0-E1CD-433E-A13A-08F86C01F217}"/>
              </a:ext>
            </a:extLst>
          </p:cNvPr>
          <p:cNvSpPr/>
          <p:nvPr/>
        </p:nvSpPr>
        <p:spPr>
          <a:xfrm>
            <a:off x="4661977" y="734816"/>
            <a:ext cx="2036531"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Miezes</a:t>
            </a:r>
            <a:r>
              <a:rPr lang="en-GB" sz="2000" b="1" dirty="0">
                <a:solidFill>
                  <a:prstClr val="white"/>
                </a:solidFill>
                <a:latin typeface="Century Gothic" panose="020B0502020202020204" pitchFamily="34" charset="0"/>
              </a:rPr>
              <a:t> </a:t>
            </a:r>
            <a:r>
              <a:rPr lang="en-GB" sz="2000" b="1" dirty="0" err="1">
                <a:solidFill>
                  <a:prstClr val="white"/>
                </a:solidFill>
                <a:latin typeface="Century Gothic" panose="020B0502020202020204" pitchFamily="34" charset="0"/>
              </a:rPr>
              <a:t>Traum</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0015202-D78E-4115-9C85-CC907DDB8AB1}"/>
              </a:ext>
            </a:extLst>
          </p:cNvPr>
          <p:cNvSpPr txBox="1"/>
          <p:nvPr/>
        </p:nvSpPr>
        <p:spPr>
          <a:xfrm>
            <a:off x="5123793" y="1193654"/>
            <a:ext cx="1150883" cy="461665"/>
          </a:xfrm>
          <a:prstGeom prst="rect">
            <a:avLst/>
          </a:prstGeom>
          <a:noFill/>
        </p:spPr>
        <p:txBody>
          <a:bodyPr wrap="square" rtlCol="0">
            <a:spAutoFit/>
          </a:bodyPr>
          <a:lstStyle/>
          <a:p>
            <a:pPr algn="ctr"/>
            <a:r>
              <a:rPr lang="en-GB" sz="2400" b="1" dirty="0" err="1">
                <a:solidFill>
                  <a:schemeClr val="accent5">
                    <a:lumMod val="50000"/>
                  </a:schemeClr>
                </a:solidFill>
              </a:rPr>
              <a:t>fällt</a:t>
            </a:r>
            <a:endParaRPr lang="en-GB" sz="2400" b="1" dirty="0">
              <a:solidFill>
                <a:schemeClr val="accent5">
                  <a:lumMod val="50000"/>
                </a:schemeClr>
              </a:solidFill>
            </a:endParaRPr>
          </a:p>
        </p:txBody>
      </p:sp>
      <p:sp>
        <p:nvSpPr>
          <p:cNvPr id="20" name="TextBox 19">
            <a:extLst>
              <a:ext uri="{FF2B5EF4-FFF2-40B4-BE49-F238E27FC236}">
                <a16:creationId xmlns:a16="http://schemas.microsoft.com/office/drawing/2014/main" id="{B92EB0D0-33B5-4955-B03C-4DA14312D363}"/>
              </a:ext>
            </a:extLst>
          </p:cNvPr>
          <p:cNvSpPr txBox="1"/>
          <p:nvPr/>
        </p:nvSpPr>
        <p:spPr>
          <a:xfrm>
            <a:off x="8567896" y="1161834"/>
            <a:ext cx="1150883" cy="461665"/>
          </a:xfrm>
          <a:prstGeom prst="rect">
            <a:avLst/>
          </a:prstGeom>
          <a:noFill/>
        </p:spPr>
        <p:txBody>
          <a:bodyPr wrap="square" rtlCol="0">
            <a:spAutoFit/>
          </a:bodyPr>
          <a:lstStyle/>
          <a:p>
            <a:pPr algn="ctr"/>
            <a:r>
              <a:rPr lang="en-GB" sz="2400" b="1" dirty="0" err="1">
                <a:solidFill>
                  <a:schemeClr val="accent5">
                    <a:lumMod val="50000"/>
                  </a:schemeClr>
                </a:solidFill>
              </a:rPr>
              <a:t>fängt</a:t>
            </a:r>
            <a:endParaRPr lang="en-GB" sz="2400" b="1" dirty="0">
              <a:solidFill>
                <a:schemeClr val="accent5">
                  <a:lumMod val="50000"/>
                </a:schemeClr>
              </a:solidFill>
            </a:endParaRPr>
          </a:p>
        </p:txBody>
      </p:sp>
      <p:sp>
        <p:nvSpPr>
          <p:cNvPr id="22" name="TextBox 21">
            <a:extLst>
              <a:ext uri="{FF2B5EF4-FFF2-40B4-BE49-F238E27FC236}">
                <a16:creationId xmlns:a16="http://schemas.microsoft.com/office/drawing/2014/main" id="{E8BB1F0C-B412-4FED-BB48-179FF7178E6B}"/>
              </a:ext>
            </a:extLst>
          </p:cNvPr>
          <p:cNvSpPr txBox="1"/>
          <p:nvPr/>
        </p:nvSpPr>
        <p:spPr>
          <a:xfrm>
            <a:off x="7262466" y="1574609"/>
            <a:ext cx="1150883" cy="461665"/>
          </a:xfrm>
          <a:prstGeom prst="rect">
            <a:avLst/>
          </a:prstGeom>
          <a:noFill/>
        </p:spPr>
        <p:txBody>
          <a:bodyPr wrap="square" rtlCol="0">
            <a:spAutoFit/>
          </a:bodyPr>
          <a:lstStyle/>
          <a:p>
            <a:pPr algn="ctr"/>
            <a:r>
              <a:rPr lang="en-GB" sz="2400" b="1" dirty="0" err="1">
                <a:solidFill>
                  <a:schemeClr val="accent5">
                    <a:lumMod val="50000"/>
                  </a:schemeClr>
                </a:solidFill>
              </a:rPr>
              <a:t>hält</a:t>
            </a:r>
            <a:endParaRPr lang="en-GB" sz="2400" b="1" dirty="0">
              <a:solidFill>
                <a:schemeClr val="accent5">
                  <a:lumMod val="50000"/>
                </a:schemeClr>
              </a:solidFill>
            </a:endParaRPr>
          </a:p>
        </p:txBody>
      </p:sp>
      <p:sp>
        <p:nvSpPr>
          <p:cNvPr id="24" name="TextBox 23">
            <a:extLst>
              <a:ext uri="{FF2B5EF4-FFF2-40B4-BE49-F238E27FC236}">
                <a16:creationId xmlns:a16="http://schemas.microsoft.com/office/drawing/2014/main" id="{757E7B09-7DBC-4D0C-B4D2-3C2528A06978}"/>
              </a:ext>
            </a:extLst>
          </p:cNvPr>
          <p:cNvSpPr txBox="1"/>
          <p:nvPr/>
        </p:nvSpPr>
        <p:spPr>
          <a:xfrm>
            <a:off x="5205768" y="1932901"/>
            <a:ext cx="1150883" cy="461665"/>
          </a:xfrm>
          <a:prstGeom prst="rect">
            <a:avLst/>
          </a:prstGeom>
          <a:noFill/>
        </p:spPr>
        <p:txBody>
          <a:bodyPr wrap="square" rtlCol="0">
            <a:spAutoFit/>
          </a:bodyPr>
          <a:lstStyle/>
          <a:p>
            <a:pPr algn="ctr"/>
            <a:r>
              <a:rPr lang="en-GB" sz="2400" b="1" dirty="0" err="1">
                <a:solidFill>
                  <a:schemeClr val="accent5">
                    <a:lumMod val="50000"/>
                  </a:schemeClr>
                </a:solidFill>
              </a:rPr>
              <a:t>lässt</a:t>
            </a:r>
            <a:endParaRPr lang="en-GB" sz="2400" b="1" dirty="0">
              <a:solidFill>
                <a:schemeClr val="accent5">
                  <a:lumMod val="50000"/>
                </a:schemeClr>
              </a:solidFill>
            </a:endParaRPr>
          </a:p>
        </p:txBody>
      </p:sp>
      <p:sp>
        <p:nvSpPr>
          <p:cNvPr id="26" name="TextBox 25">
            <a:extLst>
              <a:ext uri="{FF2B5EF4-FFF2-40B4-BE49-F238E27FC236}">
                <a16:creationId xmlns:a16="http://schemas.microsoft.com/office/drawing/2014/main" id="{61C65CD6-3AC4-4B8E-9118-261CC5806F00}"/>
              </a:ext>
            </a:extLst>
          </p:cNvPr>
          <p:cNvSpPr txBox="1"/>
          <p:nvPr/>
        </p:nvSpPr>
        <p:spPr>
          <a:xfrm>
            <a:off x="8825697" y="1941112"/>
            <a:ext cx="1150883" cy="461665"/>
          </a:xfrm>
          <a:prstGeom prst="rect">
            <a:avLst/>
          </a:prstGeom>
          <a:noFill/>
        </p:spPr>
        <p:txBody>
          <a:bodyPr wrap="square" rtlCol="0">
            <a:spAutoFit/>
          </a:bodyPr>
          <a:lstStyle/>
          <a:p>
            <a:pPr algn="ctr"/>
            <a:r>
              <a:rPr lang="en-GB" sz="2400" b="1" dirty="0" err="1">
                <a:solidFill>
                  <a:schemeClr val="accent5">
                    <a:lumMod val="50000"/>
                  </a:schemeClr>
                </a:solidFill>
              </a:rPr>
              <a:t>trägt</a:t>
            </a:r>
            <a:endParaRPr lang="en-GB" sz="2400" b="1" dirty="0">
              <a:solidFill>
                <a:schemeClr val="accent5">
                  <a:lumMod val="50000"/>
                </a:schemeClr>
              </a:solidFill>
            </a:endParaRPr>
          </a:p>
        </p:txBody>
      </p:sp>
      <p:sp>
        <p:nvSpPr>
          <p:cNvPr id="27" name="TextBox 26">
            <a:extLst>
              <a:ext uri="{FF2B5EF4-FFF2-40B4-BE49-F238E27FC236}">
                <a16:creationId xmlns:a16="http://schemas.microsoft.com/office/drawing/2014/main" id="{ADC2F683-E311-4828-9228-9D2B1167A423}"/>
              </a:ext>
            </a:extLst>
          </p:cNvPr>
          <p:cNvSpPr txBox="1"/>
          <p:nvPr/>
        </p:nvSpPr>
        <p:spPr>
          <a:xfrm>
            <a:off x="9879575" y="2676125"/>
            <a:ext cx="1424135" cy="461665"/>
          </a:xfrm>
          <a:prstGeom prst="rect">
            <a:avLst/>
          </a:prstGeom>
          <a:noFill/>
        </p:spPr>
        <p:txBody>
          <a:bodyPr wrap="square" rtlCol="0">
            <a:spAutoFit/>
          </a:bodyPr>
          <a:lstStyle/>
          <a:p>
            <a:pPr algn="ctr"/>
            <a:r>
              <a:rPr lang="en-GB" sz="2400" b="1" dirty="0" err="1">
                <a:solidFill>
                  <a:schemeClr val="accent5">
                    <a:lumMod val="50000"/>
                  </a:schemeClr>
                </a:solidFill>
              </a:rPr>
              <a:t>wäscht</a:t>
            </a:r>
            <a:endParaRPr lang="en-GB" sz="2400" b="1" dirty="0">
              <a:solidFill>
                <a:schemeClr val="accent5">
                  <a:lumMod val="50000"/>
                </a:schemeClr>
              </a:solidFill>
            </a:endParaRPr>
          </a:p>
        </p:txBody>
      </p:sp>
      <p:sp>
        <p:nvSpPr>
          <p:cNvPr id="28" name="TextBox 27">
            <a:extLst>
              <a:ext uri="{FF2B5EF4-FFF2-40B4-BE49-F238E27FC236}">
                <a16:creationId xmlns:a16="http://schemas.microsoft.com/office/drawing/2014/main" id="{49AFB85A-CD5A-47A6-9E3A-145122CBA11C}"/>
              </a:ext>
            </a:extLst>
          </p:cNvPr>
          <p:cNvSpPr txBox="1"/>
          <p:nvPr/>
        </p:nvSpPr>
        <p:spPr>
          <a:xfrm>
            <a:off x="6253655" y="3021792"/>
            <a:ext cx="1150883" cy="461665"/>
          </a:xfrm>
          <a:prstGeom prst="rect">
            <a:avLst/>
          </a:prstGeom>
          <a:noFill/>
        </p:spPr>
        <p:txBody>
          <a:bodyPr wrap="square" rtlCol="0">
            <a:spAutoFit/>
          </a:bodyPr>
          <a:lstStyle/>
          <a:p>
            <a:pPr algn="ctr"/>
            <a:r>
              <a:rPr lang="en-GB" sz="2400" b="1" dirty="0" err="1">
                <a:solidFill>
                  <a:schemeClr val="accent5">
                    <a:lumMod val="50000"/>
                  </a:schemeClr>
                </a:solidFill>
              </a:rPr>
              <a:t>brät</a:t>
            </a:r>
            <a:endParaRPr lang="en-GB" sz="2400" b="1" dirty="0">
              <a:solidFill>
                <a:schemeClr val="accent5">
                  <a:lumMod val="50000"/>
                </a:schemeClr>
              </a:solidFill>
            </a:endParaRP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2" grpId="0"/>
      <p:bldP spid="24" grpId="0"/>
      <p:bldP spid="26" grpId="0"/>
      <p:bldP spid="27" grpId="0"/>
      <p:bldP spid="2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15831" y="1163991"/>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2" name="Table 15">
            <a:extLst>
              <a:ext uri="{FF2B5EF4-FFF2-40B4-BE49-F238E27FC236}">
                <a16:creationId xmlns:a16="http://schemas.microsoft.com/office/drawing/2014/main" id="{9FD12A4C-613C-4506-AD44-2AFE2A247223}"/>
              </a:ext>
            </a:extLst>
          </p:cNvPr>
          <p:cNvGraphicFramePr>
            <a:graphicFrameLocks noGrp="1"/>
          </p:cNvGraphicFramePr>
          <p:nvPr/>
        </p:nvGraphicFramePr>
        <p:xfrm>
          <a:off x="2787097" y="1163991"/>
          <a:ext cx="8127999" cy="5108472"/>
        </p:xfrm>
        <a:graphic>
          <a:graphicData uri="http://schemas.openxmlformats.org/drawingml/2006/table">
            <a:tbl>
              <a:tblPr firstRow="1" bandRow="1">
                <a:tableStyleId>{5940675A-B579-460E-94D1-54222C63F5DA}</a:tableStyleId>
              </a:tblPr>
              <a:tblGrid>
                <a:gridCol w="677998">
                  <a:extLst>
                    <a:ext uri="{9D8B030D-6E8A-4147-A177-3AD203B41FA5}">
                      <a16:colId xmlns:a16="http://schemas.microsoft.com/office/drawing/2014/main" val="1421192044"/>
                    </a:ext>
                  </a:extLst>
                </a:gridCol>
                <a:gridCol w="3625516">
                  <a:extLst>
                    <a:ext uri="{9D8B030D-6E8A-4147-A177-3AD203B41FA5}">
                      <a16:colId xmlns:a16="http://schemas.microsoft.com/office/drawing/2014/main" val="2806736357"/>
                    </a:ext>
                  </a:extLst>
                </a:gridCol>
                <a:gridCol w="3824485">
                  <a:extLst>
                    <a:ext uri="{9D8B030D-6E8A-4147-A177-3AD203B41FA5}">
                      <a16:colId xmlns:a16="http://schemas.microsoft.com/office/drawing/2014/main" val="1837165621"/>
                    </a:ext>
                  </a:extLst>
                </a:gridCol>
              </a:tblGrid>
              <a:tr h="567608">
                <a:tc>
                  <a:txBody>
                    <a:bodyPr/>
                    <a:lstStyle/>
                    <a:p>
                      <a:pPr algn="ctr"/>
                      <a:endParaRPr lang="en-GB" sz="2400" b="1"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mn-lt"/>
                        </a:rPr>
                        <a:t>Singular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mn-lt"/>
                        </a:rPr>
                        <a:t>Plural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38366006"/>
                  </a:ext>
                </a:extLst>
              </a:tr>
              <a:tr h="567608">
                <a:tc>
                  <a:txBody>
                    <a:bodyPr/>
                    <a:lstStyle/>
                    <a:p>
                      <a:pPr algn="ctr"/>
                      <a:r>
                        <a:rPr lang="en-GB" sz="2400" b="1" dirty="0">
                          <a:solidFill>
                            <a:srgbClr val="115076"/>
                          </a:solidFill>
                          <a:latin typeface="+mn-lt"/>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Wald (m)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Wälder</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27510901"/>
                  </a:ext>
                </a:extLst>
              </a:tr>
              <a:tr h="567608">
                <a:tc>
                  <a:txBody>
                    <a:bodyPr/>
                    <a:lstStyle/>
                    <a:p>
                      <a:pPr algn="ctr"/>
                      <a:r>
                        <a:rPr lang="en-GB" sz="2400" b="1" dirty="0">
                          <a:solidFill>
                            <a:srgbClr val="115076"/>
                          </a:solidFill>
                          <a:latin typeface="+mn-lt"/>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Kraft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Kräfte</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03460464"/>
                  </a:ext>
                </a:extLst>
              </a:tr>
              <a:tr h="567608">
                <a:tc>
                  <a:txBody>
                    <a:bodyPr/>
                    <a:lstStyle/>
                    <a:p>
                      <a:pPr algn="ctr"/>
                      <a:r>
                        <a:rPr lang="en-GB" sz="2400" b="1" dirty="0">
                          <a:solidFill>
                            <a:srgbClr val="115076"/>
                          </a:solidFill>
                          <a:latin typeface="+mn-lt"/>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Apfel</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Äpfel</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756284205"/>
                  </a:ext>
                </a:extLst>
              </a:tr>
              <a:tr h="567608">
                <a:tc>
                  <a:txBody>
                    <a:bodyPr/>
                    <a:lstStyle/>
                    <a:p>
                      <a:pPr algn="ctr"/>
                      <a:r>
                        <a:rPr lang="en-GB" sz="2400" b="1" dirty="0">
                          <a:solidFill>
                            <a:srgbClr val="115076"/>
                          </a:solidFill>
                          <a:latin typeface="+mn-lt"/>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Angst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Ängste</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75092236"/>
                  </a:ext>
                </a:extLst>
              </a:tr>
              <a:tr h="567608">
                <a:tc>
                  <a:txBody>
                    <a:bodyPr/>
                    <a:lstStyle/>
                    <a:p>
                      <a:pPr algn="ctr"/>
                      <a:r>
                        <a:rPr lang="en-GB" sz="2400" b="1" dirty="0">
                          <a:solidFill>
                            <a:srgbClr val="115076"/>
                          </a:solidFill>
                          <a:latin typeface="+mn-lt"/>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   </a:t>
                      </a:r>
                      <a:r>
                        <a:rPr lang="en-GB" sz="2400" dirty="0" err="1">
                          <a:solidFill>
                            <a:srgbClr val="115076"/>
                          </a:solidFill>
                          <a:latin typeface="+mn-lt"/>
                        </a:rPr>
                        <a:t>Markt</a:t>
                      </a:r>
                      <a:r>
                        <a:rPr lang="en-GB" sz="2400" dirty="0">
                          <a:solidFill>
                            <a:srgbClr val="115076"/>
                          </a:solidFill>
                          <a:latin typeface="+mn-lt"/>
                        </a:rPr>
                        <a:t> (m)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Märkte</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42074418"/>
                  </a:ext>
                </a:extLst>
              </a:tr>
              <a:tr h="567608">
                <a:tc>
                  <a:txBody>
                    <a:bodyPr/>
                    <a:lstStyle/>
                    <a:p>
                      <a:pPr algn="ctr"/>
                      <a:r>
                        <a:rPr lang="en-GB" sz="2400" b="1" dirty="0">
                          <a:solidFill>
                            <a:srgbClr val="115076"/>
                          </a:solidFill>
                          <a:latin typeface="+mn-lt"/>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Gast (m)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Gäste</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94664634"/>
                  </a:ext>
                </a:extLst>
              </a:tr>
              <a:tr h="567608">
                <a:tc>
                  <a:txBody>
                    <a:bodyPr/>
                    <a:lstStyle/>
                    <a:p>
                      <a:pPr algn="ctr"/>
                      <a:r>
                        <a:rPr lang="en-GB" sz="2400" b="1" dirty="0">
                          <a:solidFill>
                            <a:srgbClr val="115076"/>
                          </a:solidFill>
                          <a:latin typeface="+mn-lt"/>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Nacht (f)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Nächte</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1540810"/>
                  </a:ext>
                </a:extLst>
              </a:tr>
              <a:tr h="567608">
                <a:tc>
                  <a:txBody>
                    <a:bodyPr/>
                    <a:lstStyle/>
                    <a:p>
                      <a:pPr algn="ctr"/>
                      <a:r>
                        <a:rPr lang="en-GB" sz="2400" b="1" dirty="0">
                          <a:solidFill>
                            <a:srgbClr val="115076"/>
                          </a:solidFill>
                          <a:latin typeface="+mn-lt"/>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Fach</a:t>
                      </a:r>
                      <a:r>
                        <a:rPr lang="en-GB" sz="2400" dirty="0">
                          <a:solidFill>
                            <a:srgbClr val="115076"/>
                          </a:solidFill>
                          <a:latin typeface="+mn-lt"/>
                        </a:rPr>
                        <a:t> (</a:t>
                      </a:r>
                      <a:r>
                        <a:rPr lang="en-GB" sz="2400" dirty="0" err="1">
                          <a:solidFill>
                            <a:srgbClr val="115076"/>
                          </a:solidFill>
                          <a:latin typeface="+mn-lt"/>
                        </a:rPr>
                        <a:t>nt</a:t>
                      </a:r>
                      <a:r>
                        <a:rPr lang="en-GB" sz="2400" dirty="0">
                          <a:solidFill>
                            <a:srgbClr val="115076"/>
                          </a:solidFill>
                          <a:latin typeface="+mn-lt"/>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Fächer</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8344866"/>
                  </a:ext>
                </a:extLst>
              </a:tr>
            </a:tbl>
          </a:graphicData>
        </a:graphic>
      </p:graphicFrame>
      <p:pic>
        <p:nvPicPr>
          <p:cNvPr id="18" name="Picture 17">
            <a:extLst>
              <a:ext uri="{FF2B5EF4-FFF2-40B4-BE49-F238E27FC236}">
                <a16:creationId xmlns:a16="http://schemas.microsoft.com/office/drawing/2014/main" id="{131CCD77-D42D-4644-87F7-950FF0F0D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0163" y="1774143"/>
            <a:ext cx="620076" cy="474447"/>
          </a:xfrm>
          <a:prstGeom prst="rect">
            <a:avLst/>
          </a:prstGeom>
        </p:spPr>
      </p:pic>
      <p:pic>
        <p:nvPicPr>
          <p:cNvPr id="19" name="Picture 18">
            <a:extLst>
              <a:ext uri="{FF2B5EF4-FFF2-40B4-BE49-F238E27FC236}">
                <a16:creationId xmlns:a16="http://schemas.microsoft.com/office/drawing/2014/main" id="{60ED80F1-C189-42A9-9396-10D457D58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6471" y="1774144"/>
            <a:ext cx="620076" cy="474447"/>
          </a:xfrm>
          <a:prstGeom prst="rect">
            <a:avLst/>
          </a:prstGeom>
        </p:spPr>
      </p:pic>
      <p:pic>
        <p:nvPicPr>
          <p:cNvPr id="20" name="Picture 19">
            <a:extLst>
              <a:ext uri="{FF2B5EF4-FFF2-40B4-BE49-F238E27FC236}">
                <a16:creationId xmlns:a16="http://schemas.microsoft.com/office/drawing/2014/main" id="{EA49292A-D81D-4B1C-B050-C887DBE91C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2471" y="1780536"/>
            <a:ext cx="620076" cy="474447"/>
          </a:xfrm>
          <a:prstGeom prst="rect">
            <a:avLst/>
          </a:prstGeom>
        </p:spPr>
      </p:pic>
      <p:sp>
        <p:nvSpPr>
          <p:cNvPr id="21" name="Rectangle 20">
            <a:extLst>
              <a:ext uri="{FF2B5EF4-FFF2-40B4-BE49-F238E27FC236}">
                <a16:creationId xmlns:a16="http://schemas.microsoft.com/office/drawing/2014/main" id="{79DB3A1F-1B0B-4695-9AC1-BCAA6396E289}"/>
              </a:ext>
            </a:extLst>
          </p:cNvPr>
          <p:cNvSpPr/>
          <p:nvPr/>
        </p:nvSpPr>
        <p:spPr>
          <a:xfrm>
            <a:off x="4512236" y="1786926"/>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1" name="Rectangle 10">
            <a:extLst>
              <a:ext uri="{FF2B5EF4-FFF2-40B4-BE49-F238E27FC236}">
                <a16:creationId xmlns:a16="http://schemas.microsoft.com/office/drawing/2014/main" id="{79DB3A1F-1B0B-4695-9AC1-BCAA6396E289}"/>
              </a:ext>
            </a:extLst>
          </p:cNvPr>
          <p:cNvSpPr/>
          <p:nvPr/>
        </p:nvSpPr>
        <p:spPr>
          <a:xfrm>
            <a:off x="4512236" y="2338260"/>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2" name="Rectangle 11">
            <a:extLst>
              <a:ext uri="{FF2B5EF4-FFF2-40B4-BE49-F238E27FC236}">
                <a16:creationId xmlns:a16="http://schemas.microsoft.com/office/drawing/2014/main" id="{79DB3A1F-1B0B-4695-9AC1-BCAA6396E289}"/>
              </a:ext>
            </a:extLst>
          </p:cNvPr>
          <p:cNvSpPr/>
          <p:nvPr/>
        </p:nvSpPr>
        <p:spPr>
          <a:xfrm>
            <a:off x="4512235" y="2887708"/>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3" name="Rectangle 12">
            <a:extLst>
              <a:ext uri="{FF2B5EF4-FFF2-40B4-BE49-F238E27FC236}">
                <a16:creationId xmlns:a16="http://schemas.microsoft.com/office/drawing/2014/main" id="{79DB3A1F-1B0B-4695-9AC1-BCAA6396E289}"/>
              </a:ext>
            </a:extLst>
          </p:cNvPr>
          <p:cNvSpPr/>
          <p:nvPr/>
        </p:nvSpPr>
        <p:spPr>
          <a:xfrm>
            <a:off x="4506774" y="3462029"/>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4" name="Rectangle 13">
            <a:extLst>
              <a:ext uri="{FF2B5EF4-FFF2-40B4-BE49-F238E27FC236}">
                <a16:creationId xmlns:a16="http://schemas.microsoft.com/office/drawing/2014/main" id="{79DB3A1F-1B0B-4695-9AC1-BCAA6396E289}"/>
              </a:ext>
            </a:extLst>
          </p:cNvPr>
          <p:cNvSpPr/>
          <p:nvPr/>
        </p:nvSpPr>
        <p:spPr>
          <a:xfrm>
            <a:off x="8436355" y="4058620"/>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5" name="Rectangle 14">
            <a:extLst>
              <a:ext uri="{FF2B5EF4-FFF2-40B4-BE49-F238E27FC236}">
                <a16:creationId xmlns:a16="http://schemas.microsoft.com/office/drawing/2014/main" id="{79DB3A1F-1B0B-4695-9AC1-BCAA6396E289}"/>
              </a:ext>
            </a:extLst>
          </p:cNvPr>
          <p:cNvSpPr/>
          <p:nvPr/>
        </p:nvSpPr>
        <p:spPr>
          <a:xfrm>
            <a:off x="8317175" y="4655091"/>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6" name="Rectangle 15">
            <a:extLst>
              <a:ext uri="{FF2B5EF4-FFF2-40B4-BE49-F238E27FC236}">
                <a16:creationId xmlns:a16="http://schemas.microsoft.com/office/drawing/2014/main" id="{79DB3A1F-1B0B-4695-9AC1-BCAA6396E289}"/>
              </a:ext>
            </a:extLst>
          </p:cNvPr>
          <p:cNvSpPr/>
          <p:nvPr/>
        </p:nvSpPr>
        <p:spPr>
          <a:xfrm>
            <a:off x="8175256" y="5165541"/>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22" name="Rectangle 21">
            <a:extLst>
              <a:ext uri="{FF2B5EF4-FFF2-40B4-BE49-F238E27FC236}">
                <a16:creationId xmlns:a16="http://schemas.microsoft.com/office/drawing/2014/main" id="{79DB3A1F-1B0B-4695-9AC1-BCAA6396E289}"/>
              </a:ext>
            </a:extLst>
          </p:cNvPr>
          <p:cNvSpPr/>
          <p:nvPr/>
        </p:nvSpPr>
        <p:spPr>
          <a:xfrm>
            <a:off x="8415201" y="5775153"/>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6" name="TextBox 5"/>
          <p:cNvSpPr txBox="1"/>
          <p:nvPr/>
        </p:nvSpPr>
        <p:spPr>
          <a:xfrm>
            <a:off x="3597242" y="2376767"/>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[power]</a:t>
            </a:r>
          </a:p>
        </p:txBody>
      </p:sp>
      <p:sp>
        <p:nvSpPr>
          <p:cNvPr id="23" name="TextBox 22"/>
          <p:cNvSpPr txBox="1"/>
          <p:nvPr/>
        </p:nvSpPr>
        <p:spPr>
          <a:xfrm>
            <a:off x="7124691" y="2369037"/>
            <a:ext cx="13633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[powers]</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2584" y="2815384"/>
            <a:ext cx="448631" cy="621182"/>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5885" y="2828811"/>
            <a:ext cx="448631" cy="621182"/>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6625" y="2822112"/>
            <a:ext cx="448631" cy="621182"/>
          </a:xfrm>
          <a:prstGeom prst="rect">
            <a:avLst/>
          </a:prstGeom>
        </p:spPr>
      </p:pic>
      <p:sp>
        <p:nvSpPr>
          <p:cNvPr id="26" name="TextBox 25"/>
          <p:cNvSpPr txBox="1"/>
          <p:nvPr/>
        </p:nvSpPr>
        <p:spPr>
          <a:xfrm>
            <a:off x="3659507" y="3524349"/>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[fear]</a:t>
            </a:r>
          </a:p>
        </p:txBody>
      </p:sp>
      <p:sp>
        <p:nvSpPr>
          <p:cNvPr id="27" name="TextBox 26"/>
          <p:cNvSpPr txBox="1"/>
          <p:nvPr/>
        </p:nvSpPr>
        <p:spPr>
          <a:xfrm>
            <a:off x="7272398" y="3559210"/>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[fears]</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8756" y="3929794"/>
            <a:ext cx="980661" cy="652752"/>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5810" y="3963077"/>
            <a:ext cx="980661" cy="652752"/>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2766" y="3983146"/>
            <a:ext cx="980661" cy="652752"/>
          </a:xfrm>
          <a:prstGeom prst="rect">
            <a:avLst/>
          </a:prstGeom>
        </p:spPr>
      </p:pic>
      <p:sp>
        <p:nvSpPr>
          <p:cNvPr id="30" name="TextBox 29"/>
          <p:cNvSpPr txBox="1"/>
          <p:nvPr/>
        </p:nvSpPr>
        <p:spPr>
          <a:xfrm>
            <a:off x="3635562" y="4655091"/>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[guest]</a:t>
            </a:r>
          </a:p>
        </p:txBody>
      </p:sp>
      <p:sp>
        <p:nvSpPr>
          <p:cNvPr id="32" name="TextBox 31"/>
          <p:cNvSpPr txBox="1"/>
          <p:nvPr/>
        </p:nvSpPr>
        <p:spPr>
          <a:xfrm>
            <a:off x="7175733" y="4677384"/>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[guests]</a:t>
            </a:r>
          </a:p>
        </p:txBody>
      </p:sp>
      <p:sp>
        <p:nvSpPr>
          <p:cNvPr id="33" name="TextBox 32"/>
          <p:cNvSpPr txBox="1"/>
          <p:nvPr/>
        </p:nvSpPr>
        <p:spPr>
          <a:xfrm>
            <a:off x="3650569" y="5243747"/>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[night]</a:t>
            </a:r>
          </a:p>
        </p:txBody>
      </p:sp>
      <p:sp>
        <p:nvSpPr>
          <p:cNvPr id="34" name="TextBox 33"/>
          <p:cNvSpPr txBox="1"/>
          <p:nvPr/>
        </p:nvSpPr>
        <p:spPr>
          <a:xfrm>
            <a:off x="7195284" y="5243747"/>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[nights]</a:t>
            </a:r>
          </a:p>
        </p:txBody>
      </p:sp>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5912" t="5797" r="53997" b="51594"/>
          <a:stretch/>
        </p:blipFill>
        <p:spPr>
          <a:xfrm>
            <a:off x="3788232" y="5647615"/>
            <a:ext cx="521708" cy="716739"/>
          </a:xfrm>
          <a:prstGeom prst="rect">
            <a:avLst/>
          </a:prstGeom>
        </p:spPr>
      </p:pic>
      <p:grpSp>
        <p:nvGrpSpPr>
          <p:cNvPr id="36" name="Group 35"/>
          <p:cNvGrpSpPr/>
          <p:nvPr/>
        </p:nvGrpSpPr>
        <p:grpSpPr>
          <a:xfrm>
            <a:off x="6745810" y="5755563"/>
            <a:ext cx="1690545" cy="580705"/>
            <a:chOff x="1183303" y="1471451"/>
            <a:chExt cx="9612500" cy="3079106"/>
          </a:xfrm>
        </p:grpSpPr>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4789" t="5217" r="5663" b="50146"/>
            <a:stretch/>
          </p:blipFill>
          <p:spPr>
            <a:xfrm>
              <a:off x="1183303" y="1489305"/>
              <a:ext cx="4750905" cy="3061252"/>
            </a:xfrm>
            <a:prstGeom prst="rect">
              <a:avLst/>
            </a:prstGeom>
          </p:spPr>
        </p:pic>
        <p:pic>
          <p:nvPicPr>
            <p:cNvPr id="35" name="Picture 34"/>
            <p:cNvPicPr>
              <a:picLocks noChangeAspect="1"/>
            </p:cNvPicPr>
            <p:nvPr/>
          </p:nvPicPr>
          <p:blipFill rotWithShape="1">
            <a:blip r:embed="rId9" cstate="print">
              <a:extLst>
                <a:ext uri="{28A0092B-C50C-407E-A947-70E740481C1C}">
                  <a14:useLocalDpi xmlns:a14="http://schemas.microsoft.com/office/drawing/2010/main" val="0"/>
                </a:ext>
              </a:extLst>
            </a:blip>
            <a:srcRect l="5164" t="52174" r="4914" b="3478"/>
            <a:stretch/>
          </p:blipFill>
          <p:spPr>
            <a:xfrm>
              <a:off x="6025020" y="1471451"/>
              <a:ext cx="4770783" cy="3041375"/>
            </a:xfrm>
            <a:prstGeom prst="rect">
              <a:avLst/>
            </a:prstGeom>
          </p:spPr>
        </p:pic>
      </p:grpSp>
      <p:sp>
        <p:nvSpPr>
          <p:cNvPr id="37" name="Action Button: Custom 16">
            <a:hlinkClick r:id="" action="ppaction://noaction" highlightClick="1">
              <a:snd r:embed="rId10" name="15. 1. Wald.wav"/>
            </a:hlinkClick>
            <a:extLst>
              <a:ext uri="{FF2B5EF4-FFF2-40B4-BE49-F238E27FC236}">
                <a16:creationId xmlns:a16="http://schemas.microsoft.com/office/drawing/2014/main" id="{3B418770-1E72-B240-9307-3BBF955557C6}"/>
              </a:ext>
            </a:extLst>
          </p:cNvPr>
          <p:cNvSpPr/>
          <p:nvPr/>
        </p:nvSpPr>
        <p:spPr>
          <a:xfrm>
            <a:off x="2933505" y="183435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8" name="Action Button: Custom 16">
            <a:hlinkClick r:id="" action="ppaction://noaction" highlightClick="1">
              <a:snd r:embed="rId11" name="15. 2. Kraft.wav"/>
            </a:hlinkClick>
            <a:extLst>
              <a:ext uri="{FF2B5EF4-FFF2-40B4-BE49-F238E27FC236}">
                <a16:creationId xmlns:a16="http://schemas.microsoft.com/office/drawing/2014/main" id="{F18D09F0-0D24-5B4F-A26E-132DCCD8073A}"/>
              </a:ext>
            </a:extLst>
          </p:cNvPr>
          <p:cNvSpPr/>
          <p:nvPr/>
        </p:nvSpPr>
        <p:spPr>
          <a:xfrm>
            <a:off x="2931427" y="236588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9" name="Action Button: Custom 16">
            <a:hlinkClick r:id="" action="ppaction://noaction" highlightClick="1">
              <a:snd r:embed="rId12" name="15. 3. Apfel.wav"/>
            </a:hlinkClick>
            <a:extLst>
              <a:ext uri="{FF2B5EF4-FFF2-40B4-BE49-F238E27FC236}">
                <a16:creationId xmlns:a16="http://schemas.microsoft.com/office/drawing/2014/main" id="{747EFDEF-0DCF-DB44-BBF0-27990DDE521B}"/>
              </a:ext>
            </a:extLst>
          </p:cNvPr>
          <p:cNvSpPr/>
          <p:nvPr/>
        </p:nvSpPr>
        <p:spPr>
          <a:xfrm>
            <a:off x="2931016" y="293470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Action Button: Custom 39">
            <a:hlinkClick r:id="" action="ppaction://noaction" highlightClick="1">
              <a:snd r:embed="rId13" name="15. 4. Angst.wav"/>
            </a:hlinkClick>
            <a:extLst>
              <a:ext uri="{FF2B5EF4-FFF2-40B4-BE49-F238E27FC236}">
                <a16:creationId xmlns:a16="http://schemas.microsoft.com/office/drawing/2014/main" id="{408DED6B-8D00-7843-820C-3A35CED50594}"/>
              </a:ext>
            </a:extLst>
          </p:cNvPr>
          <p:cNvSpPr/>
          <p:nvPr/>
        </p:nvSpPr>
        <p:spPr>
          <a:xfrm>
            <a:off x="2931016" y="35178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1" name="Action Button: Custom 16">
            <a:hlinkClick r:id="" action="ppaction://noaction" highlightClick="1">
              <a:snd r:embed="rId14" name="15. 5. Markt.wav"/>
            </a:hlinkClick>
            <a:extLst>
              <a:ext uri="{FF2B5EF4-FFF2-40B4-BE49-F238E27FC236}">
                <a16:creationId xmlns:a16="http://schemas.microsoft.com/office/drawing/2014/main" id="{25121CCC-82F7-F14F-B30E-8A5AD31BE634}"/>
              </a:ext>
            </a:extLst>
          </p:cNvPr>
          <p:cNvSpPr/>
          <p:nvPr/>
        </p:nvSpPr>
        <p:spPr>
          <a:xfrm>
            <a:off x="2931016" y="407176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2" name="Action Button: Custom 16">
            <a:hlinkClick r:id="" action="ppaction://noaction" highlightClick="1">
              <a:snd r:embed="rId15" name="15. 6. Gast.wav"/>
            </a:hlinkClick>
            <a:extLst>
              <a:ext uri="{FF2B5EF4-FFF2-40B4-BE49-F238E27FC236}">
                <a16:creationId xmlns:a16="http://schemas.microsoft.com/office/drawing/2014/main" id="{DA5FAA28-0FFE-FD44-82BD-8BEA8CA05A2D}"/>
              </a:ext>
            </a:extLst>
          </p:cNvPr>
          <p:cNvSpPr/>
          <p:nvPr/>
        </p:nvSpPr>
        <p:spPr>
          <a:xfrm>
            <a:off x="2931016" y="46814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3" name="Action Button: Custom 16">
            <a:hlinkClick r:id="" action="ppaction://noaction" highlightClick="1">
              <a:snd r:embed="rId16" name="15. 7. Nacht.wav"/>
            </a:hlinkClick>
            <a:extLst>
              <a:ext uri="{FF2B5EF4-FFF2-40B4-BE49-F238E27FC236}">
                <a16:creationId xmlns:a16="http://schemas.microsoft.com/office/drawing/2014/main" id="{B941CF18-9FF3-084E-9E12-F82721CE7509}"/>
              </a:ext>
            </a:extLst>
          </p:cNvPr>
          <p:cNvSpPr/>
          <p:nvPr/>
        </p:nvSpPr>
        <p:spPr>
          <a:xfrm>
            <a:off x="2931016" y="52208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4" name="Action Button: Custom 16">
            <a:hlinkClick r:id="" action="ppaction://noaction" highlightClick="1">
              <a:snd r:embed="rId17" name="15. 8. Fach.wav"/>
            </a:hlinkClick>
            <a:extLst>
              <a:ext uri="{FF2B5EF4-FFF2-40B4-BE49-F238E27FC236}">
                <a16:creationId xmlns:a16="http://schemas.microsoft.com/office/drawing/2014/main" id="{13F9AB66-2DAB-A849-89C4-7AF59987F5A8}"/>
              </a:ext>
            </a:extLst>
          </p:cNvPr>
          <p:cNvSpPr/>
          <p:nvPr/>
        </p:nvSpPr>
        <p:spPr>
          <a:xfrm>
            <a:off x="2931427" y="577515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220838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12" grpId="0" animBg="1"/>
      <p:bldP spid="13" grpId="0" animBg="1"/>
      <p:bldP spid="14" grpId="0" animBg="1"/>
      <p:bldP spid="15" grpId="0" animBg="1"/>
      <p:bldP spid="16"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450" y="1153093"/>
            <a:ext cx="10515600" cy="1325563"/>
          </a:xfrm>
        </p:spPr>
        <p:txBody>
          <a:bodyPr>
            <a:normAutofit fontScale="90000"/>
          </a:bodyPr>
          <a:lstStyle/>
          <a:p>
            <a:r>
              <a:rPr lang="en-GB" sz="26700" b="1" dirty="0">
                <a:solidFill>
                  <a:srgbClr val="FFCC00"/>
                </a:solidFill>
              </a:rPr>
              <a:t>ä</a:t>
            </a:r>
            <a:br>
              <a:rPr lang="en-GB" sz="9600" b="1" dirty="0"/>
            </a:br>
            <a:endParaRPr lang="en-GB" dirty="0"/>
          </a:p>
        </p:txBody>
      </p:sp>
      <p:sp>
        <p:nvSpPr>
          <p:cNvPr id="6" name="Rectangle 5"/>
          <p:cNvSpPr/>
          <p:nvPr/>
        </p:nvSpPr>
        <p:spPr>
          <a:xfrm>
            <a:off x="659836" y="2478656"/>
            <a:ext cx="995785" cy="769441"/>
          </a:xfrm>
          <a:prstGeom prst="rect">
            <a:avLst/>
          </a:prstGeom>
        </p:spPr>
        <p:txBody>
          <a:bodyPr wrap="none">
            <a:spAutoFit/>
          </a:bodyPr>
          <a:lstStyle/>
          <a:p>
            <a:pPr>
              <a:defRPr/>
            </a:pPr>
            <a:r>
              <a:rPr lang="en-GB" sz="4400" dirty="0">
                <a:solidFill>
                  <a:srgbClr val="4472C4">
                    <a:lumMod val="50000"/>
                  </a:srgbClr>
                </a:solidFill>
                <a:latin typeface="Century Gothic" panose="020B0502020202020204" pitchFamily="34" charset="0"/>
              </a:rPr>
              <a:t>[ɛ:]</a:t>
            </a:r>
          </a:p>
        </p:txBody>
      </p:sp>
      <p:sp>
        <p:nvSpPr>
          <p:cNvPr id="2" name="Rectangle 1"/>
          <p:cNvSpPr/>
          <p:nvPr/>
        </p:nvSpPr>
        <p:spPr>
          <a:xfrm>
            <a:off x="4393450" y="4181894"/>
            <a:ext cx="3405098" cy="1938992"/>
          </a:xfrm>
          <a:prstGeom prst="rect">
            <a:avLst/>
          </a:prstGeom>
        </p:spPr>
        <p:txBody>
          <a:bodyPr wrap="none">
            <a:spAutoFit/>
          </a:bodyPr>
          <a:lstStyle/>
          <a:p>
            <a:pPr algn="ctr">
              <a:defRPr/>
            </a:pPr>
            <a:r>
              <a:rPr lang="en-GB" sz="12000" dirty="0" err="1">
                <a:solidFill>
                  <a:srgbClr val="002060"/>
                </a:solidFill>
                <a:latin typeface="Century Gothic" panose="020B0502020202020204" pitchFamily="34" charset="0"/>
              </a:rPr>
              <a:t>sp</a:t>
            </a:r>
            <a:r>
              <a:rPr lang="en-GB" sz="12000" dirty="0" err="1">
                <a:solidFill>
                  <a:srgbClr val="FFC000"/>
                </a:solidFill>
                <a:latin typeface="Century Gothic" panose="020B0502020202020204" pitchFamily="34" charset="0"/>
              </a:rPr>
              <a:t>ä</a:t>
            </a:r>
            <a:r>
              <a:rPr lang="en-GB" sz="12000" dirty="0" err="1">
                <a:solidFill>
                  <a:srgbClr val="002060"/>
                </a:solidFill>
                <a:latin typeface="Century Gothic" panose="020B0502020202020204" pitchFamily="34" charset="0"/>
              </a:rPr>
              <a:t>t</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89470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long_a_umlaut.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spa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371409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3714092" y="116907"/>
            <a:ext cx="60814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enthalten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[ä].</a:t>
            </a:r>
          </a:p>
        </p:txBody>
      </p:sp>
      <p:sp>
        <p:nvSpPr>
          <p:cNvPr id="8" name="TextBox 7">
            <a:extLst>
              <a:ext uri="{FF2B5EF4-FFF2-40B4-BE49-F238E27FC236}">
                <a16:creationId xmlns:a16="http://schemas.microsoft.com/office/drawing/2014/main" id="{E73F356D-1B2B-4B5F-BD46-8F9E5A88DDE2}"/>
              </a:ext>
            </a:extLst>
          </p:cNvPr>
          <p:cNvSpPr txBox="1"/>
          <p:nvPr/>
        </p:nvSpPr>
        <p:spPr>
          <a:xfrm>
            <a:off x="535042" y="2484630"/>
            <a:ext cx="28370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lfte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9FC57D85-5CA4-4F75-A6FF-7EA451807B04}"/>
              </a:ext>
            </a:extLst>
          </p:cNvPr>
          <p:cNvSpPr txBox="1"/>
          <p:nvPr/>
        </p:nvSpPr>
        <p:spPr>
          <a:xfrm>
            <a:off x="3386901" y="2484629"/>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sident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3AC2C32F-0FC6-41A3-8AB4-C77B2EF042BF}"/>
              </a:ext>
            </a:extLst>
          </p:cNvPr>
          <p:cNvSpPr txBox="1"/>
          <p:nvPr/>
        </p:nvSpPr>
        <p:spPr>
          <a:xfrm>
            <a:off x="6238760" y="2484628"/>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erz</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hlen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E3590B90-CDB3-41CB-A669-7D73FDAE2F6C}"/>
              </a:ext>
            </a:extLst>
          </p:cNvPr>
          <p:cNvSpPr txBox="1"/>
          <p:nvPr/>
        </p:nvSpPr>
        <p:spPr>
          <a:xfrm>
            <a:off x="9090619" y="2484627"/>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Aktivit</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A08D8902-36A9-4875-9572-D02EB0F32AC6}"/>
              </a:ext>
            </a:extLst>
          </p:cNvPr>
          <p:cNvSpPr txBox="1"/>
          <p:nvPr/>
        </p:nvSpPr>
        <p:spPr>
          <a:xfrm>
            <a:off x="550522" y="4161079"/>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h</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ngen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57CFE261-E367-4948-BF19-A55D7EDA03C3}"/>
              </a:ext>
            </a:extLst>
          </p:cNvPr>
          <p:cNvSpPr txBox="1"/>
          <p:nvPr/>
        </p:nvSpPr>
        <p:spPr>
          <a:xfrm>
            <a:off x="3396560" y="4156112"/>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Realit</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37E77B0C-374A-47C0-B41E-7267D12B6CC2}"/>
              </a:ext>
            </a:extLst>
          </p:cNvPr>
          <p:cNvSpPr txBox="1"/>
          <p:nvPr/>
        </p:nvSpPr>
        <p:spPr>
          <a:xfrm>
            <a:off x="6248958" y="4156111"/>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B</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52CD23A7-F171-41D4-A3C4-881D81CF86D8}"/>
              </a:ext>
            </a:extLst>
          </p:cNvPr>
          <p:cNvSpPr txBox="1"/>
          <p:nvPr/>
        </p:nvSpPr>
        <p:spPr>
          <a:xfrm>
            <a:off x="9118317" y="4143210"/>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k</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mpfen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BCE1B32-0851-4DD1-9DC2-80A67CA8EF12}"/>
              </a:ext>
            </a:extLst>
          </p:cNvPr>
          <p:cNvSpPr txBox="1"/>
          <p:nvPr/>
        </p:nvSpPr>
        <p:spPr>
          <a:xfrm>
            <a:off x="528664" y="5820909"/>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Atmosph</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AA41DD89-AA0E-4307-8993-C9484FC6E068}"/>
              </a:ext>
            </a:extLst>
          </p:cNvPr>
          <p:cNvSpPr txBox="1"/>
          <p:nvPr/>
        </p:nvSpPr>
        <p:spPr>
          <a:xfrm>
            <a:off x="3396871" y="5841704"/>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H</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nde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1CABE365-C47C-4222-BC05-E0C676FDB50B}"/>
              </a:ext>
            </a:extLst>
          </p:cNvPr>
          <p:cNvSpPr txBox="1"/>
          <p:nvPr/>
        </p:nvSpPr>
        <p:spPr>
          <a:xfrm>
            <a:off x="6250119" y="5841704"/>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vollst</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ndig</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52257176-F908-4542-95A9-8DEE693E4440}"/>
              </a:ext>
            </a:extLst>
          </p:cNvPr>
          <p:cNvSpPr txBox="1"/>
          <p:nvPr/>
        </p:nvSpPr>
        <p:spPr>
          <a:xfrm>
            <a:off x="9102280" y="5839003"/>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Universit</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77B5705D-9D16-4E61-8DB2-15370EB65D33}"/>
              </a:ext>
            </a:extLst>
          </p:cNvPr>
          <p:cNvSpPr txBox="1"/>
          <p:nvPr/>
        </p:nvSpPr>
        <p:spPr>
          <a:xfrm>
            <a:off x="3631951" y="947904"/>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jetzt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1" name="Picture 20">
            <a:hlinkClick r:id="" action="ppaction://noaction">
              <a:snd r:embed="rId5" name="39. 2. Präsident.wav"/>
            </a:hlinkClick>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4456" y="1622296"/>
            <a:ext cx="605946" cy="877829"/>
          </a:xfrm>
          <a:prstGeom prst="rect">
            <a:avLst/>
          </a:prstGeom>
        </p:spPr>
      </p:pic>
      <p:pic>
        <p:nvPicPr>
          <p:cNvPr id="22" name="Picture 21">
            <a:hlinkClick r:id="" action="ppaction://noaction">
              <a:snd r:embed="rId7" name="39. 7. Bär.wav"/>
            </a:hlinkClick>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81092" y="3226028"/>
            <a:ext cx="1246126" cy="1012653"/>
          </a:xfrm>
          <a:prstGeom prst="rect">
            <a:avLst/>
          </a:prstGeom>
        </p:spPr>
      </p:pic>
      <p:pic>
        <p:nvPicPr>
          <p:cNvPr id="23" name="Picture 22">
            <a:hlinkClick r:id="" action="ppaction://noaction">
              <a:snd r:embed="rId9" name="39. 9. Atmosphäre.wav"/>
            </a:hlinkClick>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70322" y="4966657"/>
            <a:ext cx="1641231" cy="820616"/>
          </a:xfrm>
          <a:prstGeom prst="rect">
            <a:avLst/>
          </a:prstGeom>
        </p:spPr>
      </p:pic>
      <p:pic>
        <p:nvPicPr>
          <p:cNvPr id="25" name="Picture 24">
            <a:hlinkClick r:id="" action="ppaction://noaction">
              <a:snd r:embed="rId11" name="39. 12. Universität.wav"/>
            </a:hlinkClick>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43438" y="4760384"/>
            <a:ext cx="1201615" cy="1201615"/>
          </a:xfrm>
          <a:prstGeom prst="rect">
            <a:avLst/>
          </a:prstGeom>
        </p:spPr>
      </p:pic>
      <p:pic>
        <p:nvPicPr>
          <p:cNvPr id="26" name="Picture 25">
            <a:hlinkClick r:id="" action="ppaction://noaction">
              <a:snd r:embed="rId13" name="39. 6. Realität.wav"/>
            </a:hlinkClick>
          </p:cNvPr>
          <p:cNvPicPr>
            <a:picLocks noChangeAspect="1"/>
          </p:cNvPicPr>
          <p:nvPr/>
        </p:nvPicPr>
        <p:blipFill rotWithShape="1">
          <a:blip r:embed="rId14" cstate="print">
            <a:extLst>
              <a:ext uri="{28A0092B-C50C-407E-A947-70E740481C1C}">
                <a14:useLocalDpi xmlns:a14="http://schemas.microsoft.com/office/drawing/2010/main" val="0"/>
              </a:ext>
            </a:extLst>
          </a:blip>
          <a:srcRect l="12650" t="15128" r="13247" b="13846"/>
          <a:stretch/>
        </p:blipFill>
        <p:spPr>
          <a:xfrm>
            <a:off x="4332046" y="3046656"/>
            <a:ext cx="1013582" cy="971496"/>
          </a:xfrm>
          <a:prstGeom prst="rect">
            <a:avLst/>
          </a:prstGeom>
        </p:spPr>
      </p:pic>
      <p:sp>
        <p:nvSpPr>
          <p:cNvPr id="30" name="Multiply 29">
            <a:hlinkClick r:id="" action="ppaction://noaction">
              <a:snd r:embed="rId13" name="39. 6. Realität.wav"/>
            </a:hlinkClick>
          </p:cNvPr>
          <p:cNvSpPr/>
          <p:nvPr/>
        </p:nvSpPr>
        <p:spPr>
          <a:xfrm>
            <a:off x="4570059" y="3549328"/>
            <a:ext cx="504859" cy="516575"/>
          </a:xfrm>
          <a:prstGeom prst="mathMultiply">
            <a:avLst/>
          </a:prstGeom>
          <a:solidFill>
            <a:srgbClr val="FF000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1" name="Picture 30">
            <a:hlinkClick r:id="" action="ppaction://noaction">
              <a:snd r:embed="rId15" name="39. 3. erzählen.wav"/>
            </a:hlinkClick>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28677" y="1521979"/>
            <a:ext cx="778911" cy="1034716"/>
          </a:xfrm>
          <a:prstGeom prst="rect">
            <a:avLst/>
          </a:prstGeom>
        </p:spPr>
      </p:pic>
      <p:sp>
        <p:nvSpPr>
          <p:cNvPr id="33" name="Rounded Rectangular Callout 32">
            <a:hlinkClick r:id="" action="ppaction://noaction">
              <a:snd r:embed="rId15" name="39. 3. erzählen.wav"/>
            </a:hlinkClick>
          </p:cNvPr>
          <p:cNvSpPr/>
          <p:nvPr/>
        </p:nvSpPr>
        <p:spPr>
          <a:xfrm>
            <a:off x="6413897" y="1521979"/>
            <a:ext cx="933387" cy="403074"/>
          </a:xfrm>
          <a:prstGeom prst="wedgeRoundRectCallout">
            <a:avLst>
              <a:gd name="adj1" fmla="val 147599"/>
              <a:gd name="adj2" fmla="val -913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4" name="Picture 33">
            <a:hlinkClick r:id="" action="ppaction://noaction">
              <a:snd r:embed="rId17" name="39. 4. Aktivität.wav"/>
            </a:hlinkClick>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352153" y="1411676"/>
            <a:ext cx="726672" cy="1122756"/>
          </a:xfrm>
          <a:prstGeom prst="rect">
            <a:avLst/>
          </a:prstGeom>
        </p:spPr>
      </p:pic>
      <p:pic>
        <p:nvPicPr>
          <p:cNvPr id="27" name="Picture 26" descr="A close up of a logo&#10;&#10;Description automatically generated">
            <a:hlinkClick r:id="" action="ppaction://noaction">
              <a:snd r:embed="rId19" name="39. 8. kämpfen.wav"/>
            </a:hlinkClick>
            <a:extLst>
              <a:ext uri="{FF2B5EF4-FFF2-40B4-BE49-F238E27FC236}">
                <a16:creationId xmlns:a16="http://schemas.microsoft.com/office/drawing/2014/main" id="{D5DF3E8D-5687-4795-934B-F47090FED1F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456715" y="3242707"/>
            <a:ext cx="906642" cy="1012654"/>
          </a:xfrm>
          <a:prstGeom prst="rect">
            <a:avLst/>
          </a:prstGeom>
        </p:spPr>
      </p:pic>
      <p:pic>
        <p:nvPicPr>
          <p:cNvPr id="29" name="Picture 28" descr="A close up of a logo&#10;&#10;Description automatically generated">
            <a:hlinkClick r:id="" action="ppaction://noaction">
              <a:snd r:embed="rId19" name="39. 8. kämpfen.wav"/>
            </a:hlinkClick>
            <a:extLst>
              <a:ext uri="{FF2B5EF4-FFF2-40B4-BE49-F238E27FC236}">
                <a16:creationId xmlns:a16="http://schemas.microsoft.com/office/drawing/2014/main" id="{54720CEE-D112-4F23-97D2-9B2286C8ADA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129139" y="3125086"/>
            <a:ext cx="1560886" cy="1018234"/>
          </a:xfrm>
          <a:prstGeom prst="rect">
            <a:avLst/>
          </a:prstGeom>
        </p:spPr>
      </p:pic>
      <p:pic>
        <p:nvPicPr>
          <p:cNvPr id="32" name="Picture 31">
            <a:hlinkClick r:id="" action="ppaction://noaction">
              <a:snd r:embed="rId22" name="39. 11. vollständig.wav"/>
            </a:hlinkClick>
            <a:extLst>
              <a:ext uri="{FF2B5EF4-FFF2-40B4-BE49-F238E27FC236}">
                <a16:creationId xmlns:a16="http://schemas.microsoft.com/office/drawing/2014/main" id="{7A59045A-D620-4BA7-84F3-E20AAA887D2C}"/>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7210821" y="4719079"/>
            <a:ext cx="1016397" cy="867376"/>
          </a:xfrm>
          <a:prstGeom prst="rect">
            <a:avLst/>
          </a:prstGeom>
        </p:spPr>
      </p:pic>
      <p:sp>
        <p:nvSpPr>
          <p:cNvPr id="39" name="TextBox 38">
            <a:extLst>
              <a:ext uri="{FF2B5EF4-FFF2-40B4-BE49-F238E27FC236}">
                <a16:creationId xmlns:a16="http://schemas.microsoft.com/office/drawing/2014/main" id="{FAC5B05B-17D5-4A3B-9D81-7C5569FDEA4A}"/>
              </a:ext>
            </a:extLst>
          </p:cNvPr>
          <p:cNvSpPr txBox="1"/>
          <p:nvPr/>
        </p:nvSpPr>
        <p:spPr>
          <a:xfrm>
            <a:off x="6676200" y="5556441"/>
            <a:ext cx="19986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[complete]</a:t>
            </a:r>
          </a:p>
        </p:txBody>
      </p:sp>
      <p:pic>
        <p:nvPicPr>
          <p:cNvPr id="41" name="Picture 40" descr="A picture containing room&#10;&#10;Description automatically generated">
            <a:hlinkClick r:id="" action="ppaction://noaction">
              <a:snd r:embed="rId24" name="39. 5. hängen.wav"/>
            </a:hlinkClick>
            <a:extLst>
              <a:ext uri="{FF2B5EF4-FFF2-40B4-BE49-F238E27FC236}">
                <a16:creationId xmlns:a16="http://schemas.microsoft.com/office/drawing/2014/main" id="{4BCF4DC0-3415-4B2A-957B-53D622B923C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218172" y="3105598"/>
            <a:ext cx="1600618" cy="1066011"/>
          </a:xfrm>
          <a:prstGeom prst="rect">
            <a:avLst/>
          </a:prstGeom>
        </p:spPr>
      </p:pic>
      <p:pic>
        <p:nvPicPr>
          <p:cNvPr id="43" name="Picture 42" descr="A picture containing text, book&#10;&#10;Description automatically generated">
            <a:hlinkClick r:id="" action="ppaction://noaction">
              <a:snd r:embed="rId26" name="39. 10. Hände.wav"/>
            </a:hlinkClick>
            <a:extLst>
              <a:ext uri="{FF2B5EF4-FFF2-40B4-BE49-F238E27FC236}">
                <a16:creationId xmlns:a16="http://schemas.microsoft.com/office/drawing/2014/main" id="{15890073-0718-4551-955F-D2463204BC0E}"/>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266482" y="4847286"/>
            <a:ext cx="1054163" cy="1027809"/>
          </a:xfrm>
          <a:prstGeom prst="rect">
            <a:avLst/>
          </a:prstGeom>
        </p:spPr>
      </p:pic>
      <p:sp>
        <p:nvSpPr>
          <p:cNvPr id="44" name="Rectangle 43">
            <a:hlinkClick r:id="" action="ppaction://noaction">
              <a:snd r:embed="rId28" name="39. 1. Hälfte.wav"/>
            </a:hlinkClick>
            <a:extLst>
              <a:ext uri="{FF2B5EF4-FFF2-40B4-BE49-F238E27FC236}">
                <a16:creationId xmlns:a16="http://schemas.microsoft.com/office/drawing/2014/main" id="{21087088-0803-4525-A650-1ED269223E22}"/>
              </a:ext>
            </a:extLst>
          </p:cNvPr>
          <p:cNvSpPr/>
          <p:nvPr/>
        </p:nvSpPr>
        <p:spPr>
          <a:xfrm>
            <a:off x="1456923" y="1615258"/>
            <a:ext cx="993246" cy="820815"/>
          </a:xfrm>
          <a:prstGeom prst="rect">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1/2</a:t>
            </a:r>
          </a:p>
        </p:txBody>
      </p:sp>
      <p:sp>
        <p:nvSpPr>
          <p:cNvPr id="45" name="TextBox 44">
            <a:extLst>
              <a:ext uri="{FF2B5EF4-FFF2-40B4-BE49-F238E27FC236}">
                <a16:creationId xmlns:a16="http://schemas.microsoft.com/office/drawing/2014/main" id="{BCD86AAC-4E12-4211-9DB0-2FDB8A5BF46F}"/>
              </a:ext>
            </a:extLst>
          </p:cNvPr>
          <p:cNvSpPr txBox="1"/>
          <p:nvPr/>
        </p:nvSpPr>
        <p:spPr>
          <a:xfrm>
            <a:off x="864541" y="1516117"/>
            <a:ext cx="3347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46" name="TextBox 45">
            <a:extLst>
              <a:ext uri="{FF2B5EF4-FFF2-40B4-BE49-F238E27FC236}">
                <a16:creationId xmlns:a16="http://schemas.microsoft.com/office/drawing/2014/main" id="{E2A3D3D0-0033-4A27-BF42-12B9BE8CC749}"/>
              </a:ext>
            </a:extLst>
          </p:cNvPr>
          <p:cNvSpPr txBox="1"/>
          <p:nvPr/>
        </p:nvSpPr>
        <p:spPr>
          <a:xfrm>
            <a:off x="3700324" y="1538110"/>
            <a:ext cx="3347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47" name="TextBox 46">
            <a:extLst>
              <a:ext uri="{FF2B5EF4-FFF2-40B4-BE49-F238E27FC236}">
                <a16:creationId xmlns:a16="http://schemas.microsoft.com/office/drawing/2014/main" id="{048CF42F-C13C-4461-802D-24B815821DEB}"/>
              </a:ext>
            </a:extLst>
          </p:cNvPr>
          <p:cNvSpPr txBox="1"/>
          <p:nvPr/>
        </p:nvSpPr>
        <p:spPr>
          <a:xfrm>
            <a:off x="5928615" y="1516117"/>
            <a:ext cx="3347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48" name="TextBox 47">
            <a:extLst>
              <a:ext uri="{FF2B5EF4-FFF2-40B4-BE49-F238E27FC236}">
                <a16:creationId xmlns:a16="http://schemas.microsoft.com/office/drawing/2014/main" id="{2A6D99AB-A93A-4FE6-9652-206AA663430A}"/>
              </a:ext>
            </a:extLst>
          </p:cNvPr>
          <p:cNvSpPr txBox="1"/>
          <p:nvPr/>
        </p:nvSpPr>
        <p:spPr>
          <a:xfrm>
            <a:off x="9464998" y="1513424"/>
            <a:ext cx="3347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49" name="TextBox 48">
            <a:extLst>
              <a:ext uri="{FF2B5EF4-FFF2-40B4-BE49-F238E27FC236}">
                <a16:creationId xmlns:a16="http://schemas.microsoft.com/office/drawing/2014/main" id="{22DD002E-C484-400B-BB35-9A6DC2DB8CA2}"/>
              </a:ext>
            </a:extLst>
          </p:cNvPr>
          <p:cNvSpPr txBox="1"/>
          <p:nvPr/>
        </p:nvSpPr>
        <p:spPr>
          <a:xfrm>
            <a:off x="863822" y="2784671"/>
            <a:ext cx="3347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50" name="TextBox 49">
            <a:extLst>
              <a:ext uri="{FF2B5EF4-FFF2-40B4-BE49-F238E27FC236}">
                <a16:creationId xmlns:a16="http://schemas.microsoft.com/office/drawing/2014/main" id="{A39E5E73-8641-4C19-9079-B86C685B2988}"/>
              </a:ext>
            </a:extLst>
          </p:cNvPr>
          <p:cNvSpPr txBox="1"/>
          <p:nvPr/>
        </p:nvSpPr>
        <p:spPr>
          <a:xfrm>
            <a:off x="3699605" y="2806664"/>
            <a:ext cx="3347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sp>
        <p:nvSpPr>
          <p:cNvPr id="51" name="TextBox 50">
            <a:extLst>
              <a:ext uri="{FF2B5EF4-FFF2-40B4-BE49-F238E27FC236}">
                <a16:creationId xmlns:a16="http://schemas.microsoft.com/office/drawing/2014/main" id="{155EB8B9-4919-4913-9BE8-589571DC4B1A}"/>
              </a:ext>
            </a:extLst>
          </p:cNvPr>
          <p:cNvSpPr txBox="1"/>
          <p:nvPr/>
        </p:nvSpPr>
        <p:spPr>
          <a:xfrm>
            <a:off x="5927896" y="2784671"/>
            <a:ext cx="3347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7</a:t>
            </a:r>
          </a:p>
        </p:txBody>
      </p:sp>
      <p:sp>
        <p:nvSpPr>
          <p:cNvPr id="52" name="TextBox 51">
            <a:extLst>
              <a:ext uri="{FF2B5EF4-FFF2-40B4-BE49-F238E27FC236}">
                <a16:creationId xmlns:a16="http://schemas.microsoft.com/office/drawing/2014/main" id="{34279B16-94D0-417B-AD5C-F7F293CA73EA}"/>
              </a:ext>
            </a:extLst>
          </p:cNvPr>
          <p:cNvSpPr txBox="1"/>
          <p:nvPr/>
        </p:nvSpPr>
        <p:spPr>
          <a:xfrm>
            <a:off x="9487169" y="2779972"/>
            <a:ext cx="3347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8</a:t>
            </a:r>
          </a:p>
        </p:txBody>
      </p:sp>
      <p:sp>
        <p:nvSpPr>
          <p:cNvPr id="53" name="TextBox 52">
            <a:extLst>
              <a:ext uri="{FF2B5EF4-FFF2-40B4-BE49-F238E27FC236}">
                <a16:creationId xmlns:a16="http://schemas.microsoft.com/office/drawing/2014/main" id="{82A5BA6B-B0C6-4B90-9C33-6F6F88E8C9BE}"/>
              </a:ext>
            </a:extLst>
          </p:cNvPr>
          <p:cNvSpPr txBox="1"/>
          <p:nvPr/>
        </p:nvSpPr>
        <p:spPr>
          <a:xfrm>
            <a:off x="909314" y="4567326"/>
            <a:ext cx="3347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9</a:t>
            </a:r>
          </a:p>
        </p:txBody>
      </p:sp>
      <p:sp>
        <p:nvSpPr>
          <p:cNvPr id="54" name="TextBox 53">
            <a:extLst>
              <a:ext uri="{FF2B5EF4-FFF2-40B4-BE49-F238E27FC236}">
                <a16:creationId xmlns:a16="http://schemas.microsoft.com/office/drawing/2014/main" id="{D09007E9-A16F-415A-BC5B-B71FC7CEB9AA}"/>
              </a:ext>
            </a:extLst>
          </p:cNvPr>
          <p:cNvSpPr txBox="1"/>
          <p:nvPr/>
        </p:nvSpPr>
        <p:spPr>
          <a:xfrm>
            <a:off x="3745097" y="4589319"/>
            <a:ext cx="5869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10</a:t>
            </a:r>
          </a:p>
        </p:txBody>
      </p:sp>
      <p:sp>
        <p:nvSpPr>
          <p:cNvPr id="55" name="TextBox 54">
            <a:extLst>
              <a:ext uri="{FF2B5EF4-FFF2-40B4-BE49-F238E27FC236}">
                <a16:creationId xmlns:a16="http://schemas.microsoft.com/office/drawing/2014/main" id="{9FE6294E-A3C0-4CBA-B5CB-8F972143F890}"/>
              </a:ext>
            </a:extLst>
          </p:cNvPr>
          <p:cNvSpPr txBox="1"/>
          <p:nvPr/>
        </p:nvSpPr>
        <p:spPr>
          <a:xfrm>
            <a:off x="5973388" y="4567326"/>
            <a:ext cx="6158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11</a:t>
            </a:r>
          </a:p>
        </p:txBody>
      </p:sp>
      <p:sp>
        <p:nvSpPr>
          <p:cNvPr id="56" name="TextBox 55">
            <a:extLst>
              <a:ext uri="{FF2B5EF4-FFF2-40B4-BE49-F238E27FC236}">
                <a16:creationId xmlns:a16="http://schemas.microsoft.com/office/drawing/2014/main" id="{E9023C70-7DC3-47C5-9E4F-F89501E812C1}"/>
              </a:ext>
            </a:extLst>
          </p:cNvPr>
          <p:cNvSpPr txBox="1"/>
          <p:nvPr/>
        </p:nvSpPr>
        <p:spPr>
          <a:xfrm>
            <a:off x="9437350" y="4551776"/>
            <a:ext cx="7163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12</a:t>
            </a:r>
          </a:p>
        </p:txBody>
      </p:sp>
    </p:spTree>
    <p:extLst>
      <p:ext uri="{BB962C8B-B14F-4D97-AF65-F5344CB8AC3E}">
        <p14:creationId xmlns:p14="http://schemas.microsoft.com/office/powerpoint/2010/main" val="36222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[ä]</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T2.1 Week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3 Slide 3</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39980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4643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39214" y="1278013"/>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Zungenbrecher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 name="Rectangle: Rounded Corners 1">
            <a:hlinkClick r:id="" action="ppaction://noaction">
              <a:snd r:embed="rId5" name="4. acht.normal.wav"/>
            </a:hlinkClick>
            <a:extLst>
              <a:ext uri="{FF2B5EF4-FFF2-40B4-BE49-F238E27FC236}">
                <a16:creationId xmlns:a16="http://schemas.microsoft.com/office/drawing/2014/main" id="{72BEEE7E-DE8A-49D1-9392-C3684BC124F1}"/>
              </a:ext>
            </a:extLst>
          </p:cNvPr>
          <p:cNvSpPr/>
          <p:nvPr/>
        </p:nvSpPr>
        <p:spPr>
          <a:xfrm>
            <a:off x="339214" y="1757665"/>
            <a:ext cx="8450826" cy="602077"/>
          </a:xfrm>
          <a:prstGeom prst="roundRect">
            <a:avLst/>
          </a:prstGeom>
          <a:solidFill>
            <a:srgbClr val="104F75"/>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 </a:t>
            </a:r>
          </a:p>
        </p:txBody>
      </p:sp>
      <p:sp>
        <p:nvSpPr>
          <p:cNvPr id="18" name="TextBox 17">
            <a:extLst>
              <a:ext uri="{FF2B5EF4-FFF2-40B4-BE49-F238E27FC236}">
                <a16:creationId xmlns:a16="http://schemas.microsoft.com/office/drawing/2014/main" id="{B6E114DF-F99F-4245-A9D6-DD4FF18C8D53}"/>
              </a:ext>
            </a:extLst>
          </p:cNvPr>
          <p:cNvSpPr txBox="1"/>
          <p:nvPr/>
        </p:nvSpPr>
        <p:spPr>
          <a:xfrm>
            <a:off x="700832" y="2364207"/>
            <a:ext cx="8089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Eight similar men do eight similar subjects.</a:t>
            </a:r>
          </a:p>
        </p:txBody>
      </p:sp>
      <p:sp>
        <p:nvSpPr>
          <p:cNvPr id="25" name="TextBox 24">
            <a:extLst>
              <a:ext uri="{FF2B5EF4-FFF2-40B4-BE49-F238E27FC236}">
                <a16:creationId xmlns:a16="http://schemas.microsoft.com/office/drawing/2014/main" id="{CC980C3F-28C4-4CE7-9B75-7CC0EE485528}"/>
              </a:ext>
            </a:extLst>
          </p:cNvPr>
          <p:cNvSpPr txBox="1"/>
          <p:nvPr/>
        </p:nvSpPr>
        <p:spPr>
          <a:xfrm>
            <a:off x="8888263" y="1740653"/>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27" name="TextBox 26">
            <a:extLst>
              <a:ext uri="{FF2B5EF4-FFF2-40B4-BE49-F238E27FC236}">
                <a16:creationId xmlns:a16="http://schemas.microsoft.com/office/drawing/2014/main" id="{26967732-F07B-495A-A8E8-130205DEC5F3}"/>
              </a:ext>
            </a:extLst>
          </p:cNvPr>
          <p:cNvSpPr txBox="1"/>
          <p:nvPr/>
        </p:nvSpPr>
        <p:spPr>
          <a:xfrm>
            <a:off x="9415431" y="1740652"/>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[ä]</a:t>
            </a:r>
          </a:p>
        </p:txBody>
      </p:sp>
      <p:sp>
        <p:nvSpPr>
          <p:cNvPr id="29" name="Rectangle 28">
            <a:extLst>
              <a:ext uri="{FF2B5EF4-FFF2-40B4-BE49-F238E27FC236}">
                <a16:creationId xmlns:a16="http://schemas.microsoft.com/office/drawing/2014/main" id="{62AD2ECB-5F2E-429E-925D-8E1FC6F39A2F}"/>
              </a:ext>
            </a:extLst>
          </p:cNvPr>
          <p:cNvSpPr/>
          <p:nvPr/>
        </p:nvSpPr>
        <p:spPr>
          <a:xfrm rot="459876">
            <a:off x="4735133" y="4917362"/>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acht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2FA8F605-C969-409D-AF5F-36C6313AA371}"/>
              </a:ext>
            </a:extLst>
          </p:cNvPr>
          <p:cNvSpPr/>
          <p:nvPr/>
        </p:nvSpPr>
        <p:spPr>
          <a:xfrm rot="459876">
            <a:off x="1786033" y="3608403"/>
            <a:ext cx="2120811"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ähnliche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0A1A9CC9-054B-4B21-B09A-654C2DB4EAC1}"/>
              </a:ext>
            </a:extLst>
          </p:cNvPr>
          <p:cNvSpPr/>
          <p:nvPr/>
        </p:nvSpPr>
        <p:spPr>
          <a:xfrm rot="459876">
            <a:off x="1543151" y="4940040"/>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Männer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07D823C-366E-47CE-9C5F-FF1FB541E135}"/>
              </a:ext>
            </a:extLst>
          </p:cNvPr>
          <p:cNvSpPr/>
          <p:nvPr/>
        </p:nvSpPr>
        <p:spPr>
          <a:xfrm rot="21227371">
            <a:off x="7335298" y="5159033"/>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Fächer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CCBFBA1A-E148-4BBF-B185-94E406A6D15A}"/>
              </a:ext>
            </a:extLst>
          </p:cNvPr>
          <p:cNvSpPr/>
          <p:nvPr/>
        </p:nvSpPr>
        <p:spPr>
          <a:xfrm rot="459876">
            <a:off x="6934892" y="4067686"/>
            <a:ext cx="1521937"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machen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970119D4-3937-481C-BCD2-7CAC1F5D50E0}"/>
              </a:ext>
            </a:extLst>
          </p:cNvPr>
          <p:cNvSpPr txBox="1"/>
          <p:nvPr/>
        </p:nvSpPr>
        <p:spPr>
          <a:xfrm>
            <a:off x="698872" y="1834562"/>
            <a:ext cx="81884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Acht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ähnliche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Männer</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machen</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acht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ähnliche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Fächer</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35" name="Picture 34" descr="Icon&#10;&#10;Description automatically generated">
            <a:extLst>
              <a:ext uri="{FF2B5EF4-FFF2-40B4-BE49-F238E27FC236}">
                <a16:creationId xmlns:a16="http://schemas.microsoft.com/office/drawing/2014/main" id="{7A479CA8-1385-4A13-AE07-A95DF4D064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0046" y="116602"/>
            <a:ext cx="1211717" cy="1132853"/>
          </a:xfrm>
          <a:prstGeom prst="rect">
            <a:avLst/>
          </a:prstGeom>
        </p:spPr>
      </p:pic>
      <p:sp>
        <p:nvSpPr>
          <p:cNvPr id="28" name="Action Button: Custom 16">
            <a:hlinkClick r:id="" action="ppaction://noaction" highlightClick="1">
              <a:snd r:embed="rId7" name="4. acht.slow.wav"/>
            </a:hlinkClick>
            <a:extLst>
              <a:ext uri="{FF2B5EF4-FFF2-40B4-BE49-F238E27FC236}">
                <a16:creationId xmlns:a16="http://schemas.microsoft.com/office/drawing/2014/main" id="{23D61421-1F5E-41F3-B6E8-71463BE7F8C7}"/>
              </a:ext>
            </a:extLst>
          </p:cNvPr>
          <p:cNvSpPr/>
          <p:nvPr/>
        </p:nvSpPr>
        <p:spPr>
          <a:xfrm>
            <a:off x="325175" y="5624467"/>
            <a:ext cx="1439544" cy="415878"/>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langsamer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2068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15000"/>
                                        <p:tgtEl>
                                          <p:spTgt spid="7"/>
                                        </p:tgtEl>
                                      </p:cBhvr>
                                    </p:animEffect>
                                    <p:set>
                                      <p:cBhvr>
                                        <p:cTn id="12" dur="1" fill="hold">
                                          <p:stCondLst>
                                            <p:cond delay="1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[ä]</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Y8 T2.2 Week 4 Slide 2</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06720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54725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493874" y="580745"/>
            <a:ext cx="73424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enthalten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SSC?</a:t>
            </a:r>
          </a:p>
        </p:txBody>
      </p:sp>
      <p:pic>
        <p:nvPicPr>
          <p:cNvPr id="6" name="Picture 5" descr="man thinking">
            <a:hlinkClick r:id="" action="ppaction://noaction">
              <a:snd r:embed="rId5" name="denken_source.wav"/>
            </a:hlinkClick>
            <a:extLst>
              <a:ext uri="{FF2B5EF4-FFF2-40B4-BE49-F238E27FC236}">
                <a16:creationId xmlns:a16="http://schemas.microsoft.com/office/drawing/2014/main" id="{474A9E3E-81C8-4EC5-BBDD-6E4196245D6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4189" y="1519926"/>
            <a:ext cx="1014680" cy="1347605"/>
          </a:xfrm>
          <a:prstGeom prst="rect">
            <a:avLst/>
          </a:prstGeom>
        </p:spPr>
      </p:pic>
      <p:sp>
        <p:nvSpPr>
          <p:cNvPr id="7" name="Rectangle 6">
            <a:hlinkClick r:id="" action="ppaction://noaction">
              <a:snd r:embed="rId7" name="e_short.wav"/>
            </a:hlinkClick>
            <a:extLst>
              <a:ext uri="{FF2B5EF4-FFF2-40B4-BE49-F238E27FC236}">
                <a16:creationId xmlns:a16="http://schemas.microsoft.com/office/drawing/2014/main" id="{06F2A1DC-2DF0-40A0-94C6-8DB86216ACED}"/>
              </a:ext>
            </a:extLst>
          </p:cNvPr>
          <p:cNvSpPr/>
          <p:nvPr/>
        </p:nvSpPr>
        <p:spPr>
          <a:xfrm>
            <a:off x="912864" y="1161788"/>
            <a:ext cx="58060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e</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8" name="Picture 7" descr="boy pointing to himself, next to two other people ">
            <a:hlinkClick r:id="" action="ppaction://noaction">
              <a:snd r:embed="rId8" name="ich_source.wav"/>
            </a:hlinkClick>
            <a:extLst>
              <a:ext uri="{FF2B5EF4-FFF2-40B4-BE49-F238E27FC236}">
                <a16:creationId xmlns:a16="http://schemas.microsoft.com/office/drawing/2014/main" id="{DF89B45E-E4C1-4B00-ACF8-E54F63219D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89785" y="1839002"/>
            <a:ext cx="1333307" cy="915309"/>
          </a:xfrm>
          <a:prstGeom prst="rect">
            <a:avLst/>
          </a:prstGeom>
        </p:spPr>
      </p:pic>
      <p:sp>
        <p:nvSpPr>
          <p:cNvPr id="9" name="Rectangle 8">
            <a:hlinkClick r:id="" action="ppaction://noaction">
              <a:snd r:embed="rId10" name="ch_soft.wav"/>
            </a:hlinkClick>
            <a:extLst>
              <a:ext uri="{FF2B5EF4-FFF2-40B4-BE49-F238E27FC236}">
                <a16:creationId xmlns:a16="http://schemas.microsoft.com/office/drawing/2014/main" id="{3A7FAA8D-A50D-4C3E-A762-768BA6907693}"/>
              </a:ext>
            </a:extLst>
          </p:cNvPr>
          <p:cNvSpPr/>
          <p:nvPr/>
        </p:nvSpPr>
        <p:spPr>
          <a:xfrm>
            <a:off x="2695753" y="1161788"/>
            <a:ext cx="7441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ch</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0" name="Picture 9" descr="man pointing a finger with an exclamation mark">
            <a:hlinkClick r:id="" action="ppaction://noaction">
              <a:snd r:embed="rId11" name="sollen_source.wav"/>
            </a:hlinkClick>
            <a:extLst>
              <a:ext uri="{FF2B5EF4-FFF2-40B4-BE49-F238E27FC236}">
                <a16:creationId xmlns:a16="http://schemas.microsoft.com/office/drawing/2014/main" id="{2577BA11-294F-4BC4-B28B-ABF2E331D0A2}"/>
              </a:ext>
            </a:extLst>
          </p:cNvPr>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4536735" y="1854746"/>
            <a:ext cx="772457" cy="883822"/>
          </a:xfrm>
          <a:prstGeom prst="rect">
            <a:avLst/>
          </a:prstGeom>
        </p:spPr>
      </p:pic>
      <p:sp>
        <p:nvSpPr>
          <p:cNvPr id="11" name="Rectangle 10">
            <a:hlinkClick r:id="" action="ppaction://noaction">
              <a:snd r:embed="rId13" name="s.wav"/>
            </a:hlinkClick>
            <a:extLst>
              <a:ext uri="{FF2B5EF4-FFF2-40B4-BE49-F238E27FC236}">
                <a16:creationId xmlns:a16="http://schemas.microsoft.com/office/drawing/2014/main" id="{D556800A-3E21-4A01-850F-09B0C30C4106}"/>
              </a:ext>
            </a:extLst>
          </p:cNvPr>
          <p:cNvSpPr/>
          <p:nvPr/>
        </p:nvSpPr>
        <p:spPr>
          <a:xfrm>
            <a:off x="4536735" y="1161788"/>
            <a:ext cx="59984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s</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Rectangle 11">
            <a:hlinkClick r:id="" action="ppaction://noaction">
              <a:snd r:embed="rId14" name="o_long.wav"/>
            </a:hlinkClick>
            <a:extLst>
              <a:ext uri="{FF2B5EF4-FFF2-40B4-BE49-F238E27FC236}">
                <a16:creationId xmlns:a16="http://schemas.microsoft.com/office/drawing/2014/main" id="{DF86E069-5438-4168-9693-3C82924547F2}"/>
              </a:ext>
            </a:extLst>
          </p:cNvPr>
          <p:cNvSpPr/>
          <p:nvPr/>
        </p:nvSpPr>
        <p:spPr>
          <a:xfrm>
            <a:off x="7253837" y="1161788"/>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o</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3" name="Picture 12" descr="girl searching">
            <a:hlinkClick r:id="" action="ppaction://noaction">
              <a:snd r:embed="rId15" name="wo_source.wav"/>
            </a:hlinkClick>
            <a:extLst>
              <a:ext uri="{FF2B5EF4-FFF2-40B4-BE49-F238E27FC236}">
                <a16:creationId xmlns:a16="http://schemas.microsoft.com/office/drawing/2014/main" id="{D4F71CC4-A22F-44FC-940C-0D5D0FE012C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50967" y="1760619"/>
            <a:ext cx="1140963" cy="969778"/>
          </a:xfrm>
          <a:prstGeom prst="rect">
            <a:avLst/>
          </a:prstGeom>
        </p:spPr>
      </p:pic>
      <p:pic>
        <p:nvPicPr>
          <p:cNvPr id="14" name="Picture 13" descr="cold penguin">
            <a:hlinkClick r:id="" action="ppaction://noaction">
              <a:snd r:embed="rId17" name="kalt_source.wav"/>
            </a:hlinkClick>
            <a:extLst>
              <a:ext uri="{FF2B5EF4-FFF2-40B4-BE49-F238E27FC236}">
                <a16:creationId xmlns:a16="http://schemas.microsoft.com/office/drawing/2014/main" id="{96F0406C-27B4-4956-801F-72A7E9BE9FC0}"/>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3164" y="1802351"/>
            <a:ext cx="565089" cy="886314"/>
          </a:xfrm>
          <a:prstGeom prst="rect">
            <a:avLst/>
          </a:prstGeom>
        </p:spPr>
      </p:pic>
      <p:sp>
        <p:nvSpPr>
          <p:cNvPr id="15" name="Rectangle 14">
            <a:hlinkClick r:id="" action="ppaction://noaction">
              <a:snd r:embed="rId19" name="a_short.wav"/>
            </a:hlinkClick>
            <a:extLst>
              <a:ext uri="{FF2B5EF4-FFF2-40B4-BE49-F238E27FC236}">
                <a16:creationId xmlns:a16="http://schemas.microsoft.com/office/drawing/2014/main" id="{AECBCFAE-F34F-4E41-B99A-7ED5A0FD2612}"/>
              </a:ext>
            </a:extLst>
          </p:cNvPr>
          <p:cNvSpPr/>
          <p:nvPr/>
        </p:nvSpPr>
        <p:spPr>
          <a:xfrm>
            <a:off x="8945786" y="1162323"/>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a</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6" name="Picture 15" descr="boy with big smile">
            <a:hlinkClick r:id="" action="ppaction://noaction">
              <a:snd r:embed="rId20" name="lacheln.wav"/>
            </a:hlinkClick>
            <a:extLst>
              <a:ext uri="{FF2B5EF4-FFF2-40B4-BE49-F238E27FC236}">
                <a16:creationId xmlns:a16="http://schemas.microsoft.com/office/drawing/2014/main" id="{E0953A7A-82E7-484B-856A-A239A75FB08B}"/>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05002" y="1599779"/>
            <a:ext cx="1187901" cy="1187901"/>
          </a:xfrm>
          <a:prstGeom prst="rect">
            <a:avLst/>
          </a:prstGeom>
        </p:spPr>
      </p:pic>
      <p:sp>
        <p:nvSpPr>
          <p:cNvPr id="17" name="Rectangle 16">
            <a:hlinkClick r:id="" action="ppaction://noaction">
              <a:snd r:embed="rId22" name="a SSC.wav"/>
            </a:hlinkClick>
            <a:extLst>
              <a:ext uri="{FF2B5EF4-FFF2-40B4-BE49-F238E27FC236}">
                <a16:creationId xmlns:a16="http://schemas.microsoft.com/office/drawing/2014/main" id="{115DB71A-B23D-4B22-9C88-EA8C07E64A99}"/>
              </a:ext>
            </a:extLst>
          </p:cNvPr>
          <p:cNvSpPr/>
          <p:nvPr/>
        </p:nvSpPr>
        <p:spPr>
          <a:xfrm>
            <a:off x="10514952" y="1157292"/>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ä</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aphicFrame>
        <p:nvGraphicFramePr>
          <p:cNvPr id="18" name="Table 18">
            <a:extLst>
              <a:ext uri="{FF2B5EF4-FFF2-40B4-BE49-F238E27FC236}">
                <a16:creationId xmlns:a16="http://schemas.microsoft.com/office/drawing/2014/main" id="{6BCC6F46-6129-428E-851D-7BE940296CAD}"/>
              </a:ext>
            </a:extLst>
          </p:cNvPr>
          <p:cNvGraphicFramePr>
            <a:graphicFrameLocks noGrp="1"/>
          </p:cNvGraphicFramePr>
          <p:nvPr/>
        </p:nvGraphicFramePr>
        <p:xfrm>
          <a:off x="251201"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115076"/>
                          </a:solidFill>
                        </a:rPr>
                        <a:t>[</a:t>
                      </a:r>
                      <a:r>
                        <a:rPr lang="en-GB" sz="3200" b="1" dirty="0">
                          <a:solidFill>
                            <a:srgbClr val="DAA520"/>
                          </a:solidFill>
                        </a:rPr>
                        <a:t>e</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rPr>
                        <a:t>[</a:t>
                      </a:r>
                      <a:r>
                        <a:rPr lang="en-GB" sz="2800" b="1" dirty="0" err="1">
                          <a:solidFill>
                            <a:srgbClr val="DAA520"/>
                          </a:solidFill>
                        </a:rPr>
                        <a:t>ch</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115076"/>
                          </a:solidFill>
                        </a:rPr>
                        <a:t>[</a:t>
                      </a:r>
                      <a:r>
                        <a:rPr lang="en-GB" sz="3200" b="1" dirty="0">
                          <a:solidFill>
                            <a:srgbClr val="DAA520"/>
                          </a:solidFill>
                        </a:rPr>
                        <a:t>s</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20" name="Rectangle: Rounded Corners 19">
            <a:hlinkClick r:id="" action="ppaction://noaction">
              <a:snd r:embed="rId23" name="2. 1. eng - Bett - Weg.wav"/>
            </a:hlinkClick>
            <a:extLst>
              <a:ext uri="{FF2B5EF4-FFF2-40B4-BE49-F238E27FC236}">
                <a16:creationId xmlns:a16="http://schemas.microsoft.com/office/drawing/2014/main" id="{4E929F44-C573-4AAD-A3D7-8E264BC7670C}"/>
              </a:ext>
            </a:extLst>
          </p:cNvPr>
          <p:cNvSpPr/>
          <p:nvPr/>
        </p:nvSpPr>
        <p:spPr>
          <a:xfrm>
            <a:off x="34786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TextBox 20">
            <a:hlinkClick r:id="" action="ppaction://noaction">
              <a:snd r:embed="rId23" name="2. 1. eng - Bett - Weg.wav"/>
            </a:hlinkClick>
            <a:extLst>
              <a:ext uri="{FF2B5EF4-FFF2-40B4-BE49-F238E27FC236}">
                <a16:creationId xmlns:a16="http://schemas.microsoft.com/office/drawing/2014/main" id="{834C499F-91FC-4D69-8A83-AE45B36FFD2B}"/>
              </a:ext>
            </a:extLst>
          </p:cNvPr>
          <p:cNvSpPr txBox="1"/>
          <p:nvPr/>
        </p:nvSpPr>
        <p:spPr>
          <a:xfrm>
            <a:off x="441847" y="4036419"/>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Bett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Weg</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2" name="Rectangle: Rounded Corners 21">
            <a:extLst>
              <a:ext uri="{FF2B5EF4-FFF2-40B4-BE49-F238E27FC236}">
                <a16:creationId xmlns:a16="http://schemas.microsoft.com/office/drawing/2014/main" id="{73BC05A3-B7D2-4A00-A98F-332E768C8D5C}"/>
              </a:ext>
            </a:extLst>
          </p:cNvPr>
          <p:cNvSpPr/>
          <p:nvPr/>
        </p:nvSpPr>
        <p:spPr>
          <a:xfrm>
            <a:off x="34786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a:hlinkClick r:id="" action="ppaction://noaction">
              <a:snd r:embed="rId24" name="2. 2.wav"/>
            </a:hlinkClick>
            <a:extLst>
              <a:ext uri="{FF2B5EF4-FFF2-40B4-BE49-F238E27FC236}">
                <a16:creationId xmlns:a16="http://schemas.microsoft.com/office/drawing/2014/main" id="{C017B8CD-AA1A-4284-9A2C-06E929C97CA1}"/>
              </a:ext>
            </a:extLst>
          </p:cNvPr>
          <p:cNvSpPr txBox="1"/>
          <p:nvPr/>
        </p:nvSpPr>
        <p:spPr>
          <a:xfrm>
            <a:off x="44184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reich</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jedoch</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einfach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F4CFBBFA-8A0E-4577-AA08-62C363AD351B}"/>
              </a:ext>
            </a:extLst>
          </p:cNvPr>
          <p:cNvSpPr/>
          <p:nvPr/>
        </p:nvSpPr>
        <p:spPr>
          <a:xfrm>
            <a:off x="34786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TextBox 24">
            <a:hlinkClick r:id="" action="ppaction://noaction">
              <a:snd r:embed="rId25" name="2. 3.wav"/>
            </a:hlinkClick>
            <a:extLst>
              <a:ext uri="{FF2B5EF4-FFF2-40B4-BE49-F238E27FC236}">
                <a16:creationId xmlns:a16="http://schemas.microsoft.com/office/drawing/2014/main" id="{18AEB421-BA53-4A1D-82B9-48F55E283A53}"/>
              </a:ext>
            </a:extLst>
          </p:cNvPr>
          <p:cNvSpPr txBox="1"/>
          <p:nvPr/>
        </p:nvSpPr>
        <p:spPr>
          <a:xfrm>
            <a:off x="433026" y="5481305"/>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langsam</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6" name="Picture 25" descr="man thinking">
            <a:hlinkClick r:id="" action="ppaction://noaction">
              <a:snd r:embed="rId5" name="denken_source.wav"/>
            </a:hlinkClick>
            <a:extLst>
              <a:ext uri="{FF2B5EF4-FFF2-40B4-BE49-F238E27FC236}">
                <a16:creationId xmlns:a16="http://schemas.microsoft.com/office/drawing/2014/main" id="{0DFD1AFB-5964-4AB3-80CC-941734DC73A8}"/>
              </a:ext>
            </a:extLst>
          </p:cNvPr>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9206" y="3688800"/>
            <a:ext cx="356643" cy="473660"/>
          </a:xfrm>
          <a:prstGeom prst="rect">
            <a:avLst/>
          </a:prstGeom>
        </p:spPr>
      </p:pic>
      <p:graphicFrame>
        <p:nvGraphicFramePr>
          <p:cNvPr id="27" name="Table 18">
            <a:extLst>
              <a:ext uri="{FF2B5EF4-FFF2-40B4-BE49-F238E27FC236}">
                <a16:creationId xmlns:a16="http://schemas.microsoft.com/office/drawing/2014/main" id="{14A0487A-610A-4843-8FDA-9676E6F7B373}"/>
              </a:ext>
            </a:extLst>
          </p:cNvPr>
          <p:cNvGraphicFramePr>
            <a:graphicFrameLocks noGrp="1"/>
          </p:cNvGraphicFramePr>
          <p:nvPr/>
        </p:nvGraphicFramePr>
        <p:xfrm>
          <a:off x="6165102"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a:t>
                      </a:r>
                      <a:r>
                        <a:rPr lang="en-GB" sz="2800" b="1" dirty="0">
                          <a:solidFill>
                            <a:srgbClr val="DAA520"/>
                          </a:solidFill>
                        </a:rPr>
                        <a:t>o</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rPr>
                        <a:t>[</a:t>
                      </a:r>
                      <a:r>
                        <a:rPr lang="en-GB" sz="2800" b="1" dirty="0">
                          <a:solidFill>
                            <a:srgbClr val="DAA520"/>
                          </a:solidFill>
                        </a:rPr>
                        <a:t>a</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115076"/>
                          </a:solidFill>
                        </a:rPr>
                        <a:t>[</a:t>
                      </a:r>
                      <a:r>
                        <a:rPr lang="en-GB" sz="3200" b="1" dirty="0">
                          <a:solidFill>
                            <a:srgbClr val="DAA520"/>
                          </a:solidFill>
                        </a:rPr>
                        <a:t>ä</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28" name="Rectangle: Rounded Corners 27">
            <a:extLst>
              <a:ext uri="{FF2B5EF4-FFF2-40B4-BE49-F238E27FC236}">
                <a16:creationId xmlns:a16="http://schemas.microsoft.com/office/drawing/2014/main" id="{5643F9B7-0453-40FF-8EC8-57EDC0335F4B}"/>
              </a:ext>
            </a:extLst>
          </p:cNvPr>
          <p:cNvSpPr/>
          <p:nvPr/>
        </p:nvSpPr>
        <p:spPr>
          <a:xfrm>
            <a:off x="632359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a:hlinkClick r:id="" action="ppaction://noaction">
              <a:snd r:embed="rId27" name="2. 4.wav"/>
            </a:hlinkClick>
            <a:extLst>
              <a:ext uri="{FF2B5EF4-FFF2-40B4-BE49-F238E27FC236}">
                <a16:creationId xmlns:a16="http://schemas.microsoft.com/office/drawing/2014/main" id="{C249558C-3AD1-4AC1-BF3E-8162816739E4}"/>
              </a:ext>
            </a:extLst>
          </p:cNvPr>
          <p:cNvSpPr txBox="1"/>
          <p:nvPr/>
        </p:nvSpPr>
        <p:spPr>
          <a:xfrm>
            <a:off x="6417577" y="4036419"/>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ohne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Telefon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Rock</a:t>
            </a:r>
          </a:p>
        </p:txBody>
      </p:sp>
      <p:sp>
        <p:nvSpPr>
          <p:cNvPr id="30" name="Rectangle: Rounded Corners 29">
            <a:extLst>
              <a:ext uri="{FF2B5EF4-FFF2-40B4-BE49-F238E27FC236}">
                <a16:creationId xmlns:a16="http://schemas.microsoft.com/office/drawing/2014/main" id="{227792D3-99E3-4819-97DB-47B382EFF542}"/>
              </a:ext>
            </a:extLst>
          </p:cNvPr>
          <p:cNvSpPr/>
          <p:nvPr/>
        </p:nvSpPr>
        <p:spPr>
          <a:xfrm>
            <a:off x="632359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TextBox 30">
            <a:hlinkClick r:id="" action="ppaction://noaction">
              <a:snd r:embed="rId28" name="2. 5.wav"/>
            </a:hlinkClick>
            <a:extLst>
              <a:ext uri="{FF2B5EF4-FFF2-40B4-BE49-F238E27FC236}">
                <a16:creationId xmlns:a16="http://schemas.microsoft.com/office/drawing/2014/main" id="{DB119B5E-271E-412D-A84F-2E9D400C31FC}"/>
              </a:ext>
            </a:extLst>
          </p:cNvPr>
          <p:cNvSpPr txBox="1"/>
          <p:nvPr/>
        </p:nvSpPr>
        <p:spPr>
          <a:xfrm>
            <a:off x="641757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alt – arm – normal</a:t>
            </a:r>
          </a:p>
        </p:txBody>
      </p:sp>
      <p:sp>
        <p:nvSpPr>
          <p:cNvPr id="32" name="Rectangle: Rounded Corners 31">
            <a:extLst>
              <a:ext uri="{FF2B5EF4-FFF2-40B4-BE49-F238E27FC236}">
                <a16:creationId xmlns:a16="http://schemas.microsoft.com/office/drawing/2014/main" id="{3333533A-A1D7-44B8-9935-936112685E65}"/>
              </a:ext>
            </a:extLst>
          </p:cNvPr>
          <p:cNvSpPr/>
          <p:nvPr/>
        </p:nvSpPr>
        <p:spPr>
          <a:xfrm>
            <a:off x="632359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TextBox 32">
            <a:hlinkClick r:id="" action="ppaction://noaction">
              <a:snd r:embed="rId29" name="2. 6.wav"/>
            </a:hlinkClick>
            <a:extLst>
              <a:ext uri="{FF2B5EF4-FFF2-40B4-BE49-F238E27FC236}">
                <a16:creationId xmlns:a16="http://schemas.microsoft.com/office/drawing/2014/main" id="{BFC62039-2210-41EC-A240-4947777E487E}"/>
              </a:ext>
            </a:extLst>
          </p:cNvPr>
          <p:cNvSpPr txBox="1"/>
          <p:nvPr/>
        </p:nvSpPr>
        <p:spPr>
          <a:xfrm>
            <a:off x="6344479" y="5534420"/>
            <a:ext cx="4439256"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hängen</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Aktivität</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schnell</a:t>
            </a:r>
          </a:p>
        </p:txBody>
      </p:sp>
      <p:sp>
        <p:nvSpPr>
          <p:cNvPr id="35" name="TextBox 34">
            <a:extLst>
              <a:ext uri="{FF2B5EF4-FFF2-40B4-BE49-F238E27FC236}">
                <a16:creationId xmlns:a16="http://schemas.microsoft.com/office/drawing/2014/main" id="{D0CB4353-31A3-45F8-89BE-1FFAC64B2E5C}"/>
              </a:ext>
            </a:extLst>
          </p:cNvPr>
          <p:cNvSpPr txBox="1"/>
          <p:nvPr/>
        </p:nvSpPr>
        <p:spPr>
          <a:xfrm>
            <a:off x="699097" y="2768780"/>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1410E850-5B9D-46AD-867A-41C885B0C4D0}"/>
              </a:ext>
            </a:extLst>
          </p:cNvPr>
          <p:cNvSpPr txBox="1"/>
          <p:nvPr/>
        </p:nvSpPr>
        <p:spPr>
          <a:xfrm>
            <a:off x="2472149" y="2775566"/>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37" name="TextBox 36">
            <a:extLst>
              <a:ext uri="{FF2B5EF4-FFF2-40B4-BE49-F238E27FC236}">
                <a16:creationId xmlns:a16="http://schemas.microsoft.com/office/drawing/2014/main" id="{197C3B69-7618-47F8-8B40-E710D2899C95}"/>
              </a:ext>
            </a:extLst>
          </p:cNvPr>
          <p:cNvSpPr txBox="1"/>
          <p:nvPr/>
        </p:nvSpPr>
        <p:spPr>
          <a:xfrm>
            <a:off x="4265496" y="2763499"/>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5593CA58-61AA-4F82-82E3-EB0E5A7AAB2C}"/>
              </a:ext>
            </a:extLst>
          </p:cNvPr>
          <p:cNvSpPr txBox="1"/>
          <p:nvPr/>
        </p:nvSpPr>
        <p:spPr>
          <a:xfrm>
            <a:off x="6833190" y="2775566"/>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a:t>
            </a:r>
          </a:p>
        </p:txBody>
      </p:sp>
      <p:sp>
        <p:nvSpPr>
          <p:cNvPr id="39" name="TextBox 38">
            <a:extLst>
              <a:ext uri="{FF2B5EF4-FFF2-40B4-BE49-F238E27FC236}">
                <a16:creationId xmlns:a16="http://schemas.microsoft.com/office/drawing/2014/main" id="{9B4B893E-2F78-471F-B240-1F80A657F4FA}"/>
              </a:ext>
            </a:extLst>
          </p:cNvPr>
          <p:cNvSpPr txBox="1"/>
          <p:nvPr/>
        </p:nvSpPr>
        <p:spPr>
          <a:xfrm>
            <a:off x="8622145" y="2754311"/>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kalt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0345FD5C-F866-483B-8631-3081757BD3D4}"/>
              </a:ext>
            </a:extLst>
          </p:cNvPr>
          <p:cNvSpPr txBox="1"/>
          <p:nvPr/>
        </p:nvSpPr>
        <p:spPr>
          <a:xfrm>
            <a:off x="10305002" y="2754310"/>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lächeln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7D5A9DCE-FE93-4A7B-9ED8-265FB200C87A}"/>
              </a:ext>
            </a:extLst>
          </p:cNvPr>
          <p:cNvSpPr txBox="1"/>
          <p:nvPr/>
        </p:nvSpPr>
        <p:spPr>
          <a:xfrm>
            <a:off x="5663418" y="4005641"/>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pic>
        <p:nvPicPr>
          <p:cNvPr id="42" name="Picture 41" descr="boy pointing to himself, next to two other people ">
            <a:hlinkClick r:id="" action="ppaction://noaction">
              <a:snd r:embed="rId8" name="ich_source.wav"/>
            </a:hlinkClick>
            <a:extLst>
              <a:ext uri="{FF2B5EF4-FFF2-40B4-BE49-F238E27FC236}">
                <a16:creationId xmlns:a16="http://schemas.microsoft.com/office/drawing/2014/main" id="{81B257C2-512C-4FB8-8DE3-1A6AEF47B614}"/>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973156" y="4577839"/>
            <a:ext cx="427164" cy="293246"/>
          </a:xfrm>
          <a:prstGeom prst="rect">
            <a:avLst/>
          </a:prstGeom>
        </p:spPr>
      </p:pic>
      <p:pic>
        <p:nvPicPr>
          <p:cNvPr id="43" name="Picture 42" descr="man pointing a finger with an exclamation mark">
            <a:hlinkClick r:id="" action="ppaction://noaction">
              <a:snd r:embed="rId11" name="sollen_source.wav"/>
            </a:hlinkClick>
            <a:extLst>
              <a:ext uri="{FF2B5EF4-FFF2-40B4-BE49-F238E27FC236}">
                <a16:creationId xmlns:a16="http://schemas.microsoft.com/office/drawing/2014/main" id="{88A5CCC7-E74F-48C5-AD99-60E9CD008CB7}"/>
              </a:ext>
            </a:extLst>
          </p:cNvPr>
          <p:cNvPicPr>
            <a:picLocks noChangeAspect="1"/>
          </p:cNvPicPr>
          <p:nvPr/>
        </p:nvPicPr>
        <p:blipFill rotWithShape="1">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5056482" y="5239988"/>
            <a:ext cx="344026" cy="393624"/>
          </a:xfrm>
          <a:prstGeom prst="rect">
            <a:avLst/>
          </a:prstGeom>
        </p:spPr>
      </p:pic>
      <p:pic>
        <p:nvPicPr>
          <p:cNvPr id="44" name="Picture 43" descr="girl searching">
            <a:hlinkClick r:id="" action="ppaction://noaction">
              <a:snd r:embed="rId15" name="wo_source.wav"/>
            </a:hlinkClick>
            <a:extLst>
              <a:ext uri="{FF2B5EF4-FFF2-40B4-BE49-F238E27FC236}">
                <a16:creationId xmlns:a16="http://schemas.microsoft.com/office/drawing/2014/main" id="{D3FBBF66-F32C-4052-9E9E-23C9172079E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897508" y="3840393"/>
            <a:ext cx="378918" cy="322067"/>
          </a:xfrm>
          <a:prstGeom prst="rect">
            <a:avLst/>
          </a:prstGeom>
        </p:spPr>
      </p:pic>
      <p:pic>
        <p:nvPicPr>
          <p:cNvPr id="45" name="Picture 44" descr="cold penguin">
            <a:hlinkClick r:id="" action="ppaction://noaction">
              <a:snd r:embed="rId17" name="kalt_source.wav"/>
            </a:hlinkClick>
            <a:extLst>
              <a:ext uri="{FF2B5EF4-FFF2-40B4-BE49-F238E27FC236}">
                <a16:creationId xmlns:a16="http://schemas.microsoft.com/office/drawing/2014/main" id="{FCB55FCA-941B-48AA-AA03-5E5CC6AAF100}"/>
              </a:ext>
            </a:extLst>
          </p:cNvPr>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77529" y="4559639"/>
            <a:ext cx="256390" cy="402135"/>
          </a:xfrm>
          <a:prstGeom prst="rect">
            <a:avLst/>
          </a:prstGeom>
        </p:spPr>
      </p:pic>
      <p:pic>
        <p:nvPicPr>
          <p:cNvPr id="46" name="Picture 45" descr="boy with big smile">
            <a:hlinkClick r:id="" action="ppaction://noaction">
              <a:snd r:embed="rId20" name="lacheln.wav"/>
            </a:hlinkClick>
            <a:extLst>
              <a:ext uri="{FF2B5EF4-FFF2-40B4-BE49-F238E27FC236}">
                <a16:creationId xmlns:a16="http://schemas.microsoft.com/office/drawing/2014/main" id="{870783A0-61B8-436A-84EC-93B9A1EAFFF3}"/>
              </a:ext>
            </a:extLst>
          </p:cNvPr>
          <p:cNvPicPr>
            <a:picLocks noChangeAspect="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2230" y="5247224"/>
            <a:ext cx="321020" cy="321020"/>
          </a:xfrm>
          <a:prstGeom prst="rect">
            <a:avLst/>
          </a:prstGeom>
        </p:spPr>
      </p:pic>
      <p:sp>
        <p:nvSpPr>
          <p:cNvPr id="47" name="TextBox 46">
            <a:extLst>
              <a:ext uri="{FF2B5EF4-FFF2-40B4-BE49-F238E27FC236}">
                <a16:creationId xmlns:a16="http://schemas.microsoft.com/office/drawing/2014/main" id="{E3428459-408F-4248-9500-284C7A5179D0}"/>
              </a:ext>
            </a:extLst>
          </p:cNvPr>
          <p:cNvSpPr txBox="1"/>
          <p:nvPr/>
        </p:nvSpPr>
        <p:spPr>
          <a:xfrm>
            <a:off x="5659875"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48" name="TextBox 47">
            <a:extLst>
              <a:ext uri="{FF2B5EF4-FFF2-40B4-BE49-F238E27FC236}">
                <a16:creationId xmlns:a16="http://schemas.microsoft.com/office/drawing/2014/main" id="{3A380EB5-97EA-420D-9E8A-2633D91BF895}"/>
              </a:ext>
            </a:extLst>
          </p:cNvPr>
          <p:cNvSpPr txBox="1"/>
          <p:nvPr/>
        </p:nvSpPr>
        <p:spPr>
          <a:xfrm>
            <a:off x="5675856" y="53928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49" name="TextBox 48">
            <a:extLst>
              <a:ext uri="{FF2B5EF4-FFF2-40B4-BE49-F238E27FC236}">
                <a16:creationId xmlns:a16="http://schemas.microsoft.com/office/drawing/2014/main" id="{B045E5E3-EB43-4956-BAB2-53BD4D7490DE}"/>
              </a:ext>
            </a:extLst>
          </p:cNvPr>
          <p:cNvSpPr txBox="1"/>
          <p:nvPr/>
        </p:nvSpPr>
        <p:spPr>
          <a:xfrm>
            <a:off x="11612093" y="40109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50" name="TextBox 49">
            <a:extLst>
              <a:ext uri="{FF2B5EF4-FFF2-40B4-BE49-F238E27FC236}">
                <a16:creationId xmlns:a16="http://schemas.microsoft.com/office/drawing/2014/main" id="{4B9F862F-3BA1-42A5-BE17-BB3FBA15562B}"/>
              </a:ext>
            </a:extLst>
          </p:cNvPr>
          <p:cNvSpPr txBox="1"/>
          <p:nvPr/>
        </p:nvSpPr>
        <p:spPr>
          <a:xfrm>
            <a:off x="11612093"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51" name="TextBox 50">
            <a:extLst>
              <a:ext uri="{FF2B5EF4-FFF2-40B4-BE49-F238E27FC236}">
                <a16:creationId xmlns:a16="http://schemas.microsoft.com/office/drawing/2014/main" id="{273B3F23-890B-4B0A-8773-53BC2A795E73}"/>
              </a:ext>
            </a:extLst>
          </p:cNvPr>
          <p:cNvSpPr txBox="1"/>
          <p:nvPr/>
        </p:nvSpPr>
        <p:spPr>
          <a:xfrm>
            <a:off x="11594575" y="5411310"/>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52" name="Rectangle: Rounded Corners 51">
            <a:extLst>
              <a:ext uri="{FF2B5EF4-FFF2-40B4-BE49-F238E27FC236}">
                <a16:creationId xmlns:a16="http://schemas.microsoft.com/office/drawing/2014/main" id="{A3B26088-50F4-4D41-B549-23EC607A01D8}"/>
              </a:ext>
            </a:extLst>
          </p:cNvPr>
          <p:cNvSpPr/>
          <p:nvPr/>
        </p:nvSpPr>
        <p:spPr>
          <a:xfrm>
            <a:off x="912864" y="4067196"/>
            <a:ext cx="2002864"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Rounded Corners 52">
            <a:extLst>
              <a:ext uri="{FF2B5EF4-FFF2-40B4-BE49-F238E27FC236}">
                <a16:creationId xmlns:a16="http://schemas.microsoft.com/office/drawing/2014/main" id="{F9E7BDFB-58AD-4546-AD7C-C67636EE8451}"/>
              </a:ext>
            </a:extLst>
          </p:cNvPr>
          <p:cNvSpPr/>
          <p:nvPr/>
        </p:nvSpPr>
        <p:spPr>
          <a:xfrm>
            <a:off x="356773" y="4824759"/>
            <a:ext cx="1136699"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Rectangle: Rounded Corners 53">
            <a:extLst>
              <a:ext uri="{FF2B5EF4-FFF2-40B4-BE49-F238E27FC236}">
                <a16:creationId xmlns:a16="http://schemas.microsoft.com/office/drawing/2014/main" id="{AEECCCEB-D42C-4AC5-AC8B-1201F59007D3}"/>
              </a:ext>
            </a:extLst>
          </p:cNvPr>
          <p:cNvSpPr/>
          <p:nvPr/>
        </p:nvSpPr>
        <p:spPr>
          <a:xfrm>
            <a:off x="363924" y="5497737"/>
            <a:ext cx="3075943"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Rounded Corners 54">
            <a:extLst>
              <a:ext uri="{FF2B5EF4-FFF2-40B4-BE49-F238E27FC236}">
                <a16:creationId xmlns:a16="http://schemas.microsoft.com/office/drawing/2014/main" id="{31FFB19B-FB95-43E3-85D4-BEAE310DC337}"/>
              </a:ext>
            </a:extLst>
          </p:cNvPr>
          <p:cNvSpPr/>
          <p:nvPr/>
        </p:nvSpPr>
        <p:spPr>
          <a:xfrm>
            <a:off x="6337203" y="4058465"/>
            <a:ext cx="3047870"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ectangle: Rounded Corners 55">
            <a:extLst>
              <a:ext uri="{FF2B5EF4-FFF2-40B4-BE49-F238E27FC236}">
                <a16:creationId xmlns:a16="http://schemas.microsoft.com/office/drawing/2014/main" id="{108B1F3B-B77A-4C77-8CC6-D9A64427EB6E}"/>
              </a:ext>
            </a:extLst>
          </p:cNvPr>
          <p:cNvSpPr/>
          <p:nvPr/>
        </p:nvSpPr>
        <p:spPr>
          <a:xfrm>
            <a:off x="6947871" y="4820877"/>
            <a:ext cx="695133"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Rounded Corners 56">
            <a:extLst>
              <a:ext uri="{FF2B5EF4-FFF2-40B4-BE49-F238E27FC236}">
                <a16:creationId xmlns:a16="http://schemas.microsoft.com/office/drawing/2014/main" id="{5AA64F01-5119-4343-9629-CF98235AB85A}"/>
              </a:ext>
            </a:extLst>
          </p:cNvPr>
          <p:cNvSpPr/>
          <p:nvPr/>
        </p:nvSpPr>
        <p:spPr>
          <a:xfrm>
            <a:off x="6343764" y="5497737"/>
            <a:ext cx="1482333"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ectangle: Rounded Corners 57">
            <a:extLst>
              <a:ext uri="{FF2B5EF4-FFF2-40B4-BE49-F238E27FC236}">
                <a16:creationId xmlns:a16="http://schemas.microsoft.com/office/drawing/2014/main" id="{D0CDB627-FED7-4C57-9EEB-B65F9AF02FE4}"/>
              </a:ext>
            </a:extLst>
          </p:cNvPr>
          <p:cNvSpPr/>
          <p:nvPr/>
        </p:nvSpPr>
        <p:spPr>
          <a:xfrm>
            <a:off x="9494932" y="5497737"/>
            <a:ext cx="1288801"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7"/>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1" grpId="0"/>
      <p:bldP spid="22" grpId="0" animBg="1"/>
      <p:bldP spid="23" grpId="0"/>
      <p:bldP spid="24" grpId="0" animBg="1"/>
      <p:bldP spid="25" grpId="0"/>
      <p:bldP spid="28" grpId="0" animBg="1"/>
      <p:bldP spid="29" grpId="0"/>
      <p:bldP spid="30" grpId="0" animBg="1"/>
      <p:bldP spid="31" grpId="0"/>
      <p:bldP spid="32" grpId="0" animBg="1"/>
      <p:bldP spid="33" grpId="0"/>
      <p:bldP spid="35" grpId="0"/>
      <p:bldP spid="36" grpId="0"/>
      <p:bldP spid="37" grpId="0"/>
      <p:bldP spid="38" grpId="0"/>
      <p:bldP spid="39" grpId="0"/>
      <p:bldP spid="40" grpId="0"/>
      <p:bldP spid="41" grpId="0"/>
      <p:bldP spid="47" grpId="0"/>
      <p:bldP spid="48" grpId="0"/>
      <p:bldP spid="49" grpId="0"/>
      <p:bldP spid="50" grpId="0"/>
      <p:bldP spid="51" grpId="0"/>
      <p:bldP spid="52" grpId="0" animBg="1"/>
      <p:bldP spid="53" grpId="0" animBg="1"/>
      <p:bldP spid="54" grpId="0" animBg="1"/>
      <p:bldP spid="55" grpId="0" animBg="1"/>
      <p:bldP spid="56" grpId="0" animBg="1"/>
      <p:bldP spid="57" grpId="0" animBg="1"/>
      <p:bldP spid="5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[ä]</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T2.2 Week 5 Slides 3-5; 23-26</a:t>
            </a:r>
          </a:p>
        </p:txBody>
      </p:sp>
    </p:spTree>
    <p:extLst>
      <p:ext uri="{BB962C8B-B14F-4D97-AF65-F5344CB8AC3E}">
        <p14:creationId xmlns:p14="http://schemas.microsoft.com/office/powerpoint/2010/main" val="464214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8CDD0F-3CE5-744B-A96C-80F9C235152D}"/>
              </a:ext>
            </a:extLst>
          </p:cNvPr>
          <p:cNvSpPr>
            <a:spLocks noGrp="1"/>
          </p:cNvSpPr>
          <p:nvPr>
            <p:ph type="title"/>
          </p:nvPr>
        </p:nvSpPr>
        <p:spPr>
          <a:xfrm>
            <a:off x="5197630" y="243630"/>
            <a:ext cx="1796738" cy="1211989"/>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782510"/>
            <a:ext cx="3802879" cy="269548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cheln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171971" y="3365721"/>
            <a:ext cx="217078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lfte</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4423219" y="4496381"/>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ndig</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619899" y="3429000"/>
            <a:ext cx="318086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ndern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48047" y="435478"/>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ltnis</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8402206" y="443326"/>
            <a:ext cx="350929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dchen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oy with big smil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1904" y="1803642"/>
            <a:ext cx="1529584" cy="1529584"/>
          </a:xfrm>
          <a:prstGeom prst="rect">
            <a:avLst/>
          </a:prstGeom>
        </p:spPr>
      </p:pic>
      <p:pic>
        <p:nvPicPr>
          <p:cNvPr id="2" name="Picture 1" descr="girl with two pig tail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83976" y="1373804"/>
            <a:ext cx="2052710" cy="1433476"/>
          </a:xfrm>
          <a:prstGeom prst="rect">
            <a:avLst/>
          </a:prstGeom>
        </p:spPr>
      </p:pic>
      <p:pic>
        <p:nvPicPr>
          <p:cNvPr id="1026" name="Picture 2" descr="half of a circl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41688" y="4417529"/>
            <a:ext cx="1643058" cy="150613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descr="arrow pointing to one half"/>
          <p:cNvCxnSpPr/>
          <p:nvPr/>
        </p:nvCxnSpPr>
        <p:spPr>
          <a:xfrm>
            <a:off x="1090245" y="4417529"/>
            <a:ext cx="433781" cy="368315"/>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butterfl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0179" y="4477995"/>
            <a:ext cx="798506" cy="898319"/>
          </a:xfrm>
          <a:prstGeom prst="rect">
            <a:avLst/>
          </a:prstGeom>
        </p:spPr>
      </p:pic>
      <p:pic>
        <p:nvPicPr>
          <p:cNvPr id="16" name="Picture 15" descr="caterpilla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85367" y="4786000"/>
            <a:ext cx="1197758" cy="507051"/>
          </a:xfrm>
          <a:prstGeom prst="rect">
            <a:avLst/>
          </a:prstGeom>
        </p:spPr>
      </p:pic>
      <p:cxnSp>
        <p:nvCxnSpPr>
          <p:cNvPr id="18" name="Straight Arrow Connector 17" descr="arrow between caterpillar and butterfly"/>
          <p:cNvCxnSpPr/>
          <p:nvPr/>
        </p:nvCxnSpPr>
        <p:spPr>
          <a:xfrm flipV="1">
            <a:off x="10156853" y="5039522"/>
            <a:ext cx="544292" cy="69368"/>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sine wave"/>
          <p:cNvPicPr>
            <a:picLocks noChangeAspect="1"/>
          </p:cNvPicPr>
          <p:nvPr/>
        </p:nvPicPr>
        <p:blipFill>
          <a:blip r:embed="rId1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815385" y="5686260"/>
            <a:ext cx="2561229" cy="597620"/>
          </a:xfrm>
          <a:prstGeom prst="rect">
            <a:avLst/>
          </a:prstGeom>
        </p:spPr>
      </p:pic>
      <p:sp>
        <p:nvSpPr>
          <p:cNvPr id="20" name="TextBox 19"/>
          <p:cNvSpPr txBox="1"/>
          <p:nvPr/>
        </p:nvSpPr>
        <p:spPr>
          <a:xfrm>
            <a:off x="5141151" y="5235045"/>
            <a:ext cx="19594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[constant(</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ly</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1" name="Picture 20" descr="two ladybugs holding up a heart"/>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39813" y="1573300"/>
            <a:ext cx="1196931" cy="1362025"/>
          </a:xfrm>
          <a:prstGeom prst="rect">
            <a:avLst/>
          </a:prstGeom>
        </p:spPr>
      </p:pic>
      <p:sp>
        <p:nvSpPr>
          <p:cNvPr id="23" name="TextBox 22"/>
          <p:cNvSpPr txBox="1"/>
          <p:nvPr/>
        </p:nvSpPr>
        <p:spPr>
          <a:xfrm>
            <a:off x="1276661" y="1135236"/>
            <a:ext cx="19594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[relationship]</a:t>
            </a:r>
          </a:p>
        </p:txBody>
      </p:sp>
    </p:spTree>
    <p:extLst>
      <p:ext uri="{BB962C8B-B14F-4D97-AF65-F5344CB8AC3E}">
        <p14:creationId xmlns:p14="http://schemas.microsoft.com/office/powerpoint/2010/main" val="384826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 SS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acheln.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verhaltnis.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subTnLst>
                                    <p:audio>
                                      <p:cMediaNode>
                                        <p:cTn display="0" masterRel="sameClick">
                                          <p:stCondLst>
                                            <p:cond evt="begin" delay="0">
                                              <p:tn val="26"/>
                                            </p:cond>
                                          </p:stCondLst>
                                          <p:endCondLst>
                                            <p:cond evt="onStopAudio" delay="0">
                                              <p:tgtEl>
                                                <p:sldTgt/>
                                              </p:tgtEl>
                                            </p:cond>
                                          </p:endCondLst>
                                        </p:cTn>
                                        <p:tgtEl>
                                          <p:sndTgt r:embed="rId5" name="verhaltni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Madche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Madche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subTnLst>
                                    <p:audio>
                                      <p:cMediaNode>
                                        <p:cTn display="0" masterRel="sameClick">
                                          <p:stCondLst>
                                            <p:cond evt="begin" delay="0">
                                              <p:tn val="41"/>
                                            </p:cond>
                                          </p:stCondLst>
                                          <p:endCondLst>
                                            <p:cond evt="onStopAudio" delay="0">
                                              <p:tgtEl>
                                                <p:sldTgt/>
                                              </p:tgtEl>
                                            </p:cond>
                                          </p:endCondLst>
                                        </p:cTn>
                                        <p:tgtEl>
                                          <p:sndTgt r:embed="rId7" name="Halft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0" presetClass="entr" presetSubtype="0" fill="hold" nodeType="with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subTnLst>
                                    <p:audio>
                                      <p:cMediaNode>
                                        <p:cTn display="0" masterRel="sameClick">
                                          <p:stCondLst>
                                            <p:cond evt="begin" delay="0">
                                              <p:tn val="49"/>
                                            </p:cond>
                                          </p:stCondLst>
                                          <p:endCondLst>
                                            <p:cond evt="onStopAudio" delay="0">
                                              <p:tgtEl>
                                                <p:sldTgt/>
                                              </p:tgtEl>
                                            </p:cond>
                                          </p:endCondLst>
                                        </p:cTn>
                                        <p:tgtEl>
                                          <p:sndTgt r:embed="rId7" name="Halfte.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subTnLst>
                                    <p:audio>
                                      <p:cMediaNode>
                                        <p:cTn display="0" masterRel="sameClick">
                                          <p:stCondLst>
                                            <p:cond evt="begin" delay="0">
                                              <p:tn val="54"/>
                                            </p:cond>
                                          </p:stCondLst>
                                          <p:endCondLst>
                                            <p:cond evt="onStopAudio" delay="0">
                                              <p:tgtEl>
                                                <p:sldTgt/>
                                              </p:tgtEl>
                                            </p:cond>
                                          </p:endCondLst>
                                        </p:cTn>
                                        <p:tgtEl>
                                          <p:sndTgt r:embed="rId8" name="standig.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standig.wav"/>
                                        </p:tgtEl>
                                      </p:cMediaNode>
                                    </p:audio>
                                  </p:subTnLst>
                                </p:cTn>
                              </p:par>
                              <p:par>
                                <p:cTn id="62" presetID="10"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subTnLst>
                                    <p:audio>
                                      <p:cMediaNode>
                                        <p:cTn display="0" masterRel="sameClick">
                                          <p:stCondLst>
                                            <p:cond evt="begin" delay="0">
                                              <p:tn val="67"/>
                                            </p:cond>
                                          </p:stCondLst>
                                          <p:endCondLst>
                                            <p:cond evt="onStopAudio" delay="0">
                                              <p:tgtEl>
                                                <p:sldTgt/>
                                              </p:tgtEl>
                                            </p:cond>
                                          </p:endCondLst>
                                        </p:cTn>
                                        <p:tgtEl>
                                          <p:sndTgt r:embed="rId9" name="andern.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subTnLst>
                                    <p:audio>
                                      <p:cMediaNode>
                                        <p:cTn display="0" masterRel="sameClick">
                                          <p:stCondLst>
                                            <p:cond evt="begin" delay="0">
                                              <p:tn val="72"/>
                                            </p:cond>
                                          </p:stCondLst>
                                          <p:endCondLst>
                                            <p:cond evt="onStopAudio" delay="0">
                                              <p:tgtEl>
                                                <p:sldTgt/>
                                              </p:tgtEl>
                                            </p:cond>
                                          </p:endCondLst>
                                        </p:cTn>
                                        <p:tgtEl>
                                          <p:sndTgt r:embed="rId9" name="andern.wav"/>
                                        </p:tgtEl>
                                      </p:cMediaNode>
                                    </p:audio>
                                  </p:subTnLst>
                                </p:cTn>
                              </p:par>
                              <p:par>
                                <p:cTn id="75" presetID="10" presetClass="entr" presetSubtype="0"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par>
                                <p:cTn id="78" presetID="10" presetClass="entr" presetSubtype="0" fill="hold"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P spid="20" grpId="0"/>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954592" cy="707849"/>
          </a:xfrm>
        </p:spPr>
        <p:txBody>
          <a:bodyPr>
            <a:normAutofit/>
          </a:bodyPr>
          <a:lstStyle/>
          <a:p>
            <a:r>
              <a:rPr lang="en-GB" sz="3600" b="1" dirty="0" err="1">
                <a:solidFill>
                  <a:schemeClr val="bg1"/>
                </a:solidFill>
              </a:rPr>
              <a:t>kurzes</a:t>
            </a:r>
            <a:r>
              <a:rPr lang="en-GB" sz="3600" b="1" dirty="0">
                <a:solidFill>
                  <a:schemeClr val="bg1"/>
                </a:solidFill>
              </a:rPr>
              <a:t> [e] </a:t>
            </a:r>
            <a:r>
              <a:rPr lang="en-GB" sz="3600" b="1" dirty="0" err="1">
                <a:solidFill>
                  <a:schemeClr val="bg1"/>
                </a:solidFill>
              </a:rPr>
              <a:t>oder</a:t>
            </a:r>
            <a:r>
              <a:rPr lang="en-GB" sz="3600" b="1" dirty="0">
                <a:solidFill>
                  <a:schemeClr val="bg1"/>
                </a:solidFill>
              </a:rPr>
              <a:t> [ä]?</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70117" y="1245729"/>
            <a:ext cx="122094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Short [e] and [ä] sound the same in German.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457C0885-6729-48BD-9688-9D41574D588C}"/>
              </a:ext>
            </a:extLst>
          </p:cNvPr>
          <p:cNvSpPr txBox="1"/>
          <p:nvPr/>
        </p:nvSpPr>
        <p:spPr>
          <a:xfrm>
            <a:off x="70116" y="1707394"/>
            <a:ext cx="122094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some nouns with [a] form their plural by adding –e and an umlaut.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97BAC874-26AE-44D2-AA54-2173D6DA8047}"/>
              </a:ext>
            </a:extLst>
          </p:cNvPr>
          <p:cNvSpPr txBox="1"/>
          <p:nvPr/>
        </p:nvSpPr>
        <p:spPr>
          <a:xfrm>
            <a:off x="70116" y="2169059"/>
            <a:ext cx="122094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Pluralformen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ä</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Plural-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Singularformen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 name="Picture 10">
            <a:extLst>
              <a:ext uri="{FF2B5EF4-FFF2-40B4-BE49-F238E27FC236}">
                <a16:creationId xmlns:a16="http://schemas.microsoft.com/office/drawing/2014/main" id="{E6FA2762-78E3-CA46-A79A-819C11BBAC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3081" y="4402814"/>
            <a:ext cx="817106" cy="461665"/>
          </a:xfrm>
          <a:prstGeom prst="rect">
            <a:avLst/>
          </a:prstGeom>
        </p:spPr>
      </p:pic>
      <p:sp>
        <p:nvSpPr>
          <p:cNvPr id="13" name="Action Button: Custom 16">
            <a:hlinkClick r:id="" action="ppaction://noaction" highlightClick="1">
              <a:snd r:embed="rId6" name="4. 1. Hände.wav"/>
            </a:hlinkClick>
            <a:extLst>
              <a:ext uri="{FF2B5EF4-FFF2-40B4-BE49-F238E27FC236}">
                <a16:creationId xmlns:a16="http://schemas.microsoft.com/office/drawing/2014/main" id="{65187C90-A015-6C4A-9027-CC9EC43C3F19}"/>
              </a:ext>
            </a:extLst>
          </p:cNvPr>
          <p:cNvSpPr/>
          <p:nvPr/>
        </p:nvSpPr>
        <p:spPr>
          <a:xfrm>
            <a:off x="72194" y="330452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4" name="Action Button: Custom 16">
            <a:hlinkClick r:id="" action="ppaction://noaction" highlightClick="1">
              <a:snd r:embed="rId7" name="4. 2. Betten.wav"/>
            </a:hlinkClick>
            <a:extLst>
              <a:ext uri="{FF2B5EF4-FFF2-40B4-BE49-F238E27FC236}">
                <a16:creationId xmlns:a16="http://schemas.microsoft.com/office/drawing/2014/main" id="{947E72A4-F0A6-AB43-BE49-B7FD1EB1EAD3}"/>
              </a:ext>
            </a:extLst>
          </p:cNvPr>
          <p:cNvSpPr/>
          <p:nvPr/>
        </p:nvSpPr>
        <p:spPr>
          <a:xfrm>
            <a:off x="70116" y="439910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5" name="Action Button: Custom 16">
            <a:hlinkClick r:id="" action="ppaction://noaction" highlightClick="1">
              <a:snd r:embed="rId8" name="4. 3. Modelle.wav"/>
            </a:hlinkClick>
            <a:extLst>
              <a:ext uri="{FF2B5EF4-FFF2-40B4-BE49-F238E27FC236}">
                <a16:creationId xmlns:a16="http://schemas.microsoft.com/office/drawing/2014/main" id="{E2D7731E-A541-3C44-A52F-B64458D0A096}"/>
              </a:ext>
            </a:extLst>
          </p:cNvPr>
          <p:cNvSpPr/>
          <p:nvPr/>
        </p:nvSpPr>
        <p:spPr>
          <a:xfrm>
            <a:off x="70116" y="535253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6" name="Action Button: Custom 15">
            <a:hlinkClick r:id="" action="ppaction://noaction" highlightClick="1">
              <a:snd r:embed="rId9" name="4. 4. Enden.wav"/>
            </a:hlinkClick>
            <a:extLst>
              <a:ext uri="{FF2B5EF4-FFF2-40B4-BE49-F238E27FC236}">
                <a16:creationId xmlns:a16="http://schemas.microsoft.com/office/drawing/2014/main" id="{66C2DD96-713E-F943-B3D8-E14DD8A2E6CB}"/>
              </a:ext>
            </a:extLst>
          </p:cNvPr>
          <p:cNvSpPr/>
          <p:nvPr/>
        </p:nvSpPr>
        <p:spPr>
          <a:xfrm>
            <a:off x="3908514" y="44356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8" name="Action Button: Custom 16">
            <a:hlinkClick r:id="" action="ppaction://noaction" highlightClick="1">
              <a:snd r:embed="rId10" name="4. 6. Fälle.wav"/>
            </a:hlinkClick>
            <a:extLst>
              <a:ext uri="{FF2B5EF4-FFF2-40B4-BE49-F238E27FC236}">
                <a16:creationId xmlns:a16="http://schemas.microsoft.com/office/drawing/2014/main" id="{B05A7783-AA0B-EF41-8B0B-DEB980A8C501}"/>
              </a:ext>
            </a:extLst>
          </p:cNvPr>
          <p:cNvSpPr/>
          <p:nvPr/>
        </p:nvSpPr>
        <p:spPr>
          <a:xfrm>
            <a:off x="3908514" y="535253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0" name="Action Button: Custom 16">
            <a:hlinkClick r:id="" action="ppaction://noaction" highlightClick="1">
              <a:snd r:embed="rId11" name="4. 8. Elemente.wav"/>
            </a:hlinkClick>
            <a:extLst>
              <a:ext uri="{FF2B5EF4-FFF2-40B4-BE49-F238E27FC236}">
                <a16:creationId xmlns:a16="http://schemas.microsoft.com/office/drawing/2014/main" id="{6489B80D-49B5-BC48-9399-14E020BA0D79}"/>
              </a:ext>
            </a:extLst>
          </p:cNvPr>
          <p:cNvSpPr/>
          <p:nvPr/>
        </p:nvSpPr>
        <p:spPr>
          <a:xfrm>
            <a:off x="8014918" y="436199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3" name="Graphic 22" descr="Hand">
            <a:extLst>
              <a:ext uri="{FF2B5EF4-FFF2-40B4-BE49-F238E27FC236}">
                <a16:creationId xmlns:a16="http://schemas.microsoft.com/office/drawing/2014/main" id="{50788DEB-0EA1-3847-B95F-02FE76E72CE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72964" y="3041352"/>
            <a:ext cx="702808" cy="702808"/>
          </a:xfrm>
          <a:prstGeom prst="rect">
            <a:avLst/>
          </a:prstGeom>
        </p:spPr>
      </p:pic>
      <p:pic>
        <p:nvPicPr>
          <p:cNvPr id="29" name="Picture 28">
            <a:extLst>
              <a:ext uri="{FF2B5EF4-FFF2-40B4-BE49-F238E27FC236}">
                <a16:creationId xmlns:a16="http://schemas.microsoft.com/office/drawing/2014/main" id="{14665596-A28E-8848-8E6F-184195EA64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69990" y="5141295"/>
            <a:ext cx="514001" cy="744255"/>
          </a:xfrm>
          <a:prstGeom prst="rect">
            <a:avLst/>
          </a:prstGeom>
        </p:spPr>
      </p:pic>
      <p:pic>
        <p:nvPicPr>
          <p:cNvPr id="31" name="Picture 30" descr="A picture containing shape&#10;&#10;Description automatically generated">
            <a:extLst>
              <a:ext uri="{FF2B5EF4-FFF2-40B4-BE49-F238E27FC236}">
                <a16:creationId xmlns:a16="http://schemas.microsoft.com/office/drawing/2014/main" id="{F79FCF21-9FB7-3544-9E64-41C09F1A600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07200" y="3192360"/>
            <a:ext cx="1014437" cy="507219"/>
          </a:xfrm>
          <a:prstGeom prst="rect">
            <a:avLst/>
          </a:prstGeom>
        </p:spPr>
      </p:pic>
      <p:pic>
        <p:nvPicPr>
          <p:cNvPr id="33" name="Graphic 32" descr="End">
            <a:extLst>
              <a:ext uri="{FF2B5EF4-FFF2-40B4-BE49-F238E27FC236}">
                <a16:creationId xmlns:a16="http://schemas.microsoft.com/office/drawing/2014/main" id="{8BB33EB0-640F-DE49-B259-830EC56F663A}"/>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894357" y="4277622"/>
            <a:ext cx="625143" cy="625143"/>
          </a:xfrm>
          <a:prstGeom prst="rect">
            <a:avLst/>
          </a:prstGeom>
        </p:spPr>
      </p:pic>
      <p:sp>
        <p:nvSpPr>
          <p:cNvPr id="35" name="TextBox 34">
            <a:extLst>
              <a:ext uri="{FF2B5EF4-FFF2-40B4-BE49-F238E27FC236}">
                <a16:creationId xmlns:a16="http://schemas.microsoft.com/office/drawing/2014/main" id="{A8C9D7F4-BCE4-584A-9532-FBBE11AABB7A}"/>
              </a:ext>
            </a:extLst>
          </p:cNvPr>
          <p:cNvSpPr txBox="1"/>
          <p:nvPr/>
        </p:nvSpPr>
        <p:spPr>
          <a:xfrm>
            <a:off x="1969146" y="3230888"/>
            <a:ext cx="997389" cy="461665"/>
          </a:xfrm>
          <a:prstGeom prst="rect">
            <a:avLst/>
          </a:prstGeom>
          <a:solidFill>
            <a:srgbClr val="FBF0D5"/>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nd</a:t>
            </a:r>
          </a:p>
        </p:txBody>
      </p:sp>
      <p:sp>
        <p:nvSpPr>
          <p:cNvPr id="36" name="TextBox 35">
            <a:extLst>
              <a:ext uri="{FF2B5EF4-FFF2-40B4-BE49-F238E27FC236}">
                <a16:creationId xmlns:a16="http://schemas.microsoft.com/office/drawing/2014/main" id="{683F9B28-D5D3-954D-8302-EEDE8381FAD0}"/>
              </a:ext>
            </a:extLst>
          </p:cNvPr>
          <p:cNvSpPr txBox="1"/>
          <p:nvPr/>
        </p:nvSpPr>
        <p:spPr>
          <a:xfrm>
            <a:off x="662536" y="4359362"/>
            <a:ext cx="1221673"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tten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C4A9FADE-7D85-CF40-8DC1-2D3E5B802CDF}"/>
              </a:ext>
            </a:extLst>
          </p:cNvPr>
          <p:cNvSpPr txBox="1"/>
          <p:nvPr/>
        </p:nvSpPr>
        <p:spPr>
          <a:xfrm>
            <a:off x="4401342" y="4366270"/>
            <a:ext cx="1168683" cy="461665"/>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nden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21F954E8-FE3D-3748-B21D-30ACE116D4B0}"/>
              </a:ext>
            </a:extLst>
          </p:cNvPr>
          <p:cNvSpPr txBox="1"/>
          <p:nvPr/>
        </p:nvSpPr>
        <p:spPr>
          <a:xfrm>
            <a:off x="4420026" y="3262387"/>
            <a:ext cx="1168683"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ä</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3A1CFDD5-A2C0-2042-B07E-EE7608B7C745}"/>
              </a:ext>
            </a:extLst>
          </p:cNvPr>
          <p:cNvSpPr txBox="1"/>
          <p:nvPr/>
        </p:nvSpPr>
        <p:spPr>
          <a:xfrm>
            <a:off x="4420026" y="5306716"/>
            <a:ext cx="859531" cy="461665"/>
          </a:xfrm>
          <a:prstGeom prst="rect">
            <a:avLst/>
          </a:prstGeom>
          <a:solidFill>
            <a:srgbClr val="FBF0D5"/>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ä</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9BB71D5C-662E-9D4F-A215-4074C85CE397}"/>
              </a:ext>
            </a:extLst>
          </p:cNvPr>
          <p:cNvSpPr txBox="1"/>
          <p:nvPr/>
        </p:nvSpPr>
        <p:spPr>
          <a:xfrm>
            <a:off x="8511461" y="5270868"/>
            <a:ext cx="1425390" cy="461665"/>
          </a:xfrm>
          <a:prstGeom prst="rect">
            <a:avLst/>
          </a:prstGeom>
          <a:solidFill>
            <a:srgbClr val="FBF0D5"/>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Anw</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ä</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87DEFAD6-6603-4BCB-A7EF-13FEF9A39252}"/>
              </a:ext>
            </a:extLst>
          </p:cNvPr>
          <p:cNvSpPr txBox="1"/>
          <p:nvPr/>
        </p:nvSpPr>
        <p:spPr>
          <a:xfrm>
            <a:off x="2245870" y="5310317"/>
            <a:ext cx="1231426"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Mod</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p>
        </p:txBody>
      </p:sp>
      <p:sp>
        <p:nvSpPr>
          <p:cNvPr id="42" name="TextBox 41">
            <a:extLst>
              <a:ext uri="{FF2B5EF4-FFF2-40B4-BE49-F238E27FC236}">
                <a16:creationId xmlns:a16="http://schemas.microsoft.com/office/drawing/2014/main" id="{B139BEE9-6FE9-482B-8D4A-F0072B28C86F}"/>
              </a:ext>
            </a:extLst>
          </p:cNvPr>
          <p:cNvSpPr txBox="1"/>
          <p:nvPr/>
        </p:nvSpPr>
        <p:spPr>
          <a:xfrm>
            <a:off x="8472440" y="4332978"/>
            <a:ext cx="1592103" cy="461665"/>
          </a:xfrm>
          <a:prstGeom prst="rect">
            <a:avLst/>
          </a:prstGeom>
          <a:solidFill>
            <a:srgbClr val="FBF0D5"/>
          </a:solidFill>
          <a:ln>
            <a:solidFill>
              <a:srgbClr val="115076"/>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Elem</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1F6EE5BD-B8F4-4F7B-8CE5-39EF5D966294}"/>
              </a:ext>
            </a:extLst>
          </p:cNvPr>
          <p:cNvSpPr txBox="1"/>
          <p:nvPr/>
        </p:nvSpPr>
        <p:spPr>
          <a:xfrm>
            <a:off x="662537" y="3237914"/>
            <a:ext cx="1221673"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ä</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nde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ACCC5FB0-8165-4520-AA21-F25642331EAE}"/>
              </a:ext>
            </a:extLst>
          </p:cNvPr>
          <p:cNvSpPr txBox="1"/>
          <p:nvPr/>
        </p:nvSpPr>
        <p:spPr>
          <a:xfrm>
            <a:off x="1969147" y="4359362"/>
            <a:ext cx="817106"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tt</a:t>
            </a:r>
          </a:p>
        </p:txBody>
      </p:sp>
      <p:sp>
        <p:nvSpPr>
          <p:cNvPr id="45" name="TextBox 44">
            <a:extLst>
              <a:ext uri="{FF2B5EF4-FFF2-40B4-BE49-F238E27FC236}">
                <a16:creationId xmlns:a16="http://schemas.microsoft.com/office/drawing/2014/main" id="{3688F814-0BEF-48D4-B9B6-50F6F2568466}"/>
              </a:ext>
            </a:extLst>
          </p:cNvPr>
          <p:cNvSpPr txBox="1"/>
          <p:nvPr/>
        </p:nvSpPr>
        <p:spPr>
          <a:xfrm>
            <a:off x="620478" y="5306716"/>
            <a:ext cx="1551696"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Mod</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7F060653-6773-4906-8D26-95A5349A2242}"/>
              </a:ext>
            </a:extLst>
          </p:cNvPr>
          <p:cNvSpPr txBox="1"/>
          <p:nvPr/>
        </p:nvSpPr>
        <p:spPr>
          <a:xfrm>
            <a:off x="5649997" y="3262387"/>
            <a:ext cx="1014437"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dt</a:t>
            </a:r>
          </a:p>
        </p:txBody>
      </p:sp>
      <p:sp>
        <p:nvSpPr>
          <p:cNvPr id="47" name="TextBox 46">
            <a:extLst>
              <a:ext uri="{FF2B5EF4-FFF2-40B4-BE49-F238E27FC236}">
                <a16:creationId xmlns:a16="http://schemas.microsoft.com/office/drawing/2014/main" id="{49F54272-9029-4674-B6DC-9362B75C59F4}"/>
              </a:ext>
            </a:extLst>
          </p:cNvPr>
          <p:cNvSpPr txBox="1"/>
          <p:nvPr/>
        </p:nvSpPr>
        <p:spPr>
          <a:xfrm>
            <a:off x="5649280" y="4366270"/>
            <a:ext cx="972697" cy="461665"/>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nde</a:t>
            </a:r>
          </a:p>
        </p:txBody>
      </p:sp>
      <p:sp>
        <p:nvSpPr>
          <p:cNvPr id="48" name="TextBox 47">
            <a:extLst>
              <a:ext uri="{FF2B5EF4-FFF2-40B4-BE49-F238E27FC236}">
                <a16:creationId xmlns:a16="http://schemas.microsoft.com/office/drawing/2014/main" id="{52DFDC49-D63C-4631-BB29-744AB29AFB9C}"/>
              </a:ext>
            </a:extLst>
          </p:cNvPr>
          <p:cNvSpPr txBox="1"/>
          <p:nvPr/>
        </p:nvSpPr>
        <p:spPr>
          <a:xfrm>
            <a:off x="5344185" y="5306716"/>
            <a:ext cx="751815" cy="461665"/>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p>
        </p:txBody>
      </p:sp>
      <p:sp>
        <p:nvSpPr>
          <p:cNvPr id="49" name="Action Button: Custom 16">
            <a:hlinkClick r:id="" action="ppaction://noaction" highlightClick="1">
              <a:snd r:embed="rId18" name="4. 9. Anwälte.wav"/>
            </a:hlinkClick>
            <a:extLst>
              <a:ext uri="{FF2B5EF4-FFF2-40B4-BE49-F238E27FC236}">
                <a16:creationId xmlns:a16="http://schemas.microsoft.com/office/drawing/2014/main" id="{91652FD4-2832-47E5-9F93-DA3EDF2667D4}"/>
              </a:ext>
            </a:extLst>
          </p:cNvPr>
          <p:cNvSpPr/>
          <p:nvPr/>
        </p:nvSpPr>
        <p:spPr>
          <a:xfrm>
            <a:off x="8014918" y="531857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50" name="TextBox 49">
            <a:extLst>
              <a:ext uri="{FF2B5EF4-FFF2-40B4-BE49-F238E27FC236}">
                <a16:creationId xmlns:a16="http://schemas.microsoft.com/office/drawing/2014/main" id="{21E5322B-A481-4655-AED2-768904A209E2}"/>
              </a:ext>
            </a:extLst>
          </p:cNvPr>
          <p:cNvSpPr txBox="1"/>
          <p:nvPr/>
        </p:nvSpPr>
        <p:spPr>
          <a:xfrm>
            <a:off x="10064543" y="5282589"/>
            <a:ext cx="1231427" cy="461665"/>
          </a:xfrm>
          <a:prstGeom prst="rect">
            <a:avLst/>
          </a:prstGeom>
          <a:solidFill>
            <a:srgbClr val="FBF0D5"/>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Anw</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66E0E022-0664-49E8-A757-317D0E142E11}"/>
              </a:ext>
            </a:extLst>
          </p:cNvPr>
          <p:cNvSpPr txBox="1"/>
          <p:nvPr/>
        </p:nvSpPr>
        <p:spPr>
          <a:xfrm>
            <a:off x="10252443" y="4329158"/>
            <a:ext cx="1388522" cy="461665"/>
          </a:xfrm>
          <a:prstGeom prst="rect">
            <a:avLst/>
          </a:prstGeom>
          <a:solidFill>
            <a:srgbClr val="FBF0D5"/>
          </a:solidFill>
          <a:ln>
            <a:solidFill>
              <a:srgbClr val="115076"/>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Elem</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nt</a:t>
            </a:r>
          </a:p>
        </p:txBody>
      </p:sp>
      <p:sp>
        <p:nvSpPr>
          <p:cNvPr id="52" name="TextBox 51">
            <a:extLst>
              <a:ext uri="{FF2B5EF4-FFF2-40B4-BE49-F238E27FC236}">
                <a16:creationId xmlns:a16="http://schemas.microsoft.com/office/drawing/2014/main" id="{128E889C-A073-41FD-9F09-0CBA84233B5E}"/>
              </a:ext>
            </a:extLst>
          </p:cNvPr>
          <p:cNvSpPr txBox="1"/>
          <p:nvPr/>
        </p:nvSpPr>
        <p:spPr>
          <a:xfrm>
            <a:off x="8475595" y="3234708"/>
            <a:ext cx="1598516" cy="461665"/>
          </a:xfrm>
          <a:prstGeom prst="rect">
            <a:avLst/>
          </a:prstGeom>
          <a:solidFill>
            <a:srgbClr val="FBF0D5"/>
          </a:solidFill>
          <a:ln>
            <a:solidFill>
              <a:srgbClr val="115076"/>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Konz</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BF8A24A2-F715-4AC1-A2B6-F639C2B830F8}"/>
              </a:ext>
            </a:extLst>
          </p:cNvPr>
          <p:cNvSpPr txBox="1"/>
          <p:nvPr/>
        </p:nvSpPr>
        <p:spPr>
          <a:xfrm>
            <a:off x="10253996" y="3230888"/>
            <a:ext cx="1398140" cy="461665"/>
          </a:xfrm>
          <a:prstGeom prst="rect">
            <a:avLst/>
          </a:prstGeom>
          <a:solidFill>
            <a:srgbClr val="FBF0D5"/>
          </a:solidFill>
          <a:ln>
            <a:solidFill>
              <a:srgbClr val="115076"/>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Konz</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Action Button: Custom 15">
            <a:hlinkClick r:id="" action="ppaction://noaction" highlightClick="1">
              <a:snd r:embed="rId19" name="4. 5. Städte - short ä edited.wav"/>
            </a:hlinkClick>
            <a:extLst>
              <a:ext uri="{FF2B5EF4-FFF2-40B4-BE49-F238E27FC236}">
                <a16:creationId xmlns:a16="http://schemas.microsoft.com/office/drawing/2014/main" id="{6DB94389-2930-4E49-8286-6D19D28DA1C0}"/>
              </a:ext>
            </a:extLst>
          </p:cNvPr>
          <p:cNvSpPr/>
          <p:nvPr/>
        </p:nvSpPr>
        <p:spPr>
          <a:xfrm>
            <a:off x="3908514" y="330357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55" name="Action Button: Custom 16">
            <a:hlinkClick r:id="" action="ppaction://noaction" highlightClick="1">
              <a:snd r:embed="rId20" name="4. 7. Konzepte - spliced.wav"/>
            </a:hlinkClick>
            <a:extLst>
              <a:ext uri="{FF2B5EF4-FFF2-40B4-BE49-F238E27FC236}">
                <a16:creationId xmlns:a16="http://schemas.microsoft.com/office/drawing/2014/main" id="{1659D266-7C83-4E25-BFD1-46666A3AEBAA}"/>
              </a:ext>
            </a:extLst>
          </p:cNvPr>
          <p:cNvSpPr/>
          <p:nvPr/>
        </p:nvSpPr>
        <p:spPr>
          <a:xfrm>
            <a:off x="8014918" y="326646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6" name="TextBox 5">
            <a:extLst>
              <a:ext uri="{FF2B5EF4-FFF2-40B4-BE49-F238E27FC236}">
                <a16:creationId xmlns:a16="http://schemas.microsoft.com/office/drawing/2014/main" id="{79326240-DB6C-49A3-8660-12A72B8C4C43}"/>
              </a:ext>
            </a:extLst>
          </p:cNvPr>
          <p:cNvSpPr txBox="1"/>
          <p:nvPr/>
        </p:nvSpPr>
        <p:spPr>
          <a:xfrm>
            <a:off x="6601408" y="5293858"/>
            <a:ext cx="12394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case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46349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3" grpId="0" animBg="1"/>
      <p:bldP spid="14" grpId="0" animBg="1"/>
      <p:bldP spid="15" grpId="0" animBg="1"/>
      <p:bldP spid="16" grpId="0" animBg="1"/>
      <p:bldP spid="18" grpId="0" animBg="1"/>
      <p:bldP spid="20" grpId="0" animBg="1"/>
      <p:bldP spid="35" grpId="0" animBg="1"/>
      <p:bldP spid="36" grpId="0" animBg="1"/>
      <p:bldP spid="37" grpId="0" animBg="1"/>
      <p:bldP spid="38" grpId="0" animBg="1"/>
      <p:bldP spid="39" grpId="0" animBg="1"/>
      <p:bldP spid="41" grpId="0" animBg="1"/>
      <p:bldP spid="32"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563891" cy="869950"/>
          </a:xfrm>
          <a:prstGeom prst="rect">
            <a:avLst/>
          </a:prstGeom>
        </p:spPr>
      </p:pic>
      <p:sp>
        <p:nvSpPr>
          <p:cNvPr id="4" name="Title 3"/>
          <p:cNvSpPr>
            <a:spLocks noGrp="1"/>
          </p:cNvSpPr>
          <p:nvPr>
            <p:ph type="title"/>
          </p:nvPr>
        </p:nvSpPr>
        <p:spPr>
          <a:xfrm>
            <a:off x="0" y="294041"/>
            <a:ext cx="5334000" cy="707849"/>
          </a:xfrm>
        </p:spPr>
        <p:txBody>
          <a:bodyPr>
            <a:normAutofit/>
          </a:bodyPr>
          <a:lstStyle/>
          <a:p>
            <a:r>
              <a:rPr lang="en-GB" sz="3600" b="1" dirty="0" err="1">
                <a:solidFill>
                  <a:schemeClr val="bg1"/>
                </a:solidFill>
              </a:rPr>
              <a:t>Phonetik</a:t>
            </a:r>
            <a:r>
              <a:rPr lang="en-GB" sz="3600" b="1" dirty="0">
                <a:solidFill>
                  <a:schemeClr val="bg1"/>
                </a:solidFill>
              </a:rPr>
              <a:t> – </a:t>
            </a:r>
            <a:r>
              <a:rPr lang="en-GB" sz="3600" b="1" dirty="0" err="1">
                <a:solidFill>
                  <a:schemeClr val="bg1"/>
                </a:solidFill>
              </a:rPr>
              <a:t>kurzes</a:t>
            </a:r>
            <a:r>
              <a:rPr lang="en-GB" sz="3600" b="1" dirty="0">
                <a:solidFill>
                  <a:schemeClr val="bg1"/>
                </a:solidFill>
              </a:rPr>
              <a:t> [ä]</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80000" y="1296000"/>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20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8" name="TextBox 17">
            <a:hlinkClick r:id="" action="ppaction://noaction">
              <a:snd r:embed="rId5" name="5. 1. Fächer.wav"/>
            </a:hlinkClick>
            <a:extLst>
              <a:ext uri="{FF2B5EF4-FFF2-40B4-BE49-F238E27FC236}">
                <a16:creationId xmlns:a16="http://schemas.microsoft.com/office/drawing/2014/main" id="{4D2FD9B0-84C2-A64B-9715-27EEAB08A564}"/>
              </a:ext>
            </a:extLst>
          </p:cNvPr>
          <p:cNvSpPr txBox="1"/>
          <p:nvPr/>
        </p:nvSpPr>
        <p:spPr>
          <a:xfrm>
            <a:off x="264747" y="2153833"/>
            <a:ext cx="2292615" cy="461665"/>
          </a:xfrm>
          <a:prstGeom prst="rect">
            <a:avLst/>
          </a:prstGeom>
          <a:solidFill>
            <a:srgbClr val="FBF0D5"/>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F</a:t>
            </a:r>
            <a:r>
              <a:rPr kumimoji="0" lang="de-DE" sz="2400" b="1" i="0" u="none" strike="noStrike" kern="1200" cap="none" spc="0" normalizeH="0" baseline="0" noProof="0" dirty="0">
                <a:ln>
                  <a:noFill/>
                </a:ln>
                <a:solidFill>
                  <a:srgbClr val="115076"/>
                </a:solidFill>
                <a:effectLst/>
                <a:uLnTx/>
                <a:uFillTx/>
                <a:latin typeface="Century Gothic" panose="020F0302020204030204"/>
                <a:ea typeface="+mn-ea"/>
                <a:cs typeface="+mn-cs"/>
              </a:rPr>
              <a:t>ä</a:t>
            </a: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cher – F</a:t>
            </a:r>
            <a:r>
              <a:rPr kumimoji="0" lang="de-DE" sz="2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ch</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6" name="5. 2. Wälder.wav"/>
            </a:hlinkClick>
            <a:extLst>
              <a:ext uri="{FF2B5EF4-FFF2-40B4-BE49-F238E27FC236}">
                <a16:creationId xmlns:a16="http://schemas.microsoft.com/office/drawing/2014/main" id="{89C3EC3F-53AE-884B-A1DA-8540F3BE03D0}"/>
              </a:ext>
            </a:extLst>
          </p:cNvPr>
          <p:cNvSpPr txBox="1"/>
          <p:nvPr/>
        </p:nvSpPr>
        <p:spPr>
          <a:xfrm>
            <a:off x="1202595" y="3321366"/>
            <a:ext cx="2356735" cy="461665"/>
          </a:xfrm>
          <a:prstGeom prst="rect">
            <a:avLst/>
          </a:prstGeom>
          <a:solidFill>
            <a:srgbClr val="FBF0D5"/>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W</a:t>
            </a:r>
            <a:r>
              <a:rPr kumimoji="0" lang="de-DE" sz="2400" b="1" i="0" u="none" strike="noStrike" kern="1200" cap="none" spc="0" normalizeH="0" baseline="0" noProof="0" dirty="0">
                <a:ln>
                  <a:noFill/>
                </a:ln>
                <a:solidFill>
                  <a:srgbClr val="115076"/>
                </a:solidFill>
                <a:effectLst/>
                <a:uLnTx/>
                <a:uFillTx/>
                <a:latin typeface="Century Gothic" panose="020F0302020204030204"/>
                <a:ea typeface="+mn-ea"/>
                <a:cs typeface="+mn-cs"/>
              </a:rPr>
              <a:t>ä</a:t>
            </a: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lder – W</a:t>
            </a:r>
            <a:r>
              <a:rPr kumimoji="0" lang="de-DE" sz="2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ld</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hlinkClick r:id="" action="ppaction://noaction">
              <a:snd r:embed="rId7" name="5. 9. Großstädte.wav"/>
            </a:hlinkClick>
            <a:extLst>
              <a:ext uri="{FF2B5EF4-FFF2-40B4-BE49-F238E27FC236}">
                <a16:creationId xmlns:a16="http://schemas.microsoft.com/office/drawing/2014/main" id="{2E9C08EB-4CAB-5449-9592-17AF79C0694A}"/>
              </a:ext>
            </a:extLst>
          </p:cNvPr>
          <p:cNvSpPr txBox="1"/>
          <p:nvPr/>
        </p:nvSpPr>
        <p:spPr>
          <a:xfrm>
            <a:off x="5160386" y="5100335"/>
            <a:ext cx="3661580" cy="461665"/>
          </a:xfrm>
          <a:prstGeom prst="rect">
            <a:avLst/>
          </a:prstGeom>
          <a:solidFill>
            <a:srgbClr val="FBF0D5"/>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Großst</a:t>
            </a:r>
            <a:r>
              <a:rPr kumimoji="0" lang="de-DE" sz="2400" b="1" i="0" u="none" strike="noStrike" kern="1200" cap="none" spc="0" normalizeH="0" baseline="0" noProof="0" dirty="0">
                <a:ln>
                  <a:noFill/>
                </a:ln>
                <a:solidFill>
                  <a:srgbClr val="115076"/>
                </a:solidFill>
                <a:effectLst/>
                <a:uLnTx/>
                <a:uFillTx/>
                <a:latin typeface="Century Gothic" panose="020F0302020204030204"/>
                <a:ea typeface="+mn-ea"/>
                <a:cs typeface="+mn-cs"/>
              </a:rPr>
              <a:t>ä</a:t>
            </a: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dte – Großst</a:t>
            </a:r>
            <a:r>
              <a:rPr kumimoji="0" lang="de-DE" sz="2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dt</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8" name="5. 7. Nächte.wav"/>
            </a:hlinkClick>
            <a:extLst>
              <a:ext uri="{FF2B5EF4-FFF2-40B4-BE49-F238E27FC236}">
                <a16:creationId xmlns:a16="http://schemas.microsoft.com/office/drawing/2014/main" id="{94E2B192-2653-C24E-867F-A0EFE538A3A8}"/>
              </a:ext>
            </a:extLst>
          </p:cNvPr>
          <p:cNvSpPr txBox="1"/>
          <p:nvPr/>
        </p:nvSpPr>
        <p:spPr>
          <a:xfrm>
            <a:off x="6672280" y="2706214"/>
            <a:ext cx="2565126" cy="461665"/>
          </a:xfrm>
          <a:prstGeom prst="rect">
            <a:avLst/>
          </a:prstGeom>
          <a:solidFill>
            <a:srgbClr val="FBF0D5"/>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N</a:t>
            </a:r>
            <a:r>
              <a:rPr kumimoji="0" lang="de-DE" sz="2400" b="1" i="0" u="none" strike="noStrike" kern="1200" cap="none" spc="0" normalizeH="0" baseline="0" noProof="0" dirty="0">
                <a:ln>
                  <a:noFill/>
                </a:ln>
                <a:solidFill>
                  <a:srgbClr val="115076"/>
                </a:solidFill>
                <a:effectLst/>
                <a:uLnTx/>
                <a:uFillTx/>
                <a:latin typeface="Century Gothic" panose="020F0302020204030204"/>
                <a:ea typeface="+mn-ea"/>
                <a:cs typeface="+mn-cs"/>
              </a:rPr>
              <a:t>ä</a:t>
            </a: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chte – N</a:t>
            </a:r>
            <a:r>
              <a:rPr kumimoji="0" lang="de-DE" sz="2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cht</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hlinkClick r:id="" action="ppaction://noaction">
              <a:snd r:embed="rId9" name="5. 3. Strände.wav"/>
            </a:hlinkClick>
            <a:extLst>
              <a:ext uri="{FF2B5EF4-FFF2-40B4-BE49-F238E27FC236}">
                <a16:creationId xmlns:a16="http://schemas.microsoft.com/office/drawing/2014/main" id="{03E3CC1B-D8D3-4242-84E0-C5ADE0F1F7CE}"/>
              </a:ext>
            </a:extLst>
          </p:cNvPr>
          <p:cNvSpPr txBox="1"/>
          <p:nvPr/>
        </p:nvSpPr>
        <p:spPr>
          <a:xfrm>
            <a:off x="3862801" y="1814619"/>
            <a:ext cx="2629246" cy="461665"/>
          </a:xfrm>
          <a:prstGeom prst="rect">
            <a:avLst/>
          </a:prstGeom>
          <a:solidFill>
            <a:srgbClr val="FBF0D5"/>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Str</a:t>
            </a:r>
            <a:r>
              <a:rPr kumimoji="0" lang="de-DE" sz="2400" b="1" i="0" u="none" strike="noStrike" kern="1200" cap="none" spc="0" normalizeH="0" baseline="0" noProof="0" dirty="0">
                <a:ln>
                  <a:noFill/>
                </a:ln>
                <a:solidFill>
                  <a:srgbClr val="115076"/>
                </a:solidFill>
                <a:effectLst/>
                <a:uLnTx/>
                <a:uFillTx/>
                <a:latin typeface="Century Gothic" panose="020F0302020204030204"/>
                <a:ea typeface="+mn-ea"/>
                <a:cs typeface="+mn-cs"/>
              </a:rPr>
              <a:t>ä</a:t>
            </a: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nde – Str</a:t>
            </a:r>
            <a:r>
              <a:rPr kumimoji="0" lang="de-DE" sz="2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nd</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hlinkClick r:id="" action="ppaction://noaction">
              <a:snd r:embed="rId10" name="5. 5. Stände.wav"/>
            </a:hlinkClick>
            <a:extLst>
              <a:ext uri="{FF2B5EF4-FFF2-40B4-BE49-F238E27FC236}">
                <a16:creationId xmlns:a16="http://schemas.microsoft.com/office/drawing/2014/main" id="{E53C020D-EBA2-EF4B-86AB-C3AA6F4C3713}"/>
              </a:ext>
            </a:extLst>
          </p:cNvPr>
          <p:cNvSpPr txBox="1"/>
          <p:nvPr/>
        </p:nvSpPr>
        <p:spPr>
          <a:xfrm>
            <a:off x="1729778" y="5562000"/>
            <a:ext cx="2443298" cy="461665"/>
          </a:xfrm>
          <a:prstGeom prst="rect">
            <a:avLst/>
          </a:prstGeom>
          <a:solidFill>
            <a:srgbClr val="FBF0D5"/>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St</a:t>
            </a:r>
            <a:r>
              <a:rPr kumimoji="0" lang="de-DE" sz="2400" b="1" i="0" u="none" strike="noStrike" kern="1200" cap="none" spc="0" normalizeH="0" baseline="0" noProof="0" dirty="0">
                <a:ln>
                  <a:noFill/>
                </a:ln>
                <a:solidFill>
                  <a:srgbClr val="115076"/>
                </a:solidFill>
                <a:effectLst/>
                <a:uLnTx/>
                <a:uFillTx/>
                <a:latin typeface="Century Gothic" panose="020F0302020204030204"/>
                <a:ea typeface="+mn-ea"/>
                <a:cs typeface="+mn-cs"/>
              </a:rPr>
              <a:t>ä</a:t>
            </a: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nde – St</a:t>
            </a:r>
            <a:r>
              <a:rPr kumimoji="0" lang="de-DE" sz="2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nd</a:t>
            </a:r>
          </a:p>
        </p:txBody>
      </p:sp>
      <p:sp>
        <p:nvSpPr>
          <p:cNvPr id="28" name="TextBox 27">
            <a:hlinkClick r:id="" action="ppaction://noaction">
              <a:snd r:embed="rId11" name="5. 4. Männer.wav"/>
            </a:hlinkClick>
            <a:extLst>
              <a:ext uri="{FF2B5EF4-FFF2-40B4-BE49-F238E27FC236}">
                <a16:creationId xmlns:a16="http://schemas.microsoft.com/office/drawing/2014/main" id="{621D9881-17B5-4529-B813-0B4838092349}"/>
              </a:ext>
            </a:extLst>
          </p:cNvPr>
          <p:cNvSpPr txBox="1"/>
          <p:nvPr/>
        </p:nvSpPr>
        <p:spPr>
          <a:xfrm>
            <a:off x="4075482" y="3903274"/>
            <a:ext cx="2517036" cy="461665"/>
          </a:xfrm>
          <a:prstGeom prst="rect">
            <a:avLst/>
          </a:prstGeom>
          <a:solidFill>
            <a:srgbClr val="FBF0D5"/>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M</a:t>
            </a:r>
            <a:r>
              <a:rPr kumimoji="0" lang="de-DE" sz="2400" b="1" i="0" u="none" strike="noStrike" kern="1200" cap="none" spc="0" normalizeH="0" baseline="0" noProof="0" dirty="0">
                <a:ln>
                  <a:noFill/>
                </a:ln>
                <a:solidFill>
                  <a:srgbClr val="115076"/>
                </a:solidFill>
                <a:effectLst/>
                <a:uLnTx/>
                <a:uFillTx/>
                <a:latin typeface="Century Gothic" panose="020F0302020204030204"/>
                <a:ea typeface="+mn-ea"/>
                <a:cs typeface="+mn-cs"/>
              </a:rPr>
              <a:t>ä</a:t>
            </a: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nner – M</a:t>
            </a:r>
            <a:r>
              <a:rPr kumimoji="0" lang="de-DE" sz="2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nn</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hlinkClick r:id="" action="ppaction://noaction">
              <a:snd r:embed="rId12" name="5. 6. Länder.wav"/>
            </a:hlinkClick>
            <a:extLst>
              <a:ext uri="{FF2B5EF4-FFF2-40B4-BE49-F238E27FC236}">
                <a16:creationId xmlns:a16="http://schemas.microsoft.com/office/drawing/2014/main" id="{8D744355-6C91-4538-BC7B-C234D85E5416}"/>
              </a:ext>
            </a:extLst>
          </p:cNvPr>
          <p:cNvSpPr txBox="1"/>
          <p:nvPr/>
        </p:nvSpPr>
        <p:spPr>
          <a:xfrm>
            <a:off x="7061845" y="932774"/>
            <a:ext cx="2281394" cy="461665"/>
          </a:xfrm>
          <a:prstGeom prst="rect">
            <a:avLst/>
          </a:prstGeom>
          <a:solidFill>
            <a:srgbClr val="FBF0D5"/>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L</a:t>
            </a:r>
            <a:r>
              <a:rPr kumimoji="0" lang="de-DE" sz="2400" b="1" i="0" u="none" strike="noStrike" kern="1200" cap="none" spc="0" normalizeH="0" baseline="0" noProof="0" dirty="0">
                <a:ln>
                  <a:noFill/>
                </a:ln>
                <a:solidFill>
                  <a:srgbClr val="115076"/>
                </a:solidFill>
                <a:effectLst/>
                <a:uLnTx/>
                <a:uFillTx/>
                <a:latin typeface="Century Gothic" panose="020F0302020204030204"/>
                <a:ea typeface="+mn-ea"/>
                <a:cs typeface="+mn-cs"/>
              </a:rPr>
              <a:t>ä</a:t>
            </a: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nder – L</a:t>
            </a:r>
            <a:r>
              <a:rPr kumimoji="0" lang="de-DE" sz="2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nd</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0000"/>
                                        <p:tgtEl>
                                          <p:spTgt spid="7"/>
                                        </p:tgtEl>
                                      </p:cBhvr>
                                    </p:animEffect>
                                    <p:set>
                                      <p:cBhvr>
                                        <p:cTn id="7" dur="1" fill="hold">
                                          <p:stCondLst>
                                            <p:cond delay="1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B314F30-FB5E-9A4D-AFBC-6BBAC7C998C9}"/>
              </a:ext>
            </a:extLst>
          </p:cNvPr>
          <p:cNvSpPr>
            <a:spLocks noGrp="1"/>
          </p:cNvSpPr>
          <p:nvPr>
            <p:ph type="title"/>
          </p:nvPr>
        </p:nvSpPr>
        <p:spPr>
          <a:xfrm>
            <a:off x="5237973" y="-67681"/>
            <a:ext cx="1735844" cy="1987135"/>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894999"/>
            <a:ext cx="3802879" cy="258299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281320" y="3384179"/>
            <a:ext cx="204254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8563563" y="3359162"/>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775566" y="238754"/>
            <a:ext cx="292155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hnlich</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94308" y="237692"/>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4654740" y="4817862"/>
            <a:ext cx="288252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erkl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man looking at his watch and running lat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99818" y="1943910"/>
            <a:ext cx="1544917" cy="1660593"/>
          </a:xfrm>
          <a:prstGeom prst="rect">
            <a:avLst/>
          </a:prstGeom>
        </p:spPr>
      </p:pic>
      <p:pic>
        <p:nvPicPr>
          <p:cNvPr id="2" name="Picture 1" descr="Berlin 1 km signpos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02853" y="4398294"/>
            <a:ext cx="2238051" cy="1835202"/>
          </a:xfrm>
          <a:prstGeom prst="rect">
            <a:avLst/>
          </a:prstGeom>
        </p:spPr>
      </p:pic>
      <p:sp>
        <p:nvSpPr>
          <p:cNvPr id="3" name="TextBox 2"/>
          <p:cNvSpPr txBox="1"/>
          <p:nvPr/>
        </p:nvSpPr>
        <p:spPr>
          <a:xfrm>
            <a:off x="1346245" y="4817862"/>
            <a:ext cx="250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Berlin 1KM</a:t>
            </a:r>
          </a:p>
        </p:txBody>
      </p:sp>
      <p:pic>
        <p:nvPicPr>
          <p:cNvPr id="14" name="Picture 13" descr="counting sheep"/>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23106" y="1215722"/>
            <a:ext cx="1977254" cy="1877393"/>
          </a:xfrm>
          <a:prstGeom prst="rect">
            <a:avLst/>
          </a:prstGeom>
        </p:spPr>
      </p:pic>
      <p:pic>
        <p:nvPicPr>
          <p:cNvPr id="15" name="Picture 14" descr="shee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00647" y="1543207"/>
            <a:ext cx="359220" cy="390142"/>
          </a:xfrm>
          <a:prstGeom prst="rect">
            <a:avLst/>
          </a:prstGeom>
        </p:spPr>
      </p:pic>
      <p:pic>
        <p:nvPicPr>
          <p:cNvPr id="16" name="Picture 15" descr="shee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70480" y="1473710"/>
            <a:ext cx="359220" cy="390142"/>
          </a:xfrm>
          <a:prstGeom prst="rect">
            <a:avLst/>
          </a:prstGeom>
        </p:spPr>
      </p:pic>
      <p:pic>
        <p:nvPicPr>
          <p:cNvPr id="17" name="Picture 16" descr="shee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8465" y="1494311"/>
            <a:ext cx="359220" cy="390142"/>
          </a:xfrm>
          <a:prstGeom prst="rect">
            <a:avLst/>
          </a:prstGeom>
        </p:spPr>
      </p:pic>
      <p:sp>
        <p:nvSpPr>
          <p:cNvPr id="18" name="TextBox 17"/>
          <p:cNvSpPr txBox="1"/>
          <p:nvPr/>
        </p:nvSpPr>
        <p:spPr>
          <a:xfrm>
            <a:off x="1346245" y="1922280"/>
            <a:ext cx="20946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2, 3, …100</a:t>
            </a:r>
          </a:p>
        </p:txBody>
      </p:sp>
      <p:pic>
        <p:nvPicPr>
          <p:cNvPr id="20" name="Picture 36" descr="thinking fac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51180" y="4912776"/>
            <a:ext cx="1007406" cy="10074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lue balloon">
            <a:extLst>
              <a:ext uri="{C183D7F6-B498-43B3-948B-1728B52AA6E4}">
                <adec:decorative xmlns:adec="http://schemas.microsoft.com/office/drawing/2017/decorative" val="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04195" y="4517795"/>
            <a:ext cx="817356" cy="1339555"/>
          </a:xfrm>
          <a:prstGeom prst="rect">
            <a:avLst/>
          </a:prstGeom>
        </p:spPr>
      </p:pic>
      <p:pic>
        <p:nvPicPr>
          <p:cNvPr id="22" name="Picture 21" descr="purple balloon"/>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71055" y="4477995"/>
            <a:ext cx="770764" cy="1263197"/>
          </a:xfrm>
          <a:prstGeom prst="rect">
            <a:avLst/>
          </a:prstGeom>
        </p:spPr>
      </p:pic>
      <p:sp>
        <p:nvSpPr>
          <p:cNvPr id="23" name="TextBox 22"/>
          <p:cNvSpPr txBox="1"/>
          <p:nvPr/>
        </p:nvSpPr>
        <p:spPr>
          <a:xfrm>
            <a:off x="4812381" y="5542836"/>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explain]</a:t>
            </a:r>
          </a:p>
        </p:txBody>
      </p:sp>
      <p:pic>
        <p:nvPicPr>
          <p:cNvPr id="13" name="Picture 12" descr="two similar looking peopl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026075" y="1122543"/>
            <a:ext cx="1037764" cy="1503401"/>
          </a:xfrm>
          <a:prstGeom prst="rect">
            <a:avLst/>
          </a:prstGeom>
        </p:spPr>
      </p:pic>
      <p:pic>
        <p:nvPicPr>
          <p:cNvPr id="26" name="Picture 25" descr="two similar looking peopl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0179261" y="1112151"/>
            <a:ext cx="1147466" cy="1503401"/>
          </a:xfrm>
          <a:prstGeom prst="rect">
            <a:avLst/>
          </a:prstGeom>
        </p:spPr>
      </p:pic>
    </p:spTree>
    <p:extLst>
      <p:ext uri="{BB962C8B-B14F-4D97-AF65-F5344CB8AC3E}">
        <p14:creationId xmlns:p14="http://schemas.microsoft.com/office/powerpoint/2010/main" val="162335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ong_a_umlau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paet.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Phonics.25.2. zählen.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5" name="Phonics.25.2. zählen.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subTnLst>
                                    <p:audio>
                                      <p:cMediaNode>
                                        <p:cTn display="0" masterRel="sameClick">
                                          <p:stCondLst>
                                            <p:cond evt="begin" delay="0">
                                              <p:tn val="40"/>
                                            </p:cond>
                                          </p:stCondLst>
                                          <p:endCondLst>
                                            <p:cond evt="onStopAudio" delay="0">
                                              <p:tgtEl>
                                                <p:sldTgt/>
                                              </p:tgtEl>
                                            </p:cond>
                                          </p:endCondLst>
                                        </p:cTn>
                                        <p:tgtEl>
                                          <p:sndTgt r:embed="rId6" name="ahnlich.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6" name="ahnlich.wav"/>
                                        </p:tgtEl>
                                      </p:cMediaNode>
                                    </p:audio>
                                  </p:subTnLst>
                                </p:cTn>
                              </p:par>
                              <p:par>
                                <p:cTn id="48" presetID="10" presetClass="entr" presetSubtype="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subTnLst>
                                    <p:audio>
                                      <p:cMediaNode>
                                        <p:cTn display="0" masterRel="sameClick">
                                          <p:stCondLst>
                                            <p:cond evt="begin" delay="0">
                                              <p:tn val="53"/>
                                            </p:cond>
                                          </p:stCondLst>
                                          <p:endCondLst>
                                            <p:cond evt="onStopAudio" delay="0">
                                              <p:tgtEl>
                                                <p:sldTgt/>
                                              </p:tgtEl>
                                            </p:cond>
                                          </p:endCondLst>
                                        </p:cTn>
                                        <p:tgtEl>
                                          <p:sndTgt r:embed="rId7" name="naehe.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childTnLst>
                                </p:cTn>
                              </p:par>
                              <p:par>
                                <p:cTn id="61" presetID="10" presetClass="entr" presetSubtype="0" fill="hold" nodeType="with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subTnLst>
                                    <p:audio>
                                      <p:cMediaNode>
                                        <p:cTn display="0" masterRel="sameClick">
                                          <p:stCondLst>
                                            <p:cond evt="begin" delay="0">
                                              <p:tn val="61"/>
                                            </p:cond>
                                          </p:stCondLst>
                                          <p:endCondLst>
                                            <p:cond evt="onStopAudio" delay="0">
                                              <p:tgtEl>
                                                <p:sldTgt/>
                                              </p:tgtEl>
                                            </p:cond>
                                          </p:endCondLst>
                                        </p:cTn>
                                        <p:tgtEl>
                                          <p:sndTgt r:embed="rId7" name="naeh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8" name="erklaeren.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subTnLst>
                                    <p:audio>
                                      <p:cMediaNode>
                                        <p:cTn display="0" masterRel="sameClick">
                                          <p:stCondLst>
                                            <p:cond evt="begin" delay="0">
                                              <p:tn val="71"/>
                                            </p:cond>
                                          </p:stCondLst>
                                          <p:endCondLst>
                                            <p:cond evt="onStopAudio" delay="0">
                                              <p:tgtEl>
                                                <p:sldTgt/>
                                              </p:tgtEl>
                                            </p:cond>
                                          </p:endCondLst>
                                        </p:cTn>
                                        <p:tgtEl>
                                          <p:sndTgt r:embed="rId8" name="erklaeren.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fade">
                                      <p:cBhvr>
                                        <p:cTn id="78" dur="500"/>
                                        <p:tgtEl>
                                          <p:spTgt spid="6"/>
                                        </p:tgtEl>
                                      </p:cBhvr>
                                    </p:animEffect>
                                  </p:childTnLst>
                                  <p:subTnLst>
                                    <p:audio>
                                      <p:cMediaNode>
                                        <p:cTn display="0" masterRel="sameClick">
                                          <p:stCondLst>
                                            <p:cond evt="begin" delay="0">
                                              <p:tn val="76"/>
                                            </p:cond>
                                          </p:stCondLst>
                                          <p:endCondLst>
                                            <p:cond evt="onStopAudio" delay="0">
                                              <p:tgtEl>
                                                <p:sldTgt/>
                                              </p:tgtEl>
                                            </p:cond>
                                          </p:endCondLst>
                                        </p:cTn>
                                        <p:tgtEl>
                                          <p:sndTgt r:embed="rId9" name="waehlen.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500"/>
                                        <p:tgtEl>
                                          <p:spTgt spid="21"/>
                                        </p:tgtEl>
                                      </p:cBhvr>
                                    </p:animEffect>
                                  </p:childTnLst>
                                  <p:subTnLst>
                                    <p:audio>
                                      <p:cMediaNode>
                                        <p:cTn display="0" masterRel="sameClick">
                                          <p:stCondLst>
                                            <p:cond evt="begin" delay="0">
                                              <p:tn val="81"/>
                                            </p:cond>
                                          </p:stCondLst>
                                          <p:endCondLst>
                                            <p:cond evt="onStopAudio" delay="0">
                                              <p:tgtEl>
                                                <p:sldTgt/>
                                              </p:tgtEl>
                                            </p:cond>
                                          </p:endCondLst>
                                        </p:cTn>
                                        <p:tgtEl>
                                          <p:sndTgt r:embed="rId9" name="waehlen.wav"/>
                                        </p:tgtEl>
                                      </p:cMediaNode>
                                    </p:audio>
                                  </p:subTnLst>
                                </p:cTn>
                              </p:par>
                              <p:par>
                                <p:cTn id="84" presetID="10" presetClass="entr" presetSubtype="0" fill="hold"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fade">
                                      <p:cBhvr>
                                        <p:cTn id="86" dur="500"/>
                                        <p:tgtEl>
                                          <p:spTgt spid="22"/>
                                        </p:tgtEl>
                                      </p:cBhvr>
                                    </p:animEffect>
                                  </p:childTnLst>
                                </p:cTn>
                              </p:par>
                              <p:par>
                                <p:cTn id="87" presetID="10" presetClass="entr" presetSubtype="0" fill="hold"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5" grpId="0"/>
      <p:bldP spid="6" grpId="0"/>
      <p:bldP spid="7" grpId="0"/>
      <p:bldP spid="8" grpId="0"/>
      <p:bldP spid="9" grpId="0"/>
      <p:bldP spid="3" grpId="0"/>
      <p:bldP spid="18"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450" y="1153093"/>
            <a:ext cx="10515600" cy="1325563"/>
          </a:xfrm>
        </p:spPr>
        <p:txBody>
          <a:bodyPr>
            <a:normAutofit fontScale="90000"/>
          </a:bodyPr>
          <a:lstStyle/>
          <a:p>
            <a:r>
              <a:rPr lang="en-GB" sz="26700" b="1" dirty="0">
                <a:solidFill>
                  <a:srgbClr val="FFCC00"/>
                </a:solidFill>
              </a:rPr>
              <a:t>ä</a:t>
            </a:r>
            <a:br>
              <a:rPr lang="en-GB" sz="9600" b="1" dirty="0"/>
            </a:br>
            <a:endParaRPr lang="en-GB" dirty="0"/>
          </a:p>
        </p:txBody>
      </p:sp>
      <p:sp>
        <p:nvSpPr>
          <p:cNvPr id="6" name="Rectangle 5"/>
          <p:cNvSpPr/>
          <p:nvPr/>
        </p:nvSpPr>
        <p:spPr>
          <a:xfrm>
            <a:off x="659836" y="2478656"/>
            <a:ext cx="995785" cy="769441"/>
          </a:xfrm>
          <a:prstGeom prst="rect">
            <a:avLst/>
          </a:prstGeom>
        </p:spPr>
        <p:txBody>
          <a:bodyPr wrap="none">
            <a:spAutoFit/>
          </a:bodyPr>
          <a:lstStyle/>
          <a:p>
            <a:pPr>
              <a:defRPr/>
            </a:pPr>
            <a:r>
              <a:rPr lang="en-GB" sz="4400" dirty="0">
                <a:solidFill>
                  <a:srgbClr val="4472C4">
                    <a:lumMod val="50000"/>
                  </a:srgbClr>
                </a:solidFill>
                <a:latin typeface="Century Gothic" panose="020B0502020202020204" pitchFamily="34" charset="0"/>
              </a:rPr>
              <a:t>[ɛ:]</a:t>
            </a:r>
          </a:p>
        </p:txBody>
      </p:sp>
      <p:pic>
        <p:nvPicPr>
          <p:cNvPr id="4" name="Picture 3" descr="man looking at his watch and running lat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93450" y="239288"/>
            <a:ext cx="3963063" cy="4259798"/>
          </a:xfrm>
          <a:prstGeom prst="rect">
            <a:avLst/>
          </a:prstGeom>
        </p:spPr>
      </p:pic>
      <p:sp>
        <p:nvSpPr>
          <p:cNvPr id="2" name="Rectangle 1"/>
          <p:cNvSpPr/>
          <p:nvPr/>
        </p:nvSpPr>
        <p:spPr>
          <a:xfrm>
            <a:off x="4393450" y="4181894"/>
            <a:ext cx="3405098" cy="1938992"/>
          </a:xfrm>
          <a:prstGeom prst="rect">
            <a:avLst/>
          </a:prstGeom>
        </p:spPr>
        <p:txBody>
          <a:bodyPr wrap="none">
            <a:spAutoFit/>
          </a:bodyPr>
          <a:lstStyle/>
          <a:p>
            <a:pPr algn="ctr">
              <a:defRPr/>
            </a:pPr>
            <a:r>
              <a:rPr lang="en-GB" sz="12000" dirty="0" err="1">
                <a:solidFill>
                  <a:srgbClr val="002060"/>
                </a:solidFill>
                <a:latin typeface="Century Gothic" panose="020B0502020202020204" pitchFamily="34" charset="0"/>
              </a:rPr>
              <a:t>sp</a:t>
            </a:r>
            <a:r>
              <a:rPr lang="en-GB" sz="12000" dirty="0" err="1">
                <a:solidFill>
                  <a:srgbClr val="FFC000"/>
                </a:solidFill>
                <a:latin typeface="Century Gothic" panose="020B0502020202020204" pitchFamily="34" charset="0"/>
              </a:rPr>
              <a:t>ä</a:t>
            </a:r>
            <a:r>
              <a:rPr lang="en-GB" sz="12000" dirty="0" err="1">
                <a:solidFill>
                  <a:srgbClr val="002060"/>
                </a:solidFill>
                <a:latin typeface="Century Gothic" panose="020B0502020202020204" pitchFamily="34" charset="0"/>
              </a:rPr>
              <a:t>t</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23169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776537" cy="869950"/>
          </a:xfrm>
          <a:prstGeom prst="rect">
            <a:avLst/>
          </a:prstGeom>
        </p:spPr>
      </p:pic>
      <p:sp>
        <p:nvSpPr>
          <p:cNvPr id="4" name="Title 3"/>
          <p:cNvSpPr>
            <a:spLocks noGrp="1"/>
          </p:cNvSpPr>
          <p:nvPr>
            <p:ph type="title"/>
          </p:nvPr>
        </p:nvSpPr>
        <p:spPr>
          <a:xfrm>
            <a:off x="0" y="294041"/>
            <a:ext cx="6954592" cy="707849"/>
          </a:xfrm>
        </p:spPr>
        <p:txBody>
          <a:bodyPr>
            <a:normAutofit/>
          </a:bodyPr>
          <a:lstStyle/>
          <a:p>
            <a:r>
              <a:rPr lang="en-GB" sz="3600" b="1" dirty="0">
                <a:solidFill>
                  <a:schemeClr val="bg1"/>
                </a:solidFill>
              </a:rPr>
              <a:t>long [e] </a:t>
            </a:r>
            <a:r>
              <a:rPr lang="en-GB" sz="3600" b="1" dirty="0" err="1">
                <a:solidFill>
                  <a:schemeClr val="bg1"/>
                </a:solidFill>
              </a:rPr>
              <a:t>oder</a:t>
            </a:r>
            <a:r>
              <a:rPr lang="en-GB" sz="3600" b="1" dirty="0">
                <a:solidFill>
                  <a:schemeClr val="bg1"/>
                </a:solidFill>
              </a:rPr>
              <a:t> [ä]?</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B6ECE725-35EA-473C-8418-3289B23451D5}"/>
              </a:ext>
            </a:extLst>
          </p:cNvPr>
          <p:cNvSpPr/>
          <p:nvPr/>
        </p:nvSpPr>
        <p:spPr>
          <a:xfrm>
            <a:off x="181611" y="2164233"/>
            <a:ext cx="1189328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Long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ä</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sound a bit different.</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55D5E942-1B97-4F77-957E-8332FD571D2C}"/>
              </a:ext>
            </a:extLst>
          </p:cNvPr>
          <p:cNvSpPr/>
          <p:nvPr/>
        </p:nvSpPr>
        <p:spPr>
          <a:xfrm>
            <a:off x="181612" y="3262606"/>
            <a:ext cx="1201038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However, some German speakers pronounce the long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ä</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the same way.</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3EE1ECAB-73E1-44E1-B412-81AC372A1B36}"/>
              </a:ext>
            </a:extLst>
          </p:cNvPr>
          <p:cNvSpPr/>
          <p:nvPr/>
        </p:nvSpPr>
        <p:spPr>
          <a:xfrm>
            <a:off x="181611" y="4713112"/>
            <a:ext cx="1170879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practise, our speaker always pronounces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ä</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differently from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the next activity.  </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DE1F4BBF-15D7-46EB-8A97-49D90B20EF20}"/>
              </a:ext>
            </a:extLst>
          </p:cNvPr>
          <p:cNvSpPr/>
          <p:nvPr/>
        </p:nvSpPr>
        <p:spPr>
          <a:xfrm>
            <a:off x="181611" y="1190781"/>
            <a:ext cx="1189328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short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ä</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sound the same in German. </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4541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43143EE7-7394-4811-A7E2-E4B0CDFEE2D8}"/>
              </a:ext>
            </a:extLst>
          </p:cNvPr>
          <p:cNvSpPr txBox="1"/>
          <p:nvPr/>
        </p:nvSpPr>
        <p:spPr>
          <a:xfrm>
            <a:off x="96747" y="1320178"/>
            <a:ext cx="75113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1- 8 und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ä</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42" name="Picture 4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648882"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pic>
        <p:nvPicPr>
          <p:cNvPr id="50" name="Picture 49" descr="A picture containing drawing&#10;&#10;Description automatically generated">
            <a:extLst>
              <a:ext uri="{FF2B5EF4-FFF2-40B4-BE49-F238E27FC236}">
                <a16:creationId xmlns:a16="http://schemas.microsoft.com/office/drawing/2014/main" id="{BBBAD10E-FBC3-4C2B-8BF1-92992F22F7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4134" y="892296"/>
            <a:ext cx="800592" cy="889547"/>
          </a:xfrm>
          <a:prstGeom prst="rect">
            <a:avLst/>
          </a:prstGeom>
        </p:spPr>
      </p:pic>
      <p:graphicFrame>
        <p:nvGraphicFramePr>
          <p:cNvPr id="8" name="Table 8">
            <a:extLst>
              <a:ext uri="{FF2B5EF4-FFF2-40B4-BE49-F238E27FC236}">
                <a16:creationId xmlns:a16="http://schemas.microsoft.com/office/drawing/2014/main" id="{B967F39F-1BF1-4445-8412-DBFA5DB85CCE}"/>
              </a:ext>
            </a:extLst>
          </p:cNvPr>
          <p:cNvGraphicFramePr>
            <a:graphicFrameLocks noGrp="1"/>
          </p:cNvGraphicFramePr>
          <p:nvPr/>
        </p:nvGraphicFramePr>
        <p:xfrm>
          <a:off x="2218922" y="1938030"/>
          <a:ext cx="7931732" cy="3980872"/>
        </p:xfrm>
        <a:graphic>
          <a:graphicData uri="http://schemas.openxmlformats.org/drawingml/2006/table">
            <a:tbl>
              <a:tblPr firstRow="1" bandRow="1">
                <a:tableStyleId>{00A15C55-8517-42AA-B614-E9B94910E393}</a:tableStyleId>
              </a:tblPr>
              <a:tblGrid>
                <a:gridCol w="896722">
                  <a:extLst>
                    <a:ext uri="{9D8B030D-6E8A-4147-A177-3AD203B41FA5}">
                      <a16:colId xmlns:a16="http://schemas.microsoft.com/office/drawing/2014/main" val="605659648"/>
                    </a:ext>
                  </a:extLst>
                </a:gridCol>
                <a:gridCol w="1805272">
                  <a:extLst>
                    <a:ext uri="{9D8B030D-6E8A-4147-A177-3AD203B41FA5}">
                      <a16:colId xmlns:a16="http://schemas.microsoft.com/office/drawing/2014/main" val="2847980718"/>
                    </a:ext>
                  </a:extLst>
                </a:gridCol>
                <a:gridCol w="1888958">
                  <a:extLst>
                    <a:ext uri="{9D8B030D-6E8A-4147-A177-3AD203B41FA5}">
                      <a16:colId xmlns:a16="http://schemas.microsoft.com/office/drawing/2014/main" val="1430640638"/>
                    </a:ext>
                  </a:extLst>
                </a:gridCol>
                <a:gridCol w="3340780">
                  <a:extLst>
                    <a:ext uri="{9D8B030D-6E8A-4147-A177-3AD203B41FA5}">
                      <a16:colId xmlns:a16="http://schemas.microsoft.com/office/drawing/2014/main" val="1875359665"/>
                    </a:ext>
                  </a:extLst>
                </a:gridCol>
              </a:tblGrid>
              <a:tr h="440459">
                <a:tc>
                  <a:txBody>
                    <a:bodyPr/>
                    <a:lstStyle/>
                    <a:p>
                      <a:endParaRPr lang="en-GB" dirty="0"/>
                    </a:p>
                  </a:txBody>
                  <a:tcPr/>
                </a:tc>
                <a:tc>
                  <a:txBody>
                    <a:bodyPr/>
                    <a:lstStyle/>
                    <a:p>
                      <a:pPr algn="ctr"/>
                      <a:r>
                        <a:rPr lang="en-GB" sz="2400" b="1" kern="1200" noProof="0" dirty="0">
                          <a:solidFill>
                            <a:schemeClr val="lt1"/>
                          </a:solidFill>
                          <a:latin typeface="+mn-lt"/>
                          <a:ea typeface="+mn-ea"/>
                          <a:cs typeface="+mn-cs"/>
                        </a:rPr>
                        <a:t>[e]</a:t>
                      </a:r>
                      <a:endParaRPr lang="en-GB"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noProof="0" dirty="0">
                          <a:solidFill>
                            <a:schemeClr val="lt1"/>
                          </a:solidFill>
                          <a:latin typeface="+mn-lt"/>
                          <a:ea typeface="+mn-ea"/>
                          <a:cs typeface="+mn-cs"/>
                        </a:rPr>
                        <a:t> [ä] </a:t>
                      </a:r>
                      <a:endParaRPr lang="en-GB" sz="2400" b="1" kern="1200" dirty="0">
                        <a:solidFill>
                          <a:schemeClr val="lt1"/>
                        </a:solidFill>
                        <a:latin typeface="+mn-lt"/>
                        <a:ea typeface="+mn-ea"/>
                        <a:cs typeface="+mn-cs"/>
                      </a:endParaRPr>
                    </a:p>
                  </a:txBody>
                  <a:tcPr anchor="ctr"/>
                </a:tc>
                <a:tc>
                  <a:txBody>
                    <a:bodyPr/>
                    <a:lstStyle/>
                    <a:p>
                      <a:pPr algn="ctr"/>
                      <a:r>
                        <a:rPr lang="en-US" sz="2400" dirty="0"/>
                        <a:t>Wort auf Deutsch</a:t>
                      </a:r>
                      <a:endParaRPr lang="en-GB" sz="2400" dirty="0"/>
                    </a:p>
                  </a:txBody>
                  <a:tcPr anchor="ctr"/>
                </a:tc>
                <a:extLst>
                  <a:ext uri="{0D108BD9-81ED-4DB2-BD59-A6C34878D82A}">
                    <a16:rowId xmlns:a16="http://schemas.microsoft.com/office/drawing/2014/main" val="710281570"/>
                  </a:ext>
                </a:extLst>
              </a:tr>
              <a:tr h="440459">
                <a:tc>
                  <a:txBody>
                    <a:bodyPr/>
                    <a:lstStyle/>
                    <a:p>
                      <a:pPr algn="ctr"/>
                      <a:endParaRPr lang="en-GB" dirty="0">
                        <a:solidFill>
                          <a:srgbClr val="203864"/>
                        </a:solidFill>
                      </a:endParaRPr>
                    </a:p>
                  </a:txBody>
                  <a:tcPr/>
                </a:tc>
                <a:tc>
                  <a:txBody>
                    <a:bodyPr/>
                    <a:lstStyle/>
                    <a:p>
                      <a:pPr algn="ctr"/>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179199036"/>
                  </a:ext>
                </a:extLst>
              </a:tr>
              <a:tr h="440459">
                <a:tc>
                  <a:txBody>
                    <a:bodyPr/>
                    <a:lstStyle/>
                    <a:p>
                      <a:pPr algn="ctr"/>
                      <a:endParaRPr lang="en-GB" dirty="0">
                        <a:solidFill>
                          <a:srgbClr val="203864"/>
                        </a:solidFill>
                      </a:endParaRPr>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68541091"/>
                  </a:ext>
                </a:extLst>
              </a:tr>
              <a:tr h="440459">
                <a:tc>
                  <a:txBody>
                    <a:bodyPr/>
                    <a:lstStyle/>
                    <a:p>
                      <a:pPr algn="ctr"/>
                      <a:endParaRPr lang="en-GB" dirty="0">
                        <a:solidFill>
                          <a:srgbClr val="203864"/>
                        </a:solidFill>
                      </a:endParaRPr>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402274560"/>
                  </a:ext>
                </a:extLst>
              </a:tr>
              <a:tr h="440459">
                <a:tc>
                  <a:txBody>
                    <a:bodyPr/>
                    <a:lstStyle/>
                    <a:p>
                      <a:pPr algn="ctr"/>
                      <a:endParaRPr lang="en-GB" dirty="0">
                        <a:solidFill>
                          <a:srgbClr val="203864"/>
                        </a:solidFill>
                      </a:endParaRPr>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875684942"/>
                  </a:ext>
                </a:extLst>
              </a:tr>
              <a:tr h="440459">
                <a:tc>
                  <a:txBody>
                    <a:bodyPr/>
                    <a:lstStyle/>
                    <a:p>
                      <a:pPr algn="ctr"/>
                      <a:endParaRPr lang="en-GB" dirty="0">
                        <a:solidFill>
                          <a:srgbClr val="203864"/>
                        </a:solidFill>
                      </a:endParaRPr>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348211563"/>
                  </a:ext>
                </a:extLst>
              </a:tr>
              <a:tr h="440459">
                <a:tc>
                  <a:txBody>
                    <a:bodyPr/>
                    <a:lstStyle/>
                    <a:p>
                      <a:pPr algn="ctr"/>
                      <a:endParaRPr lang="en-GB" dirty="0">
                        <a:solidFill>
                          <a:srgbClr val="203864"/>
                        </a:solidFill>
                      </a:endParaRPr>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721105006"/>
                  </a:ext>
                </a:extLst>
              </a:tr>
              <a:tr h="440459">
                <a:tc>
                  <a:txBody>
                    <a:bodyPr/>
                    <a:lstStyle/>
                    <a:p>
                      <a:pPr algn="ctr"/>
                      <a:endParaRPr lang="en-GB" dirty="0">
                        <a:solidFill>
                          <a:srgbClr val="203864"/>
                        </a:solidFill>
                      </a:endParaRPr>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085326357"/>
                  </a:ext>
                </a:extLst>
              </a:tr>
              <a:tr h="440459">
                <a:tc>
                  <a:txBody>
                    <a:bodyPr/>
                    <a:lstStyle/>
                    <a:p>
                      <a:pPr algn="ctr"/>
                      <a:endParaRPr lang="en-GB" dirty="0">
                        <a:solidFill>
                          <a:srgbClr val="203864"/>
                        </a:solidFill>
                      </a:endParaRPr>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979556775"/>
                  </a:ext>
                </a:extLst>
              </a:tr>
            </a:tbl>
          </a:graphicData>
        </a:graphic>
      </p:graphicFrame>
      <p:pic>
        <p:nvPicPr>
          <p:cNvPr id="28" name="Picture 27" descr="green checkmark">
            <a:extLst>
              <a:ext uri="{FF2B5EF4-FFF2-40B4-BE49-F238E27FC236}">
                <a16:creationId xmlns:a16="http://schemas.microsoft.com/office/drawing/2014/main" id="{56F14563-30CF-49B8-AE5D-5EC78BB430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2873" y="2466672"/>
            <a:ext cx="282522" cy="294294"/>
          </a:xfrm>
          <a:prstGeom prst="rect">
            <a:avLst/>
          </a:prstGeom>
        </p:spPr>
      </p:pic>
      <p:pic>
        <p:nvPicPr>
          <p:cNvPr id="11" name="Picture 10" descr="green checkmark">
            <a:extLst>
              <a:ext uri="{FF2B5EF4-FFF2-40B4-BE49-F238E27FC236}">
                <a16:creationId xmlns:a16="http://schemas.microsoft.com/office/drawing/2014/main" id="{91352ABF-41B1-48FA-81C0-C20DF033C3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2726" y="2891981"/>
            <a:ext cx="282522" cy="294294"/>
          </a:xfrm>
          <a:prstGeom prst="rect">
            <a:avLst/>
          </a:prstGeom>
        </p:spPr>
      </p:pic>
      <p:sp>
        <p:nvSpPr>
          <p:cNvPr id="2" name="TextBox 1">
            <a:extLst>
              <a:ext uri="{FF2B5EF4-FFF2-40B4-BE49-F238E27FC236}">
                <a16:creationId xmlns:a16="http://schemas.microsoft.com/office/drawing/2014/main" id="{09D11782-D803-4FF0-BC69-32D265185A4E}"/>
              </a:ext>
            </a:extLst>
          </p:cNvPr>
          <p:cNvSpPr txBox="1"/>
          <p:nvPr/>
        </p:nvSpPr>
        <p:spPr>
          <a:xfrm>
            <a:off x="7353491" y="2368091"/>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ähnlich</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13BAFB61-E31E-4F51-981E-D39129F18965}"/>
              </a:ext>
            </a:extLst>
          </p:cNvPr>
          <p:cNvSpPr txBox="1"/>
          <p:nvPr/>
        </p:nvSpPr>
        <p:spPr>
          <a:xfrm>
            <a:off x="7353491" y="2780551"/>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zählen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4" name="Picture 13" descr="green checkmark">
            <a:extLst>
              <a:ext uri="{FF2B5EF4-FFF2-40B4-BE49-F238E27FC236}">
                <a16:creationId xmlns:a16="http://schemas.microsoft.com/office/drawing/2014/main" id="{13EEE8F5-BA39-4600-B380-0CA01B5423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882" y="3340414"/>
            <a:ext cx="282522" cy="257649"/>
          </a:xfrm>
          <a:prstGeom prst="rect">
            <a:avLst/>
          </a:prstGeom>
        </p:spPr>
      </p:pic>
      <p:sp>
        <p:nvSpPr>
          <p:cNvPr id="15" name="TextBox 14">
            <a:extLst>
              <a:ext uri="{FF2B5EF4-FFF2-40B4-BE49-F238E27FC236}">
                <a16:creationId xmlns:a16="http://schemas.microsoft.com/office/drawing/2014/main" id="{920DBED5-EB6C-46D9-9791-7546F72CEB85}"/>
              </a:ext>
            </a:extLst>
          </p:cNvPr>
          <p:cNvSpPr txBox="1"/>
          <p:nvPr/>
        </p:nvSpPr>
        <p:spPr>
          <a:xfrm>
            <a:off x="7353491" y="3238407"/>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Fehler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B84A04CD-3129-41B8-A952-F8D9B18A18EF}"/>
              </a:ext>
            </a:extLst>
          </p:cNvPr>
          <p:cNvSpPr txBox="1"/>
          <p:nvPr/>
        </p:nvSpPr>
        <p:spPr>
          <a:xfrm>
            <a:off x="7353491" y="3703987"/>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Fernsehen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7" name="Picture 16" descr="green checkmark">
            <a:extLst>
              <a:ext uri="{FF2B5EF4-FFF2-40B4-BE49-F238E27FC236}">
                <a16:creationId xmlns:a16="http://schemas.microsoft.com/office/drawing/2014/main" id="{70049DFC-7A56-492E-B7CA-986C1E5CC2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882" y="3763599"/>
            <a:ext cx="282522" cy="257649"/>
          </a:xfrm>
          <a:prstGeom prst="rect">
            <a:avLst/>
          </a:prstGeom>
        </p:spPr>
      </p:pic>
      <p:pic>
        <p:nvPicPr>
          <p:cNvPr id="18" name="Picture 17" descr="green checkmark">
            <a:extLst>
              <a:ext uri="{FF2B5EF4-FFF2-40B4-BE49-F238E27FC236}">
                <a16:creationId xmlns:a16="http://schemas.microsoft.com/office/drawing/2014/main" id="{83FF4A01-CCE7-4F23-A16D-683A8BC114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882" y="4233925"/>
            <a:ext cx="282522" cy="257649"/>
          </a:xfrm>
          <a:prstGeom prst="rect">
            <a:avLst/>
          </a:prstGeom>
        </p:spPr>
      </p:pic>
      <p:sp>
        <p:nvSpPr>
          <p:cNvPr id="19" name="TextBox 18">
            <a:extLst>
              <a:ext uri="{FF2B5EF4-FFF2-40B4-BE49-F238E27FC236}">
                <a16:creationId xmlns:a16="http://schemas.microsoft.com/office/drawing/2014/main" id="{271268C6-CD50-45FD-A6CF-F02B3A4D54BC}"/>
              </a:ext>
            </a:extLst>
          </p:cNvPr>
          <p:cNvSpPr txBox="1"/>
          <p:nvPr/>
        </p:nvSpPr>
        <p:spPr>
          <a:xfrm>
            <a:off x="7353491" y="4112638"/>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Jahrzehnt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ounded Rectangle 11">
            <a:extLst>
              <a:ext uri="{FF2B5EF4-FFF2-40B4-BE49-F238E27FC236}">
                <a16:creationId xmlns:a16="http://schemas.microsoft.com/office/drawing/2014/main" id="{A5C4055D-509B-45ED-A7FF-0F6FDA662D60}"/>
              </a:ext>
            </a:extLst>
          </p:cNvPr>
          <p:cNvSpPr/>
          <p:nvPr/>
        </p:nvSpPr>
        <p:spPr>
          <a:xfrm>
            <a:off x="10972800" y="220929"/>
            <a:ext cx="100665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Action Button: Custom 16">
            <a:hlinkClick r:id="" action="ppaction://noaction" highlightClick="1">
              <a:snd r:embed="rId6" name="ahnlich.wav"/>
            </a:hlinkClick>
            <a:extLst>
              <a:ext uri="{FF2B5EF4-FFF2-40B4-BE49-F238E27FC236}">
                <a16:creationId xmlns:a16="http://schemas.microsoft.com/office/drawing/2014/main" id="{33BBBB35-55CB-48F8-B927-F3FBF9668997}"/>
              </a:ext>
            </a:extLst>
          </p:cNvPr>
          <p:cNvSpPr/>
          <p:nvPr/>
        </p:nvSpPr>
        <p:spPr>
          <a:xfrm>
            <a:off x="2490873" y="2436883"/>
            <a:ext cx="356662" cy="32408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2" name="Action Button: Custom 16">
            <a:hlinkClick r:id="" action="ppaction://noaction" highlightClick="1">
              <a:snd r:embed="rId7" name="Phonics.25.2. zählen.wav"/>
            </a:hlinkClick>
            <a:extLst>
              <a:ext uri="{FF2B5EF4-FFF2-40B4-BE49-F238E27FC236}">
                <a16:creationId xmlns:a16="http://schemas.microsoft.com/office/drawing/2014/main" id="{0EB7505E-BD4F-4D40-A428-6AE9B57E5B52}"/>
              </a:ext>
            </a:extLst>
          </p:cNvPr>
          <p:cNvSpPr/>
          <p:nvPr/>
        </p:nvSpPr>
        <p:spPr>
          <a:xfrm>
            <a:off x="2488991" y="2882259"/>
            <a:ext cx="358543" cy="35854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3" name="Action Button: Custom 16">
            <a:hlinkClick r:id="" action="ppaction://noaction" highlightClick="1">
              <a:snd r:embed="rId8" name="Phonics.25.1. Fehler.wav"/>
            </a:hlinkClick>
            <a:extLst>
              <a:ext uri="{FF2B5EF4-FFF2-40B4-BE49-F238E27FC236}">
                <a16:creationId xmlns:a16="http://schemas.microsoft.com/office/drawing/2014/main" id="{F5E282D7-D9BC-43F7-AD26-6C4D5CC1600A}"/>
              </a:ext>
            </a:extLst>
          </p:cNvPr>
          <p:cNvSpPr/>
          <p:nvPr/>
        </p:nvSpPr>
        <p:spPr>
          <a:xfrm>
            <a:off x="2485042" y="3294866"/>
            <a:ext cx="358543" cy="35854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4" name="Action Button: Custom 16">
            <a:hlinkClick r:id="" action="ppaction://noaction" highlightClick="1">
              <a:snd r:embed="rId9" name="Phonics.25.4. fernsehen.wav"/>
            </a:hlinkClick>
            <a:extLst>
              <a:ext uri="{FF2B5EF4-FFF2-40B4-BE49-F238E27FC236}">
                <a16:creationId xmlns:a16="http://schemas.microsoft.com/office/drawing/2014/main" id="{7F4D4192-E983-4A66-BA13-0FC6648DB055}"/>
              </a:ext>
            </a:extLst>
          </p:cNvPr>
          <p:cNvSpPr/>
          <p:nvPr/>
        </p:nvSpPr>
        <p:spPr>
          <a:xfrm>
            <a:off x="2488543" y="3726544"/>
            <a:ext cx="358543" cy="35854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5" name="Action Button: Custom 16">
            <a:hlinkClick r:id="" action="ppaction://noaction" highlightClick="1">
              <a:snd r:embed="rId10" name="Phonics.25.5. Jahrzehnt.wav"/>
            </a:hlinkClick>
            <a:extLst>
              <a:ext uri="{FF2B5EF4-FFF2-40B4-BE49-F238E27FC236}">
                <a16:creationId xmlns:a16="http://schemas.microsoft.com/office/drawing/2014/main" id="{E24A45EE-6212-4BDE-BED6-9DF65827F53E}"/>
              </a:ext>
            </a:extLst>
          </p:cNvPr>
          <p:cNvSpPr/>
          <p:nvPr/>
        </p:nvSpPr>
        <p:spPr>
          <a:xfrm>
            <a:off x="2485042" y="4164200"/>
            <a:ext cx="358543" cy="35854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6" name="Action Button: Custom 16">
            <a:hlinkClick r:id="" action="ppaction://noaction" highlightClick="1">
              <a:snd r:embed="rId11" name="Phonics.25.3. Jährlich.wav"/>
            </a:hlinkClick>
            <a:extLst>
              <a:ext uri="{FF2B5EF4-FFF2-40B4-BE49-F238E27FC236}">
                <a16:creationId xmlns:a16="http://schemas.microsoft.com/office/drawing/2014/main" id="{C319E052-FA8C-4B8C-843A-886CE95E2E3E}"/>
              </a:ext>
            </a:extLst>
          </p:cNvPr>
          <p:cNvSpPr/>
          <p:nvPr/>
        </p:nvSpPr>
        <p:spPr>
          <a:xfrm>
            <a:off x="2485042" y="4608480"/>
            <a:ext cx="358543" cy="35854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7" name="Action Button: Custom 16">
            <a:hlinkClick r:id="" action="ppaction://noaction" highlightClick="1">
              <a:snd r:embed="rId12" name="Phonics.25.7. dreht.wav"/>
            </a:hlinkClick>
            <a:extLst>
              <a:ext uri="{FF2B5EF4-FFF2-40B4-BE49-F238E27FC236}">
                <a16:creationId xmlns:a16="http://schemas.microsoft.com/office/drawing/2014/main" id="{CE16152F-598F-4599-B9E6-A47339E5CE6E}"/>
              </a:ext>
            </a:extLst>
          </p:cNvPr>
          <p:cNvSpPr/>
          <p:nvPr/>
        </p:nvSpPr>
        <p:spPr>
          <a:xfrm>
            <a:off x="2485042" y="5043525"/>
            <a:ext cx="358543" cy="35854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9" name="Action Button: Custom 16">
            <a:hlinkClick r:id="" action="ppaction://noaction" highlightClick="1">
              <a:snd r:embed="rId13" name="Phonics.25.8. ehrlich.wav"/>
            </a:hlinkClick>
            <a:extLst>
              <a:ext uri="{FF2B5EF4-FFF2-40B4-BE49-F238E27FC236}">
                <a16:creationId xmlns:a16="http://schemas.microsoft.com/office/drawing/2014/main" id="{F7EC8754-B361-4256-AEA7-EAAF17312460}"/>
              </a:ext>
            </a:extLst>
          </p:cNvPr>
          <p:cNvSpPr/>
          <p:nvPr/>
        </p:nvSpPr>
        <p:spPr>
          <a:xfrm>
            <a:off x="2488992" y="5487805"/>
            <a:ext cx="358543" cy="35854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a:extLst>
              <a:ext uri="{FF2B5EF4-FFF2-40B4-BE49-F238E27FC236}">
                <a16:creationId xmlns:a16="http://schemas.microsoft.com/office/drawing/2014/main" id="{B15E2AD9-F3A7-4566-976E-5448E1E443BF}"/>
              </a:ext>
            </a:extLst>
          </p:cNvPr>
          <p:cNvSpPr txBox="1"/>
          <p:nvPr/>
        </p:nvSpPr>
        <p:spPr>
          <a:xfrm>
            <a:off x="7353491" y="4581860"/>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jährlich</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5F8CE27F-0A44-45DE-9904-147CD6BDA60A}"/>
              </a:ext>
            </a:extLst>
          </p:cNvPr>
          <p:cNvSpPr txBox="1"/>
          <p:nvPr/>
        </p:nvSpPr>
        <p:spPr>
          <a:xfrm>
            <a:off x="7353491" y="4993166"/>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dreht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266404F6-1AAA-4979-849A-3C9C1CAF23DD}"/>
              </a:ext>
            </a:extLst>
          </p:cNvPr>
          <p:cNvSpPr txBox="1"/>
          <p:nvPr/>
        </p:nvSpPr>
        <p:spPr>
          <a:xfrm>
            <a:off x="7353491" y="5459194"/>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ehrlich</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3" name="Picture 32" descr="green checkmark">
            <a:extLst>
              <a:ext uri="{FF2B5EF4-FFF2-40B4-BE49-F238E27FC236}">
                <a16:creationId xmlns:a16="http://schemas.microsoft.com/office/drawing/2014/main" id="{6D9862EB-AE28-47B3-9B03-928F147136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2873" y="4624307"/>
            <a:ext cx="282522" cy="257649"/>
          </a:xfrm>
          <a:prstGeom prst="rect">
            <a:avLst/>
          </a:prstGeom>
        </p:spPr>
      </p:pic>
      <p:pic>
        <p:nvPicPr>
          <p:cNvPr id="34" name="Picture 33" descr="green checkmark">
            <a:extLst>
              <a:ext uri="{FF2B5EF4-FFF2-40B4-BE49-F238E27FC236}">
                <a16:creationId xmlns:a16="http://schemas.microsoft.com/office/drawing/2014/main" id="{831A7F76-4172-4F5D-B3EC-4ED7C136FA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882" y="5075282"/>
            <a:ext cx="282522" cy="257649"/>
          </a:xfrm>
          <a:prstGeom prst="rect">
            <a:avLst/>
          </a:prstGeom>
        </p:spPr>
      </p:pic>
      <p:pic>
        <p:nvPicPr>
          <p:cNvPr id="35" name="Picture 34" descr="green checkmark">
            <a:extLst>
              <a:ext uri="{FF2B5EF4-FFF2-40B4-BE49-F238E27FC236}">
                <a16:creationId xmlns:a16="http://schemas.microsoft.com/office/drawing/2014/main" id="{5F079EAD-590E-4E38-88F3-8F3499F6F0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882" y="5588699"/>
            <a:ext cx="282522" cy="257649"/>
          </a:xfrm>
          <a:prstGeom prst="rect">
            <a:avLst/>
          </a:prstGeom>
        </p:spPr>
      </p:pic>
      <p:sp>
        <p:nvSpPr>
          <p:cNvPr id="4" name="TextBox 3">
            <a:extLst>
              <a:ext uri="{FF2B5EF4-FFF2-40B4-BE49-F238E27FC236}">
                <a16:creationId xmlns:a16="http://schemas.microsoft.com/office/drawing/2014/main" id="{9E1C30B1-9628-4A65-A519-D2251BE76DDF}"/>
              </a:ext>
            </a:extLst>
          </p:cNvPr>
          <p:cNvSpPr txBox="1"/>
          <p:nvPr/>
        </p:nvSpPr>
        <p:spPr>
          <a:xfrm>
            <a:off x="10108548" y="2341898"/>
            <a:ext cx="16880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(similar)</a:t>
            </a:r>
          </a:p>
        </p:txBody>
      </p:sp>
      <p:sp>
        <p:nvSpPr>
          <p:cNvPr id="37" name="TextBox 36">
            <a:extLst>
              <a:ext uri="{FF2B5EF4-FFF2-40B4-BE49-F238E27FC236}">
                <a16:creationId xmlns:a16="http://schemas.microsoft.com/office/drawing/2014/main" id="{89747728-DB18-4FAE-A081-795551EC8FD4}"/>
              </a:ext>
            </a:extLst>
          </p:cNvPr>
          <p:cNvSpPr txBox="1"/>
          <p:nvPr/>
        </p:nvSpPr>
        <p:spPr>
          <a:xfrm>
            <a:off x="10108548" y="2776742"/>
            <a:ext cx="16880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count)</a:t>
            </a:r>
          </a:p>
        </p:txBody>
      </p:sp>
      <p:sp>
        <p:nvSpPr>
          <p:cNvPr id="38" name="TextBox 37">
            <a:extLst>
              <a:ext uri="{FF2B5EF4-FFF2-40B4-BE49-F238E27FC236}">
                <a16:creationId xmlns:a16="http://schemas.microsoft.com/office/drawing/2014/main" id="{04895CB5-5F90-4DB7-BE10-6081DD9FEE1F}"/>
              </a:ext>
            </a:extLst>
          </p:cNvPr>
          <p:cNvSpPr txBox="1"/>
          <p:nvPr/>
        </p:nvSpPr>
        <p:spPr>
          <a:xfrm>
            <a:off x="10128760" y="3253046"/>
            <a:ext cx="16880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(mistake)</a:t>
            </a:r>
          </a:p>
        </p:txBody>
      </p:sp>
      <p:sp>
        <p:nvSpPr>
          <p:cNvPr id="40" name="TextBox 39">
            <a:extLst>
              <a:ext uri="{FF2B5EF4-FFF2-40B4-BE49-F238E27FC236}">
                <a16:creationId xmlns:a16="http://schemas.microsoft.com/office/drawing/2014/main" id="{F5608EF4-3FB9-49A2-9155-038677FD1B60}"/>
              </a:ext>
            </a:extLst>
          </p:cNvPr>
          <p:cNvSpPr txBox="1"/>
          <p:nvPr/>
        </p:nvSpPr>
        <p:spPr>
          <a:xfrm>
            <a:off x="10128759" y="3687890"/>
            <a:ext cx="16880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(tv)</a:t>
            </a:r>
          </a:p>
        </p:txBody>
      </p:sp>
      <p:sp>
        <p:nvSpPr>
          <p:cNvPr id="41" name="TextBox 40">
            <a:extLst>
              <a:ext uri="{FF2B5EF4-FFF2-40B4-BE49-F238E27FC236}">
                <a16:creationId xmlns:a16="http://schemas.microsoft.com/office/drawing/2014/main" id="{C8F73785-5401-48D5-9F5A-6D62F4EC71F5}"/>
              </a:ext>
            </a:extLst>
          </p:cNvPr>
          <p:cNvSpPr txBox="1"/>
          <p:nvPr/>
        </p:nvSpPr>
        <p:spPr>
          <a:xfrm>
            <a:off x="10150654" y="4109077"/>
            <a:ext cx="16880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(decade)</a:t>
            </a:r>
          </a:p>
        </p:txBody>
      </p:sp>
      <p:sp>
        <p:nvSpPr>
          <p:cNvPr id="44" name="TextBox 43">
            <a:extLst>
              <a:ext uri="{FF2B5EF4-FFF2-40B4-BE49-F238E27FC236}">
                <a16:creationId xmlns:a16="http://schemas.microsoft.com/office/drawing/2014/main" id="{EFB6C42A-E63B-4F01-8813-EB3D135F8A01}"/>
              </a:ext>
            </a:extLst>
          </p:cNvPr>
          <p:cNvSpPr txBox="1"/>
          <p:nvPr/>
        </p:nvSpPr>
        <p:spPr>
          <a:xfrm>
            <a:off x="10150654" y="4552324"/>
            <a:ext cx="16880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(annually)</a:t>
            </a:r>
          </a:p>
        </p:txBody>
      </p:sp>
      <p:sp>
        <p:nvSpPr>
          <p:cNvPr id="45" name="TextBox 44">
            <a:extLst>
              <a:ext uri="{FF2B5EF4-FFF2-40B4-BE49-F238E27FC236}">
                <a16:creationId xmlns:a16="http://schemas.microsoft.com/office/drawing/2014/main" id="{7A170A5F-FC03-4439-88A7-06E9F48C3956}"/>
              </a:ext>
            </a:extLst>
          </p:cNvPr>
          <p:cNvSpPr txBox="1"/>
          <p:nvPr/>
        </p:nvSpPr>
        <p:spPr>
          <a:xfrm>
            <a:off x="10150654" y="5026140"/>
            <a:ext cx="16880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(turns)</a:t>
            </a:r>
          </a:p>
        </p:txBody>
      </p:sp>
      <p:sp>
        <p:nvSpPr>
          <p:cNvPr id="46" name="TextBox 45">
            <a:extLst>
              <a:ext uri="{FF2B5EF4-FFF2-40B4-BE49-F238E27FC236}">
                <a16:creationId xmlns:a16="http://schemas.microsoft.com/office/drawing/2014/main" id="{D2C2AD8A-EEC4-4734-8550-C45F011C2D29}"/>
              </a:ext>
            </a:extLst>
          </p:cNvPr>
          <p:cNvSpPr txBox="1"/>
          <p:nvPr/>
        </p:nvSpPr>
        <p:spPr>
          <a:xfrm>
            <a:off x="10139707" y="5436243"/>
            <a:ext cx="16880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(honest)</a:t>
            </a:r>
          </a:p>
        </p:txBody>
      </p:sp>
    </p:spTree>
    <p:extLst>
      <p:ext uri="{BB962C8B-B14F-4D97-AF65-F5344CB8AC3E}">
        <p14:creationId xmlns:p14="http://schemas.microsoft.com/office/powerpoint/2010/main" val="279724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5" grpId="0"/>
      <p:bldP spid="16" grpId="0"/>
      <p:bldP spid="19" grpId="0"/>
      <p:bldP spid="30" grpId="0"/>
      <p:bldP spid="31" grpId="0"/>
      <p:bldP spid="32" grpId="0"/>
      <p:bldP spid="4" grpId="0"/>
      <p:bldP spid="37" grpId="0"/>
      <p:bldP spid="38" grpId="0"/>
      <p:bldP spid="40" grpId="0"/>
      <p:bldP spid="41" grpId="0"/>
      <p:bldP spid="44" grpId="0"/>
      <p:bldP spid="45" grpId="0"/>
      <p:bldP spid="4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43143EE7-7394-4811-A7E2-E4B0CDFEE2D8}"/>
              </a:ext>
            </a:extLst>
          </p:cNvPr>
          <p:cNvSpPr txBox="1"/>
          <p:nvPr/>
        </p:nvSpPr>
        <p:spPr>
          <a:xfrm>
            <a:off x="96965" y="1181678"/>
            <a:ext cx="91743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 4: Partner 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 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42" name="Picture 4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648882"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pic>
        <p:nvPicPr>
          <p:cNvPr id="50" name="Picture 49" descr="A picture containing drawing&#10;&#10;Description automatically generated">
            <a:extLst>
              <a:ext uri="{FF2B5EF4-FFF2-40B4-BE49-F238E27FC236}">
                <a16:creationId xmlns:a16="http://schemas.microsoft.com/office/drawing/2014/main" id="{BBBAD10E-FBC3-4C2B-8BF1-92992F22F7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4657" y="868367"/>
            <a:ext cx="800592" cy="889547"/>
          </a:xfrm>
          <a:prstGeom prst="rect">
            <a:avLst/>
          </a:prstGeom>
        </p:spPr>
      </p:pic>
      <p:sp>
        <p:nvSpPr>
          <p:cNvPr id="3" name="Rectangle 2">
            <a:extLst>
              <a:ext uri="{FF2B5EF4-FFF2-40B4-BE49-F238E27FC236}">
                <a16:creationId xmlns:a16="http://schemas.microsoft.com/office/drawing/2014/main" id="{38538F19-02A4-4267-B7BC-00BA5A4DED81}"/>
              </a:ext>
            </a:extLst>
          </p:cNvPr>
          <p:cNvSpPr/>
          <p:nvPr/>
        </p:nvSpPr>
        <p:spPr>
          <a:xfrm>
            <a:off x="225141" y="2292244"/>
            <a:ext cx="3532543" cy="1569660"/>
          </a:xfrm>
          <a:prstGeom prst="rect">
            <a:avLst/>
          </a:prstGeom>
          <a:ln>
            <a:solidFill>
              <a:srgbClr val="1F4E79"/>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1.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Aktivität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[activity]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2.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mehr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3.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spät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[late]</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4. Universität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[university]</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0" name="Rounded Rectangle 11">
            <a:extLst>
              <a:ext uri="{FF2B5EF4-FFF2-40B4-BE49-F238E27FC236}">
                <a16:creationId xmlns:a16="http://schemas.microsoft.com/office/drawing/2014/main" id="{AEB1867F-BD69-44A4-98B8-322988AF8AE7}"/>
              </a:ext>
            </a:extLst>
          </p:cNvPr>
          <p:cNvSpPr/>
          <p:nvPr/>
        </p:nvSpPr>
        <p:spPr>
          <a:xfrm>
            <a:off x="7938306" y="333656"/>
            <a:ext cx="395201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 name="Rectangle 3">
            <a:extLst>
              <a:ext uri="{FF2B5EF4-FFF2-40B4-BE49-F238E27FC236}">
                <a16:creationId xmlns:a16="http://schemas.microsoft.com/office/drawing/2014/main" id="{3AF5305F-1FA9-4969-8F7E-69FB904BE3EB}"/>
              </a:ext>
            </a:extLst>
          </p:cNvPr>
          <p:cNvSpPr/>
          <p:nvPr/>
        </p:nvSpPr>
        <p:spPr>
          <a:xfrm>
            <a:off x="2419541" y="568685"/>
            <a:ext cx="29017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Jetzt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dran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1" name="TextBox 20">
            <a:extLst>
              <a:ext uri="{FF2B5EF4-FFF2-40B4-BE49-F238E27FC236}">
                <a16:creationId xmlns:a16="http://schemas.microsoft.com/office/drawing/2014/main" id="{54C8790D-E40B-4AA5-988B-F04342142B2C}"/>
              </a:ext>
            </a:extLst>
          </p:cNvPr>
          <p:cNvSpPr txBox="1"/>
          <p:nvPr/>
        </p:nvSpPr>
        <p:spPr>
          <a:xfrm>
            <a:off x="96965" y="1533590"/>
            <a:ext cx="87703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 8: Partner 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 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22" name="Table 8">
            <a:extLst>
              <a:ext uri="{FF2B5EF4-FFF2-40B4-BE49-F238E27FC236}">
                <a16:creationId xmlns:a16="http://schemas.microsoft.com/office/drawing/2014/main" id="{C5E1B170-62D7-42D9-9492-F642C6D0035E}"/>
              </a:ext>
            </a:extLst>
          </p:cNvPr>
          <p:cNvGraphicFramePr>
            <a:graphicFrameLocks noGrp="1"/>
          </p:cNvGraphicFramePr>
          <p:nvPr/>
        </p:nvGraphicFramePr>
        <p:xfrm>
          <a:off x="3972440" y="2146525"/>
          <a:ext cx="7035010" cy="3980872"/>
        </p:xfrm>
        <a:graphic>
          <a:graphicData uri="http://schemas.openxmlformats.org/drawingml/2006/table">
            <a:tbl>
              <a:tblPr firstRow="1" bandRow="1">
                <a:tableStyleId>{00A15C55-8517-42AA-B614-E9B94910E393}</a:tableStyleId>
              </a:tblPr>
              <a:tblGrid>
                <a:gridCol w="1805272">
                  <a:extLst>
                    <a:ext uri="{9D8B030D-6E8A-4147-A177-3AD203B41FA5}">
                      <a16:colId xmlns:a16="http://schemas.microsoft.com/office/drawing/2014/main" val="2847980718"/>
                    </a:ext>
                  </a:extLst>
                </a:gridCol>
                <a:gridCol w="1888958">
                  <a:extLst>
                    <a:ext uri="{9D8B030D-6E8A-4147-A177-3AD203B41FA5}">
                      <a16:colId xmlns:a16="http://schemas.microsoft.com/office/drawing/2014/main" val="1430640638"/>
                    </a:ext>
                  </a:extLst>
                </a:gridCol>
                <a:gridCol w="3340780">
                  <a:extLst>
                    <a:ext uri="{9D8B030D-6E8A-4147-A177-3AD203B41FA5}">
                      <a16:colId xmlns:a16="http://schemas.microsoft.com/office/drawing/2014/main" val="1875359665"/>
                    </a:ext>
                  </a:extLst>
                </a:gridCol>
              </a:tblGrid>
              <a:tr h="440459">
                <a:tc>
                  <a:txBody>
                    <a:bodyPr/>
                    <a:lstStyle/>
                    <a:p>
                      <a:pPr algn="ctr"/>
                      <a:r>
                        <a:rPr lang="en-GB" sz="2400" b="1" kern="1200" noProof="0" dirty="0">
                          <a:solidFill>
                            <a:schemeClr val="lt1"/>
                          </a:solidFill>
                          <a:latin typeface="+mn-lt"/>
                          <a:ea typeface="+mn-ea"/>
                          <a:cs typeface="+mn-cs"/>
                        </a:rPr>
                        <a:t>[e]</a:t>
                      </a:r>
                      <a:endParaRPr lang="en-GB"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noProof="0" dirty="0">
                          <a:solidFill>
                            <a:schemeClr val="lt1"/>
                          </a:solidFill>
                          <a:latin typeface="+mn-lt"/>
                          <a:ea typeface="+mn-ea"/>
                          <a:cs typeface="+mn-cs"/>
                        </a:rPr>
                        <a:t> [ä] </a:t>
                      </a:r>
                      <a:endParaRPr lang="en-GB" sz="2400" b="1" kern="1200" dirty="0">
                        <a:solidFill>
                          <a:schemeClr val="lt1"/>
                        </a:solidFill>
                        <a:latin typeface="+mn-lt"/>
                        <a:ea typeface="+mn-ea"/>
                        <a:cs typeface="+mn-cs"/>
                      </a:endParaRPr>
                    </a:p>
                  </a:txBody>
                  <a:tcPr anchor="ctr"/>
                </a:tc>
                <a:tc>
                  <a:txBody>
                    <a:bodyPr/>
                    <a:lstStyle/>
                    <a:p>
                      <a:pPr algn="ctr"/>
                      <a:r>
                        <a:rPr lang="en-US" sz="2400" dirty="0"/>
                        <a:t>Wort auf Deutsch</a:t>
                      </a:r>
                      <a:endParaRPr lang="en-GB" sz="2400" dirty="0"/>
                    </a:p>
                  </a:txBody>
                  <a:tcPr anchor="ctr"/>
                </a:tc>
                <a:extLst>
                  <a:ext uri="{0D108BD9-81ED-4DB2-BD59-A6C34878D82A}">
                    <a16:rowId xmlns:a16="http://schemas.microsoft.com/office/drawing/2014/main" val="710281570"/>
                  </a:ext>
                </a:extLst>
              </a:tr>
              <a:tr h="440459">
                <a:tc>
                  <a:txBody>
                    <a:bodyPr/>
                    <a:lstStyle/>
                    <a:p>
                      <a:pPr algn="ctr"/>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179199036"/>
                  </a:ext>
                </a:extLst>
              </a:tr>
              <a:tr h="440459">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68541091"/>
                  </a:ext>
                </a:extLst>
              </a:tr>
              <a:tr h="440459">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402274560"/>
                  </a:ext>
                </a:extLst>
              </a:tr>
              <a:tr h="440459">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875684942"/>
                  </a:ext>
                </a:extLst>
              </a:tr>
              <a:tr h="440459">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348211563"/>
                  </a:ext>
                </a:extLst>
              </a:tr>
              <a:tr h="440459">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721105006"/>
                  </a:ext>
                </a:extLst>
              </a:tr>
              <a:tr h="440459">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085326357"/>
                  </a:ext>
                </a:extLst>
              </a:tr>
              <a:tr h="440459">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979556775"/>
                  </a:ext>
                </a:extLst>
              </a:tr>
            </a:tbl>
          </a:graphicData>
        </a:graphic>
      </p:graphicFrame>
      <p:pic>
        <p:nvPicPr>
          <p:cNvPr id="23" name="Picture 22" descr="green checkmark">
            <a:hlinkClick r:id="" action="ppaction://noaction">
              <a:snd r:embed="rId5" name="Phonics.26.1. Aktivität.wav"/>
            </a:hlinkClick>
            <a:extLst>
              <a:ext uri="{FF2B5EF4-FFF2-40B4-BE49-F238E27FC236}">
                <a16:creationId xmlns:a16="http://schemas.microsoft.com/office/drawing/2014/main" id="{07D73B14-99D4-40FB-88F3-F82BB2E5A4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7927" y="2743957"/>
            <a:ext cx="282522" cy="294294"/>
          </a:xfrm>
          <a:prstGeom prst="rect">
            <a:avLst/>
          </a:prstGeom>
        </p:spPr>
      </p:pic>
      <p:pic>
        <p:nvPicPr>
          <p:cNvPr id="24" name="Picture 23" descr="green checkmark">
            <a:hlinkClick r:id="" action="ppaction://noaction">
              <a:snd r:embed="rId7" name="Phonics.26.2. mehr.wav"/>
            </a:hlinkClick>
            <a:extLst>
              <a:ext uri="{FF2B5EF4-FFF2-40B4-BE49-F238E27FC236}">
                <a16:creationId xmlns:a16="http://schemas.microsoft.com/office/drawing/2014/main" id="{1DD32A70-8DEB-4897-8B0D-4C0356D8D2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7846" y="3097788"/>
            <a:ext cx="282522" cy="294294"/>
          </a:xfrm>
          <a:prstGeom prst="rect">
            <a:avLst/>
          </a:prstGeom>
        </p:spPr>
      </p:pic>
      <p:sp>
        <p:nvSpPr>
          <p:cNvPr id="25" name="TextBox 24">
            <a:extLst>
              <a:ext uri="{FF2B5EF4-FFF2-40B4-BE49-F238E27FC236}">
                <a16:creationId xmlns:a16="http://schemas.microsoft.com/office/drawing/2014/main" id="{401C5A2B-F4EB-49CD-87B5-529C262A9F72}"/>
              </a:ext>
            </a:extLst>
          </p:cNvPr>
          <p:cNvSpPr txBox="1"/>
          <p:nvPr/>
        </p:nvSpPr>
        <p:spPr>
          <a:xfrm>
            <a:off x="8156515" y="2549155"/>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Aktivität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39B72D48-7E61-4E2F-9624-6CB47C63F18F}"/>
              </a:ext>
            </a:extLst>
          </p:cNvPr>
          <p:cNvSpPr txBox="1"/>
          <p:nvPr/>
        </p:nvSpPr>
        <p:spPr>
          <a:xfrm>
            <a:off x="8156515" y="2961615"/>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7" name="Picture 26" descr="green checkmark">
            <a:hlinkClick r:id="" action="ppaction://noaction">
              <a:snd r:embed="rId8" name="Phonics.26.3. spät.wav"/>
            </a:hlinkClick>
            <a:extLst>
              <a:ext uri="{FF2B5EF4-FFF2-40B4-BE49-F238E27FC236}">
                <a16:creationId xmlns:a16="http://schemas.microsoft.com/office/drawing/2014/main" id="{00E2BEBC-7CFD-408B-8466-786B6D05CF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7927" y="3546028"/>
            <a:ext cx="282522" cy="257649"/>
          </a:xfrm>
          <a:prstGeom prst="rect">
            <a:avLst/>
          </a:prstGeom>
        </p:spPr>
      </p:pic>
      <p:sp>
        <p:nvSpPr>
          <p:cNvPr id="29" name="TextBox 28">
            <a:extLst>
              <a:ext uri="{FF2B5EF4-FFF2-40B4-BE49-F238E27FC236}">
                <a16:creationId xmlns:a16="http://schemas.microsoft.com/office/drawing/2014/main" id="{CF9E5627-C079-46F2-A77C-D9A714222076}"/>
              </a:ext>
            </a:extLst>
          </p:cNvPr>
          <p:cNvSpPr txBox="1"/>
          <p:nvPr/>
        </p:nvSpPr>
        <p:spPr>
          <a:xfrm>
            <a:off x="8156515" y="3419471"/>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spät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4B1E4725-1F31-44CF-8803-B94F8F98EC26}"/>
              </a:ext>
            </a:extLst>
          </p:cNvPr>
          <p:cNvSpPr txBox="1"/>
          <p:nvPr/>
        </p:nvSpPr>
        <p:spPr>
          <a:xfrm>
            <a:off x="8156515" y="3885051"/>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Universität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1" name="Picture 30" descr="green checkmark">
            <a:hlinkClick r:id="" action="ppaction://noaction">
              <a:snd r:embed="rId9" name="Phonics.26.4. Universität.wav"/>
            </a:hlinkClick>
            <a:extLst>
              <a:ext uri="{FF2B5EF4-FFF2-40B4-BE49-F238E27FC236}">
                <a16:creationId xmlns:a16="http://schemas.microsoft.com/office/drawing/2014/main" id="{78170A5B-7AFA-4ED4-9962-FD2C64A20A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7927" y="4008136"/>
            <a:ext cx="282522" cy="257649"/>
          </a:xfrm>
          <a:prstGeom prst="rect">
            <a:avLst/>
          </a:prstGeom>
        </p:spPr>
      </p:pic>
      <p:pic>
        <p:nvPicPr>
          <p:cNvPr id="32" name="Picture 31" descr="green checkmark">
            <a:hlinkClick r:id="" action="ppaction://noaction">
              <a:snd r:embed="rId10" name="Phonics.26.5. geht.wav"/>
            </a:hlinkClick>
            <a:extLst>
              <a:ext uri="{FF2B5EF4-FFF2-40B4-BE49-F238E27FC236}">
                <a16:creationId xmlns:a16="http://schemas.microsoft.com/office/drawing/2014/main" id="{1A6633A0-7356-4F0A-A366-0211AA7F5D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7846" y="4451243"/>
            <a:ext cx="282522" cy="257649"/>
          </a:xfrm>
          <a:prstGeom prst="rect">
            <a:avLst/>
          </a:prstGeom>
        </p:spPr>
      </p:pic>
      <p:sp>
        <p:nvSpPr>
          <p:cNvPr id="33" name="TextBox 32">
            <a:extLst>
              <a:ext uri="{FF2B5EF4-FFF2-40B4-BE49-F238E27FC236}">
                <a16:creationId xmlns:a16="http://schemas.microsoft.com/office/drawing/2014/main" id="{B5BEA868-6220-49E5-8E9A-C9E023AC28FC}"/>
              </a:ext>
            </a:extLst>
          </p:cNvPr>
          <p:cNvSpPr txBox="1"/>
          <p:nvPr/>
        </p:nvSpPr>
        <p:spPr>
          <a:xfrm>
            <a:off x="8156515" y="4293702"/>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DB278522-93BB-49E3-9C2F-3475DF586F22}"/>
              </a:ext>
            </a:extLst>
          </p:cNvPr>
          <p:cNvSpPr txBox="1"/>
          <p:nvPr/>
        </p:nvSpPr>
        <p:spPr>
          <a:xfrm>
            <a:off x="8156515" y="4762924"/>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wählen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AFC58037-923E-4FAF-AB66-AAD2038C68DF}"/>
              </a:ext>
            </a:extLst>
          </p:cNvPr>
          <p:cNvSpPr txBox="1"/>
          <p:nvPr/>
        </p:nvSpPr>
        <p:spPr>
          <a:xfrm>
            <a:off x="8156515" y="5174230"/>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ungefähr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913E9D54-6EFD-4661-B4B1-B72C66F253E7}"/>
              </a:ext>
            </a:extLst>
          </p:cNvPr>
          <p:cNvSpPr txBox="1"/>
          <p:nvPr/>
        </p:nvSpPr>
        <p:spPr>
          <a:xfrm>
            <a:off x="8156515" y="5640258"/>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Nähe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8" name="Picture 47" descr="green checkmark">
            <a:hlinkClick r:id="" action="ppaction://noaction">
              <a:snd r:embed="rId11" name="Phonics.26.6. wählen.wav"/>
            </a:hlinkClick>
            <a:extLst>
              <a:ext uri="{FF2B5EF4-FFF2-40B4-BE49-F238E27FC236}">
                <a16:creationId xmlns:a16="http://schemas.microsoft.com/office/drawing/2014/main" id="{BB1A4EB2-2281-4F8C-93B8-EAB6EC843F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7927" y="4901592"/>
            <a:ext cx="282522" cy="257649"/>
          </a:xfrm>
          <a:prstGeom prst="rect">
            <a:avLst/>
          </a:prstGeom>
        </p:spPr>
      </p:pic>
      <p:pic>
        <p:nvPicPr>
          <p:cNvPr id="49" name="Picture 48" descr="green checkmark">
            <a:hlinkClick r:id="" action="ppaction://noaction">
              <a:snd r:embed="rId12" name="Phonics.26.7. ungefähr.wav"/>
            </a:hlinkClick>
            <a:extLst>
              <a:ext uri="{FF2B5EF4-FFF2-40B4-BE49-F238E27FC236}">
                <a16:creationId xmlns:a16="http://schemas.microsoft.com/office/drawing/2014/main" id="{CEC5C51B-9FDE-4F75-92ED-5E23A82638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7927" y="5324410"/>
            <a:ext cx="282522" cy="257649"/>
          </a:xfrm>
          <a:prstGeom prst="rect">
            <a:avLst/>
          </a:prstGeom>
        </p:spPr>
      </p:pic>
      <p:pic>
        <p:nvPicPr>
          <p:cNvPr id="51" name="Picture 50" descr="green checkmark">
            <a:hlinkClick r:id="" action="ppaction://noaction">
              <a:snd r:embed="rId13" name="Phonics.26.8. Nähe.wav"/>
            </a:hlinkClick>
            <a:extLst>
              <a:ext uri="{FF2B5EF4-FFF2-40B4-BE49-F238E27FC236}">
                <a16:creationId xmlns:a16="http://schemas.microsoft.com/office/drawing/2014/main" id="{88327345-9B2D-4C95-B2E2-6EE8F10203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7927" y="5800387"/>
            <a:ext cx="282522" cy="257649"/>
          </a:xfrm>
          <a:prstGeom prst="rect">
            <a:avLst/>
          </a:prstGeom>
        </p:spPr>
      </p:pic>
      <p:sp>
        <p:nvSpPr>
          <p:cNvPr id="60" name="Rectangle 59">
            <a:extLst>
              <a:ext uri="{FF2B5EF4-FFF2-40B4-BE49-F238E27FC236}">
                <a16:creationId xmlns:a16="http://schemas.microsoft.com/office/drawing/2014/main" id="{FE626640-38F3-4FE3-844F-5F83F6137AA3}"/>
              </a:ext>
            </a:extLst>
          </p:cNvPr>
          <p:cNvSpPr/>
          <p:nvPr/>
        </p:nvSpPr>
        <p:spPr>
          <a:xfrm>
            <a:off x="212546" y="4236357"/>
            <a:ext cx="3532543" cy="1569660"/>
          </a:xfrm>
          <a:prstGeom prst="rect">
            <a:avLst/>
          </a:prstGeom>
          <a:ln>
            <a:solidFill>
              <a:srgbClr val="1F4E79"/>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5.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geht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[goes]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6.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wählen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[to choose]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7.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ungefähr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[approx.]</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8.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Nähe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[nearby]</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4671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9" grpId="0"/>
      <p:bldP spid="30" grpId="0"/>
      <p:bldP spid="33" grpId="0"/>
      <p:bldP spid="45" grpId="0"/>
      <p:bldP spid="46" grpId="0"/>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B314F30-FB5E-9A4D-AFBC-6BBAC7C998C9}"/>
              </a:ext>
            </a:extLst>
          </p:cNvPr>
          <p:cNvSpPr>
            <a:spLocks noGrp="1"/>
          </p:cNvSpPr>
          <p:nvPr>
            <p:ph type="title"/>
          </p:nvPr>
        </p:nvSpPr>
        <p:spPr>
          <a:xfrm>
            <a:off x="5237973" y="-67681"/>
            <a:ext cx="1735844" cy="1987135"/>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894999"/>
            <a:ext cx="3802879" cy="258299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r>
              <a:rPr lang="en-GB" sz="6600" dirty="0" err="1">
                <a:solidFill>
                  <a:srgbClr val="002060"/>
                </a:solidFill>
                <a:latin typeface="Century Gothic" panose="020B0502020202020204" pitchFamily="34" charset="0"/>
              </a:rPr>
              <a:t>sp</a:t>
            </a:r>
            <a:r>
              <a:rPr lang="en-GB" sz="6600" dirty="0" err="1">
                <a:solidFill>
                  <a:srgbClr val="FFCC00"/>
                </a:solidFill>
                <a:latin typeface="Century Gothic" panose="020B0502020202020204" pitchFamily="34" charset="0"/>
              </a:rPr>
              <a:t>ä</a:t>
            </a:r>
            <a:r>
              <a:rPr lang="en-GB" sz="6600" dirty="0" err="1">
                <a:solidFill>
                  <a:srgbClr val="002060"/>
                </a:solidFill>
                <a:latin typeface="Century Gothic" panose="020B0502020202020204" pitchFamily="34" charset="0"/>
              </a:rPr>
              <a:t>t</a:t>
            </a:r>
            <a:endParaRPr lang="en-GB" sz="6600" dirty="0">
              <a:solidFill>
                <a:srgbClr val="002060"/>
              </a:solidFill>
              <a:latin typeface="Century Gothic" panose="020B0502020202020204" pitchFamily="34" charset="0"/>
            </a:endParaRPr>
          </a:p>
        </p:txBody>
      </p:sp>
      <p:sp>
        <p:nvSpPr>
          <p:cNvPr id="5" name="Rectangle 4"/>
          <p:cNvSpPr/>
          <p:nvPr/>
        </p:nvSpPr>
        <p:spPr>
          <a:xfrm>
            <a:off x="1281320" y="3384179"/>
            <a:ext cx="2042547" cy="923330"/>
          </a:xfrm>
          <a:prstGeom prst="rect">
            <a:avLst/>
          </a:prstGeom>
        </p:spPr>
        <p:txBody>
          <a:bodyPr wrap="none">
            <a:spAutoFit/>
          </a:bodyPr>
          <a:lstStyle/>
          <a:p>
            <a:pPr algn="ctr">
              <a:defRPr/>
            </a:pPr>
            <a:r>
              <a:rPr lang="en-GB" sz="5400" dirty="0" err="1">
                <a:solidFill>
                  <a:srgbClr val="002060"/>
                </a:solidFill>
                <a:latin typeface="Century Gothic" panose="020B0502020202020204" pitchFamily="34" charset="0"/>
              </a:rPr>
              <a:t>N</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he</a:t>
            </a:r>
            <a:endParaRPr lang="en-GB" sz="5400" dirty="0">
              <a:solidFill>
                <a:srgbClr val="FFCC00"/>
              </a:solidFill>
              <a:latin typeface="Century Gothic" panose="020B0502020202020204" pitchFamily="34" charset="0"/>
            </a:endParaRPr>
          </a:p>
        </p:txBody>
      </p:sp>
      <p:sp>
        <p:nvSpPr>
          <p:cNvPr id="6" name="Rectangle 5"/>
          <p:cNvSpPr/>
          <p:nvPr/>
        </p:nvSpPr>
        <p:spPr>
          <a:xfrm>
            <a:off x="8563563" y="3359162"/>
            <a:ext cx="3345562" cy="923330"/>
          </a:xfrm>
          <a:prstGeom prst="rect">
            <a:avLst/>
          </a:prstGeom>
        </p:spPr>
        <p:txBody>
          <a:bodyPr wrap="square">
            <a:spAutoFit/>
          </a:bodyPr>
          <a:lstStyle/>
          <a:p>
            <a:pPr algn="ctr">
              <a:defRPr/>
            </a:pP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hlen</a:t>
            </a:r>
            <a:endParaRPr lang="en-GB" sz="5400" dirty="0">
              <a:solidFill>
                <a:srgbClr val="002060"/>
              </a:solidFill>
              <a:latin typeface="Century Gothic" panose="020B0502020202020204" pitchFamily="34" charset="0"/>
            </a:endParaRPr>
          </a:p>
        </p:txBody>
      </p:sp>
      <p:sp>
        <p:nvSpPr>
          <p:cNvPr id="7" name="Rectangle 6"/>
          <p:cNvSpPr/>
          <p:nvPr/>
        </p:nvSpPr>
        <p:spPr>
          <a:xfrm>
            <a:off x="8775566" y="238754"/>
            <a:ext cx="2921557" cy="923330"/>
          </a:xfrm>
          <a:prstGeom prst="rect">
            <a:avLst/>
          </a:prstGeom>
        </p:spPr>
        <p:txBody>
          <a:bodyPr wrap="square">
            <a:spAutoFit/>
          </a:bodyPr>
          <a:lstStyle/>
          <a:p>
            <a:pPr algn="ctr">
              <a:defRPr/>
            </a:pP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hnlich</a:t>
            </a:r>
            <a:endParaRPr lang="en-GB" sz="5400" i="1" dirty="0">
              <a:solidFill>
                <a:srgbClr val="002060"/>
              </a:solidFill>
              <a:latin typeface="Century Gothic" panose="020B0502020202020204" pitchFamily="34" charset="0"/>
            </a:endParaRPr>
          </a:p>
        </p:txBody>
      </p:sp>
      <p:sp>
        <p:nvSpPr>
          <p:cNvPr id="8" name="Rectangle 7"/>
          <p:cNvSpPr/>
          <p:nvPr/>
        </p:nvSpPr>
        <p:spPr>
          <a:xfrm>
            <a:off x="494308" y="237692"/>
            <a:ext cx="3616652" cy="923330"/>
          </a:xfrm>
          <a:prstGeom prst="rect">
            <a:avLst/>
          </a:prstGeom>
        </p:spPr>
        <p:txBody>
          <a:bodyPr wrap="square">
            <a:spAutoFit/>
          </a:bodyPr>
          <a:lstStyle/>
          <a:p>
            <a:pPr algn="ctr">
              <a:defRPr/>
            </a:pPr>
            <a:r>
              <a:rPr lang="en-GB" sz="5400" dirty="0" err="1">
                <a:solidFill>
                  <a:srgbClr val="002060"/>
                </a:solidFill>
                <a:latin typeface="Century Gothic" panose="020B0502020202020204" pitchFamily="34" charset="0"/>
              </a:rPr>
              <a:t>z</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hlen</a:t>
            </a:r>
            <a:endParaRPr lang="en-GB" sz="5400" dirty="0">
              <a:solidFill>
                <a:srgbClr val="002060"/>
              </a:solidFill>
              <a:latin typeface="Century Gothic" panose="020B0502020202020204" pitchFamily="34" charset="0"/>
            </a:endParaRPr>
          </a:p>
        </p:txBody>
      </p:sp>
      <p:sp>
        <p:nvSpPr>
          <p:cNvPr id="9" name="Rectangle 8"/>
          <p:cNvSpPr/>
          <p:nvPr/>
        </p:nvSpPr>
        <p:spPr>
          <a:xfrm>
            <a:off x="4654740" y="4817862"/>
            <a:ext cx="2882520" cy="923330"/>
          </a:xfrm>
          <a:prstGeom prst="rect">
            <a:avLst/>
          </a:prstGeom>
        </p:spPr>
        <p:txBody>
          <a:bodyPr wrap="none">
            <a:spAutoFit/>
          </a:bodyPr>
          <a:lstStyle/>
          <a:p>
            <a:pPr algn="ctr">
              <a:defRPr/>
            </a:pPr>
            <a:r>
              <a:rPr lang="en-GB" sz="5400" dirty="0" err="1">
                <a:solidFill>
                  <a:srgbClr val="002060"/>
                </a:solidFill>
                <a:latin typeface="Century Gothic" panose="020B0502020202020204" pitchFamily="34" charset="0"/>
              </a:rPr>
              <a:t>erkl</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ren</a:t>
            </a:r>
            <a:endParaRPr lang="en-GB" sz="5400" dirty="0">
              <a:solidFill>
                <a:srgbClr val="002060"/>
              </a:solidFill>
              <a:latin typeface="Century Gothic" panose="020B0502020202020204" pitchFamily="34" charset="0"/>
            </a:endParaRPr>
          </a:p>
        </p:txBody>
      </p:sp>
      <p:pic>
        <p:nvPicPr>
          <p:cNvPr id="10" name="Picture 9" descr="man looking at his watch and running lat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99818" y="1943910"/>
            <a:ext cx="1544917" cy="1660593"/>
          </a:xfrm>
          <a:prstGeom prst="rect">
            <a:avLst/>
          </a:prstGeom>
        </p:spPr>
      </p:pic>
      <p:pic>
        <p:nvPicPr>
          <p:cNvPr id="2" name="Picture 1" descr="Berlin 1 km signpos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02853" y="4398294"/>
            <a:ext cx="2238051" cy="1835202"/>
          </a:xfrm>
          <a:prstGeom prst="rect">
            <a:avLst/>
          </a:prstGeom>
        </p:spPr>
      </p:pic>
      <p:sp>
        <p:nvSpPr>
          <p:cNvPr id="3" name="TextBox 2"/>
          <p:cNvSpPr txBox="1"/>
          <p:nvPr/>
        </p:nvSpPr>
        <p:spPr>
          <a:xfrm>
            <a:off x="1346245" y="4817862"/>
            <a:ext cx="2508068" cy="461665"/>
          </a:xfrm>
          <a:prstGeom prst="rect">
            <a:avLst/>
          </a:prstGeom>
          <a:noFill/>
        </p:spPr>
        <p:txBody>
          <a:bodyPr wrap="square" rtlCol="0">
            <a:spAutoFit/>
          </a:bodyPr>
          <a:lstStyle/>
          <a:p>
            <a:pPr>
              <a:defRPr/>
            </a:pPr>
            <a:r>
              <a:rPr lang="en-GB" sz="2400" dirty="0">
                <a:solidFill>
                  <a:prstClr val="white"/>
                </a:solidFill>
                <a:latin typeface="Arial Black" panose="020B0A04020102020204" pitchFamily="34" charset="0"/>
              </a:rPr>
              <a:t>Berlin 1KM</a:t>
            </a:r>
          </a:p>
        </p:txBody>
      </p:sp>
      <p:pic>
        <p:nvPicPr>
          <p:cNvPr id="14" name="Picture 13" descr="counting sheep"/>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23106" y="1215722"/>
            <a:ext cx="1977254" cy="1877393"/>
          </a:xfrm>
          <a:prstGeom prst="rect">
            <a:avLst/>
          </a:prstGeom>
        </p:spPr>
      </p:pic>
      <p:pic>
        <p:nvPicPr>
          <p:cNvPr id="15" name="Picture 14" descr="shee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00647" y="1543207"/>
            <a:ext cx="359220" cy="390142"/>
          </a:xfrm>
          <a:prstGeom prst="rect">
            <a:avLst/>
          </a:prstGeom>
        </p:spPr>
      </p:pic>
      <p:pic>
        <p:nvPicPr>
          <p:cNvPr id="16" name="Picture 15" descr="shee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70480" y="1473710"/>
            <a:ext cx="359220" cy="390142"/>
          </a:xfrm>
          <a:prstGeom prst="rect">
            <a:avLst/>
          </a:prstGeom>
        </p:spPr>
      </p:pic>
      <p:pic>
        <p:nvPicPr>
          <p:cNvPr id="17" name="Picture 16" descr="shee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8465" y="1494311"/>
            <a:ext cx="359220" cy="390142"/>
          </a:xfrm>
          <a:prstGeom prst="rect">
            <a:avLst/>
          </a:prstGeom>
        </p:spPr>
      </p:pic>
      <p:sp>
        <p:nvSpPr>
          <p:cNvPr id="18" name="TextBox 17"/>
          <p:cNvSpPr txBox="1"/>
          <p:nvPr/>
        </p:nvSpPr>
        <p:spPr>
          <a:xfrm>
            <a:off x="1346245" y="1922280"/>
            <a:ext cx="2094656" cy="338554"/>
          </a:xfrm>
          <a:prstGeom prst="rect">
            <a:avLst/>
          </a:prstGeom>
          <a:noFill/>
        </p:spPr>
        <p:txBody>
          <a:bodyPr wrap="square" rtlCol="0">
            <a:spAutoFit/>
          </a:bodyPr>
          <a:lstStyle/>
          <a:p>
            <a:pPr algn="ctr">
              <a:defRPr/>
            </a:pPr>
            <a:r>
              <a:rPr lang="en-GB" sz="1600" dirty="0">
                <a:solidFill>
                  <a:srgbClr val="002060"/>
                </a:solidFill>
                <a:latin typeface="Century Gothic" panose="020B0502020202020204" pitchFamily="34" charset="0"/>
              </a:rPr>
              <a:t>1, 2, 3, …100</a:t>
            </a:r>
          </a:p>
        </p:txBody>
      </p:sp>
      <p:pic>
        <p:nvPicPr>
          <p:cNvPr id="20" name="Picture 36" descr="thinking fac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51180" y="4912776"/>
            <a:ext cx="1007406" cy="10074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lue balloon">
            <a:extLst>
              <a:ext uri="{C183D7F6-B498-43B3-948B-1728B52AA6E4}">
                <adec:decorative xmlns:adec="http://schemas.microsoft.com/office/drawing/2017/decorative" val="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04195" y="4517795"/>
            <a:ext cx="817356" cy="1339555"/>
          </a:xfrm>
          <a:prstGeom prst="rect">
            <a:avLst/>
          </a:prstGeom>
        </p:spPr>
      </p:pic>
      <p:pic>
        <p:nvPicPr>
          <p:cNvPr id="22" name="Picture 21" descr="purple balloon"/>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71055" y="4477995"/>
            <a:ext cx="770764" cy="1263197"/>
          </a:xfrm>
          <a:prstGeom prst="rect">
            <a:avLst/>
          </a:prstGeom>
        </p:spPr>
      </p:pic>
      <p:sp>
        <p:nvSpPr>
          <p:cNvPr id="23" name="TextBox 22"/>
          <p:cNvSpPr txBox="1"/>
          <p:nvPr/>
        </p:nvSpPr>
        <p:spPr>
          <a:xfrm>
            <a:off x="4812381" y="5542836"/>
            <a:ext cx="2567237" cy="369277"/>
          </a:xfrm>
          <a:prstGeom prst="rect">
            <a:avLst/>
          </a:prstGeom>
          <a:noFill/>
        </p:spPr>
        <p:txBody>
          <a:bodyPr wrap="square" rtlCol="0">
            <a:spAutoFit/>
          </a:bodyPr>
          <a:lstStyle/>
          <a:p>
            <a:pPr algn="ctr">
              <a:defRPr/>
            </a:pPr>
            <a:r>
              <a:rPr lang="en-GB" dirty="0">
                <a:solidFill>
                  <a:srgbClr val="002060"/>
                </a:solidFill>
                <a:latin typeface="Century Gothic" panose="020B0502020202020204" pitchFamily="34" charset="0"/>
              </a:rPr>
              <a:t>[to explain]</a:t>
            </a:r>
          </a:p>
        </p:txBody>
      </p:sp>
      <p:pic>
        <p:nvPicPr>
          <p:cNvPr id="13" name="Picture 12" descr="two similar looking peopl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026075" y="1122543"/>
            <a:ext cx="1037764" cy="1503401"/>
          </a:xfrm>
          <a:prstGeom prst="rect">
            <a:avLst/>
          </a:prstGeom>
        </p:spPr>
      </p:pic>
      <p:pic>
        <p:nvPicPr>
          <p:cNvPr id="26" name="Picture 25" descr="two similar looking peopl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0179261" y="1112151"/>
            <a:ext cx="1147466" cy="1503401"/>
          </a:xfrm>
          <a:prstGeom prst="rect">
            <a:avLst/>
          </a:prstGeom>
        </p:spPr>
      </p:pic>
    </p:spTree>
    <p:extLst>
      <p:ext uri="{BB962C8B-B14F-4D97-AF65-F5344CB8AC3E}">
        <p14:creationId xmlns:p14="http://schemas.microsoft.com/office/powerpoint/2010/main" val="138727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ong_a_umlau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paet.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Phonics.25.2. zählen.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5" name="Phonics.25.2. zählen.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subTnLst>
                                    <p:audio>
                                      <p:cMediaNode>
                                        <p:cTn display="0" masterRel="sameClick">
                                          <p:stCondLst>
                                            <p:cond evt="begin" delay="0">
                                              <p:tn val="40"/>
                                            </p:cond>
                                          </p:stCondLst>
                                          <p:endCondLst>
                                            <p:cond evt="onStopAudio" delay="0">
                                              <p:tgtEl>
                                                <p:sldTgt/>
                                              </p:tgtEl>
                                            </p:cond>
                                          </p:endCondLst>
                                        </p:cTn>
                                        <p:tgtEl>
                                          <p:sndTgt r:embed="rId6" name="Phonics.25.6. ähnlich.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6" name="Phonics.25.6. ähnlich.wav"/>
                                        </p:tgtEl>
                                      </p:cMediaNode>
                                    </p:audio>
                                  </p:subTnLst>
                                </p:cTn>
                              </p:par>
                              <p:par>
                                <p:cTn id="48" presetID="10" presetClass="entr" presetSubtype="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subTnLst>
                                    <p:audio>
                                      <p:cMediaNode>
                                        <p:cTn display="0" masterRel="sameClick">
                                          <p:stCondLst>
                                            <p:cond evt="begin" delay="0">
                                              <p:tn val="53"/>
                                            </p:cond>
                                          </p:stCondLst>
                                          <p:endCondLst>
                                            <p:cond evt="onStopAudio" delay="0">
                                              <p:tgtEl>
                                                <p:sldTgt/>
                                              </p:tgtEl>
                                            </p:cond>
                                          </p:endCondLst>
                                        </p:cTn>
                                        <p:tgtEl>
                                          <p:sndTgt r:embed="rId7" name="naehe.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childTnLst>
                                </p:cTn>
                              </p:par>
                              <p:par>
                                <p:cTn id="61" presetID="10" presetClass="entr" presetSubtype="0" fill="hold" nodeType="with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subTnLst>
                                    <p:audio>
                                      <p:cMediaNode>
                                        <p:cTn display="0" masterRel="sameClick">
                                          <p:stCondLst>
                                            <p:cond evt="begin" delay="0">
                                              <p:tn val="61"/>
                                            </p:cond>
                                          </p:stCondLst>
                                          <p:endCondLst>
                                            <p:cond evt="onStopAudio" delay="0">
                                              <p:tgtEl>
                                                <p:sldTgt/>
                                              </p:tgtEl>
                                            </p:cond>
                                          </p:endCondLst>
                                        </p:cTn>
                                        <p:tgtEl>
                                          <p:sndTgt r:embed="rId7" name="naeh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8" name="erklaeren.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subTnLst>
                                    <p:audio>
                                      <p:cMediaNode>
                                        <p:cTn display="0" masterRel="sameClick">
                                          <p:stCondLst>
                                            <p:cond evt="begin" delay="0">
                                              <p:tn val="71"/>
                                            </p:cond>
                                          </p:stCondLst>
                                          <p:endCondLst>
                                            <p:cond evt="onStopAudio" delay="0">
                                              <p:tgtEl>
                                                <p:sldTgt/>
                                              </p:tgtEl>
                                            </p:cond>
                                          </p:endCondLst>
                                        </p:cTn>
                                        <p:tgtEl>
                                          <p:sndTgt r:embed="rId8" name="erklaeren.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fade">
                                      <p:cBhvr>
                                        <p:cTn id="78" dur="500"/>
                                        <p:tgtEl>
                                          <p:spTgt spid="6"/>
                                        </p:tgtEl>
                                      </p:cBhvr>
                                    </p:animEffect>
                                  </p:childTnLst>
                                  <p:subTnLst>
                                    <p:audio>
                                      <p:cMediaNode>
                                        <p:cTn display="0" masterRel="sameClick">
                                          <p:stCondLst>
                                            <p:cond evt="begin" delay="0">
                                              <p:tn val="76"/>
                                            </p:cond>
                                          </p:stCondLst>
                                          <p:endCondLst>
                                            <p:cond evt="onStopAudio" delay="0">
                                              <p:tgtEl>
                                                <p:sldTgt/>
                                              </p:tgtEl>
                                            </p:cond>
                                          </p:endCondLst>
                                        </p:cTn>
                                        <p:tgtEl>
                                          <p:sndTgt r:embed="rId9" name="waehlen.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500"/>
                                        <p:tgtEl>
                                          <p:spTgt spid="21"/>
                                        </p:tgtEl>
                                      </p:cBhvr>
                                    </p:animEffect>
                                  </p:childTnLst>
                                  <p:subTnLst>
                                    <p:audio>
                                      <p:cMediaNode>
                                        <p:cTn display="0" masterRel="sameClick">
                                          <p:stCondLst>
                                            <p:cond evt="begin" delay="0">
                                              <p:tn val="81"/>
                                            </p:cond>
                                          </p:stCondLst>
                                          <p:endCondLst>
                                            <p:cond evt="onStopAudio" delay="0">
                                              <p:tgtEl>
                                                <p:sldTgt/>
                                              </p:tgtEl>
                                            </p:cond>
                                          </p:endCondLst>
                                        </p:cTn>
                                        <p:tgtEl>
                                          <p:sndTgt r:embed="rId9" name="waehlen.wav"/>
                                        </p:tgtEl>
                                      </p:cMediaNode>
                                    </p:audio>
                                  </p:subTnLst>
                                </p:cTn>
                              </p:par>
                              <p:par>
                                <p:cTn id="84" presetID="10" presetClass="entr" presetSubtype="0" fill="hold"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fade">
                                      <p:cBhvr>
                                        <p:cTn id="86" dur="500"/>
                                        <p:tgtEl>
                                          <p:spTgt spid="22"/>
                                        </p:tgtEl>
                                      </p:cBhvr>
                                    </p:animEffect>
                                  </p:childTnLst>
                                </p:cTn>
                              </p:par>
                              <p:par>
                                <p:cTn id="87" presetID="10" presetClass="entr" presetSubtype="0" fill="hold"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5" grpId="0"/>
      <p:bldP spid="6" grpId="0"/>
      <p:bldP spid="7" grpId="0"/>
      <p:bldP spid="8" grpId="0"/>
      <p:bldP spid="9" grpId="0"/>
      <p:bldP spid="3" grpId="0"/>
      <p:bldP spid="18"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B314F30-FB5E-9A4D-AFBC-6BBAC7C998C9}"/>
              </a:ext>
            </a:extLst>
          </p:cNvPr>
          <p:cNvSpPr>
            <a:spLocks noGrp="1"/>
          </p:cNvSpPr>
          <p:nvPr>
            <p:ph type="title"/>
          </p:nvPr>
        </p:nvSpPr>
        <p:spPr>
          <a:xfrm>
            <a:off x="5237973" y="-67681"/>
            <a:ext cx="1735844" cy="1987135"/>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894999"/>
            <a:ext cx="3802879" cy="258299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r>
              <a:rPr lang="en-GB" sz="6600" dirty="0" err="1">
                <a:solidFill>
                  <a:srgbClr val="002060"/>
                </a:solidFill>
                <a:latin typeface="Century Gothic" panose="020B0502020202020204" pitchFamily="34" charset="0"/>
              </a:rPr>
              <a:t>sp</a:t>
            </a:r>
            <a:r>
              <a:rPr lang="en-GB" sz="6600" dirty="0" err="1">
                <a:solidFill>
                  <a:srgbClr val="FFCC00"/>
                </a:solidFill>
                <a:latin typeface="Century Gothic" panose="020B0502020202020204" pitchFamily="34" charset="0"/>
              </a:rPr>
              <a:t>ä</a:t>
            </a:r>
            <a:r>
              <a:rPr lang="en-GB" sz="6600" dirty="0" err="1">
                <a:solidFill>
                  <a:srgbClr val="002060"/>
                </a:solidFill>
                <a:latin typeface="Century Gothic" panose="020B0502020202020204" pitchFamily="34" charset="0"/>
              </a:rPr>
              <a:t>t</a:t>
            </a:r>
            <a:endParaRPr lang="en-GB" sz="6600" dirty="0">
              <a:solidFill>
                <a:srgbClr val="002060"/>
              </a:solidFill>
              <a:latin typeface="Century Gothic" panose="020B0502020202020204" pitchFamily="34" charset="0"/>
            </a:endParaRPr>
          </a:p>
        </p:txBody>
      </p:sp>
      <p:sp>
        <p:nvSpPr>
          <p:cNvPr id="5" name="Rectangle 4"/>
          <p:cNvSpPr/>
          <p:nvPr/>
        </p:nvSpPr>
        <p:spPr>
          <a:xfrm>
            <a:off x="1281320" y="3384179"/>
            <a:ext cx="2042547" cy="923330"/>
          </a:xfrm>
          <a:prstGeom prst="rect">
            <a:avLst/>
          </a:prstGeom>
        </p:spPr>
        <p:txBody>
          <a:bodyPr wrap="none">
            <a:spAutoFit/>
          </a:bodyPr>
          <a:lstStyle/>
          <a:p>
            <a:pPr algn="ctr">
              <a:defRPr/>
            </a:pPr>
            <a:r>
              <a:rPr lang="en-GB" sz="5400" dirty="0" err="1">
                <a:solidFill>
                  <a:srgbClr val="002060"/>
                </a:solidFill>
                <a:latin typeface="Century Gothic" panose="020B0502020202020204" pitchFamily="34" charset="0"/>
              </a:rPr>
              <a:t>N</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he</a:t>
            </a:r>
            <a:endParaRPr lang="en-GB" sz="5400" dirty="0">
              <a:solidFill>
                <a:srgbClr val="FFCC00"/>
              </a:solidFill>
              <a:latin typeface="Century Gothic" panose="020B0502020202020204" pitchFamily="34" charset="0"/>
            </a:endParaRPr>
          </a:p>
        </p:txBody>
      </p:sp>
      <p:sp>
        <p:nvSpPr>
          <p:cNvPr id="6" name="Rectangle 5"/>
          <p:cNvSpPr/>
          <p:nvPr/>
        </p:nvSpPr>
        <p:spPr>
          <a:xfrm>
            <a:off x="8563563" y="3359162"/>
            <a:ext cx="3345562" cy="923330"/>
          </a:xfrm>
          <a:prstGeom prst="rect">
            <a:avLst/>
          </a:prstGeom>
        </p:spPr>
        <p:txBody>
          <a:bodyPr wrap="square">
            <a:spAutoFit/>
          </a:bodyPr>
          <a:lstStyle/>
          <a:p>
            <a:pPr algn="ctr">
              <a:defRPr/>
            </a:pP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hlen</a:t>
            </a:r>
            <a:endParaRPr lang="en-GB" sz="5400" dirty="0">
              <a:solidFill>
                <a:srgbClr val="002060"/>
              </a:solidFill>
              <a:latin typeface="Century Gothic" panose="020B0502020202020204" pitchFamily="34" charset="0"/>
            </a:endParaRPr>
          </a:p>
        </p:txBody>
      </p:sp>
      <p:sp>
        <p:nvSpPr>
          <p:cNvPr id="7" name="Rectangle 6"/>
          <p:cNvSpPr/>
          <p:nvPr/>
        </p:nvSpPr>
        <p:spPr>
          <a:xfrm>
            <a:off x="8775566" y="238754"/>
            <a:ext cx="2921557" cy="923330"/>
          </a:xfrm>
          <a:prstGeom prst="rect">
            <a:avLst/>
          </a:prstGeom>
        </p:spPr>
        <p:txBody>
          <a:bodyPr wrap="square">
            <a:spAutoFit/>
          </a:bodyPr>
          <a:lstStyle/>
          <a:p>
            <a:pPr algn="ctr">
              <a:defRPr/>
            </a:pP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hnlich</a:t>
            </a:r>
            <a:endParaRPr lang="en-GB" sz="5400" i="1" dirty="0">
              <a:solidFill>
                <a:srgbClr val="002060"/>
              </a:solidFill>
              <a:latin typeface="Century Gothic" panose="020B0502020202020204" pitchFamily="34" charset="0"/>
            </a:endParaRPr>
          </a:p>
        </p:txBody>
      </p:sp>
      <p:sp>
        <p:nvSpPr>
          <p:cNvPr id="8" name="Rectangle 7"/>
          <p:cNvSpPr/>
          <p:nvPr/>
        </p:nvSpPr>
        <p:spPr>
          <a:xfrm>
            <a:off x="494308" y="237692"/>
            <a:ext cx="3616652" cy="923330"/>
          </a:xfrm>
          <a:prstGeom prst="rect">
            <a:avLst/>
          </a:prstGeom>
        </p:spPr>
        <p:txBody>
          <a:bodyPr wrap="square">
            <a:spAutoFit/>
          </a:bodyPr>
          <a:lstStyle/>
          <a:p>
            <a:pPr algn="ctr">
              <a:defRPr/>
            </a:pPr>
            <a:r>
              <a:rPr lang="en-GB" sz="5400" dirty="0" err="1">
                <a:solidFill>
                  <a:srgbClr val="002060"/>
                </a:solidFill>
                <a:latin typeface="Century Gothic" panose="020B0502020202020204" pitchFamily="34" charset="0"/>
              </a:rPr>
              <a:t>z</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hlen</a:t>
            </a:r>
            <a:endParaRPr lang="en-GB" sz="5400" dirty="0">
              <a:solidFill>
                <a:srgbClr val="002060"/>
              </a:solidFill>
              <a:latin typeface="Century Gothic" panose="020B0502020202020204" pitchFamily="34" charset="0"/>
            </a:endParaRPr>
          </a:p>
        </p:txBody>
      </p:sp>
      <p:sp>
        <p:nvSpPr>
          <p:cNvPr id="9" name="Rectangle 8"/>
          <p:cNvSpPr/>
          <p:nvPr/>
        </p:nvSpPr>
        <p:spPr>
          <a:xfrm>
            <a:off x="4654740" y="4817862"/>
            <a:ext cx="2882520" cy="923330"/>
          </a:xfrm>
          <a:prstGeom prst="rect">
            <a:avLst/>
          </a:prstGeom>
        </p:spPr>
        <p:txBody>
          <a:bodyPr wrap="none">
            <a:spAutoFit/>
          </a:bodyPr>
          <a:lstStyle/>
          <a:p>
            <a:pPr algn="ctr">
              <a:defRPr/>
            </a:pPr>
            <a:r>
              <a:rPr lang="en-GB" sz="5400" dirty="0" err="1">
                <a:solidFill>
                  <a:srgbClr val="002060"/>
                </a:solidFill>
                <a:latin typeface="Century Gothic" panose="020B0502020202020204" pitchFamily="34" charset="0"/>
              </a:rPr>
              <a:t>erkl</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ren</a:t>
            </a:r>
            <a:endParaRPr lang="en-GB" sz="5400" dirty="0">
              <a:solidFill>
                <a:srgbClr val="002060"/>
              </a:solidFill>
              <a:latin typeface="Century Gothic" panose="020B0502020202020204" pitchFamily="34" charset="0"/>
            </a:endParaRPr>
          </a:p>
        </p:txBody>
      </p:sp>
      <p:pic>
        <p:nvPicPr>
          <p:cNvPr id="10" name="Picture 9" descr="man looking at his watch and running lat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99818" y="1943910"/>
            <a:ext cx="1544917" cy="1660593"/>
          </a:xfrm>
          <a:prstGeom prst="rect">
            <a:avLst/>
          </a:prstGeom>
        </p:spPr>
      </p:pic>
    </p:spTree>
    <p:extLst>
      <p:ext uri="{BB962C8B-B14F-4D97-AF65-F5344CB8AC3E}">
        <p14:creationId xmlns:p14="http://schemas.microsoft.com/office/powerpoint/2010/main" val="140006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ong_a_umlau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paet.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Phonics.25.2. zählen.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Phonics.25.6. ähnlich.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7" name="naehe.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erklaeren.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waehl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E6E3-7039-1046-892A-0CE674C9880E}"/>
              </a:ext>
            </a:extLst>
          </p:cNvPr>
          <p:cNvSpPr>
            <a:spLocks noGrp="1"/>
          </p:cNvSpPr>
          <p:nvPr>
            <p:ph type="title"/>
          </p:nvPr>
        </p:nvSpPr>
        <p:spPr>
          <a:xfrm>
            <a:off x="4641264" y="169274"/>
            <a:ext cx="2943336" cy="1500835"/>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894999"/>
            <a:ext cx="3802879" cy="258299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r>
              <a:rPr lang="en-GB" sz="6600" dirty="0" err="1">
                <a:solidFill>
                  <a:srgbClr val="002060"/>
                </a:solidFill>
                <a:latin typeface="Century Gothic" panose="020B0502020202020204" pitchFamily="34" charset="0"/>
              </a:rPr>
              <a:t>sp</a:t>
            </a:r>
            <a:r>
              <a:rPr lang="en-GB" sz="6600" dirty="0" err="1">
                <a:solidFill>
                  <a:srgbClr val="FFCC00"/>
                </a:solidFill>
                <a:latin typeface="Century Gothic" panose="020B0502020202020204" pitchFamily="34" charset="0"/>
              </a:rPr>
              <a:t>ä</a:t>
            </a:r>
            <a:r>
              <a:rPr lang="en-GB" sz="6600" dirty="0" err="1">
                <a:solidFill>
                  <a:srgbClr val="002060"/>
                </a:solidFill>
                <a:latin typeface="Century Gothic" panose="020B0502020202020204" pitchFamily="34" charset="0"/>
              </a:rPr>
              <a:t>t</a:t>
            </a:r>
            <a:endParaRPr lang="en-GB" sz="6600" dirty="0">
              <a:solidFill>
                <a:srgbClr val="002060"/>
              </a:solidFill>
              <a:latin typeface="Century Gothic" panose="020B0502020202020204" pitchFamily="34" charset="0"/>
            </a:endParaRPr>
          </a:p>
        </p:txBody>
      </p:sp>
      <p:sp>
        <p:nvSpPr>
          <p:cNvPr id="5" name="Rectangle 4"/>
          <p:cNvSpPr/>
          <p:nvPr/>
        </p:nvSpPr>
        <p:spPr>
          <a:xfrm>
            <a:off x="1281320" y="3384179"/>
            <a:ext cx="2042547" cy="923330"/>
          </a:xfrm>
          <a:prstGeom prst="rect">
            <a:avLst/>
          </a:prstGeom>
        </p:spPr>
        <p:txBody>
          <a:bodyPr wrap="none">
            <a:spAutoFit/>
          </a:bodyPr>
          <a:lstStyle/>
          <a:p>
            <a:pPr algn="ctr">
              <a:defRPr/>
            </a:pPr>
            <a:r>
              <a:rPr lang="en-GB" sz="5400" dirty="0" err="1">
                <a:solidFill>
                  <a:srgbClr val="002060"/>
                </a:solidFill>
                <a:latin typeface="Century Gothic" panose="020B0502020202020204" pitchFamily="34" charset="0"/>
              </a:rPr>
              <a:t>N</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he</a:t>
            </a:r>
            <a:endParaRPr lang="en-GB" sz="5400" dirty="0">
              <a:solidFill>
                <a:srgbClr val="FFCC00"/>
              </a:solidFill>
              <a:latin typeface="Century Gothic" panose="020B0502020202020204" pitchFamily="34" charset="0"/>
            </a:endParaRPr>
          </a:p>
        </p:txBody>
      </p:sp>
      <p:sp>
        <p:nvSpPr>
          <p:cNvPr id="6" name="Rectangle 5"/>
          <p:cNvSpPr/>
          <p:nvPr/>
        </p:nvSpPr>
        <p:spPr>
          <a:xfrm>
            <a:off x="8563563" y="3359162"/>
            <a:ext cx="3345562" cy="923330"/>
          </a:xfrm>
          <a:prstGeom prst="rect">
            <a:avLst/>
          </a:prstGeom>
        </p:spPr>
        <p:txBody>
          <a:bodyPr wrap="square">
            <a:spAutoFit/>
          </a:bodyPr>
          <a:lstStyle/>
          <a:p>
            <a:pPr algn="ctr">
              <a:defRPr/>
            </a:pP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hlen</a:t>
            </a:r>
            <a:endParaRPr lang="en-GB" sz="5400" dirty="0">
              <a:solidFill>
                <a:srgbClr val="002060"/>
              </a:solidFill>
              <a:latin typeface="Century Gothic" panose="020B0502020202020204" pitchFamily="34" charset="0"/>
            </a:endParaRPr>
          </a:p>
        </p:txBody>
      </p:sp>
      <p:sp>
        <p:nvSpPr>
          <p:cNvPr id="7" name="Rectangle 6"/>
          <p:cNvSpPr/>
          <p:nvPr/>
        </p:nvSpPr>
        <p:spPr>
          <a:xfrm>
            <a:off x="8775566" y="238754"/>
            <a:ext cx="2921557" cy="923330"/>
          </a:xfrm>
          <a:prstGeom prst="rect">
            <a:avLst/>
          </a:prstGeom>
        </p:spPr>
        <p:txBody>
          <a:bodyPr wrap="square">
            <a:spAutoFit/>
          </a:bodyPr>
          <a:lstStyle/>
          <a:p>
            <a:pPr algn="ctr">
              <a:defRPr/>
            </a:pP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hnlich</a:t>
            </a:r>
            <a:endParaRPr lang="en-GB" sz="5400" i="1" dirty="0">
              <a:solidFill>
                <a:srgbClr val="002060"/>
              </a:solidFill>
              <a:latin typeface="Century Gothic" panose="020B0502020202020204" pitchFamily="34" charset="0"/>
            </a:endParaRPr>
          </a:p>
        </p:txBody>
      </p:sp>
      <p:sp>
        <p:nvSpPr>
          <p:cNvPr id="8" name="Rectangle 7"/>
          <p:cNvSpPr/>
          <p:nvPr/>
        </p:nvSpPr>
        <p:spPr>
          <a:xfrm>
            <a:off x="494308" y="237692"/>
            <a:ext cx="3616652" cy="923330"/>
          </a:xfrm>
          <a:prstGeom prst="rect">
            <a:avLst/>
          </a:prstGeom>
        </p:spPr>
        <p:txBody>
          <a:bodyPr wrap="square">
            <a:spAutoFit/>
          </a:bodyPr>
          <a:lstStyle/>
          <a:p>
            <a:pPr algn="ctr">
              <a:defRPr/>
            </a:pPr>
            <a:r>
              <a:rPr lang="en-GB" sz="5400" dirty="0" err="1">
                <a:solidFill>
                  <a:srgbClr val="002060"/>
                </a:solidFill>
                <a:latin typeface="Century Gothic" panose="020B0502020202020204" pitchFamily="34" charset="0"/>
              </a:rPr>
              <a:t>z</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hlen</a:t>
            </a:r>
            <a:endParaRPr lang="en-GB" sz="5400" dirty="0">
              <a:solidFill>
                <a:srgbClr val="002060"/>
              </a:solidFill>
              <a:latin typeface="Century Gothic" panose="020B0502020202020204" pitchFamily="34" charset="0"/>
            </a:endParaRPr>
          </a:p>
        </p:txBody>
      </p:sp>
      <p:sp>
        <p:nvSpPr>
          <p:cNvPr id="9" name="Rectangle 8"/>
          <p:cNvSpPr/>
          <p:nvPr/>
        </p:nvSpPr>
        <p:spPr>
          <a:xfrm>
            <a:off x="4654740" y="4817862"/>
            <a:ext cx="2882520" cy="923330"/>
          </a:xfrm>
          <a:prstGeom prst="rect">
            <a:avLst/>
          </a:prstGeom>
        </p:spPr>
        <p:txBody>
          <a:bodyPr wrap="none">
            <a:spAutoFit/>
          </a:bodyPr>
          <a:lstStyle/>
          <a:p>
            <a:pPr algn="ctr">
              <a:defRPr/>
            </a:pPr>
            <a:r>
              <a:rPr lang="en-GB" sz="5400" dirty="0" err="1">
                <a:solidFill>
                  <a:srgbClr val="002060"/>
                </a:solidFill>
                <a:latin typeface="Century Gothic" panose="020B0502020202020204" pitchFamily="34" charset="0"/>
              </a:rPr>
              <a:t>erkl</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ren</a:t>
            </a:r>
            <a:endParaRPr lang="en-GB" sz="5400" dirty="0">
              <a:solidFill>
                <a:srgbClr val="002060"/>
              </a:solidFill>
              <a:latin typeface="Century Gothic" panose="020B0502020202020204" pitchFamily="34" charset="0"/>
            </a:endParaRPr>
          </a:p>
        </p:txBody>
      </p:sp>
      <p:pic>
        <p:nvPicPr>
          <p:cNvPr id="10" name="Picture 9" descr="man looking at his watch and running late"/>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99818" y="1943910"/>
            <a:ext cx="1544917" cy="1660593"/>
          </a:xfrm>
          <a:prstGeom prst="rect">
            <a:avLst/>
          </a:prstGeom>
        </p:spPr>
      </p:pic>
    </p:spTree>
    <p:extLst>
      <p:ext uri="{BB962C8B-B14F-4D97-AF65-F5344CB8AC3E}">
        <p14:creationId xmlns:p14="http://schemas.microsoft.com/office/powerpoint/2010/main" val="51980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3" name="Phonics.25.6. ähnlich.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271110" y="1782510"/>
            <a:ext cx="3802879" cy="269548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l</a:t>
            </a:r>
            <a:r>
              <a:rPr lang="en-GB" sz="6600" dirty="0" err="1">
                <a:solidFill>
                  <a:srgbClr val="FFCC00"/>
                </a:solidFill>
                <a:latin typeface="Century Gothic" panose="020B0502020202020204" pitchFamily="34" charset="0"/>
              </a:rPr>
              <a:t>ä</a:t>
            </a:r>
            <a:r>
              <a:rPr lang="en-GB" sz="6600" dirty="0" err="1">
                <a:solidFill>
                  <a:srgbClr val="002060"/>
                </a:solidFill>
                <a:latin typeface="Century Gothic" panose="020B0502020202020204" pitchFamily="34" charset="0"/>
              </a:rPr>
              <a:t>cheln</a:t>
            </a:r>
            <a:endParaRPr lang="en-GB" sz="6600" dirty="0">
              <a:solidFill>
                <a:srgbClr val="002060"/>
              </a:solidFill>
              <a:latin typeface="Century Gothic" panose="020B0502020202020204" pitchFamily="34" charset="0"/>
            </a:endParaRPr>
          </a:p>
        </p:txBody>
      </p:sp>
      <p:sp>
        <p:nvSpPr>
          <p:cNvPr id="3" name="Rectangle 2"/>
          <p:cNvSpPr/>
          <p:nvPr/>
        </p:nvSpPr>
        <p:spPr>
          <a:xfrm>
            <a:off x="1171971" y="3365721"/>
            <a:ext cx="217078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lfte</a:t>
            </a:r>
            <a:endParaRPr lang="en-GB" sz="5400" dirty="0">
              <a:solidFill>
                <a:srgbClr val="FFCC00"/>
              </a:solidFill>
              <a:latin typeface="Century Gothic" panose="020B0502020202020204" pitchFamily="34" charset="0"/>
            </a:endParaRPr>
          </a:p>
        </p:txBody>
      </p:sp>
      <p:sp>
        <p:nvSpPr>
          <p:cNvPr id="4" name="Rectangle 3"/>
          <p:cNvSpPr/>
          <p:nvPr/>
        </p:nvSpPr>
        <p:spPr>
          <a:xfrm>
            <a:off x="4423219" y="4496381"/>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st</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ndig</a:t>
            </a:r>
            <a:endParaRPr lang="en-GB" sz="5400" dirty="0">
              <a:solidFill>
                <a:srgbClr val="002060"/>
              </a:solidFill>
              <a:latin typeface="Century Gothic" panose="020B0502020202020204" pitchFamily="34" charset="0"/>
            </a:endParaRPr>
          </a:p>
        </p:txBody>
      </p:sp>
      <p:sp>
        <p:nvSpPr>
          <p:cNvPr id="5" name="Rectangle 4"/>
          <p:cNvSpPr/>
          <p:nvPr/>
        </p:nvSpPr>
        <p:spPr>
          <a:xfrm>
            <a:off x="8619899" y="3429000"/>
            <a:ext cx="3180865"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ndern</a:t>
            </a:r>
            <a:endParaRPr lang="en-GB" sz="5400" i="1" dirty="0">
              <a:solidFill>
                <a:srgbClr val="002060"/>
              </a:solidFill>
              <a:latin typeface="Century Gothic" panose="020B0502020202020204" pitchFamily="34" charset="0"/>
            </a:endParaRPr>
          </a:p>
        </p:txBody>
      </p:sp>
      <p:sp>
        <p:nvSpPr>
          <p:cNvPr id="6" name="Rectangle 5"/>
          <p:cNvSpPr/>
          <p:nvPr/>
        </p:nvSpPr>
        <p:spPr>
          <a:xfrm>
            <a:off x="448047" y="43547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Verh</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ltnis</a:t>
            </a:r>
            <a:endParaRPr lang="en-GB" sz="5400" dirty="0">
              <a:solidFill>
                <a:srgbClr val="002060"/>
              </a:solidFill>
              <a:latin typeface="Century Gothic" panose="020B0502020202020204" pitchFamily="34" charset="0"/>
            </a:endParaRPr>
          </a:p>
        </p:txBody>
      </p:sp>
      <p:sp>
        <p:nvSpPr>
          <p:cNvPr id="7" name="Rectangle 6"/>
          <p:cNvSpPr/>
          <p:nvPr/>
        </p:nvSpPr>
        <p:spPr>
          <a:xfrm>
            <a:off x="8402206" y="443326"/>
            <a:ext cx="350929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dchen</a:t>
            </a:r>
            <a:endParaRPr lang="en-GB" sz="5400" dirty="0">
              <a:solidFill>
                <a:srgbClr val="002060"/>
              </a:solidFill>
              <a:latin typeface="Century Gothic" panose="020B0502020202020204" pitchFamily="34" charset="0"/>
            </a:endParaRPr>
          </a:p>
        </p:txBody>
      </p:sp>
      <p:pic>
        <p:nvPicPr>
          <p:cNvPr id="8" name="Picture 7"/>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1904" y="1803642"/>
            <a:ext cx="1529584" cy="1529584"/>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83976" y="1373804"/>
            <a:ext cx="2052710" cy="1433476"/>
          </a:xfrm>
          <a:prstGeom prst="rect">
            <a:avLst/>
          </a:prstGeom>
        </p:spPr>
      </p:pic>
      <p:pic>
        <p:nvPicPr>
          <p:cNvPr id="10" name="Picture 2" descr="Image result for hal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41688" y="4417529"/>
            <a:ext cx="1643058" cy="150613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a:off x="1090245" y="4417529"/>
            <a:ext cx="433781" cy="368315"/>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0179" y="4477995"/>
            <a:ext cx="798506" cy="898319"/>
          </a:xfrm>
          <a:prstGeom prst="rect">
            <a:avLst/>
          </a:prstGeom>
        </p:spPr>
      </p:pic>
      <p:pic>
        <p:nvPicPr>
          <p:cNvPr id="13" name="Picture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85367" y="4786000"/>
            <a:ext cx="1197758" cy="507051"/>
          </a:xfrm>
          <a:prstGeom prst="rect">
            <a:avLst/>
          </a:prstGeom>
        </p:spPr>
      </p:pic>
      <p:cxnSp>
        <p:nvCxnSpPr>
          <p:cNvPr id="14" name="Straight Arrow Connector 13"/>
          <p:cNvCxnSpPr/>
          <p:nvPr/>
        </p:nvCxnSpPr>
        <p:spPr>
          <a:xfrm flipV="1">
            <a:off x="10156853" y="5039522"/>
            <a:ext cx="544292" cy="69368"/>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1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815385" y="5686260"/>
            <a:ext cx="2561229" cy="597620"/>
          </a:xfrm>
          <a:prstGeom prst="rect">
            <a:avLst/>
          </a:prstGeom>
        </p:spPr>
      </p:pic>
      <p:sp>
        <p:nvSpPr>
          <p:cNvPr id="16" name="TextBox 15"/>
          <p:cNvSpPr txBox="1"/>
          <p:nvPr/>
        </p:nvSpPr>
        <p:spPr>
          <a:xfrm>
            <a:off x="5141151" y="5235045"/>
            <a:ext cx="1959429"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[constant(</a:t>
            </a:r>
            <a:r>
              <a:rPr lang="en-GB" dirty="0" err="1">
                <a:solidFill>
                  <a:srgbClr val="002060"/>
                </a:solidFill>
                <a:latin typeface="Century Gothic" panose="020B0502020202020204" pitchFamily="34" charset="0"/>
              </a:rPr>
              <a:t>ly</a:t>
            </a:r>
            <a:r>
              <a:rPr lang="en-GB" dirty="0">
                <a:solidFill>
                  <a:srgbClr val="002060"/>
                </a:solidFill>
                <a:latin typeface="Century Gothic" panose="020B0502020202020204" pitchFamily="34" charset="0"/>
              </a:rPr>
              <a:t>)]</a:t>
            </a:r>
          </a:p>
        </p:txBody>
      </p:sp>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39813" y="1573300"/>
            <a:ext cx="1196931" cy="1362025"/>
          </a:xfrm>
          <a:prstGeom prst="rect">
            <a:avLst/>
          </a:prstGeom>
        </p:spPr>
      </p:pic>
      <p:sp>
        <p:nvSpPr>
          <p:cNvPr id="18" name="TextBox 17"/>
          <p:cNvSpPr txBox="1"/>
          <p:nvPr/>
        </p:nvSpPr>
        <p:spPr>
          <a:xfrm>
            <a:off x="1276661" y="1135236"/>
            <a:ext cx="1959429"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[relationship]</a:t>
            </a:r>
          </a:p>
        </p:txBody>
      </p:sp>
      <p:sp>
        <p:nvSpPr>
          <p:cNvPr id="19" name="TextBox 18"/>
          <p:cNvSpPr txBox="1"/>
          <p:nvPr/>
        </p:nvSpPr>
        <p:spPr>
          <a:xfrm>
            <a:off x="5425965" y="85404"/>
            <a:ext cx="1340069" cy="1569660"/>
          </a:xfrm>
          <a:prstGeom prst="rect">
            <a:avLst/>
          </a:prstGeom>
          <a:noFill/>
        </p:spPr>
        <p:txBody>
          <a:bodyPr wrap="square" rtlCol="0">
            <a:spAutoFit/>
          </a:bodyPr>
          <a:lstStyle/>
          <a:p>
            <a:pPr algn="ctr"/>
            <a:r>
              <a:rPr lang="en-GB" sz="9600" b="1" dirty="0">
                <a:solidFill>
                  <a:srgbClr val="002060"/>
                </a:solidFill>
                <a:latin typeface="Century Gothic" panose="020B0502020202020204" pitchFamily="34" charset="0"/>
              </a:rPr>
              <a:t>ä</a:t>
            </a:r>
            <a:endParaRPr lang="en-GB" sz="12000" b="1" dirty="0">
              <a:solidFill>
                <a:srgbClr val="002060"/>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31173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a SS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lacheln.wav"/>
                                        </p:tgtEl>
                                      </p:cMediaNode>
                                    </p:audio>
                                  </p:sub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5" name="verhaltnis.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5" name="verhaltni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6" name="Madche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subTnLst>
                                    <p:audio>
                                      <p:cMediaNode>
                                        <p:cTn display="0" masterRel="sameClick">
                                          <p:stCondLst>
                                            <p:cond evt="begin" delay="0">
                                              <p:tn val="36"/>
                                            </p:cond>
                                          </p:stCondLst>
                                          <p:endCondLst>
                                            <p:cond evt="onStopAudio" delay="0">
                                              <p:tgtEl>
                                                <p:sldTgt/>
                                              </p:tgtEl>
                                            </p:cond>
                                          </p:endCondLst>
                                        </p:cTn>
                                        <p:tgtEl>
                                          <p:sndTgt r:embed="rId6" name="Madche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subTnLst>
                                    <p:audio>
                                      <p:cMediaNode>
                                        <p:cTn display="0" masterRel="sameClick">
                                          <p:stCondLst>
                                            <p:cond evt="begin" delay="0">
                                              <p:tn val="41"/>
                                            </p:cond>
                                          </p:stCondLst>
                                          <p:endCondLst>
                                            <p:cond evt="onStopAudio" delay="0">
                                              <p:tgtEl>
                                                <p:sldTgt/>
                                              </p:tgtEl>
                                            </p:cond>
                                          </p:endCondLst>
                                        </p:cTn>
                                        <p:tgtEl>
                                          <p:sndTgt r:embed="rId7" name="Halft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subTnLst>
                                    <p:audio>
                                      <p:cMediaNode>
                                        <p:cTn display="0" masterRel="sameClick">
                                          <p:stCondLst>
                                            <p:cond evt="begin" delay="0">
                                              <p:tn val="49"/>
                                            </p:cond>
                                          </p:stCondLst>
                                          <p:endCondLst>
                                            <p:cond evt="onStopAudio" delay="0">
                                              <p:tgtEl>
                                                <p:sldTgt/>
                                              </p:tgtEl>
                                            </p:cond>
                                          </p:endCondLst>
                                        </p:cTn>
                                        <p:tgtEl>
                                          <p:sndTgt r:embed="rId7" name="Halfte.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500"/>
                                        <p:tgtEl>
                                          <p:spTgt spid="4"/>
                                        </p:tgtEl>
                                      </p:cBhvr>
                                    </p:animEffect>
                                  </p:childTnLst>
                                  <p:subTnLst>
                                    <p:audio>
                                      <p:cMediaNode>
                                        <p:cTn display="0" masterRel="sameClick">
                                          <p:stCondLst>
                                            <p:cond evt="begin" delay="0">
                                              <p:tn val="54"/>
                                            </p:cond>
                                          </p:stCondLst>
                                          <p:endCondLst>
                                            <p:cond evt="onStopAudio" delay="0">
                                              <p:tgtEl>
                                                <p:sldTgt/>
                                              </p:tgtEl>
                                            </p:cond>
                                          </p:endCondLst>
                                        </p:cTn>
                                        <p:tgtEl>
                                          <p:sndTgt r:embed="rId8" name="standig.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subTnLst>
                                    <p:audio>
                                      <p:cMediaNode>
                                        <p:cTn display="0" masterRel="sameClick">
                                          <p:stCondLst>
                                            <p:cond evt="begin" delay="0">
                                              <p:tn val="59"/>
                                            </p:cond>
                                          </p:stCondLst>
                                          <p:endCondLst>
                                            <p:cond evt="onStopAudio" delay="0">
                                              <p:tgtEl>
                                                <p:sldTgt/>
                                              </p:tgtEl>
                                            </p:cond>
                                          </p:endCondLst>
                                        </p:cTn>
                                        <p:tgtEl>
                                          <p:sndTgt r:embed="rId8" name="standig.wav"/>
                                        </p:tgtEl>
                                      </p:cMediaNode>
                                    </p:audio>
                                  </p:subTnLst>
                                </p:cTn>
                              </p:par>
                              <p:par>
                                <p:cTn id="62" presetID="10" presetClass="entr" presetSubtype="0"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500"/>
                                        <p:tgtEl>
                                          <p:spTgt spid="5"/>
                                        </p:tgtEl>
                                      </p:cBhvr>
                                    </p:animEffect>
                                  </p:childTnLst>
                                  <p:subTnLst>
                                    <p:audio>
                                      <p:cMediaNode>
                                        <p:cTn display="0" masterRel="sameClick">
                                          <p:stCondLst>
                                            <p:cond evt="begin" delay="0">
                                              <p:tn val="67"/>
                                            </p:cond>
                                          </p:stCondLst>
                                          <p:endCondLst>
                                            <p:cond evt="onStopAudio" delay="0">
                                              <p:tgtEl>
                                                <p:sldTgt/>
                                              </p:tgtEl>
                                            </p:cond>
                                          </p:endCondLst>
                                        </p:cTn>
                                        <p:tgtEl>
                                          <p:sndTgt r:embed="rId9" name="andern.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childTnLst>
                                  <p:subTnLst>
                                    <p:audio>
                                      <p:cMediaNode>
                                        <p:cTn display="0" masterRel="sameClick">
                                          <p:stCondLst>
                                            <p:cond evt="begin" delay="0">
                                              <p:tn val="72"/>
                                            </p:cond>
                                          </p:stCondLst>
                                          <p:endCondLst>
                                            <p:cond evt="onStopAudio" delay="0">
                                              <p:tgtEl>
                                                <p:sldTgt/>
                                              </p:tgtEl>
                                            </p:cond>
                                          </p:endCondLst>
                                        </p:cTn>
                                        <p:tgtEl>
                                          <p:sndTgt r:embed="rId9" name="andern.wav"/>
                                        </p:tgtEl>
                                      </p:cMediaNode>
                                    </p:audio>
                                  </p:subTnLst>
                                </p:cTn>
                              </p:par>
                              <p:par>
                                <p:cTn id="75" presetID="10"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par>
                                <p:cTn id="78" presetID="10" presetClass="entr" presetSubtype="0" fill="hold" nodeType="with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P spid="7" grpId="0"/>
      <p:bldP spid="16" grpId="0"/>
      <p:bldP spid="18"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6260</Words>
  <Application>Microsoft Office PowerPoint</Application>
  <PresentationFormat>Widescreen</PresentationFormat>
  <Paragraphs>907</Paragraphs>
  <Slides>52</Slides>
  <Notes>52</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52</vt:i4>
      </vt:variant>
    </vt:vector>
  </HeadingPairs>
  <TitlesOfParts>
    <vt:vector size="61" baseType="lpstr">
      <vt:lpstr>Arial</vt:lpstr>
      <vt:lpstr>Arial Black</vt:lpstr>
      <vt:lpstr>Calibri</vt:lpstr>
      <vt:lpstr>Calibri Light</vt:lpstr>
      <vt:lpstr>Century Gothic</vt:lpstr>
      <vt:lpstr>Office Theme</vt:lpstr>
      <vt:lpstr>2_Office Theme</vt:lpstr>
      <vt:lpstr>1_Office Theme</vt:lpstr>
      <vt:lpstr>3_Office Theme</vt:lpstr>
      <vt:lpstr>German phonics collection</vt:lpstr>
      <vt:lpstr>long and short [ä]</vt:lpstr>
      <vt:lpstr>ä </vt:lpstr>
      <vt:lpstr>ä </vt:lpstr>
      <vt:lpstr>ä </vt:lpstr>
      <vt:lpstr>ä</vt:lpstr>
      <vt:lpstr>ä</vt:lpstr>
      <vt:lpstr>ä</vt:lpstr>
      <vt:lpstr>PowerPoint Presentation</vt:lpstr>
      <vt:lpstr>PowerPoint Presentation</vt:lpstr>
      <vt:lpstr>PowerPoint Presentation</vt:lpstr>
      <vt:lpstr>Sag es!</vt:lpstr>
      <vt:lpstr>Sag es!</vt:lpstr>
      <vt:lpstr>Sag es!</vt:lpstr>
      <vt:lpstr>Sag es!</vt:lpstr>
      <vt:lpstr>Sag es!</vt:lpstr>
      <vt:lpstr>Sag es!</vt:lpstr>
      <vt:lpstr>long and short [ä]</vt:lpstr>
      <vt:lpstr>[a] vs [ä]</vt:lpstr>
      <vt:lpstr>long and short [ä]</vt:lpstr>
      <vt:lpstr>Phonetik</vt:lpstr>
      <vt:lpstr>Phonetik</vt:lpstr>
      <vt:lpstr>long and short [ä]</vt:lpstr>
      <vt:lpstr>Wie heißt die Band?</vt:lpstr>
      <vt:lpstr>long and short [ä]</vt:lpstr>
      <vt:lpstr>ä </vt:lpstr>
      <vt:lpstr>ä </vt:lpstr>
      <vt:lpstr>ä </vt:lpstr>
      <vt:lpstr>ä</vt:lpstr>
      <vt:lpstr>ä</vt:lpstr>
      <vt:lpstr>ä</vt:lpstr>
      <vt:lpstr>ä </vt:lpstr>
      <vt:lpstr>ä </vt:lpstr>
      <vt:lpstr>ä </vt:lpstr>
      <vt:lpstr>ä</vt:lpstr>
      <vt:lpstr>ä</vt:lpstr>
      <vt:lpstr>ä</vt:lpstr>
      <vt:lpstr>Miezes Traum</vt:lpstr>
      <vt:lpstr>Phonetik</vt:lpstr>
      <vt:lpstr>Phonetik [2/2]</vt:lpstr>
      <vt:lpstr>long and short [ä]</vt:lpstr>
      <vt:lpstr>Phonetik</vt:lpstr>
      <vt:lpstr>long and short [ä]</vt:lpstr>
      <vt:lpstr>Phonetik</vt:lpstr>
      <vt:lpstr>long and short [ä]</vt:lpstr>
      <vt:lpstr>ä</vt:lpstr>
      <vt:lpstr>kurzes [e] oder [ä]?</vt:lpstr>
      <vt:lpstr>Phonetik – kurzes [ä]</vt:lpstr>
      <vt:lpstr>ä</vt:lpstr>
      <vt:lpstr>long [e] oder [ä]?</vt:lpstr>
      <vt:lpstr>Phonetik</vt:lpstr>
      <vt:lpstr>Phonetik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phonics collection</dc:title>
  <dc:creator>Charlotte Moss</dc:creator>
  <cp:lastModifiedBy>Charlotte Moss</cp:lastModifiedBy>
  <cp:revision>1</cp:revision>
  <dcterms:created xsi:type="dcterms:W3CDTF">2021-02-12T11:49:27Z</dcterms:created>
  <dcterms:modified xsi:type="dcterms:W3CDTF">2021-02-17T14:51:57Z</dcterms:modified>
</cp:coreProperties>
</file>