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9" r:id="rId2"/>
    <p:sldId id="282" r:id="rId3"/>
    <p:sldId id="598" r:id="rId4"/>
    <p:sldId id="599" r:id="rId5"/>
    <p:sldId id="600" r:id="rId6"/>
    <p:sldId id="601" r:id="rId7"/>
    <p:sldId id="602" r:id="rId8"/>
    <p:sldId id="603" r:id="rId9"/>
    <p:sldId id="377" r:id="rId10"/>
    <p:sldId id="383" r:id="rId11"/>
    <p:sldId id="392" r:id="rId12"/>
    <p:sldId id="382" r:id="rId13"/>
    <p:sldId id="391" r:id="rId14"/>
    <p:sldId id="381" r:id="rId15"/>
    <p:sldId id="386" r:id="rId16"/>
    <p:sldId id="384" r:id="rId17"/>
    <p:sldId id="393" r:id="rId18"/>
    <p:sldId id="385" r:id="rId19"/>
    <p:sldId id="394" r:id="rId20"/>
    <p:sldId id="284" r:id="rId21"/>
    <p:sldId id="265" r:id="rId22"/>
    <p:sldId id="285" r:id="rId23"/>
    <p:sldId id="597" r:id="rId24"/>
    <p:sldId id="26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9DD9C5-208E-4A65-BBE9-8DA2595A5D75}" v="3" dt="2021-02-16T13:12:48.5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635a8712-2fa3-4fac-8927-10587cdfe00c" providerId="ADAL" clId="{729DD9C5-208E-4A65-BBE9-8DA2595A5D75}"/>
    <pc:docChg chg="addSld modSld">
      <pc:chgData name="Charlotte Moss" userId="635a8712-2fa3-4fac-8927-10587cdfe00c" providerId="ADAL" clId="{729DD9C5-208E-4A65-BBE9-8DA2595A5D75}" dt="2021-02-16T13:28:45.874" v="53" actId="404"/>
      <pc:docMkLst>
        <pc:docMk/>
      </pc:docMkLst>
      <pc:sldChg chg="add">
        <pc:chgData name="Charlotte Moss" userId="635a8712-2fa3-4fac-8927-10587cdfe00c" providerId="ADAL" clId="{729DD9C5-208E-4A65-BBE9-8DA2595A5D75}" dt="2021-02-12T14:32:17.493" v="0"/>
        <pc:sldMkLst>
          <pc:docMk/>
          <pc:sldMk cId="1414976859" sldId="265"/>
        </pc:sldMkLst>
      </pc:sldChg>
      <pc:sldChg chg="add">
        <pc:chgData name="Charlotte Moss" userId="635a8712-2fa3-4fac-8927-10587cdfe00c" providerId="ADAL" clId="{729DD9C5-208E-4A65-BBE9-8DA2595A5D75}" dt="2021-02-16T13:12:48.579" v="9"/>
        <pc:sldMkLst>
          <pc:docMk/>
          <pc:sldMk cId="2667273887" sldId="266"/>
        </pc:sldMkLst>
      </pc:sldChg>
      <pc:sldChg chg="modSp mod">
        <pc:chgData name="Charlotte Moss" userId="635a8712-2fa3-4fac-8927-10587cdfe00c" providerId="ADAL" clId="{729DD9C5-208E-4A65-BBE9-8DA2595A5D75}" dt="2021-02-12T14:32:41.340" v="7" actId="113"/>
        <pc:sldMkLst>
          <pc:docMk/>
          <pc:sldMk cId="873547239" sldId="284"/>
        </pc:sldMkLst>
        <pc:spChg chg="mod">
          <ac:chgData name="Charlotte Moss" userId="635a8712-2fa3-4fac-8927-10587cdfe00c" providerId="ADAL" clId="{729DD9C5-208E-4A65-BBE9-8DA2595A5D75}" dt="2021-02-12T14:32:41.340" v="7" actId="113"/>
          <ac:spMkLst>
            <pc:docMk/>
            <pc:sldMk cId="873547239" sldId="284"/>
            <ac:spMk id="7" creationId="{E7D76F78-96CE-0B43-AB66-B64A1E76CA07}"/>
          </ac:spMkLst>
        </pc:spChg>
      </pc:sldChg>
      <pc:sldChg chg="modSp mod">
        <pc:chgData name="Charlotte Moss" userId="635a8712-2fa3-4fac-8927-10587cdfe00c" providerId="ADAL" clId="{729DD9C5-208E-4A65-BBE9-8DA2595A5D75}" dt="2021-02-16T13:28:45.874" v="53" actId="404"/>
        <pc:sldMkLst>
          <pc:docMk/>
          <pc:sldMk cId="3231751277" sldId="285"/>
        </pc:sldMkLst>
        <pc:spChg chg="mod">
          <ac:chgData name="Charlotte Moss" userId="635a8712-2fa3-4fac-8927-10587cdfe00c" providerId="ADAL" clId="{729DD9C5-208E-4A65-BBE9-8DA2595A5D75}" dt="2021-02-16T13:28:45.874" v="53" actId="404"/>
          <ac:spMkLst>
            <pc:docMk/>
            <pc:sldMk cId="3231751277" sldId="285"/>
            <ac:spMk id="7" creationId="{E7D76F78-96CE-0B43-AB66-B64A1E76CA07}"/>
          </ac:spMkLst>
        </pc:spChg>
      </pc:sldChg>
      <pc:sldChg chg="add">
        <pc:chgData name="Charlotte Moss" userId="635a8712-2fa3-4fac-8927-10587cdfe00c" providerId="ADAL" clId="{729DD9C5-208E-4A65-BBE9-8DA2595A5D75}" dt="2021-02-16T13:10:30.791" v="8"/>
        <pc:sldMkLst>
          <pc:docMk/>
          <pc:sldMk cId="3886578750" sldId="5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25130-6F7B-4E64-9664-CF0CEF5F1E15}" type="datetimeFigureOut">
              <a:rPr lang="en-GB" smtClean="0"/>
              <a:t>24/07/2021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CF73B2-021F-4E6B-A286-920BEAFF129D}" type="slidenum">
              <a:rPr lang="en-GB" smtClean="0"/>
              <a:t>‹#›</a:t>
            </a:fld>
            <a:endParaRPr lang="en-GB"/>
          </a:p>
        </p:txBody>
      </p:sp>
    </p:spTree>
    <p:extLst>
      <p:ext uri="{BB962C8B-B14F-4D97-AF65-F5344CB8AC3E}">
        <p14:creationId xmlns:p14="http://schemas.microsoft.com/office/powerpoint/2010/main" val="211948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 (for 10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This is a second phonics activity using whole sentences. The students must listen to determine which SSC(s) is/are used in the sentence- only au, only äu, or both.</a:t>
            </a:r>
            <a:br>
              <a:rPr lang="en-GB" b="0" baseline="0"/>
            </a:br>
            <a:endParaRPr lang="en-GB" b="1" baseline="0"/>
          </a:p>
          <a:p>
            <a:r>
              <a:rPr lang="en-GB"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1. Click on number 1 to hear the audio.</a:t>
            </a:r>
            <a:br>
              <a:rPr lang="de-DE" sz="1200" kern="1200">
                <a:solidFill>
                  <a:schemeClr val="tx1"/>
                </a:solidFill>
                <a:effectLst/>
                <a:latin typeface="+mn-lt"/>
                <a:ea typeface="+mn-ea"/>
                <a:cs typeface="+mn-cs"/>
              </a:rPr>
            </a:br>
            <a:r>
              <a:rPr lang="de-DE" sz="1200" kern="1200">
                <a:solidFill>
                  <a:schemeClr val="tx1"/>
                </a:solidFill>
                <a:effectLst/>
                <a:latin typeface="+mn-lt"/>
                <a:ea typeface="+mn-ea"/>
                <a:cs typeface="+mn-cs"/>
              </a:rPr>
              <a:t>2. Students write au, äu OR au und äu.</a:t>
            </a:r>
            <a:br>
              <a:rPr lang="de-DE" sz="1200" kern="1200">
                <a:solidFill>
                  <a:schemeClr val="tx1"/>
                </a:solidFill>
                <a:effectLst/>
                <a:latin typeface="+mn-lt"/>
                <a:ea typeface="+mn-ea"/>
                <a:cs typeface="+mn-cs"/>
              </a:rPr>
            </a:br>
            <a:r>
              <a:rPr lang="de-DE" sz="1200" kern="1200">
                <a:solidFill>
                  <a:schemeClr val="tx1"/>
                </a:solidFill>
                <a:effectLst/>
                <a:latin typeface="+mn-lt"/>
                <a:ea typeface="+mn-ea"/>
                <a:cs typeface="+mn-cs"/>
              </a:rPr>
              <a:t>3. Click</a:t>
            </a:r>
            <a:r>
              <a:rPr lang="de-DE" sz="1200" kern="1200" baseline="0">
                <a:solidFill>
                  <a:schemeClr val="tx1"/>
                </a:solidFill>
                <a:effectLst/>
                <a:latin typeface="+mn-lt"/>
                <a:ea typeface="+mn-ea"/>
                <a:cs typeface="+mn-cs"/>
              </a:rPr>
              <a:t> to reveal the answer.</a:t>
            </a:r>
            <a:br>
              <a:rPr lang="de-DE" sz="1200" kern="1200" baseline="0">
                <a:solidFill>
                  <a:schemeClr val="tx1"/>
                </a:solidFill>
                <a:effectLst/>
                <a:latin typeface="+mn-lt"/>
                <a:ea typeface="+mn-ea"/>
                <a:cs typeface="+mn-cs"/>
              </a:rPr>
            </a:br>
            <a:r>
              <a:rPr lang="de-DE" sz="1200" kern="1200" baseline="0">
                <a:solidFill>
                  <a:schemeClr val="tx1"/>
                </a:solidFill>
                <a:effectLst/>
                <a:latin typeface="+mn-lt"/>
                <a:ea typeface="+mn-ea"/>
                <a:cs typeface="+mn-cs"/>
              </a:rPr>
              <a:t>4. Click to show the full German sentence.</a:t>
            </a:r>
            <a:br>
              <a:rPr lang="de-DE" sz="1200" kern="1200" baseline="0">
                <a:solidFill>
                  <a:schemeClr val="tx1"/>
                </a:solidFill>
                <a:effectLst/>
                <a:latin typeface="+mn-lt"/>
                <a:ea typeface="+mn-ea"/>
                <a:cs typeface="+mn-cs"/>
              </a:rPr>
            </a:br>
            <a:r>
              <a:rPr lang="de-DE" sz="1200" kern="1200" baseline="0">
                <a:solidFill>
                  <a:schemeClr val="tx1"/>
                </a:solidFill>
                <a:effectLst/>
                <a:latin typeface="+mn-lt"/>
                <a:ea typeface="+mn-ea"/>
                <a:cs typeface="+mn-cs"/>
              </a:rPr>
              <a:t>5. Elicit the English translation from students, and reveal the English translation.</a:t>
            </a:r>
            <a:endParaRPr lang="en-GB" sz="1200" kern="1200">
              <a:solidFill>
                <a:schemeClr val="tx1"/>
              </a:solidFill>
              <a:effectLst/>
              <a:latin typeface="+mn-lt"/>
              <a:ea typeface="+mn-ea"/>
              <a:cs typeface="+mn-cs"/>
            </a:endParaRPr>
          </a:p>
          <a:p>
            <a:r>
              <a:rPr lang="en-GB" b="0" baseline="0" dirty="0"/>
              <a:t/>
            </a:r>
            <a:br>
              <a:rPr lang="en-GB" b="0" baseline="0" dirty="0"/>
            </a:br>
            <a:r>
              <a:rPr lang="en-GB" b="1" baseline="0" dirty="0"/>
              <a:t>Note: </a:t>
            </a:r>
            <a:r>
              <a:rPr lang="en-GB" b="0" baseline="0" dirty="0"/>
              <a:t>If timing is too tight, it would be possible to omit this task.</a:t>
            </a:r>
          </a:p>
          <a:p>
            <a:endParaRPr lang="en-GB" b="0" baseline="0" dirty="0"/>
          </a:p>
          <a:p>
            <a:r>
              <a:rPr lang="en-GB" b="1" baseline="0"/>
              <a:t>Transcript:</a:t>
            </a:r>
            <a:endParaRPr lang="en-GB" b="1" baseline="0" dirty="0"/>
          </a:p>
          <a:p>
            <a:r>
              <a:rPr lang="de-DE" sz="1200" kern="1200" dirty="0">
                <a:solidFill>
                  <a:schemeClr val="tx1"/>
                </a:solidFill>
                <a:effectLst/>
                <a:latin typeface="+mn-lt"/>
                <a:ea typeface="+mn-ea"/>
                <a:cs typeface="+mn-cs"/>
              </a:rPr>
              <a:t>Er </a:t>
            </a:r>
            <a:r>
              <a:rPr lang="de-DE" sz="1200" kern="1200">
                <a:solidFill>
                  <a:schemeClr val="tx1"/>
                </a:solidFill>
                <a:effectLst/>
                <a:latin typeface="+mn-lt"/>
                <a:ea typeface="+mn-ea"/>
                <a:cs typeface="+mn-cs"/>
              </a:rPr>
              <a:t>kann laufen.</a:t>
            </a:r>
            <a:endParaRPr lang="en-GB" b="0" baseline="0" dirty="0"/>
          </a:p>
        </p:txBody>
      </p:sp>
      <p:sp>
        <p:nvSpPr>
          <p:cNvPr id="4" name="Slide Number Placeholder 3"/>
          <p:cNvSpPr>
            <a:spLocks noGrp="1"/>
          </p:cNvSpPr>
          <p:nvPr>
            <p:ph type="sldNum" sz="quarter" idx="10"/>
          </p:nvPr>
        </p:nvSpPr>
        <p:spPr/>
        <p:txBody>
          <a:bodyPr/>
          <a:lstStyle/>
          <a:p>
            <a:fld id="{E40764B7-4A3E-4C39-BCC4-CFEE7F419104}" type="slidenum">
              <a:rPr lang="en-GB" smtClean="0"/>
              <a:t>10</a:t>
            </a:fld>
            <a:endParaRPr lang="en-GB"/>
          </a:p>
        </p:txBody>
      </p:sp>
    </p:spTree>
    <p:extLst>
      <p:ext uri="{BB962C8B-B14F-4D97-AF65-F5344CB8AC3E}">
        <p14:creationId xmlns:p14="http://schemas.microsoft.com/office/powerpoint/2010/main" val="1089011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(for 10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The students must listen to determine which SSC(s) is/are used in the sentence- only au, only </a:t>
            </a:r>
            <a:r>
              <a:rPr lang="en-GB" b="0" baseline="0" dirty="0" err="1"/>
              <a:t>äu</a:t>
            </a:r>
            <a:r>
              <a:rPr lang="en-GB" b="0" baseline="0" dirty="0"/>
              <a:t>, or both.</a:t>
            </a:r>
            <a:br>
              <a:rPr lang="en-GB" b="0" baseline="0" dirty="0"/>
            </a:br>
            <a:endParaRPr lang="en-GB" b="1" baseline="0" dirty="0"/>
          </a:p>
          <a:p>
            <a:r>
              <a:rPr lang="en-GB" b="1" baseline="0" dirty="0"/>
              <a:t>Procedure:</a:t>
            </a:r>
          </a:p>
          <a:p>
            <a:r>
              <a:rPr lang="en-GB" b="0" baseline="0" dirty="0"/>
              <a:t>1. Now the same sentences are presented, but with gaps. </a:t>
            </a:r>
            <a:br>
              <a:rPr lang="en-GB" b="0" baseline="0" dirty="0"/>
            </a:br>
            <a:r>
              <a:rPr lang="en-GB" b="0" baseline="0" dirty="0"/>
              <a:t>2. Teacher prompts students (chorally) to say the full sentence, and then clicks to show the missing SSC.</a:t>
            </a:r>
            <a:br>
              <a:rPr lang="en-GB" b="0" baseline="0" dirty="0"/>
            </a:br>
            <a:r>
              <a:rPr lang="en-GB" b="0" baseline="0" dirty="0"/>
              <a:t>3. If desired, the audio can be played to hear the SSC(s) again.</a:t>
            </a:r>
          </a:p>
          <a:p>
            <a:r>
              <a:rPr lang="en-GB" b="0" baseline="0" dirty="0"/>
              <a:t/>
            </a:r>
            <a:br>
              <a:rPr lang="en-GB" b="0" baseline="0" dirty="0"/>
            </a:br>
            <a:r>
              <a:rPr lang="en-GB" b="1" baseline="0" dirty="0"/>
              <a:t>Note: </a:t>
            </a:r>
            <a:r>
              <a:rPr lang="en-GB" b="0" baseline="0" dirty="0"/>
              <a:t>If timing is too tight, it would be possible to omit this task.</a:t>
            </a:r>
          </a:p>
          <a:p>
            <a:endParaRPr lang="en-GB" b="0" baseline="0" dirty="0"/>
          </a:p>
          <a:p>
            <a:r>
              <a:rPr lang="en-GB" b="1" baseline="0" dirty="0"/>
              <a:t>Transcript:</a:t>
            </a:r>
          </a:p>
          <a:p>
            <a:r>
              <a:rPr lang="de-DE" sz="1200" kern="1200" dirty="0">
                <a:solidFill>
                  <a:schemeClr val="tx1"/>
                </a:solidFill>
                <a:effectLst/>
                <a:latin typeface="+mn-lt"/>
                <a:ea typeface="+mn-ea"/>
                <a:cs typeface="+mn-cs"/>
              </a:rPr>
              <a:t>Er kann laufen.</a:t>
            </a:r>
            <a:endParaRPr lang="en-GB" b="0" baseline="0" dirty="0"/>
          </a:p>
        </p:txBody>
      </p:sp>
      <p:sp>
        <p:nvSpPr>
          <p:cNvPr id="4" name="Slide Number Placeholder 3"/>
          <p:cNvSpPr>
            <a:spLocks noGrp="1"/>
          </p:cNvSpPr>
          <p:nvPr>
            <p:ph type="sldNum" sz="quarter" idx="10"/>
          </p:nvPr>
        </p:nvSpPr>
        <p:spPr/>
        <p:txBody>
          <a:bodyPr/>
          <a:lstStyle/>
          <a:p>
            <a:fld id="{E40764B7-4A3E-4C39-BCC4-CFEE7F419104}" type="slidenum">
              <a:rPr lang="en-GB" smtClean="0"/>
              <a:t>11</a:t>
            </a:fld>
            <a:endParaRPr lang="en-GB"/>
          </a:p>
        </p:txBody>
      </p:sp>
    </p:spTree>
    <p:extLst>
      <p:ext uri="{BB962C8B-B14F-4D97-AF65-F5344CB8AC3E}">
        <p14:creationId xmlns:p14="http://schemas.microsoft.com/office/powerpoint/2010/main" val="102787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Repeat steps as </a:t>
            </a:r>
            <a:r>
              <a:rPr lang="en-GB" b="0" baseline="0" dirty="0"/>
              <a:t>for Number </a:t>
            </a:r>
            <a:r>
              <a:rPr lang="en-GB" b="0" baseline="0"/>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r>
              <a:rPr lang="en-GB" b="1" baseline="0"/>
              <a:t>Transcript:</a:t>
            </a:r>
          </a:p>
          <a:p>
            <a:r>
              <a:rPr lang="de-DE" sz="1200" kern="1200">
                <a:solidFill>
                  <a:schemeClr val="tx1"/>
                </a:solidFill>
                <a:effectLst/>
                <a:latin typeface="+mn-lt"/>
                <a:ea typeface="+mn-ea"/>
                <a:cs typeface="+mn-cs"/>
              </a:rPr>
              <a:t>Träumst du von Bäumen?</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0764B7-4A3E-4C39-BCC4-CFEE7F419104}" type="slidenum">
              <a:rPr lang="en-GB" smtClean="0"/>
              <a:t>12</a:t>
            </a:fld>
            <a:endParaRPr lang="en-GB"/>
          </a:p>
        </p:txBody>
      </p:sp>
    </p:spTree>
    <p:extLst>
      <p:ext uri="{BB962C8B-B14F-4D97-AF65-F5344CB8AC3E}">
        <p14:creationId xmlns:p14="http://schemas.microsoft.com/office/powerpoint/2010/main" val="2794742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Repeat steps as </a:t>
            </a:r>
            <a:r>
              <a:rPr lang="en-GB" b="0" baseline="0" dirty="0"/>
              <a:t>for </a:t>
            </a:r>
            <a:r>
              <a:rPr lang="en-GB" b="0" baseline="0"/>
              <a:t>Number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r>
              <a:rPr lang="en-GB" b="1" baseline="0"/>
              <a:t>Transcript:</a:t>
            </a:r>
          </a:p>
          <a:p>
            <a:r>
              <a:rPr lang="de-DE" sz="1200" kern="1200">
                <a:solidFill>
                  <a:schemeClr val="tx1"/>
                </a:solidFill>
                <a:effectLst/>
                <a:latin typeface="+mn-lt"/>
                <a:ea typeface="+mn-ea"/>
                <a:cs typeface="+mn-cs"/>
              </a:rPr>
              <a:t>Träumst du von Bäumen?</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fld id="{E40764B7-4A3E-4C39-BCC4-CFEE7F419104}" type="slidenum">
              <a:rPr lang="en-GB" smtClean="0"/>
              <a:t>13</a:t>
            </a:fld>
            <a:endParaRPr lang="en-GB"/>
          </a:p>
        </p:txBody>
      </p:sp>
    </p:spTree>
    <p:extLst>
      <p:ext uri="{BB962C8B-B14F-4D97-AF65-F5344CB8AC3E}">
        <p14:creationId xmlns:p14="http://schemas.microsoft.com/office/powerpoint/2010/main" val="277470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Repeat steps as for Number </a:t>
            </a:r>
            <a:r>
              <a:rPr lang="en-GB" sz="1200" kern="1200">
                <a:solidFill>
                  <a:schemeClr val="tx1"/>
                </a:solidFill>
                <a:effectLst/>
                <a:latin typeface="+mn-lt"/>
                <a:ea typeface="+mn-ea"/>
                <a:cs typeface="+mn-cs"/>
              </a:rPr>
              <a:t>1.</a:t>
            </a:r>
          </a:p>
          <a:p>
            <a:endParaRPr lang="en-GB" sz="1200" kern="1200">
              <a:solidFill>
                <a:schemeClr val="tx1"/>
              </a:solidFill>
              <a:effectLst/>
              <a:latin typeface="+mn-lt"/>
              <a:ea typeface="+mn-ea"/>
              <a:cs typeface="+mn-cs"/>
            </a:endParaRPr>
          </a:p>
          <a:p>
            <a:r>
              <a:rPr lang="en-GB" b="1" baseline="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Die Mäuse sind zu Hause.</a:t>
            </a:r>
            <a:endParaRPr lang="en-GB" sz="1200" kern="120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0764B7-4A3E-4C39-BCC4-CFEE7F419104}" type="slidenum">
              <a:rPr lang="en-GB" smtClean="0"/>
              <a:t>14</a:t>
            </a:fld>
            <a:endParaRPr lang="en-GB"/>
          </a:p>
        </p:txBody>
      </p:sp>
    </p:spTree>
    <p:extLst>
      <p:ext uri="{BB962C8B-B14F-4D97-AF65-F5344CB8AC3E}">
        <p14:creationId xmlns:p14="http://schemas.microsoft.com/office/powerpoint/2010/main" val="3741372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Repeat steps as for Number </a:t>
            </a:r>
            <a:r>
              <a:rPr lang="en-GB" sz="1200" kern="1200">
                <a:solidFill>
                  <a:schemeClr val="tx1"/>
                </a:solidFill>
                <a:effectLst/>
                <a:latin typeface="+mn-lt"/>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r>
              <a:rPr lang="en-GB" b="1" baseline="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Die Mäuse sind zu Hause</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endParaRPr lang="en-GB" b="0" baseline="0" dirty="0"/>
          </a:p>
        </p:txBody>
      </p:sp>
      <p:sp>
        <p:nvSpPr>
          <p:cNvPr id="4" name="Slide Number Placeholder 3"/>
          <p:cNvSpPr>
            <a:spLocks noGrp="1"/>
          </p:cNvSpPr>
          <p:nvPr>
            <p:ph type="sldNum" sz="quarter" idx="10"/>
          </p:nvPr>
        </p:nvSpPr>
        <p:spPr/>
        <p:txBody>
          <a:bodyPr/>
          <a:lstStyle/>
          <a:p>
            <a:fld id="{E40764B7-4A3E-4C39-BCC4-CFEE7F419104}" type="slidenum">
              <a:rPr lang="en-GB" smtClean="0"/>
              <a:t>15</a:t>
            </a:fld>
            <a:endParaRPr lang="en-GB"/>
          </a:p>
        </p:txBody>
      </p:sp>
    </p:spTree>
    <p:extLst>
      <p:ext uri="{BB962C8B-B14F-4D97-AF65-F5344CB8AC3E}">
        <p14:creationId xmlns:p14="http://schemas.microsoft.com/office/powerpoint/2010/main" val="3573451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Repeat steps as </a:t>
            </a:r>
            <a:r>
              <a:rPr lang="en-GB" b="0" baseline="0" dirty="0"/>
              <a:t>for Number </a:t>
            </a:r>
            <a:r>
              <a:rPr lang="en-GB" b="0" baseline="0"/>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r>
              <a:rPr lang="en-GB" b="1" baseline="0"/>
              <a:t>Transcript:</a:t>
            </a:r>
          </a:p>
          <a:p>
            <a:r>
              <a:rPr lang="de-DE" sz="1200" kern="1200">
                <a:solidFill>
                  <a:schemeClr val="tx1"/>
                </a:solidFill>
                <a:effectLst/>
                <a:latin typeface="+mn-lt"/>
                <a:ea typeface="+mn-ea"/>
                <a:cs typeface="+mn-cs"/>
              </a:rPr>
              <a:t>Ich gehe ins Baumhaus.</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fld id="{E40764B7-4A3E-4C39-BCC4-CFEE7F419104}" type="slidenum">
              <a:rPr lang="en-GB" smtClean="0"/>
              <a:t>16</a:t>
            </a:fld>
            <a:endParaRPr lang="en-GB"/>
          </a:p>
        </p:txBody>
      </p:sp>
    </p:spTree>
    <p:extLst>
      <p:ext uri="{BB962C8B-B14F-4D97-AF65-F5344CB8AC3E}">
        <p14:creationId xmlns:p14="http://schemas.microsoft.com/office/powerpoint/2010/main" val="1656024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Repeat steps as </a:t>
            </a:r>
            <a:r>
              <a:rPr lang="en-GB" b="0" baseline="0" dirty="0"/>
              <a:t>for Number </a:t>
            </a:r>
            <a:r>
              <a:rPr lang="en-GB" b="0" baseline="0"/>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r>
              <a:rPr lang="en-GB" b="1" baseline="0"/>
              <a:t>Transcript:</a:t>
            </a:r>
          </a:p>
          <a:p>
            <a:r>
              <a:rPr lang="de-DE" sz="1200" kern="1200">
                <a:solidFill>
                  <a:schemeClr val="tx1"/>
                </a:solidFill>
                <a:effectLst/>
                <a:latin typeface="+mn-lt"/>
                <a:ea typeface="+mn-ea"/>
                <a:cs typeface="+mn-cs"/>
              </a:rPr>
              <a:t>Ich gehe ins Baumhaus.</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p:txBody>
      </p:sp>
      <p:sp>
        <p:nvSpPr>
          <p:cNvPr id="4" name="Slide Number Placeholder 3"/>
          <p:cNvSpPr>
            <a:spLocks noGrp="1"/>
          </p:cNvSpPr>
          <p:nvPr>
            <p:ph type="sldNum" sz="quarter" idx="10"/>
          </p:nvPr>
        </p:nvSpPr>
        <p:spPr/>
        <p:txBody>
          <a:bodyPr/>
          <a:lstStyle/>
          <a:p>
            <a:fld id="{E40764B7-4A3E-4C39-BCC4-CFEE7F419104}" type="slidenum">
              <a:rPr lang="en-GB" smtClean="0"/>
              <a:t>17</a:t>
            </a:fld>
            <a:endParaRPr lang="en-GB"/>
          </a:p>
        </p:txBody>
      </p:sp>
    </p:spTree>
    <p:extLst>
      <p:ext uri="{BB962C8B-B14F-4D97-AF65-F5344CB8AC3E}">
        <p14:creationId xmlns:p14="http://schemas.microsoft.com/office/powerpoint/2010/main" val="3070599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Repeat steps as </a:t>
            </a:r>
            <a:r>
              <a:rPr lang="en-GB" b="0" baseline="0" dirty="0"/>
              <a:t>for Number </a:t>
            </a:r>
            <a:r>
              <a:rPr lang="en-GB" b="0" baseline="0"/>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r>
              <a:rPr lang="en-GB" b="1" baseline="0"/>
              <a:t>Transcript:</a:t>
            </a:r>
          </a:p>
          <a:p>
            <a:r>
              <a:rPr lang="de-DE" sz="1200" kern="1200">
                <a:solidFill>
                  <a:schemeClr val="tx1"/>
                </a:solidFill>
                <a:effectLst/>
                <a:latin typeface="+mn-lt"/>
                <a:ea typeface="+mn-ea"/>
                <a:cs typeface="+mn-cs"/>
              </a:rPr>
              <a:t>Ich glaube das auch.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fld id="{E40764B7-4A3E-4C39-BCC4-CFEE7F419104}" type="slidenum">
              <a:rPr lang="en-GB" smtClean="0"/>
              <a:t>18</a:t>
            </a:fld>
            <a:endParaRPr lang="en-GB"/>
          </a:p>
        </p:txBody>
      </p:sp>
    </p:spTree>
    <p:extLst>
      <p:ext uri="{BB962C8B-B14F-4D97-AF65-F5344CB8AC3E}">
        <p14:creationId xmlns:p14="http://schemas.microsoft.com/office/powerpoint/2010/main" val="633040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Repeat steps as </a:t>
            </a:r>
            <a:r>
              <a:rPr lang="en-GB" b="0" baseline="0" dirty="0"/>
              <a:t>for Number </a:t>
            </a:r>
            <a:r>
              <a:rPr lang="en-GB" b="0" baseline="0"/>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r>
              <a:rPr lang="en-GB" b="1" baseline="0"/>
              <a:t>Transcript:</a:t>
            </a:r>
          </a:p>
          <a:p>
            <a:r>
              <a:rPr lang="de-DE" sz="1200" kern="1200">
                <a:solidFill>
                  <a:schemeClr val="tx1"/>
                </a:solidFill>
                <a:effectLst/>
                <a:latin typeface="+mn-lt"/>
                <a:ea typeface="+mn-ea"/>
                <a:cs typeface="+mn-cs"/>
              </a:rPr>
              <a:t>Ich glaube das auch.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p:txBody>
      </p:sp>
      <p:sp>
        <p:nvSpPr>
          <p:cNvPr id="4" name="Slide Number Placeholder 3"/>
          <p:cNvSpPr>
            <a:spLocks noGrp="1"/>
          </p:cNvSpPr>
          <p:nvPr>
            <p:ph type="sldNum" sz="quarter" idx="10"/>
          </p:nvPr>
        </p:nvSpPr>
        <p:spPr/>
        <p:txBody>
          <a:bodyPr/>
          <a:lstStyle/>
          <a:p>
            <a:fld id="{E40764B7-4A3E-4C39-BCC4-CFEE7F419104}" type="slidenum">
              <a:rPr lang="en-GB" smtClean="0"/>
              <a:t>19</a:t>
            </a:fld>
            <a:endParaRPr lang="en-GB"/>
          </a:p>
        </p:txBody>
      </p:sp>
    </p:spTree>
    <p:extLst>
      <p:ext uri="{BB962C8B-B14F-4D97-AF65-F5344CB8AC3E}">
        <p14:creationId xmlns:p14="http://schemas.microsoft.com/office/powerpoint/2010/main" val="1564920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a:t>Phonics revision. The SSC </a:t>
            </a:r>
            <a:r>
              <a:rPr lang="en-GB" b="1"/>
              <a:t>[äu]</a:t>
            </a:r>
            <a:r>
              <a:rPr lang="en-GB" b="0"/>
              <a:t> was only introduced last week. We’re revisiting it here, because it is relevant for this week’s grammar point (strong verbs and the stem change from </a:t>
            </a:r>
            <a:r>
              <a:rPr lang="en-GB" b="1"/>
              <a:t>au</a:t>
            </a:r>
            <a:r>
              <a:rPr lang="en-GB" b="0"/>
              <a:t> to </a:t>
            </a:r>
            <a:r>
              <a:rPr lang="en-GB" b="1"/>
              <a:t>äu</a:t>
            </a:r>
            <a:r>
              <a:rPr lang="en-GB" b="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r>
              <a:rPr lang="en-GB" b="0"/>
              <a:t>1.</a:t>
            </a:r>
            <a:r>
              <a:rPr lang="en-GB" b="0" baseline="0"/>
              <a:t> </a:t>
            </a:r>
            <a:r>
              <a:rPr lang="en-GB"/>
              <a:t>This </a:t>
            </a:r>
            <a:r>
              <a:rPr lang="en-GB" dirty="0"/>
              <a:t>is a paired</a:t>
            </a:r>
            <a:r>
              <a:rPr lang="en-GB" baseline="0" dirty="0"/>
              <a:t> read aloud task. The students use different colours to play. Pupil A says one of the words/phrases and pupil B has 3 seconds to locate it and cross it off with their colour. If the pupil takes longer than 3 seconds pupil A can steal the point.  Clearly, the classroom conditions need to be right with the individual class for friendly competition.</a:t>
            </a:r>
          </a:p>
          <a:p>
            <a:r>
              <a:rPr lang="en-GB" baseline="0"/>
              <a:t>2. Alternatively</a:t>
            </a:r>
            <a:r>
              <a:rPr lang="en-GB" baseline="0" dirty="0"/>
              <a:t>, they can do it more slowly and carefully, scrutinising each other’s pronunciation.  If one makes a mistake, then the other pupil corrects and crosses off in his/her colour.</a:t>
            </a:r>
          </a:p>
          <a:p>
            <a:r>
              <a:rPr lang="en-GB" baseline="0" dirty="0"/>
              <a:t/>
            </a:r>
            <a:br>
              <a:rPr lang="en-GB" baseline="0" dirty="0"/>
            </a:br>
            <a:r>
              <a:rPr lang="en-GB" b="1" baseline="0" dirty="0"/>
              <a:t>Note: </a:t>
            </a:r>
            <a:r>
              <a:rPr lang="en-GB" baseline="0" dirty="0"/>
              <a:t>Not all of these words have been taught before, so there is the opportunity for some genuine </a:t>
            </a:r>
            <a:r>
              <a:rPr lang="en-GB" baseline="0"/>
              <a:t>decoding.</a:t>
            </a:r>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genau</a:t>
            </a:r>
            <a:r>
              <a:rPr lang="en-GB" b="0" i="0" baseline="0"/>
              <a:t> [] ausgehen [] auf [] </a:t>
            </a:r>
            <a:r>
              <a:rPr lang="en-GB" sz="1200" b="0" i="0">
                <a:solidFill>
                  <a:schemeClr val="accent1">
                    <a:lumMod val="50000"/>
                  </a:schemeClr>
                </a:solidFill>
              </a:rPr>
              <a:t>Gebäude</a:t>
            </a:r>
            <a:r>
              <a:rPr lang="en-GB" sz="1200" b="0" i="0" baseline="0">
                <a:solidFill>
                  <a:schemeClr val="accent1">
                    <a:lumMod val="50000"/>
                  </a:schemeClr>
                </a:solidFill>
              </a:rPr>
              <a:t> [] tr</a:t>
            </a:r>
            <a:r>
              <a:rPr lang="en-GB" sz="1200" b="0" i="0">
                <a:solidFill>
                  <a:schemeClr val="accent1">
                    <a:lumMod val="50000"/>
                  </a:schemeClr>
                </a:solidFill>
              </a:rPr>
              <a:t>äumen []</a:t>
            </a:r>
            <a:r>
              <a:rPr lang="en-GB" sz="1200" b="0" i="0" baseline="0">
                <a:solidFill>
                  <a:schemeClr val="accent1">
                    <a:lumMod val="50000"/>
                  </a:schemeClr>
                </a:solidFill>
              </a:rPr>
              <a:t> M</a:t>
            </a:r>
            <a:r>
              <a:rPr lang="en-GB" sz="1200" b="0" i="0">
                <a:solidFill>
                  <a:schemeClr val="accent1">
                    <a:lumMod val="50000"/>
                  </a:schemeClr>
                </a:solidFill>
              </a:rPr>
              <a:t>äuse [] </a:t>
            </a:r>
            <a:r>
              <a:rPr lang="en-GB" sz="1200" b="0" i="0" baseline="0">
                <a:solidFill>
                  <a:schemeClr val="accent1">
                    <a:lumMod val="50000"/>
                  </a:schemeClr>
                </a:solidFill>
              </a:rPr>
              <a:t>l</a:t>
            </a:r>
            <a:r>
              <a:rPr lang="en-GB" sz="1200" b="0" i="0">
                <a:solidFill>
                  <a:schemeClr val="accent1">
                    <a:lumMod val="50000"/>
                  </a:schemeClr>
                </a:solidFill>
              </a:rPr>
              <a:t>äuft</a:t>
            </a:r>
            <a:r>
              <a:rPr lang="en-GB" sz="1200" b="0" i="0" baseline="0">
                <a:solidFill>
                  <a:schemeClr val="accent1">
                    <a:lumMod val="50000"/>
                  </a:schemeClr>
                </a:solidFill>
              </a:rPr>
              <a:t> [] B</a:t>
            </a:r>
            <a:r>
              <a:rPr lang="en-GB" sz="1200" b="0" i="0">
                <a:solidFill>
                  <a:schemeClr val="accent1">
                    <a:lumMod val="50000"/>
                  </a:schemeClr>
                </a:solidFill>
              </a:rPr>
              <a:t>äume [] häufig [] äußern [] räumlich</a:t>
            </a:r>
            <a:r>
              <a:rPr lang="en-GB" sz="1200" b="0" i="0" baseline="0">
                <a:solidFill>
                  <a:schemeClr val="accent1">
                    <a:lumMod val="50000"/>
                  </a:schemeClr>
                </a:solidFill>
              </a:rPr>
              <a:t> [] K</a:t>
            </a:r>
            <a:r>
              <a:rPr lang="en-GB" sz="1200" b="0" i="0">
                <a:solidFill>
                  <a:schemeClr val="accent1">
                    <a:lumMod val="50000"/>
                  </a:schemeClr>
                </a:solidFill>
              </a:rPr>
              <a:t>äufer</a:t>
            </a:r>
            <a:r>
              <a:rPr lang="en-GB" sz="1200" b="0" i="0" baseline="0">
                <a:solidFill>
                  <a:schemeClr val="accent1">
                    <a:lumMod val="50000"/>
                  </a:schemeClr>
                </a:solidFill>
              </a:rPr>
              <a:t> []</a:t>
            </a:r>
            <a:endParaRPr lang="en-GB" sz="1200" b="0" i="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a:p>
            <a:endParaRPr lang="en-GB" baseline="0" dirty="0"/>
          </a:p>
        </p:txBody>
      </p:sp>
      <p:sp>
        <p:nvSpPr>
          <p:cNvPr id="4" name="Slide Number Placeholder 3"/>
          <p:cNvSpPr>
            <a:spLocks noGrp="1"/>
          </p:cNvSpPr>
          <p:nvPr>
            <p:ph type="sldNum" sz="quarter" idx="10"/>
          </p:nvPr>
        </p:nvSpPr>
        <p:spPr/>
        <p:txBody>
          <a:bodyPr/>
          <a:lstStyle/>
          <a:p>
            <a:fld id="{5B9D2865-A1E3-4CEF-A4F5-EDE63C4B4115}" type="slidenum">
              <a:rPr lang="en-GB" smtClean="0"/>
              <a:t>21</a:t>
            </a:fld>
            <a:endParaRPr lang="en-GB"/>
          </a:p>
        </p:txBody>
      </p:sp>
    </p:spTree>
    <p:extLst>
      <p:ext uri="{BB962C8B-B14F-4D97-AF65-F5344CB8AC3E}">
        <p14:creationId xmlns:p14="http://schemas.microsoft.com/office/powerpoint/2010/main" val="2386584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575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r>
              <a:rPr lang="en-GB" baseline="0" dirty="0"/>
              <a:t/>
            </a:r>
            <a:br>
              <a:rPr lang="en-GB" baseline="0" dirty="0"/>
            </a:br>
            <a:r>
              <a:rPr lang="en-GB" b="1" baseline="0" dirty="0"/>
              <a:t>Aim:</a:t>
            </a:r>
            <a:r>
              <a:rPr lang="en-GB" baseline="0" dirty="0"/>
              <a:t/>
            </a:r>
            <a:br>
              <a:rPr lang="en-GB" baseline="0" dirty="0"/>
            </a:br>
            <a:r>
              <a:rPr lang="en-GB" baseline="0" dirty="0"/>
              <a:t>To practise recognising and transcribing 10 previously taught SSC, in unknown words.</a:t>
            </a:r>
          </a:p>
          <a:p>
            <a:endParaRPr lang="en-GB" baseline="0" dirty="0"/>
          </a:p>
          <a:p>
            <a:r>
              <a:rPr lang="en-GB" b="1" baseline="0" dirty="0"/>
              <a:t>Procedure:</a:t>
            </a:r>
            <a:r>
              <a:rPr lang="en-GB" baseline="0" dirty="0"/>
              <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r>
              <a:rPr lang="en-GB" baseline="0" dirty="0"/>
              <a:t/>
            </a: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r>
              <a:rPr lang="en-GB" baseline="0" dirty="0"/>
              <a:t/>
            </a:r>
            <a:br>
              <a:rPr lang="en-GB" baseline="0" dirty="0"/>
            </a:br>
            <a:r>
              <a:rPr lang="en-GB" b="1" baseline="0" dirty="0"/>
              <a:t>Transcript:</a:t>
            </a:r>
            <a:r>
              <a:rPr lang="en-GB" baseline="0" dirty="0"/>
              <a:t/>
            </a:r>
            <a:br>
              <a:rPr lang="en-GB" baseline="0" dirty="0"/>
            </a:br>
            <a:r>
              <a:rPr lang="en-GB" baseline="0" dirty="0"/>
              <a:t>1 </a:t>
            </a:r>
            <a:r>
              <a:rPr lang="en-GB" baseline="0" dirty="0" err="1"/>
              <a:t>Kreuzlingen</a:t>
            </a:r>
            <a:r>
              <a:rPr lang="en-GB" baseline="0" dirty="0"/>
              <a:t/>
            </a:r>
            <a:br>
              <a:rPr lang="en-GB" baseline="0" dirty="0"/>
            </a:br>
            <a:r>
              <a:rPr lang="en-GB" baseline="0" dirty="0"/>
              <a:t>2 </a:t>
            </a:r>
            <a:r>
              <a:rPr lang="en-GB" baseline="0" dirty="0" err="1"/>
              <a:t>Steckborn</a:t>
            </a:r>
            <a:r>
              <a:rPr lang="en-GB" baseline="0" dirty="0"/>
              <a:t/>
            </a:r>
            <a:br>
              <a:rPr lang="en-GB" baseline="0" dirty="0"/>
            </a:br>
            <a:r>
              <a:rPr lang="en-GB" baseline="0" dirty="0"/>
              <a:t>3 </a:t>
            </a:r>
            <a:r>
              <a:rPr lang="en-GB" baseline="0" dirty="0" err="1"/>
              <a:t>Radolfzell</a:t>
            </a:r>
            <a:r>
              <a:rPr lang="en-GB" baseline="0" dirty="0"/>
              <a:t/>
            </a:r>
            <a:br>
              <a:rPr lang="en-GB" baseline="0" dirty="0"/>
            </a:br>
            <a:r>
              <a:rPr lang="en-GB" baseline="0" dirty="0"/>
              <a:t>4 </a:t>
            </a:r>
            <a:r>
              <a:rPr lang="en-GB" baseline="0" dirty="0" err="1"/>
              <a:t>Allensbach</a:t>
            </a:r>
            <a:r>
              <a:rPr lang="en-GB" baseline="0" dirty="0"/>
              <a:t/>
            </a:r>
            <a:br>
              <a:rPr lang="en-GB" baseline="0" dirty="0"/>
            </a:br>
            <a:r>
              <a:rPr lang="en-GB" baseline="0" dirty="0"/>
              <a:t>5 </a:t>
            </a:r>
            <a:r>
              <a:rPr lang="en-GB" baseline="0" dirty="0" err="1"/>
              <a:t>Wallhausen</a:t>
            </a:r>
            <a:r>
              <a:rPr lang="en-GB" baseline="0" dirty="0"/>
              <a:t/>
            </a:r>
            <a:br>
              <a:rPr lang="en-GB" baseline="0" dirty="0"/>
            </a:br>
            <a:r>
              <a:rPr lang="en-GB" baseline="0" dirty="0"/>
              <a:t>6 </a:t>
            </a:r>
            <a:r>
              <a:rPr lang="en-GB" baseline="0" dirty="0" err="1"/>
              <a:t>Hagnau</a:t>
            </a:r>
            <a:r>
              <a:rPr lang="en-GB" baseline="0" dirty="0"/>
              <a:t/>
            </a:r>
            <a:br>
              <a:rPr lang="en-GB" baseline="0" dirty="0"/>
            </a:br>
            <a:r>
              <a:rPr lang="en-GB" baseline="0" dirty="0"/>
              <a:t>7 Friedrichshafen</a:t>
            </a:r>
            <a:br>
              <a:rPr lang="en-GB" baseline="0" dirty="0"/>
            </a:br>
            <a:r>
              <a:rPr lang="en-GB" baseline="0" dirty="0"/>
              <a:t>8 </a:t>
            </a:r>
            <a:r>
              <a:rPr lang="en-GB" baseline="0" dirty="0" err="1"/>
              <a:t>Altenrhein</a:t>
            </a:r>
            <a:r>
              <a:rPr lang="en-GB" baseline="0" dirty="0"/>
              <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056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[2]</a:t>
            </a:r>
          </a:p>
          <a:p>
            <a:r>
              <a:rPr lang="en-GB" b="1" baseline="0" dirty="0"/>
              <a:t>Time</a:t>
            </a:r>
            <a:r>
              <a:rPr lang="en-GB" baseline="0" dirty="0"/>
              <a:t>: 5 minutes</a:t>
            </a:r>
            <a:br>
              <a:rPr lang="en-GB" baseline="0" dirty="0"/>
            </a:br>
            <a:r>
              <a:rPr lang="en-GB" baseline="0" dirty="0"/>
              <a:t/>
            </a:r>
            <a:br>
              <a:rPr lang="en-GB" baseline="0" dirty="0"/>
            </a:br>
            <a:r>
              <a:rPr lang="en-GB" b="1" baseline="0" dirty="0"/>
              <a:t>Aim:</a:t>
            </a:r>
            <a:r>
              <a:rPr lang="en-GB" baseline="0" dirty="0"/>
              <a:t/>
            </a:r>
            <a:br>
              <a:rPr lang="en-GB" baseline="0" dirty="0"/>
            </a:br>
            <a:r>
              <a:rPr lang="en-GB" baseline="0" dirty="0"/>
              <a:t>To practise reading aloud / saying 10 previously taught SSC, in unknown words (apart from Deutschland, which starts the task off). Here, 9 additional towns on the Bodensee are used.</a:t>
            </a:r>
          </a:p>
          <a:p>
            <a:endParaRPr lang="en-GB" baseline="0" dirty="0"/>
          </a:p>
          <a:p>
            <a:r>
              <a:rPr lang="en-GB" b="1" baseline="0" dirty="0"/>
              <a:t>Procedure:</a:t>
            </a:r>
            <a:r>
              <a:rPr lang="en-GB" baseline="0" dirty="0"/>
              <a:t/>
            </a:r>
            <a:br>
              <a:rPr lang="en-GB" baseline="0" dirty="0"/>
            </a:br>
            <a:r>
              <a:rPr lang="en-GB" baseline="0" dirty="0"/>
              <a:t>1. Students work in pairs to pronounce each of the towns.</a:t>
            </a:r>
            <a:br>
              <a:rPr lang="en-GB" baseline="0" dirty="0"/>
            </a:br>
            <a:r>
              <a:rPr lang="en-GB" baseline="0" dirty="0"/>
              <a:t>2. Click number to hear and check pronunciation. </a:t>
            </a:r>
            <a:br>
              <a:rPr lang="en-GB" baseline="0" dirty="0"/>
            </a:br>
            <a:r>
              <a:rPr lang="en-GB" baseline="0" dirty="0"/>
              <a:t/>
            </a: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 [</a:t>
            </a:r>
            <a:r>
              <a:rPr lang="en-GB" baseline="0" dirty="0" err="1"/>
              <a:t>sch</a:t>
            </a:r>
            <a:r>
              <a:rPr lang="en-GB" baseline="0" dirty="0"/>
              <a:t>]</a:t>
            </a:r>
            <a:br>
              <a:rPr lang="en-GB" baseline="0" dirty="0"/>
            </a:br>
            <a:r>
              <a:rPr lang="en-GB" baseline="0" dirty="0"/>
              <a:t/>
            </a:r>
            <a:br>
              <a:rPr lang="en-GB" baseline="0" dirty="0"/>
            </a:br>
            <a:r>
              <a:rPr lang="en-GB" b="1" baseline="0" dirty="0"/>
              <a:t>Transcript:</a:t>
            </a:r>
            <a:r>
              <a:rPr lang="en-GB" baseline="0" dirty="0"/>
              <a:t/>
            </a:r>
            <a:br>
              <a:rPr lang="en-GB" baseline="0" dirty="0"/>
            </a:br>
            <a:r>
              <a:rPr lang="en-GB" baseline="0" dirty="0"/>
              <a:t>1 Deutschland</a:t>
            </a:r>
            <a:br>
              <a:rPr lang="en-GB" baseline="0" dirty="0"/>
            </a:br>
            <a:r>
              <a:rPr lang="en-GB" baseline="0" dirty="0"/>
              <a:t>2 Friedrichshafen</a:t>
            </a:r>
            <a:br>
              <a:rPr lang="en-GB" baseline="0" dirty="0"/>
            </a:br>
            <a:r>
              <a:rPr lang="en-GB" baseline="0" dirty="0"/>
              <a:t>3 </a:t>
            </a:r>
            <a:r>
              <a:rPr lang="en-GB" baseline="0" dirty="0" err="1"/>
              <a:t>Bregenz</a:t>
            </a:r>
            <a:r>
              <a:rPr lang="en-GB" baseline="0" dirty="0"/>
              <a:t/>
            </a:r>
            <a:br>
              <a:rPr lang="en-GB" baseline="0" dirty="0"/>
            </a:br>
            <a:r>
              <a:rPr lang="en-GB" baseline="0" dirty="0"/>
              <a:t>4 Rorschach</a:t>
            </a:r>
            <a:br>
              <a:rPr lang="en-GB" baseline="0" dirty="0"/>
            </a:br>
            <a:r>
              <a:rPr lang="en-GB" baseline="0" dirty="0"/>
              <a:t>5 </a:t>
            </a:r>
            <a:r>
              <a:rPr lang="en-GB" baseline="0" dirty="0" err="1"/>
              <a:t>Altnau</a:t>
            </a:r>
            <a:r>
              <a:rPr lang="en-GB" baseline="0" dirty="0"/>
              <a:t/>
            </a:r>
            <a:br>
              <a:rPr lang="en-GB" baseline="0" dirty="0"/>
            </a:br>
            <a:r>
              <a:rPr lang="en-GB" baseline="0" dirty="0"/>
              <a:t>6 Konstanz</a:t>
            </a:r>
            <a:br>
              <a:rPr lang="en-GB" baseline="0" dirty="0"/>
            </a:br>
            <a:r>
              <a:rPr lang="en-GB" baseline="0" dirty="0"/>
              <a:t>7 </a:t>
            </a:r>
            <a:r>
              <a:rPr lang="en-GB" baseline="0" dirty="0" err="1"/>
              <a:t>Reichenau</a:t>
            </a:r>
            <a:r>
              <a:rPr lang="en-GB" baseline="0" dirty="0"/>
              <a:t/>
            </a:r>
            <a:br>
              <a:rPr lang="en-GB" baseline="0" dirty="0"/>
            </a:br>
            <a:r>
              <a:rPr lang="en-GB" baseline="0" dirty="0"/>
              <a:t>8 Stein am </a:t>
            </a:r>
            <a:r>
              <a:rPr lang="en-GB" baseline="0" dirty="0" err="1"/>
              <a:t>Rhein</a:t>
            </a:r>
            <a:r>
              <a:rPr lang="en-GB" baseline="0" dirty="0"/>
              <a:t/>
            </a:r>
            <a:br>
              <a:rPr lang="en-GB" baseline="0" dirty="0"/>
            </a:br>
            <a:r>
              <a:rPr lang="en-GB" baseline="0" dirty="0"/>
              <a:t>9 Ludwigshafen</a:t>
            </a:r>
            <a:endParaRPr lang="en-GB" dirty="0"/>
          </a:p>
        </p:txBody>
      </p:sp>
      <p:sp>
        <p:nvSpPr>
          <p:cNvPr id="4" name="Slide Number Placeholder 3"/>
          <p:cNvSpPr>
            <a:spLocks noGrp="1"/>
          </p:cNvSpPr>
          <p:nvPr>
            <p:ph type="sldNum" sz="quarter" idx="10"/>
          </p:nvPr>
        </p:nvSpPr>
        <p:spPr/>
        <p:txBody>
          <a:bodyPr/>
          <a:lstStyle/>
          <a:p>
            <a:fld id="{4F565670-0FAF-47B5-BB13-49D74F7BBA74}" type="slidenum">
              <a:rPr lang="en-GB" smtClean="0"/>
              <a:t>24</a:t>
            </a:fld>
            <a:endParaRPr lang="en-GB"/>
          </a:p>
        </p:txBody>
      </p:sp>
    </p:spTree>
    <p:extLst>
      <p:ext uri="{BB962C8B-B14F-4D97-AF65-F5344CB8AC3E}">
        <p14:creationId xmlns:p14="http://schemas.microsoft.com/office/powerpoint/2010/main" val="3584464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Haus</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form a roof shape by touching your fingertips together, in front of you.</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[au] </a:t>
            </a:r>
            <a:r>
              <a:rPr lang="en-GB" baseline="0" dirty="0"/>
              <a:t>sound, pronouncing </a:t>
            </a:r>
            <a:r>
              <a:rPr lang="en-GB" b="0" baseline="0" dirty="0"/>
              <a:t>”</a:t>
            </a:r>
            <a:r>
              <a:rPr lang="en-GB" b="1" baseline="0" dirty="0"/>
              <a:t>Haus</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a:t>Haus</a:t>
            </a:r>
            <a:r>
              <a:rPr lang="en-GB" baseline="0" dirty="0"/>
              <a:t> [159]</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743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20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329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[au] </a:t>
            </a:r>
            <a:r>
              <a:rPr lang="en-GB" baseline="0" dirty="0"/>
              <a:t>and then the </a:t>
            </a:r>
            <a:r>
              <a:rPr lang="en-GB" b="1" baseline="0" dirty="0"/>
              <a:t>source</a:t>
            </a:r>
            <a:r>
              <a:rPr lang="en-GB" baseline="0" dirty="0"/>
              <a:t> word again ‘</a:t>
            </a:r>
            <a:r>
              <a:rPr lang="en-GB" b="1" baseline="0" dirty="0"/>
              <a:t>Haus</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sz="1200" b="1" baseline="0" dirty="0"/>
              <a:t>Haus </a:t>
            </a:r>
            <a:r>
              <a:rPr lang="en-GB" sz="1200" baseline="0" dirty="0"/>
              <a:t>[159]; </a:t>
            </a:r>
            <a:r>
              <a:rPr lang="en-GB" sz="1200" b="1" baseline="0" dirty="0" err="1"/>
              <a:t>genau</a:t>
            </a:r>
            <a:r>
              <a:rPr lang="en-GB" sz="1200" b="1" baseline="0" dirty="0"/>
              <a:t> </a:t>
            </a:r>
            <a:r>
              <a:rPr lang="en-GB" sz="1200" b="0" baseline="0" dirty="0"/>
              <a:t>[183] </a:t>
            </a:r>
            <a:r>
              <a:rPr lang="en-GB" sz="1200" b="1" baseline="0" dirty="0" err="1"/>
              <a:t>auch</a:t>
            </a:r>
            <a:r>
              <a:rPr lang="en-GB" sz="1200" b="1" baseline="0" dirty="0"/>
              <a:t> </a:t>
            </a:r>
            <a:r>
              <a:rPr lang="en-GB" sz="1200" baseline="0" dirty="0"/>
              <a:t>[16]; </a:t>
            </a:r>
            <a:r>
              <a:rPr lang="en-GB" sz="1200" b="1" baseline="0" dirty="0" err="1"/>
              <a:t>glauben</a:t>
            </a:r>
            <a:r>
              <a:rPr lang="en-GB" sz="1200" b="1" baseline="0" dirty="0"/>
              <a:t> </a:t>
            </a:r>
            <a:r>
              <a:rPr lang="en-GB" sz="1200" baseline="0" dirty="0"/>
              <a:t>[143]; </a:t>
            </a:r>
            <a:r>
              <a:rPr lang="en-GB" sz="1200" b="1" baseline="0" dirty="0" err="1"/>
              <a:t>ausgehen</a:t>
            </a:r>
            <a:r>
              <a:rPr lang="en-GB" sz="1200" b="1" baseline="0" dirty="0"/>
              <a:t> </a:t>
            </a:r>
            <a:r>
              <a:rPr lang="en-GB" sz="1200" baseline="0" dirty="0"/>
              <a:t>[493]; </a:t>
            </a:r>
            <a:r>
              <a:rPr lang="en-GB" sz="1200" b="1" baseline="0" dirty="0"/>
              <a:t>auf </a:t>
            </a:r>
            <a:r>
              <a:rPr lang="en-GB" sz="1200" baseline="0" dirty="0"/>
              <a:t>[17].</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967330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085247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659832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5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Phonics: au/</a:t>
            </a:r>
            <a:r>
              <a:rPr lang="en-GB" dirty="0" err="1"/>
              <a:t>äu</a:t>
            </a:r>
            <a:r>
              <a:rPr lang="en-GB"/>
              <a:t> contrast.</a:t>
            </a:r>
            <a:r>
              <a:rPr lang="en-GB" b="0" baseline="0"/>
              <a:t/>
            </a:r>
            <a:br>
              <a:rPr lang="en-GB" b="0" baseline="0"/>
            </a:br>
            <a:endParaRPr lang="en-GB" b="1" baseline="0"/>
          </a:p>
          <a:p>
            <a:r>
              <a:rPr lang="en-GB" b="1" baseline="0"/>
              <a:t>Procedure:</a:t>
            </a:r>
          </a:p>
          <a:p>
            <a:r>
              <a:rPr lang="en-GB" i="0"/>
              <a:t>1. </a:t>
            </a:r>
            <a:r>
              <a:rPr lang="en-GB" sz="1200" baseline="0"/>
              <a:t>Teachers click each number for the audio. </a:t>
            </a:r>
            <a:br>
              <a:rPr lang="en-GB" sz="1200" baseline="0"/>
            </a:br>
            <a:r>
              <a:rPr lang="en-GB" sz="1200" baseline="0"/>
              <a:t>2. Students write 1-8 in books, and write ‘au’ or ‘äu’. </a:t>
            </a:r>
            <a:br>
              <a:rPr lang="en-GB" sz="1200" baseline="0"/>
            </a:br>
            <a:r>
              <a:rPr lang="en-GB" sz="1200" baseline="0"/>
              <a:t>3. On 2</a:t>
            </a:r>
            <a:r>
              <a:rPr lang="en-GB" sz="1200" baseline="30000"/>
              <a:t>nd</a:t>
            </a:r>
            <a:r>
              <a:rPr lang="en-GB" sz="1200" baseline="0"/>
              <a:t> listening, they should try to write the words.</a:t>
            </a:r>
            <a:br>
              <a:rPr lang="en-GB" sz="1200" baseline="0"/>
            </a:br>
            <a:r>
              <a:rPr lang="en-GB" sz="1200" baseline="0"/>
              <a:t>4.Then, to prompt meaning recall, students match the letters of the pictures to the words 1-8.</a:t>
            </a:r>
            <a:br>
              <a:rPr lang="en-GB" sz="1200" baseline="0"/>
            </a:br>
            <a:r>
              <a:rPr lang="en-GB" sz="1200" baseline="0"/>
              <a:t>Teach can elicit answers:</a:t>
            </a:r>
            <a:br>
              <a:rPr lang="en-GB" sz="1200" baseline="0"/>
            </a:br>
            <a:r>
              <a:rPr lang="en-GB" sz="1200" baseline="0"/>
              <a:t>Teacher: Was ist Nummer eins?</a:t>
            </a:r>
            <a:br>
              <a:rPr lang="en-GB" sz="1200" baseline="0"/>
            </a:br>
            <a:r>
              <a:rPr lang="en-GB" sz="1200" baseline="0"/>
              <a:t>Student: häufig. D</a:t>
            </a:r>
            <a:br>
              <a:rPr lang="en-GB" sz="1200" baseline="0"/>
            </a:br>
            <a:r>
              <a:rPr lang="en-GB" sz="1200" baseline="0"/>
              <a:t>This requires students both to pronounce the German word and produce the alphabet letter in German.</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a:t>Mäuse </a:t>
            </a:r>
            <a:r>
              <a:rPr lang="en-GB" sz="1200" baseline="0"/>
              <a:t>[3757]; </a:t>
            </a:r>
            <a:r>
              <a:rPr lang="en-GB" sz="1200" b="1" baseline="0"/>
              <a:t>Bäume </a:t>
            </a:r>
            <a:r>
              <a:rPr lang="en-GB" sz="1200" b="0" baseline="0"/>
              <a:t>[994] </a:t>
            </a:r>
            <a:r>
              <a:rPr lang="en-GB" sz="1200" b="1" baseline="0"/>
              <a:t>häufig </a:t>
            </a:r>
            <a:r>
              <a:rPr lang="en-GB" sz="1200" baseline="0"/>
              <a:t>[432]; </a:t>
            </a:r>
            <a:r>
              <a:rPr lang="en-GB" sz="1200" b="1" baseline="0"/>
              <a:t>träumen </a:t>
            </a:r>
            <a:r>
              <a:rPr lang="en-GB" sz="1200" baseline="0"/>
              <a:t>[1907]; </a:t>
            </a:r>
            <a:r>
              <a:rPr lang="en-GB" sz="1200" b="1" baseline="0"/>
              <a:t>Häuser </a:t>
            </a:r>
            <a:r>
              <a:rPr lang="en-GB" sz="1200" baseline="0"/>
              <a:t>[159]; </a:t>
            </a:r>
            <a:r>
              <a:rPr lang="en-GB" sz="1200" b="1" baseline="0"/>
              <a:t>Gebäude</a:t>
            </a:r>
            <a:r>
              <a:rPr lang="en-GB" sz="1200" baseline="0"/>
              <a:t>[1202]; </a:t>
            </a:r>
            <a:r>
              <a:rPr lang="en-GB" sz="1200" b="1" baseline="0"/>
              <a:t>Haus </a:t>
            </a:r>
            <a:r>
              <a:rPr lang="en-GB" sz="1200" baseline="0"/>
              <a:t>[159]; </a:t>
            </a:r>
            <a:r>
              <a:rPr lang="en-GB" sz="1200" b="1" baseline="0"/>
              <a:t>genau </a:t>
            </a:r>
            <a:r>
              <a:rPr lang="en-GB" sz="1200" b="0" baseline="0"/>
              <a:t>[183] </a:t>
            </a:r>
            <a:r>
              <a:rPr lang="en-GB" sz="1200" b="1" baseline="0"/>
              <a:t>auch </a:t>
            </a:r>
            <a:r>
              <a:rPr lang="en-GB" sz="1200" baseline="0"/>
              <a:t>[16]; </a:t>
            </a:r>
            <a:r>
              <a:rPr lang="en-GB" sz="1200" b="1" baseline="0"/>
              <a:t>glauben </a:t>
            </a:r>
            <a:r>
              <a:rPr lang="en-GB" sz="1200" baseline="0"/>
              <a:t>[143]; </a:t>
            </a:r>
            <a:r>
              <a:rPr lang="en-GB" sz="1200" b="1" baseline="0"/>
              <a:t>ausgehen </a:t>
            </a:r>
            <a:r>
              <a:rPr lang="en-GB" sz="1200" baseline="0"/>
              <a:t>[493]; </a:t>
            </a:r>
            <a:r>
              <a:rPr lang="en-GB" sz="1200" b="1" baseline="0"/>
              <a:t>auf </a:t>
            </a:r>
            <a:r>
              <a:rPr lang="en-GB" sz="1200" baseline="0"/>
              <a:t>[17].</a:t>
            </a:r>
            <a:br>
              <a:rPr lang="en-GB" sz="1200" baseline="0"/>
            </a:b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endParaRPr lang="en-GB" sz="1200"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3226673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AE4E-19BB-4168-926C-F4EB1526E4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4C033F0-98AB-4BD4-847B-1C6D064457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C79F5A-4399-47DD-84D4-FE949BF72D6A}"/>
              </a:ext>
            </a:extLst>
          </p:cNvPr>
          <p:cNvSpPr>
            <a:spLocks noGrp="1"/>
          </p:cNvSpPr>
          <p:nvPr>
            <p:ph type="dt" sz="half" idx="10"/>
          </p:nvPr>
        </p:nvSpPr>
        <p:spPr/>
        <p:txBody>
          <a:bodyPr/>
          <a:lstStyle/>
          <a:p>
            <a:fld id="{10EEE3EE-17B8-4F35-8A45-8A32CF13F4AA}" type="datetimeFigureOut">
              <a:rPr lang="en-GB" smtClean="0"/>
              <a:t>24/07/2021</a:t>
            </a:fld>
            <a:endParaRPr lang="en-GB"/>
          </a:p>
        </p:txBody>
      </p:sp>
      <p:sp>
        <p:nvSpPr>
          <p:cNvPr id="5" name="Footer Placeholder 4">
            <a:extLst>
              <a:ext uri="{FF2B5EF4-FFF2-40B4-BE49-F238E27FC236}">
                <a16:creationId xmlns:a16="http://schemas.microsoft.com/office/drawing/2014/main" id="{8B53ECC2-4981-4F13-8C6F-3DBF0EB15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FA00BC-3D83-4FF4-90A0-F3FA78290389}"/>
              </a:ext>
            </a:extLst>
          </p:cNvPr>
          <p:cNvSpPr>
            <a:spLocks noGrp="1"/>
          </p:cNvSpPr>
          <p:nvPr>
            <p:ph type="sldNum" sz="quarter" idx="12"/>
          </p:nvPr>
        </p:nvSpPr>
        <p:spPr/>
        <p:txBody>
          <a:bodyPr/>
          <a:lstStyle/>
          <a:p>
            <a:fld id="{3BC2BAF1-5B70-4ECF-AC73-5920F9FC53B1}" type="slidenum">
              <a:rPr lang="en-GB" smtClean="0"/>
              <a:t>‹#›</a:t>
            </a:fld>
            <a:endParaRPr lang="en-GB"/>
          </a:p>
        </p:txBody>
      </p:sp>
    </p:spTree>
    <p:extLst>
      <p:ext uri="{BB962C8B-B14F-4D97-AF65-F5344CB8AC3E}">
        <p14:creationId xmlns:p14="http://schemas.microsoft.com/office/powerpoint/2010/main" val="4120341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D8667-D578-471D-8DB2-ADF46AEA6A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07F7EB-5A9A-422E-9164-50FD7629D1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858507-7A82-416C-B1D9-43F9EFBEDA68}"/>
              </a:ext>
            </a:extLst>
          </p:cNvPr>
          <p:cNvSpPr>
            <a:spLocks noGrp="1"/>
          </p:cNvSpPr>
          <p:nvPr>
            <p:ph type="dt" sz="half" idx="10"/>
          </p:nvPr>
        </p:nvSpPr>
        <p:spPr/>
        <p:txBody>
          <a:bodyPr/>
          <a:lstStyle/>
          <a:p>
            <a:fld id="{10EEE3EE-17B8-4F35-8A45-8A32CF13F4AA}" type="datetimeFigureOut">
              <a:rPr lang="en-GB" smtClean="0"/>
              <a:t>24/07/2021</a:t>
            </a:fld>
            <a:endParaRPr lang="en-GB"/>
          </a:p>
        </p:txBody>
      </p:sp>
      <p:sp>
        <p:nvSpPr>
          <p:cNvPr id="5" name="Footer Placeholder 4">
            <a:extLst>
              <a:ext uri="{FF2B5EF4-FFF2-40B4-BE49-F238E27FC236}">
                <a16:creationId xmlns:a16="http://schemas.microsoft.com/office/drawing/2014/main" id="{B75A572C-9663-4155-8964-43D01B7703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2D954E-F6FD-4415-835A-4D9C33544DA5}"/>
              </a:ext>
            </a:extLst>
          </p:cNvPr>
          <p:cNvSpPr>
            <a:spLocks noGrp="1"/>
          </p:cNvSpPr>
          <p:nvPr>
            <p:ph type="sldNum" sz="quarter" idx="12"/>
          </p:nvPr>
        </p:nvSpPr>
        <p:spPr/>
        <p:txBody>
          <a:bodyPr/>
          <a:lstStyle/>
          <a:p>
            <a:fld id="{3BC2BAF1-5B70-4ECF-AC73-5920F9FC53B1}" type="slidenum">
              <a:rPr lang="en-GB" smtClean="0"/>
              <a:t>‹#›</a:t>
            </a:fld>
            <a:endParaRPr lang="en-GB"/>
          </a:p>
        </p:txBody>
      </p:sp>
    </p:spTree>
    <p:extLst>
      <p:ext uri="{BB962C8B-B14F-4D97-AF65-F5344CB8AC3E}">
        <p14:creationId xmlns:p14="http://schemas.microsoft.com/office/powerpoint/2010/main" val="1468136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E3A8E4-0B7A-47C0-A396-D13C92284F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BC7D38-D0BE-4248-A2C8-ED0FFB9C38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618781-B145-4D24-8EFB-4CD6C563B7D6}"/>
              </a:ext>
            </a:extLst>
          </p:cNvPr>
          <p:cNvSpPr>
            <a:spLocks noGrp="1"/>
          </p:cNvSpPr>
          <p:nvPr>
            <p:ph type="dt" sz="half" idx="10"/>
          </p:nvPr>
        </p:nvSpPr>
        <p:spPr/>
        <p:txBody>
          <a:bodyPr/>
          <a:lstStyle/>
          <a:p>
            <a:fld id="{10EEE3EE-17B8-4F35-8A45-8A32CF13F4AA}" type="datetimeFigureOut">
              <a:rPr lang="en-GB" smtClean="0"/>
              <a:t>24/07/2021</a:t>
            </a:fld>
            <a:endParaRPr lang="en-GB"/>
          </a:p>
        </p:txBody>
      </p:sp>
      <p:sp>
        <p:nvSpPr>
          <p:cNvPr id="5" name="Footer Placeholder 4">
            <a:extLst>
              <a:ext uri="{FF2B5EF4-FFF2-40B4-BE49-F238E27FC236}">
                <a16:creationId xmlns:a16="http://schemas.microsoft.com/office/drawing/2014/main" id="{201362B0-476D-4CDE-993A-B4DC362324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631EE9-1763-4920-8B9D-8C67FB1E4977}"/>
              </a:ext>
            </a:extLst>
          </p:cNvPr>
          <p:cNvSpPr>
            <a:spLocks noGrp="1"/>
          </p:cNvSpPr>
          <p:nvPr>
            <p:ph type="sldNum" sz="quarter" idx="12"/>
          </p:nvPr>
        </p:nvSpPr>
        <p:spPr/>
        <p:txBody>
          <a:bodyPr/>
          <a:lstStyle/>
          <a:p>
            <a:fld id="{3BC2BAF1-5B70-4ECF-AC73-5920F9FC53B1}" type="slidenum">
              <a:rPr lang="en-GB" smtClean="0"/>
              <a:t>‹#›</a:t>
            </a:fld>
            <a:endParaRPr lang="en-GB"/>
          </a:p>
        </p:txBody>
      </p:sp>
    </p:spTree>
    <p:extLst>
      <p:ext uri="{BB962C8B-B14F-4D97-AF65-F5344CB8AC3E}">
        <p14:creationId xmlns:p14="http://schemas.microsoft.com/office/powerpoint/2010/main" val="2433218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0E3D3-A578-4993-A95B-548A206303E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C80B55-B19D-499E-999B-5AACE7C941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CA7BF7-0540-428D-90E9-150B5E37B99C}"/>
              </a:ext>
            </a:extLst>
          </p:cNvPr>
          <p:cNvSpPr>
            <a:spLocks noGrp="1"/>
          </p:cNvSpPr>
          <p:nvPr>
            <p:ph type="dt" sz="half" idx="10"/>
          </p:nvPr>
        </p:nvSpPr>
        <p:spPr/>
        <p:txBody>
          <a:bodyPr/>
          <a:lstStyle/>
          <a:p>
            <a:fld id="{10EEE3EE-17B8-4F35-8A45-8A32CF13F4AA}" type="datetimeFigureOut">
              <a:rPr lang="en-GB" smtClean="0"/>
              <a:t>24/07/2021</a:t>
            </a:fld>
            <a:endParaRPr lang="en-GB"/>
          </a:p>
        </p:txBody>
      </p:sp>
      <p:sp>
        <p:nvSpPr>
          <p:cNvPr id="5" name="Footer Placeholder 4">
            <a:extLst>
              <a:ext uri="{FF2B5EF4-FFF2-40B4-BE49-F238E27FC236}">
                <a16:creationId xmlns:a16="http://schemas.microsoft.com/office/drawing/2014/main" id="{6EF2620C-0BFF-4505-A139-63E9158FF6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A4DE6E-4267-49E3-9E8C-0D32373941FA}"/>
              </a:ext>
            </a:extLst>
          </p:cNvPr>
          <p:cNvSpPr>
            <a:spLocks noGrp="1"/>
          </p:cNvSpPr>
          <p:nvPr>
            <p:ph type="sldNum" sz="quarter" idx="12"/>
          </p:nvPr>
        </p:nvSpPr>
        <p:spPr/>
        <p:txBody>
          <a:bodyPr/>
          <a:lstStyle/>
          <a:p>
            <a:fld id="{3BC2BAF1-5B70-4ECF-AC73-5920F9FC53B1}" type="slidenum">
              <a:rPr lang="en-GB" smtClean="0"/>
              <a:t>‹#›</a:t>
            </a:fld>
            <a:endParaRPr lang="en-GB"/>
          </a:p>
        </p:txBody>
      </p:sp>
    </p:spTree>
    <p:extLst>
      <p:ext uri="{BB962C8B-B14F-4D97-AF65-F5344CB8AC3E}">
        <p14:creationId xmlns:p14="http://schemas.microsoft.com/office/powerpoint/2010/main" val="2338191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49B86-41A0-495A-A79E-14AF023FDA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4DE2908-AC56-4528-81F4-DE7F97DA83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F3BC77-099A-4B2F-849A-7A8850788645}"/>
              </a:ext>
            </a:extLst>
          </p:cNvPr>
          <p:cNvSpPr>
            <a:spLocks noGrp="1"/>
          </p:cNvSpPr>
          <p:nvPr>
            <p:ph type="dt" sz="half" idx="10"/>
          </p:nvPr>
        </p:nvSpPr>
        <p:spPr/>
        <p:txBody>
          <a:bodyPr/>
          <a:lstStyle/>
          <a:p>
            <a:fld id="{10EEE3EE-17B8-4F35-8A45-8A32CF13F4AA}" type="datetimeFigureOut">
              <a:rPr lang="en-GB" smtClean="0"/>
              <a:t>24/07/2021</a:t>
            </a:fld>
            <a:endParaRPr lang="en-GB"/>
          </a:p>
        </p:txBody>
      </p:sp>
      <p:sp>
        <p:nvSpPr>
          <p:cNvPr id="5" name="Footer Placeholder 4">
            <a:extLst>
              <a:ext uri="{FF2B5EF4-FFF2-40B4-BE49-F238E27FC236}">
                <a16:creationId xmlns:a16="http://schemas.microsoft.com/office/drawing/2014/main" id="{6504BF84-2383-4946-B023-F6D7851D77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9817F9-0E32-4177-9A46-F53CD571712E}"/>
              </a:ext>
            </a:extLst>
          </p:cNvPr>
          <p:cNvSpPr>
            <a:spLocks noGrp="1"/>
          </p:cNvSpPr>
          <p:nvPr>
            <p:ph type="sldNum" sz="quarter" idx="12"/>
          </p:nvPr>
        </p:nvSpPr>
        <p:spPr/>
        <p:txBody>
          <a:bodyPr/>
          <a:lstStyle/>
          <a:p>
            <a:fld id="{3BC2BAF1-5B70-4ECF-AC73-5920F9FC53B1}" type="slidenum">
              <a:rPr lang="en-GB" smtClean="0"/>
              <a:t>‹#›</a:t>
            </a:fld>
            <a:endParaRPr lang="en-GB"/>
          </a:p>
        </p:txBody>
      </p:sp>
    </p:spTree>
    <p:extLst>
      <p:ext uri="{BB962C8B-B14F-4D97-AF65-F5344CB8AC3E}">
        <p14:creationId xmlns:p14="http://schemas.microsoft.com/office/powerpoint/2010/main" val="4077625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CB7CB-BB08-49DB-AFBA-E02C16992C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936192-6B88-4DE4-A82B-6BE4C1EF7F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7B139E5-7E58-4EBE-A209-0083760DE1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9D0E41E-755C-4791-A225-9D1553F0A08B}"/>
              </a:ext>
            </a:extLst>
          </p:cNvPr>
          <p:cNvSpPr>
            <a:spLocks noGrp="1"/>
          </p:cNvSpPr>
          <p:nvPr>
            <p:ph type="dt" sz="half" idx="10"/>
          </p:nvPr>
        </p:nvSpPr>
        <p:spPr/>
        <p:txBody>
          <a:bodyPr/>
          <a:lstStyle/>
          <a:p>
            <a:fld id="{10EEE3EE-17B8-4F35-8A45-8A32CF13F4AA}" type="datetimeFigureOut">
              <a:rPr lang="en-GB" smtClean="0"/>
              <a:t>24/07/2021</a:t>
            </a:fld>
            <a:endParaRPr lang="en-GB"/>
          </a:p>
        </p:txBody>
      </p:sp>
      <p:sp>
        <p:nvSpPr>
          <p:cNvPr id="6" name="Footer Placeholder 5">
            <a:extLst>
              <a:ext uri="{FF2B5EF4-FFF2-40B4-BE49-F238E27FC236}">
                <a16:creationId xmlns:a16="http://schemas.microsoft.com/office/drawing/2014/main" id="{0764D487-F01A-46DB-8AFB-5C7311AEF1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C0C046-7692-404E-AEA5-BEE5171965DD}"/>
              </a:ext>
            </a:extLst>
          </p:cNvPr>
          <p:cNvSpPr>
            <a:spLocks noGrp="1"/>
          </p:cNvSpPr>
          <p:nvPr>
            <p:ph type="sldNum" sz="quarter" idx="12"/>
          </p:nvPr>
        </p:nvSpPr>
        <p:spPr/>
        <p:txBody>
          <a:bodyPr/>
          <a:lstStyle/>
          <a:p>
            <a:fld id="{3BC2BAF1-5B70-4ECF-AC73-5920F9FC53B1}" type="slidenum">
              <a:rPr lang="en-GB" smtClean="0"/>
              <a:t>‹#›</a:t>
            </a:fld>
            <a:endParaRPr lang="en-GB"/>
          </a:p>
        </p:txBody>
      </p:sp>
    </p:spTree>
    <p:extLst>
      <p:ext uri="{BB962C8B-B14F-4D97-AF65-F5344CB8AC3E}">
        <p14:creationId xmlns:p14="http://schemas.microsoft.com/office/powerpoint/2010/main" val="3284387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56272-9BB7-4A4B-BF96-EAE95F4D217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957F5D-5318-43E2-9629-796CAA62EE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AF0875-CB86-49D9-964F-EABF70DCB0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4CEF994-6895-4C03-9320-78967817BF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4D3281-EF37-4C2A-A9C6-28A7901EE5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6091B9-7EE6-450B-A7D6-3CA97B701320}"/>
              </a:ext>
            </a:extLst>
          </p:cNvPr>
          <p:cNvSpPr>
            <a:spLocks noGrp="1"/>
          </p:cNvSpPr>
          <p:nvPr>
            <p:ph type="dt" sz="half" idx="10"/>
          </p:nvPr>
        </p:nvSpPr>
        <p:spPr/>
        <p:txBody>
          <a:bodyPr/>
          <a:lstStyle/>
          <a:p>
            <a:fld id="{10EEE3EE-17B8-4F35-8A45-8A32CF13F4AA}" type="datetimeFigureOut">
              <a:rPr lang="en-GB" smtClean="0"/>
              <a:t>24/07/2021</a:t>
            </a:fld>
            <a:endParaRPr lang="en-GB"/>
          </a:p>
        </p:txBody>
      </p:sp>
      <p:sp>
        <p:nvSpPr>
          <p:cNvPr id="8" name="Footer Placeholder 7">
            <a:extLst>
              <a:ext uri="{FF2B5EF4-FFF2-40B4-BE49-F238E27FC236}">
                <a16:creationId xmlns:a16="http://schemas.microsoft.com/office/drawing/2014/main" id="{3A64636B-0A4C-4962-A00B-E9758D3ECE3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F61E49A-53FD-4A9D-BF74-EA8CE88B95EE}"/>
              </a:ext>
            </a:extLst>
          </p:cNvPr>
          <p:cNvSpPr>
            <a:spLocks noGrp="1"/>
          </p:cNvSpPr>
          <p:nvPr>
            <p:ph type="sldNum" sz="quarter" idx="12"/>
          </p:nvPr>
        </p:nvSpPr>
        <p:spPr/>
        <p:txBody>
          <a:bodyPr/>
          <a:lstStyle/>
          <a:p>
            <a:fld id="{3BC2BAF1-5B70-4ECF-AC73-5920F9FC53B1}" type="slidenum">
              <a:rPr lang="en-GB" smtClean="0"/>
              <a:t>‹#›</a:t>
            </a:fld>
            <a:endParaRPr lang="en-GB"/>
          </a:p>
        </p:txBody>
      </p:sp>
    </p:spTree>
    <p:extLst>
      <p:ext uri="{BB962C8B-B14F-4D97-AF65-F5344CB8AC3E}">
        <p14:creationId xmlns:p14="http://schemas.microsoft.com/office/powerpoint/2010/main" val="1548287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57494-548D-4ABF-8707-762C63A83F9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7F7D4F4-A3E4-4397-BAA0-A9EF7A76A6A9}"/>
              </a:ext>
            </a:extLst>
          </p:cNvPr>
          <p:cNvSpPr>
            <a:spLocks noGrp="1"/>
          </p:cNvSpPr>
          <p:nvPr>
            <p:ph type="dt" sz="half" idx="10"/>
          </p:nvPr>
        </p:nvSpPr>
        <p:spPr/>
        <p:txBody>
          <a:bodyPr/>
          <a:lstStyle/>
          <a:p>
            <a:fld id="{10EEE3EE-17B8-4F35-8A45-8A32CF13F4AA}" type="datetimeFigureOut">
              <a:rPr lang="en-GB" smtClean="0"/>
              <a:t>24/07/2021</a:t>
            </a:fld>
            <a:endParaRPr lang="en-GB"/>
          </a:p>
        </p:txBody>
      </p:sp>
      <p:sp>
        <p:nvSpPr>
          <p:cNvPr id="4" name="Footer Placeholder 3">
            <a:extLst>
              <a:ext uri="{FF2B5EF4-FFF2-40B4-BE49-F238E27FC236}">
                <a16:creationId xmlns:a16="http://schemas.microsoft.com/office/drawing/2014/main" id="{4098C4DA-EE38-47C0-A526-196A80AFAEB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A43F7D-78A1-475E-ADF2-193946DA19BB}"/>
              </a:ext>
            </a:extLst>
          </p:cNvPr>
          <p:cNvSpPr>
            <a:spLocks noGrp="1"/>
          </p:cNvSpPr>
          <p:nvPr>
            <p:ph type="sldNum" sz="quarter" idx="12"/>
          </p:nvPr>
        </p:nvSpPr>
        <p:spPr/>
        <p:txBody>
          <a:bodyPr/>
          <a:lstStyle/>
          <a:p>
            <a:fld id="{3BC2BAF1-5B70-4ECF-AC73-5920F9FC53B1}" type="slidenum">
              <a:rPr lang="en-GB" smtClean="0"/>
              <a:t>‹#›</a:t>
            </a:fld>
            <a:endParaRPr lang="en-GB"/>
          </a:p>
        </p:txBody>
      </p:sp>
    </p:spTree>
    <p:extLst>
      <p:ext uri="{BB962C8B-B14F-4D97-AF65-F5344CB8AC3E}">
        <p14:creationId xmlns:p14="http://schemas.microsoft.com/office/powerpoint/2010/main" val="3782005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952D8A-7F08-49E9-B72A-93747251992E}"/>
              </a:ext>
            </a:extLst>
          </p:cNvPr>
          <p:cNvSpPr>
            <a:spLocks noGrp="1"/>
          </p:cNvSpPr>
          <p:nvPr>
            <p:ph type="dt" sz="half" idx="10"/>
          </p:nvPr>
        </p:nvSpPr>
        <p:spPr/>
        <p:txBody>
          <a:bodyPr/>
          <a:lstStyle/>
          <a:p>
            <a:fld id="{10EEE3EE-17B8-4F35-8A45-8A32CF13F4AA}" type="datetimeFigureOut">
              <a:rPr lang="en-GB" smtClean="0"/>
              <a:t>24/07/2021</a:t>
            </a:fld>
            <a:endParaRPr lang="en-GB"/>
          </a:p>
        </p:txBody>
      </p:sp>
      <p:sp>
        <p:nvSpPr>
          <p:cNvPr id="3" name="Footer Placeholder 2">
            <a:extLst>
              <a:ext uri="{FF2B5EF4-FFF2-40B4-BE49-F238E27FC236}">
                <a16:creationId xmlns:a16="http://schemas.microsoft.com/office/drawing/2014/main" id="{560D9810-F12B-46D8-A0BB-CE2A1E8B35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ED9CBA6-BB28-43A4-91F6-41C52150EE17}"/>
              </a:ext>
            </a:extLst>
          </p:cNvPr>
          <p:cNvSpPr>
            <a:spLocks noGrp="1"/>
          </p:cNvSpPr>
          <p:nvPr>
            <p:ph type="sldNum" sz="quarter" idx="12"/>
          </p:nvPr>
        </p:nvSpPr>
        <p:spPr/>
        <p:txBody>
          <a:bodyPr/>
          <a:lstStyle/>
          <a:p>
            <a:fld id="{3BC2BAF1-5B70-4ECF-AC73-5920F9FC53B1}" type="slidenum">
              <a:rPr lang="en-GB" smtClean="0"/>
              <a:t>‹#›</a:t>
            </a:fld>
            <a:endParaRPr lang="en-GB"/>
          </a:p>
        </p:txBody>
      </p:sp>
    </p:spTree>
    <p:extLst>
      <p:ext uri="{BB962C8B-B14F-4D97-AF65-F5344CB8AC3E}">
        <p14:creationId xmlns:p14="http://schemas.microsoft.com/office/powerpoint/2010/main" val="162564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4F9DA-D4A3-4B05-9207-5E30485B36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06B3C85-1298-41CD-B8C7-D85C9AD212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171D643-9954-4F0C-9056-5D371DBD2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F1EA0-C7DF-41A2-86FE-7F25A489DA2A}"/>
              </a:ext>
            </a:extLst>
          </p:cNvPr>
          <p:cNvSpPr>
            <a:spLocks noGrp="1"/>
          </p:cNvSpPr>
          <p:nvPr>
            <p:ph type="dt" sz="half" idx="10"/>
          </p:nvPr>
        </p:nvSpPr>
        <p:spPr/>
        <p:txBody>
          <a:bodyPr/>
          <a:lstStyle/>
          <a:p>
            <a:fld id="{10EEE3EE-17B8-4F35-8A45-8A32CF13F4AA}" type="datetimeFigureOut">
              <a:rPr lang="en-GB" smtClean="0"/>
              <a:t>24/07/2021</a:t>
            </a:fld>
            <a:endParaRPr lang="en-GB"/>
          </a:p>
        </p:txBody>
      </p:sp>
      <p:sp>
        <p:nvSpPr>
          <p:cNvPr id="6" name="Footer Placeholder 5">
            <a:extLst>
              <a:ext uri="{FF2B5EF4-FFF2-40B4-BE49-F238E27FC236}">
                <a16:creationId xmlns:a16="http://schemas.microsoft.com/office/drawing/2014/main" id="{F227ACB2-33B9-4428-8089-DD3C7F1B49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8D5BE4-02E9-494A-A13D-9342A1F70A61}"/>
              </a:ext>
            </a:extLst>
          </p:cNvPr>
          <p:cNvSpPr>
            <a:spLocks noGrp="1"/>
          </p:cNvSpPr>
          <p:nvPr>
            <p:ph type="sldNum" sz="quarter" idx="12"/>
          </p:nvPr>
        </p:nvSpPr>
        <p:spPr/>
        <p:txBody>
          <a:bodyPr/>
          <a:lstStyle/>
          <a:p>
            <a:fld id="{3BC2BAF1-5B70-4ECF-AC73-5920F9FC53B1}" type="slidenum">
              <a:rPr lang="en-GB" smtClean="0"/>
              <a:t>‹#›</a:t>
            </a:fld>
            <a:endParaRPr lang="en-GB"/>
          </a:p>
        </p:txBody>
      </p:sp>
    </p:spTree>
    <p:extLst>
      <p:ext uri="{BB962C8B-B14F-4D97-AF65-F5344CB8AC3E}">
        <p14:creationId xmlns:p14="http://schemas.microsoft.com/office/powerpoint/2010/main" val="958049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D4080-1180-4860-8595-FC0683CA89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90D3C2D-AAD8-43EC-9C06-C22CF06053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55123E-D6AF-49A0-BB03-3F6CEC743C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5053B-A977-4DBB-87F5-5294072CEF8C}"/>
              </a:ext>
            </a:extLst>
          </p:cNvPr>
          <p:cNvSpPr>
            <a:spLocks noGrp="1"/>
          </p:cNvSpPr>
          <p:nvPr>
            <p:ph type="dt" sz="half" idx="10"/>
          </p:nvPr>
        </p:nvSpPr>
        <p:spPr/>
        <p:txBody>
          <a:bodyPr/>
          <a:lstStyle/>
          <a:p>
            <a:fld id="{10EEE3EE-17B8-4F35-8A45-8A32CF13F4AA}" type="datetimeFigureOut">
              <a:rPr lang="en-GB" smtClean="0"/>
              <a:t>24/07/2021</a:t>
            </a:fld>
            <a:endParaRPr lang="en-GB"/>
          </a:p>
        </p:txBody>
      </p:sp>
      <p:sp>
        <p:nvSpPr>
          <p:cNvPr id="6" name="Footer Placeholder 5">
            <a:extLst>
              <a:ext uri="{FF2B5EF4-FFF2-40B4-BE49-F238E27FC236}">
                <a16:creationId xmlns:a16="http://schemas.microsoft.com/office/drawing/2014/main" id="{CBEDD649-AAD1-4D31-9AB8-74F2FC8144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EA73CB-739F-4F05-8213-1DC8D6F99C6B}"/>
              </a:ext>
            </a:extLst>
          </p:cNvPr>
          <p:cNvSpPr>
            <a:spLocks noGrp="1"/>
          </p:cNvSpPr>
          <p:nvPr>
            <p:ph type="sldNum" sz="quarter" idx="12"/>
          </p:nvPr>
        </p:nvSpPr>
        <p:spPr/>
        <p:txBody>
          <a:bodyPr/>
          <a:lstStyle/>
          <a:p>
            <a:fld id="{3BC2BAF1-5B70-4ECF-AC73-5920F9FC53B1}" type="slidenum">
              <a:rPr lang="en-GB" smtClean="0"/>
              <a:t>‹#›</a:t>
            </a:fld>
            <a:endParaRPr lang="en-GB"/>
          </a:p>
        </p:txBody>
      </p:sp>
    </p:spTree>
    <p:extLst>
      <p:ext uri="{BB962C8B-B14F-4D97-AF65-F5344CB8AC3E}">
        <p14:creationId xmlns:p14="http://schemas.microsoft.com/office/powerpoint/2010/main" val="2557702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4038EE-B1F2-45A0-92E1-367371C40C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72BD87-8095-4633-A843-DA129976D2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67F02A-227E-4517-87C4-7F15D54AE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EE3EE-17B8-4F35-8A45-8A32CF13F4AA}" type="datetimeFigureOut">
              <a:rPr lang="en-GB" smtClean="0"/>
              <a:t>24/07/2021</a:t>
            </a:fld>
            <a:endParaRPr lang="en-GB"/>
          </a:p>
        </p:txBody>
      </p:sp>
      <p:sp>
        <p:nvSpPr>
          <p:cNvPr id="5" name="Footer Placeholder 4">
            <a:extLst>
              <a:ext uri="{FF2B5EF4-FFF2-40B4-BE49-F238E27FC236}">
                <a16:creationId xmlns:a16="http://schemas.microsoft.com/office/drawing/2014/main" id="{994FF34C-2224-4934-816C-3EE074A287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7C701A-D842-4F95-A2DE-CA2658DBCC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2BAF1-5B70-4ECF-AC73-5920F9FC53B1}" type="slidenum">
              <a:rPr lang="en-GB" smtClean="0"/>
              <a:t>‹#›</a:t>
            </a:fld>
            <a:endParaRPr lang="en-GB"/>
          </a:p>
        </p:txBody>
      </p:sp>
    </p:spTree>
    <p:extLst>
      <p:ext uri="{BB962C8B-B14F-4D97-AF65-F5344CB8AC3E}">
        <p14:creationId xmlns:p14="http://schemas.microsoft.com/office/powerpoint/2010/main" val="3528250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audio" Target="../media/audio16.wav"/></Relationships>
</file>

<file path=ppt/slides/_rels/slide11.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image" Target="../media/image2.png"/><Relationship Id="rId7" Type="http://schemas.openxmlformats.org/officeDocument/2006/relationships/audio" Target="../media/audio23.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image" Target="../media/image18.jpeg"/><Relationship Id="rId9" Type="http://schemas.openxmlformats.org/officeDocument/2006/relationships/audio" Target="../media/audio25.wav"/></Relationships>
</file>

<file path=ppt/slides/_rels/slide24.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3" Type="http://schemas.openxmlformats.org/officeDocument/2006/relationships/image" Target="../media/image2.png"/><Relationship Id="rId7" Type="http://schemas.openxmlformats.org/officeDocument/2006/relationships/audio" Target="../media/audio30.wav"/><Relationship Id="rId12" Type="http://schemas.openxmlformats.org/officeDocument/2006/relationships/audio" Target="../media/audio35.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0" Type="http://schemas.openxmlformats.org/officeDocument/2006/relationships/audio" Target="../media/audio33.wav"/><Relationship Id="rId4" Type="http://schemas.openxmlformats.org/officeDocument/2006/relationships/image" Target="../media/image18.jpeg"/><Relationship Id="rId9" Type="http://schemas.openxmlformats.org/officeDocument/2006/relationships/audio" Target="../media/audio32.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5.jpeg"/><Relationship Id="rId5" Type="http://schemas.openxmlformats.org/officeDocument/2006/relationships/audio" Target="../media/audio3.wav"/><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image" Target="../media/image2.png"/><Relationship Id="rId21" Type="http://schemas.openxmlformats.org/officeDocument/2006/relationships/image" Target="../media/image8.png"/><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image" Target="../media/image14.png"/><Relationship Id="rId2" Type="http://schemas.openxmlformats.org/officeDocument/2006/relationships/notesSlide" Target="../notesSlides/notesSlide9.xml"/><Relationship Id="rId16" Type="http://schemas.openxmlformats.org/officeDocument/2006/relationships/image" Target="../media/image13.gif"/><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5" Type="http://schemas.openxmlformats.org/officeDocument/2006/relationships/image" Target="../media/image12.png"/><Relationship Id="rId10" Type="http://schemas.openxmlformats.org/officeDocument/2006/relationships/audio" Target="../media/audio13.wav"/><Relationship Id="rId19"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audio" Target="../media/audio12.wav"/><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[au]</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smtClean="0">
                <a:solidFill>
                  <a:prstClr val="white"/>
                </a:solidFill>
                <a:latin typeface="Century Gothic" panose="020B0502020202020204" pitchFamily="34" charset="0"/>
              </a:rPr>
              <a:t>24</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07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965902" cy="869950"/>
          </a:xfrm>
          <a:prstGeom prst="rect">
            <a:avLst/>
          </a:prstGeom>
        </p:spPr>
      </p:pic>
      <p:sp>
        <p:nvSpPr>
          <p:cNvPr id="13" name="TextBox 12"/>
          <p:cNvSpPr txBox="1"/>
          <p:nvPr/>
        </p:nvSpPr>
        <p:spPr>
          <a:xfrm>
            <a:off x="1153886" y="4080875"/>
            <a:ext cx="958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He can run</a:t>
            </a:r>
            <a:r>
              <a:rPr kumimoji="0" lang="es-CO" sz="36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t>
            </a:r>
            <a:endPar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28971" y="1179270"/>
            <a:ext cx="11204264" cy="707886"/>
          </a:xfrm>
          <a:prstGeom prst="rect">
            <a:avLst/>
          </a:prstGeom>
          <a:noFill/>
        </p:spPr>
        <p:txBody>
          <a:bodyPr wrap="square" rtlCol="0">
            <a:spAutoFit/>
          </a:bodyPr>
          <a:lstStyle/>
          <a:p>
            <a:r>
              <a:rPr lang="en-GB" sz="4000" b="1" dirty="0">
                <a:solidFill>
                  <a:schemeClr val="accent1">
                    <a:lumMod val="50000"/>
                  </a:schemeClr>
                </a:solidFill>
                <a:latin typeface="Century Gothic" panose="020B0502020202020204" pitchFamily="34" charset="0"/>
              </a:rPr>
              <a:t>Was </a:t>
            </a:r>
            <a:r>
              <a:rPr lang="en-GB" sz="4000" b="1" dirty="0" err="1">
                <a:solidFill>
                  <a:schemeClr val="accent1">
                    <a:lumMod val="50000"/>
                  </a:schemeClr>
                </a:solidFill>
                <a:latin typeface="Century Gothic" panose="020B0502020202020204" pitchFamily="34" charset="0"/>
              </a:rPr>
              <a:t>hörst</a:t>
            </a:r>
            <a:r>
              <a:rPr lang="en-GB" sz="4000" b="1" dirty="0">
                <a:solidFill>
                  <a:schemeClr val="accent1">
                    <a:lumMod val="50000"/>
                  </a:schemeClr>
                </a:solidFill>
                <a:latin typeface="Century Gothic" panose="020B0502020202020204" pitchFamily="34" charset="0"/>
              </a:rPr>
              <a:t> du? [AU], [ÄU] </a:t>
            </a:r>
            <a:r>
              <a:rPr lang="en-GB" sz="4000" b="1" dirty="0" err="1">
                <a:solidFill>
                  <a:schemeClr val="accent1">
                    <a:lumMod val="50000"/>
                  </a:schemeClr>
                </a:solidFill>
                <a:latin typeface="Century Gothic" panose="020B0502020202020204" pitchFamily="34" charset="0"/>
              </a:rPr>
              <a:t>oder</a:t>
            </a:r>
            <a:r>
              <a:rPr lang="en-GB" sz="4000" b="1" dirty="0">
                <a:solidFill>
                  <a:schemeClr val="accent1">
                    <a:lumMod val="50000"/>
                  </a:schemeClr>
                </a:solidFill>
                <a:latin typeface="Century Gothic" panose="020B0502020202020204" pitchFamily="34" charset="0"/>
              </a:rPr>
              <a:t> [AU] und [ÄU]?</a:t>
            </a:r>
          </a:p>
        </p:txBody>
      </p:sp>
      <p:sp>
        <p:nvSpPr>
          <p:cNvPr id="16" name="Action Button: Custom 15">
            <a:hlinkClick r:id="" action="ppaction://noaction" highlightClick="1">
              <a:snd r:embed="rId4" name="Ger_2.2.2_phonics_sentence_3.wav"/>
            </a:hlinkClick>
          </p:cNvPr>
          <p:cNvSpPr/>
          <p:nvPr/>
        </p:nvSpPr>
        <p:spPr>
          <a:xfrm>
            <a:off x="328970" y="2091393"/>
            <a:ext cx="540000" cy="50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1</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3734" y="2021913"/>
            <a:ext cx="522871" cy="544657"/>
          </a:xfrm>
          <a:prstGeom prst="rect">
            <a:avLst/>
          </a:prstGeom>
        </p:spPr>
      </p:pic>
      <p:sp>
        <p:nvSpPr>
          <p:cNvPr id="8" name="TextBox 7"/>
          <p:cNvSpPr txBox="1"/>
          <p:nvPr/>
        </p:nvSpPr>
        <p:spPr>
          <a:xfrm>
            <a:off x="922883" y="1978630"/>
            <a:ext cx="943624"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AU</a:t>
            </a:r>
          </a:p>
        </p:txBody>
      </p:sp>
      <p:sp>
        <p:nvSpPr>
          <p:cNvPr id="2" name="TextBox 1"/>
          <p:cNvSpPr txBox="1"/>
          <p:nvPr/>
        </p:nvSpPr>
        <p:spPr>
          <a:xfrm>
            <a:off x="1153886" y="3052836"/>
            <a:ext cx="11038114" cy="923330"/>
          </a:xfrm>
          <a:prstGeom prst="rect">
            <a:avLst/>
          </a:prstGeom>
          <a:noFill/>
        </p:spPr>
        <p:txBody>
          <a:bodyPr wrap="square" rtlCol="0">
            <a:spAutoFit/>
          </a:bodyPr>
          <a:lstStyle/>
          <a:p>
            <a:r>
              <a:rPr lang="es-CO" sz="5400" dirty="0">
                <a:solidFill>
                  <a:schemeClr val="accent1">
                    <a:lumMod val="50000"/>
                  </a:schemeClr>
                </a:solidFill>
                <a:latin typeface="Century Gothic" panose="020B0502020202020204" pitchFamily="34" charset="0"/>
                <a:cs typeface="Calibri" panose="020F0502020204030204" pitchFamily="34" charset="0"/>
              </a:rPr>
              <a:t>Er </a:t>
            </a:r>
            <a:r>
              <a:rPr lang="es-CO" sz="5400" dirty="0" err="1">
                <a:solidFill>
                  <a:schemeClr val="accent1">
                    <a:lumMod val="50000"/>
                  </a:schemeClr>
                </a:solidFill>
                <a:latin typeface="Century Gothic" panose="020B0502020202020204" pitchFamily="34" charset="0"/>
                <a:cs typeface="Calibri" panose="020F0502020204030204" pitchFamily="34" charset="0"/>
              </a:rPr>
              <a:t>kann</a:t>
            </a:r>
            <a:r>
              <a:rPr lang="es-CO" sz="5400" dirty="0">
                <a:solidFill>
                  <a:schemeClr val="accent1">
                    <a:lumMod val="50000"/>
                  </a:schemeClr>
                </a:solidFill>
                <a:latin typeface="Century Gothic" panose="020B0502020202020204" pitchFamily="34" charset="0"/>
                <a:cs typeface="Calibri" panose="020F0502020204030204" pitchFamily="34" charset="0"/>
              </a:rPr>
              <a:t> l</a:t>
            </a:r>
            <a:r>
              <a:rPr lang="en-GB" sz="5400" b="1" dirty="0">
                <a:solidFill>
                  <a:srgbClr val="DAA520"/>
                </a:solidFill>
                <a:latin typeface="Century Gothic" panose="020B0502020202020204" pitchFamily="34" charset="0"/>
                <a:cs typeface="Calibri" panose="020F0502020204030204" pitchFamily="34" charset="0"/>
              </a:rPr>
              <a:t>au</a:t>
            </a:r>
            <a:r>
              <a:rPr lang="es-CO" sz="5400" dirty="0" err="1">
                <a:solidFill>
                  <a:schemeClr val="accent1">
                    <a:lumMod val="50000"/>
                  </a:schemeClr>
                </a:solidFill>
                <a:latin typeface="Century Gothic" panose="020B0502020202020204" pitchFamily="34" charset="0"/>
                <a:cs typeface="Calibri" panose="020F0502020204030204" pitchFamily="34" charset="0"/>
              </a:rPr>
              <a:t>fen</a:t>
            </a:r>
            <a:r>
              <a:rPr lang="es-CO" sz="5400" dirty="0">
                <a:solidFill>
                  <a:schemeClr val="accent1">
                    <a:lumMod val="50000"/>
                  </a:schemeClr>
                </a:solidFill>
                <a:latin typeface="Century Gothic" panose="020B0502020202020204" pitchFamily="34" charset="0"/>
                <a:cs typeface="Calibri" panose="020F0502020204030204" pitchFamily="34" charset="0"/>
              </a:rPr>
              <a:t>.</a:t>
            </a:r>
            <a:endParaRPr lang="en-GB" sz="5400" dirty="0">
              <a:solidFill>
                <a:schemeClr val="accent1">
                  <a:lumMod val="50000"/>
                </a:schemeClr>
              </a:solidFill>
            </a:endParaRPr>
          </a:p>
        </p:txBody>
      </p:sp>
      <p:sp>
        <p:nvSpPr>
          <p:cNvPr id="11" name="Title 1"/>
          <p:cNvSpPr>
            <a:spLocks noGrp="1"/>
          </p:cNvSpPr>
          <p:nvPr>
            <p:ph type="title"/>
          </p:nvPr>
        </p:nvSpPr>
        <p:spPr>
          <a:xfrm>
            <a:off x="0" y="279684"/>
            <a:ext cx="7102642" cy="723443"/>
          </a:xfrm>
        </p:spPr>
        <p:txBody>
          <a:bodyPr>
            <a:normAutofit/>
          </a:bodyPr>
          <a:lstStyle/>
          <a:p>
            <a:r>
              <a:rPr lang="en-GB" sz="3100" b="1" dirty="0">
                <a:solidFill>
                  <a:schemeClr val="bg1"/>
                </a:solidFill>
              </a:rPr>
              <a:t>[AU] </a:t>
            </a:r>
            <a:r>
              <a:rPr lang="en-GB" sz="3100" b="1" dirty="0" err="1">
                <a:solidFill>
                  <a:schemeClr val="bg1"/>
                </a:solidFill>
              </a:rPr>
              <a:t>oder</a:t>
            </a:r>
            <a:r>
              <a:rPr lang="en-GB" sz="3100" b="1" dirty="0">
                <a:solidFill>
                  <a:schemeClr val="bg1"/>
                </a:solidFill>
              </a:rPr>
              <a:t> [ÄU] </a:t>
            </a:r>
            <a:r>
              <a:rPr lang="en-GB" sz="3100" b="1" dirty="0" err="1">
                <a:solidFill>
                  <a:schemeClr val="bg1"/>
                </a:solidFill>
              </a:rPr>
              <a:t>oder</a:t>
            </a:r>
            <a:r>
              <a:rPr lang="en-GB" sz="3100" b="1" dirty="0">
                <a:solidFill>
                  <a:schemeClr val="bg1"/>
                </a:solidFill>
              </a:rPr>
              <a:t> </a:t>
            </a:r>
            <a:r>
              <a:rPr lang="en-GB" sz="3100" b="1" dirty="0" err="1">
                <a:solidFill>
                  <a:schemeClr val="bg1"/>
                </a:solidFill>
              </a:rPr>
              <a:t>beide</a:t>
            </a:r>
            <a:r>
              <a:rPr lang="en-GB" sz="3100" b="1" dirty="0">
                <a:solidFill>
                  <a:schemeClr val="bg1"/>
                </a:solidFill>
              </a:rPr>
              <a:t>?</a:t>
            </a:r>
          </a:p>
        </p:txBody>
      </p:sp>
    </p:spTree>
    <p:extLst>
      <p:ext uri="{BB962C8B-B14F-4D97-AF65-F5344CB8AC3E}">
        <p14:creationId xmlns:p14="http://schemas.microsoft.com/office/powerpoint/2010/main" val="29276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2136" y="2293410"/>
            <a:ext cx="11674929" cy="1015663"/>
          </a:xfrm>
          <a:prstGeom prst="rect">
            <a:avLst/>
          </a:prstGeom>
          <a:noFill/>
        </p:spPr>
        <p:txBody>
          <a:bodyPr wrap="square" rtlCol="0">
            <a:spAutoFit/>
          </a:bodyPr>
          <a:lstStyle/>
          <a:p>
            <a:r>
              <a:rPr lang="es-CO" sz="6000" dirty="0">
                <a:solidFill>
                  <a:schemeClr val="accent1">
                    <a:lumMod val="50000"/>
                  </a:schemeClr>
                </a:solidFill>
                <a:latin typeface="Century Gothic" panose="020B0502020202020204" pitchFamily="34" charset="0"/>
                <a:cs typeface="Calibri" panose="020F0502020204030204" pitchFamily="34" charset="0"/>
              </a:rPr>
              <a:t>Er </a:t>
            </a:r>
            <a:r>
              <a:rPr lang="es-CO" sz="6000" dirty="0" err="1">
                <a:solidFill>
                  <a:schemeClr val="accent1">
                    <a:lumMod val="50000"/>
                  </a:schemeClr>
                </a:solidFill>
                <a:latin typeface="Century Gothic" panose="020B0502020202020204" pitchFamily="34" charset="0"/>
                <a:cs typeface="Calibri" panose="020F0502020204030204" pitchFamily="34" charset="0"/>
              </a:rPr>
              <a:t>kann</a:t>
            </a:r>
            <a:r>
              <a:rPr lang="es-CO" sz="6000" dirty="0">
                <a:solidFill>
                  <a:schemeClr val="accent1">
                    <a:lumMod val="50000"/>
                  </a:schemeClr>
                </a:solidFill>
                <a:latin typeface="Century Gothic" panose="020B0502020202020204" pitchFamily="34" charset="0"/>
                <a:cs typeface="Calibri" panose="020F0502020204030204" pitchFamily="34" charset="0"/>
              </a:rPr>
              <a:t> l</a:t>
            </a:r>
            <a:r>
              <a:rPr lang="en-GB" sz="6000" b="1" dirty="0">
                <a:solidFill>
                  <a:srgbClr val="DAA520"/>
                </a:solidFill>
                <a:latin typeface="Century Gothic" panose="020B0502020202020204" pitchFamily="34" charset="0"/>
                <a:cs typeface="Calibri" panose="020F0502020204030204" pitchFamily="34" charset="0"/>
              </a:rPr>
              <a:t>au</a:t>
            </a:r>
            <a:r>
              <a:rPr lang="es-CO" sz="6000" dirty="0" err="1">
                <a:solidFill>
                  <a:schemeClr val="accent1">
                    <a:lumMod val="50000"/>
                  </a:schemeClr>
                </a:solidFill>
                <a:latin typeface="Century Gothic" panose="020B0502020202020204" pitchFamily="34" charset="0"/>
                <a:cs typeface="Calibri" panose="020F0502020204030204" pitchFamily="34" charset="0"/>
              </a:rPr>
              <a:t>fen</a:t>
            </a:r>
            <a:r>
              <a:rPr lang="es-CO" sz="6000" dirty="0">
                <a:solidFill>
                  <a:schemeClr val="accent1">
                    <a:lumMod val="50000"/>
                  </a:schemeClr>
                </a:solidFill>
                <a:latin typeface="Century Gothic" panose="020B0502020202020204" pitchFamily="34" charset="0"/>
                <a:cs typeface="Calibri" panose="020F0502020204030204" pitchFamily="34" charset="0"/>
              </a:rPr>
              <a:t>.</a:t>
            </a:r>
            <a:endParaRPr lang="es-CO" sz="58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6" name="Action Button: Custom 5">
            <a:hlinkClick r:id="" action="ppaction://noaction" highlightClick="1">
              <a:snd r:embed="rId3" name="Ger_2.2.2_phonics_sentence_3.wav"/>
            </a:hlinkClick>
          </p:cNvPr>
          <p:cNvSpPr/>
          <p:nvPr/>
        </p:nvSpPr>
        <p:spPr>
          <a:xfrm>
            <a:off x="212584" y="2549242"/>
            <a:ext cx="540000" cy="504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1</a:t>
            </a:r>
          </a:p>
        </p:txBody>
      </p:sp>
      <p:grpSp>
        <p:nvGrpSpPr>
          <p:cNvPr id="7" name="Group 6"/>
          <p:cNvGrpSpPr/>
          <p:nvPr/>
        </p:nvGrpSpPr>
        <p:grpSpPr>
          <a:xfrm>
            <a:off x="4044418" y="2518272"/>
            <a:ext cx="972000" cy="756000"/>
            <a:chOff x="6226232" y="2481696"/>
            <a:chExt cx="972000" cy="756000"/>
          </a:xfrm>
        </p:grpSpPr>
        <p:sp>
          <p:nvSpPr>
            <p:cNvPr id="10" name="Rectangle 9"/>
            <p:cNvSpPr/>
            <p:nvPr/>
          </p:nvSpPr>
          <p:spPr>
            <a:xfrm>
              <a:off x="6226232" y="2481696"/>
              <a:ext cx="972000" cy="7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248400" y="3120044"/>
              <a:ext cx="93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9380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153886" y="4085640"/>
            <a:ext cx="115246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Do </a:t>
            </a:r>
            <a:r>
              <a:rPr kumimoji="0" lang="es-CO" sz="3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you</a:t>
            </a:r>
            <a:r>
              <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a:t>
            </a:r>
            <a:r>
              <a:rPr kumimoji="0" lang="es-CO" sz="3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dream</a:t>
            </a:r>
            <a:r>
              <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 are </a:t>
            </a:r>
            <a:r>
              <a:rPr kumimoji="0" lang="es-CO" sz="3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you</a:t>
            </a:r>
            <a:r>
              <a:rPr kumimoji="0" lang="es-CO" sz="36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a:t>
            </a:r>
            <a:r>
              <a:rPr kumimoji="0" lang="es-CO" sz="3600" b="0"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dreaming</a:t>
            </a:r>
            <a:r>
              <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a:t>
            </a:r>
            <a:r>
              <a:rPr kumimoji="0" lang="es-CO" sz="3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about</a:t>
            </a:r>
            <a:r>
              <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a:t>
            </a:r>
            <a:r>
              <a:rPr kumimoji="0" lang="en-GB" sz="3600" b="0" i="0" u="none" strike="noStrike" kern="1200" cap="none" spc="0" normalizeH="0" baseline="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trees</a:t>
            </a:r>
            <a:r>
              <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t>
            </a:r>
          </a:p>
        </p:txBody>
      </p:sp>
      <p:sp>
        <p:nvSpPr>
          <p:cNvPr id="15" name="TextBox 14"/>
          <p:cNvSpPr txBox="1"/>
          <p:nvPr/>
        </p:nvSpPr>
        <p:spPr>
          <a:xfrm>
            <a:off x="328971" y="1160220"/>
            <a:ext cx="11204264" cy="707886"/>
          </a:xfrm>
          <a:prstGeom prst="rect">
            <a:avLst/>
          </a:prstGeom>
          <a:noFill/>
        </p:spPr>
        <p:txBody>
          <a:bodyPr wrap="square" rtlCol="0">
            <a:spAutoFit/>
          </a:bodyPr>
          <a:lstStyle/>
          <a:p>
            <a:r>
              <a:rPr lang="en-GB" sz="4000" b="1" dirty="0">
                <a:solidFill>
                  <a:srgbClr val="115076"/>
                </a:solidFill>
                <a:latin typeface="Century Gothic" panose="020B0502020202020204" pitchFamily="34" charset="0"/>
              </a:rPr>
              <a:t>Was </a:t>
            </a:r>
            <a:r>
              <a:rPr lang="en-GB" sz="4000" b="1" dirty="0" err="1">
                <a:solidFill>
                  <a:srgbClr val="115076"/>
                </a:solidFill>
                <a:latin typeface="Century Gothic" panose="020B0502020202020204" pitchFamily="34" charset="0"/>
              </a:rPr>
              <a:t>hörst</a:t>
            </a:r>
            <a:r>
              <a:rPr lang="en-GB" sz="4000" b="1" dirty="0">
                <a:solidFill>
                  <a:srgbClr val="115076"/>
                </a:solidFill>
                <a:latin typeface="Century Gothic" panose="020B0502020202020204" pitchFamily="34" charset="0"/>
              </a:rPr>
              <a:t> du? [AU], [ÄU] </a:t>
            </a:r>
            <a:r>
              <a:rPr lang="en-GB" sz="4000" b="1" dirty="0" err="1">
                <a:solidFill>
                  <a:srgbClr val="115076"/>
                </a:solidFill>
                <a:latin typeface="Century Gothic" panose="020B0502020202020204" pitchFamily="34" charset="0"/>
              </a:rPr>
              <a:t>oder</a:t>
            </a:r>
            <a:r>
              <a:rPr lang="en-GB" sz="4000" b="1" dirty="0">
                <a:solidFill>
                  <a:srgbClr val="115076"/>
                </a:solidFill>
                <a:latin typeface="Century Gothic" panose="020B0502020202020204" pitchFamily="34" charset="0"/>
              </a:rPr>
              <a:t> [AU] und [ÄU]?</a:t>
            </a:r>
          </a:p>
        </p:txBody>
      </p:sp>
      <p:sp>
        <p:nvSpPr>
          <p:cNvPr id="16" name="Action Button: Custom 15">
            <a:hlinkClick r:id="" action="ppaction://noaction" highlightClick="1">
              <a:snd r:embed="rId3" name="Ger_2.2.2_phonics_sentence_2.wav"/>
            </a:hlinkClick>
          </p:cNvPr>
          <p:cNvSpPr/>
          <p:nvPr/>
        </p:nvSpPr>
        <p:spPr>
          <a:xfrm>
            <a:off x="328970" y="2072343"/>
            <a:ext cx="540000" cy="504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7367" y="1960140"/>
            <a:ext cx="522871" cy="544657"/>
          </a:xfrm>
          <a:prstGeom prst="rect">
            <a:avLst/>
          </a:prstGeom>
        </p:spPr>
      </p:pic>
      <p:sp>
        <p:nvSpPr>
          <p:cNvPr id="8" name="TextBox 7"/>
          <p:cNvSpPr txBox="1"/>
          <p:nvPr/>
        </p:nvSpPr>
        <p:spPr>
          <a:xfrm>
            <a:off x="861093" y="1942139"/>
            <a:ext cx="2628900" cy="646331"/>
          </a:xfrm>
          <a:prstGeom prst="rect">
            <a:avLst/>
          </a:prstGeom>
          <a:noFill/>
        </p:spPr>
        <p:txBody>
          <a:bodyPr wrap="square" rtlCol="0">
            <a:spAutoFit/>
          </a:bodyPr>
          <a:lstStyle/>
          <a:p>
            <a:r>
              <a:rPr lang="en-GB" sz="3600" b="1" dirty="0">
                <a:solidFill>
                  <a:srgbClr val="115076"/>
                </a:solidFill>
                <a:latin typeface="Century Gothic" panose="020B0502020202020204" pitchFamily="34" charset="0"/>
              </a:rPr>
              <a:t>ÄU</a:t>
            </a:r>
          </a:p>
        </p:txBody>
      </p:sp>
      <p:sp>
        <p:nvSpPr>
          <p:cNvPr id="2" name="TextBox 1"/>
          <p:cNvSpPr txBox="1"/>
          <p:nvPr/>
        </p:nvSpPr>
        <p:spPr>
          <a:xfrm>
            <a:off x="1153886" y="3033786"/>
            <a:ext cx="11038114" cy="923330"/>
          </a:xfrm>
          <a:prstGeom prst="rect">
            <a:avLst/>
          </a:prstGeom>
          <a:noFill/>
        </p:spPr>
        <p:txBody>
          <a:bodyPr wrap="square" rtlCol="0">
            <a:spAutoFit/>
          </a:bodyPr>
          <a:lstStyle/>
          <a:p>
            <a:r>
              <a:rPr lang="es-CO" sz="5400" dirty="0" err="1">
                <a:solidFill>
                  <a:schemeClr val="accent1">
                    <a:lumMod val="50000"/>
                  </a:schemeClr>
                </a:solidFill>
                <a:latin typeface="Century Gothic" panose="020B0502020202020204" pitchFamily="34" charset="0"/>
                <a:cs typeface="Calibri" panose="020F0502020204030204" pitchFamily="34" charset="0"/>
              </a:rPr>
              <a:t>Tr</a:t>
            </a:r>
            <a:r>
              <a:rPr lang="en-GB" sz="5400" b="1" dirty="0" err="1">
                <a:solidFill>
                  <a:srgbClr val="DAA520"/>
                </a:solidFill>
                <a:latin typeface="Century Gothic" panose="020B0502020202020204" pitchFamily="34" charset="0"/>
                <a:cs typeface="Calibri" panose="020F0502020204030204" pitchFamily="34" charset="0"/>
              </a:rPr>
              <a:t>äu</a:t>
            </a:r>
            <a:r>
              <a:rPr lang="es-CO" sz="5400" dirty="0" err="1">
                <a:solidFill>
                  <a:schemeClr val="accent1">
                    <a:lumMod val="50000"/>
                  </a:schemeClr>
                </a:solidFill>
                <a:latin typeface="Century Gothic" panose="020B0502020202020204" pitchFamily="34" charset="0"/>
                <a:cs typeface="Calibri" panose="020F0502020204030204" pitchFamily="34" charset="0"/>
              </a:rPr>
              <a:t>mst</a:t>
            </a:r>
            <a:r>
              <a:rPr lang="es-CO" sz="5400" dirty="0">
                <a:solidFill>
                  <a:schemeClr val="accent1">
                    <a:lumMod val="50000"/>
                  </a:schemeClr>
                </a:solidFill>
                <a:latin typeface="Century Gothic" panose="020B0502020202020204" pitchFamily="34" charset="0"/>
                <a:cs typeface="Calibri" panose="020F0502020204030204" pitchFamily="34" charset="0"/>
              </a:rPr>
              <a:t> du von B</a:t>
            </a:r>
            <a:r>
              <a:rPr lang="en-GB" sz="5400" b="1" dirty="0" err="1">
                <a:solidFill>
                  <a:srgbClr val="DAA520"/>
                </a:solidFill>
                <a:latin typeface="Century Gothic" panose="020B0502020202020204" pitchFamily="34" charset="0"/>
                <a:cs typeface="Calibri" panose="020F0502020204030204" pitchFamily="34" charset="0"/>
              </a:rPr>
              <a:t>äu</a:t>
            </a:r>
            <a:r>
              <a:rPr lang="es-CO" sz="5400" dirty="0" err="1">
                <a:solidFill>
                  <a:schemeClr val="accent1">
                    <a:lumMod val="50000"/>
                  </a:schemeClr>
                </a:solidFill>
                <a:latin typeface="Century Gothic" panose="020B0502020202020204" pitchFamily="34" charset="0"/>
                <a:cs typeface="Calibri" panose="020F0502020204030204" pitchFamily="34" charset="0"/>
              </a:rPr>
              <a:t>men</a:t>
            </a:r>
            <a:r>
              <a:rPr lang="es-CO" sz="5400" dirty="0">
                <a:solidFill>
                  <a:schemeClr val="accent1">
                    <a:lumMod val="50000"/>
                  </a:schemeClr>
                </a:solidFill>
                <a:latin typeface="Century Gothic" panose="020B0502020202020204" pitchFamily="34" charset="0"/>
                <a:cs typeface="Calibri" panose="020F0502020204030204" pitchFamily="34" charset="0"/>
              </a:rPr>
              <a:t>?</a:t>
            </a:r>
            <a:endParaRPr lang="en-GB" sz="5400" dirty="0">
              <a:solidFill>
                <a:schemeClr val="accent1">
                  <a:lumMod val="50000"/>
                </a:schemeClr>
              </a:solidFill>
            </a:endParaRPr>
          </a:p>
        </p:txBody>
      </p:sp>
      <p:sp>
        <p:nvSpPr>
          <p:cNvPr id="11" name="Title 1"/>
          <p:cNvSpPr>
            <a:spLocks noGrp="1"/>
          </p:cNvSpPr>
          <p:nvPr>
            <p:ph type="title"/>
          </p:nvPr>
        </p:nvSpPr>
        <p:spPr>
          <a:xfrm>
            <a:off x="216397" y="245000"/>
            <a:ext cx="7102642" cy="723443"/>
          </a:xfrm>
        </p:spPr>
        <p:txBody>
          <a:bodyPr>
            <a:normAutofit/>
          </a:bodyPr>
          <a:lstStyle/>
          <a:p>
            <a:r>
              <a:rPr lang="en-GB" sz="3100" b="1" dirty="0">
                <a:solidFill>
                  <a:schemeClr val="bg1"/>
                </a:solidFill>
              </a:rPr>
              <a:t>‘AU’ </a:t>
            </a:r>
            <a:r>
              <a:rPr lang="en-GB" sz="3100" b="1" dirty="0" err="1">
                <a:solidFill>
                  <a:schemeClr val="bg1"/>
                </a:solidFill>
              </a:rPr>
              <a:t>oder</a:t>
            </a:r>
            <a:r>
              <a:rPr lang="en-GB" sz="3100" b="1" dirty="0">
                <a:solidFill>
                  <a:schemeClr val="bg1"/>
                </a:solidFill>
              </a:rPr>
              <a:t> ÄU </a:t>
            </a:r>
            <a:r>
              <a:rPr lang="en-GB" sz="3100" b="1" dirty="0" err="1">
                <a:solidFill>
                  <a:schemeClr val="bg1"/>
                </a:solidFill>
              </a:rPr>
              <a:t>oder</a:t>
            </a:r>
            <a:r>
              <a:rPr lang="en-GB" sz="3100" b="1" dirty="0">
                <a:solidFill>
                  <a:schemeClr val="bg1"/>
                </a:solidFill>
              </a:rPr>
              <a:t> </a:t>
            </a:r>
            <a:r>
              <a:rPr lang="en-GB" sz="3100" b="1" dirty="0" err="1">
                <a:solidFill>
                  <a:schemeClr val="bg1"/>
                </a:solidFill>
              </a:rPr>
              <a:t>beide</a:t>
            </a:r>
            <a:r>
              <a:rPr lang="en-GB" sz="3100" b="1" dirty="0">
                <a:solidFill>
                  <a:schemeClr val="bg1"/>
                </a:solidFill>
              </a:rPr>
              <a:t>?</a:t>
            </a:r>
          </a:p>
        </p:txBody>
      </p:sp>
      <p:pic>
        <p:nvPicPr>
          <p:cNvPr id="14" name="Picture 13"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965902" cy="869950"/>
          </a:xfrm>
          <a:prstGeom prst="rect">
            <a:avLst/>
          </a:prstGeom>
        </p:spPr>
      </p:pic>
      <p:sp>
        <p:nvSpPr>
          <p:cNvPr id="17" name="Title 1"/>
          <p:cNvSpPr txBox="1">
            <a:spLocks/>
          </p:cNvSpPr>
          <p:nvPr/>
        </p:nvSpPr>
        <p:spPr>
          <a:xfrm>
            <a:off x="0" y="279684"/>
            <a:ext cx="7102642" cy="723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100" b="1" dirty="0">
                <a:solidFill>
                  <a:schemeClr val="bg1"/>
                </a:solidFill>
              </a:rPr>
              <a:t>[AU] </a:t>
            </a:r>
            <a:r>
              <a:rPr lang="en-GB" sz="3100" b="1" dirty="0" err="1">
                <a:solidFill>
                  <a:schemeClr val="bg1"/>
                </a:solidFill>
              </a:rPr>
              <a:t>oder</a:t>
            </a:r>
            <a:r>
              <a:rPr lang="en-GB" sz="3100" b="1" dirty="0">
                <a:solidFill>
                  <a:schemeClr val="bg1"/>
                </a:solidFill>
              </a:rPr>
              <a:t> [ÄU] </a:t>
            </a:r>
            <a:r>
              <a:rPr lang="en-GB" sz="3100" b="1" dirty="0" err="1">
                <a:solidFill>
                  <a:schemeClr val="bg1"/>
                </a:solidFill>
              </a:rPr>
              <a:t>oder</a:t>
            </a:r>
            <a:r>
              <a:rPr lang="en-GB" sz="3100" b="1" dirty="0">
                <a:solidFill>
                  <a:schemeClr val="bg1"/>
                </a:solidFill>
              </a:rPr>
              <a:t> </a:t>
            </a:r>
            <a:r>
              <a:rPr lang="en-GB" sz="3100" b="1" dirty="0" err="1">
                <a:solidFill>
                  <a:schemeClr val="bg1"/>
                </a:solidFill>
              </a:rPr>
              <a:t>beide</a:t>
            </a:r>
            <a:r>
              <a:rPr lang="en-GB" sz="3100" b="1" dirty="0">
                <a:solidFill>
                  <a:schemeClr val="bg1"/>
                </a:solidFill>
              </a:rPr>
              <a:t>?</a:t>
            </a:r>
          </a:p>
        </p:txBody>
      </p:sp>
    </p:spTree>
    <p:extLst>
      <p:ext uri="{BB962C8B-B14F-4D97-AF65-F5344CB8AC3E}">
        <p14:creationId xmlns:p14="http://schemas.microsoft.com/office/powerpoint/2010/main" val="31994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5804" y="2242973"/>
            <a:ext cx="11674929" cy="1015663"/>
          </a:xfrm>
          <a:prstGeom prst="rect">
            <a:avLst/>
          </a:prstGeom>
          <a:noFill/>
        </p:spPr>
        <p:txBody>
          <a:bodyPr wrap="square" rtlCol="0">
            <a:spAutoFit/>
          </a:bodyPr>
          <a:lstStyle/>
          <a:p>
            <a:r>
              <a:rPr lang="es-CO" sz="6000" dirty="0" err="1">
                <a:solidFill>
                  <a:schemeClr val="accent1">
                    <a:lumMod val="50000"/>
                  </a:schemeClr>
                </a:solidFill>
                <a:latin typeface="Century Gothic" panose="020B0502020202020204" pitchFamily="34" charset="0"/>
                <a:cs typeface="Calibri" panose="020F0502020204030204" pitchFamily="34" charset="0"/>
              </a:rPr>
              <a:t>Tr</a:t>
            </a:r>
            <a:r>
              <a:rPr lang="en-GB" sz="6000" b="1" dirty="0" err="1">
                <a:solidFill>
                  <a:srgbClr val="DAA520"/>
                </a:solidFill>
                <a:latin typeface="Century Gothic" panose="020B0502020202020204" pitchFamily="34" charset="0"/>
                <a:cs typeface="Calibri" panose="020F0502020204030204" pitchFamily="34" charset="0"/>
              </a:rPr>
              <a:t>äu</a:t>
            </a:r>
            <a:r>
              <a:rPr lang="es-CO" sz="6000" dirty="0" err="1">
                <a:solidFill>
                  <a:schemeClr val="accent1">
                    <a:lumMod val="50000"/>
                  </a:schemeClr>
                </a:solidFill>
                <a:latin typeface="Century Gothic" panose="020B0502020202020204" pitchFamily="34" charset="0"/>
                <a:cs typeface="Calibri" panose="020F0502020204030204" pitchFamily="34" charset="0"/>
              </a:rPr>
              <a:t>mst</a:t>
            </a:r>
            <a:r>
              <a:rPr lang="es-CO" sz="6000" dirty="0">
                <a:solidFill>
                  <a:schemeClr val="accent1">
                    <a:lumMod val="50000"/>
                  </a:schemeClr>
                </a:solidFill>
                <a:latin typeface="Century Gothic" panose="020B0502020202020204" pitchFamily="34" charset="0"/>
                <a:cs typeface="Calibri" panose="020F0502020204030204" pitchFamily="34" charset="0"/>
              </a:rPr>
              <a:t> du von B</a:t>
            </a:r>
            <a:r>
              <a:rPr lang="en-GB" sz="6000" b="1" dirty="0" err="1">
                <a:solidFill>
                  <a:srgbClr val="DAA520"/>
                </a:solidFill>
                <a:latin typeface="Century Gothic" panose="020B0502020202020204" pitchFamily="34" charset="0"/>
                <a:cs typeface="Calibri" panose="020F0502020204030204" pitchFamily="34" charset="0"/>
              </a:rPr>
              <a:t>äu</a:t>
            </a:r>
            <a:r>
              <a:rPr lang="es-CO" sz="6000" dirty="0" err="1">
                <a:solidFill>
                  <a:schemeClr val="accent1">
                    <a:lumMod val="50000"/>
                  </a:schemeClr>
                </a:solidFill>
                <a:latin typeface="Century Gothic" panose="020B0502020202020204" pitchFamily="34" charset="0"/>
                <a:cs typeface="Calibri" panose="020F0502020204030204" pitchFamily="34" charset="0"/>
              </a:rPr>
              <a:t>men</a:t>
            </a:r>
            <a:r>
              <a:rPr lang="es-CO" sz="6000" dirty="0">
                <a:solidFill>
                  <a:schemeClr val="accent1">
                    <a:lumMod val="50000"/>
                  </a:schemeClr>
                </a:solidFill>
                <a:latin typeface="Century Gothic" panose="020B0502020202020204" pitchFamily="34" charset="0"/>
                <a:cs typeface="Calibri" panose="020F0502020204030204" pitchFamily="34" charset="0"/>
              </a:rPr>
              <a:t>?</a:t>
            </a:r>
            <a:endParaRPr lang="es-CO" sz="58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6" name="Action Button: Custom 5">
            <a:hlinkClick r:id="" action="ppaction://noaction" highlightClick="1">
              <a:snd r:embed="rId3" name="Ger_2.2.2_phonics_sentence_2.wav"/>
            </a:hlinkClick>
          </p:cNvPr>
          <p:cNvSpPr/>
          <p:nvPr/>
        </p:nvSpPr>
        <p:spPr>
          <a:xfrm>
            <a:off x="212584" y="2549242"/>
            <a:ext cx="540000" cy="504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2</a:t>
            </a:r>
          </a:p>
        </p:txBody>
      </p:sp>
      <p:grpSp>
        <p:nvGrpSpPr>
          <p:cNvPr id="12" name="Group 11"/>
          <p:cNvGrpSpPr/>
          <p:nvPr/>
        </p:nvGrpSpPr>
        <p:grpSpPr>
          <a:xfrm>
            <a:off x="1465810" y="2445120"/>
            <a:ext cx="972000" cy="792000"/>
            <a:chOff x="6226232" y="2463408"/>
            <a:chExt cx="972000" cy="792000"/>
          </a:xfrm>
        </p:grpSpPr>
        <p:sp>
          <p:nvSpPr>
            <p:cNvPr id="13" name="Rectangle 12"/>
            <p:cNvSpPr/>
            <p:nvPr/>
          </p:nvSpPr>
          <p:spPr>
            <a:xfrm>
              <a:off x="6226232" y="2463408"/>
              <a:ext cx="972000"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248400" y="3120044"/>
              <a:ext cx="93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7098514" y="2445120"/>
            <a:ext cx="972000" cy="792000"/>
            <a:chOff x="6226232" y="2463408"/>
            <a:chExt cx="972000" cy="792000"/>
          </a:xfrm>
        </p:grpSpPr>
        <p:sp>
          <p:nvSpPr>
            <p:cNvPr id="16" name="Rectangle 15"/>
            <p:cNvSpPr/>
            <p:nvPr/>
          </p:nvSpPr>
          <p:spPr>
            <a:xfrm>
              <a:off x="6226232" y="2463408"/>
              <a:ext cx="972000"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6248400" y="3120044"/>
              <a:ext cx="93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7738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153886" y="4074829"/>
            <a:ext cx="958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The</a:t>
            </a:r>
            <a:r>
              <a:rPr kumimoji="0" lang="es-CO" sz="36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a:t>
            </a:r>
            <a:r>
              <a:rPr kumimoji="0" lang="es-CO" sz="3600" b="0"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mice</a:t>
            </a:r>
            <a:r>
              <a:rPr kumimoji="0" lang="es-CO" sz="36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are at home.</a:t>
            </a:r>
            <a:endPar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216397" y="1162490"/>
            <a:ext cx="11204264" cy="707886"/>
          </a:xfrm>
          <a:prstGeom prst="rect">
            <a:avLst/>
          </a:prstGeom>
          <a:noFill/>
        </p:spPr>
        <p:txBody>
          <a:bodyPr wrap="square" rtlCol="0">
            <a:spAutoFit/>
          </a:bodyPr>
          <a:lstStyle/>
          <a:p>
            <a:r>
              <a:rPr lang="en-GB" sz="4000" b="1" dirty="0">
                <a:solidFill>
                  <a:schemeClr val="accent1">
                    <a:lumMod val="50000"/>
                  </a:schemeClr>
                </a:solidFill>
                <a:latin typeface="Century Gothic" panose="020B0502020202020204" pitchFamily="34" charset="0"/>
              </a:rPr>
              <a:t>Was </a:t>
            </a:r>
            <a:r>
              <a:rPr lang="en-GB" sz="4000" b="1" dirty="0" err="1">
                <a:solidFill>
                  <a:schemeClr val="accent1">
                    <a:lumMod val="50000"/>
                  </a:schemeClr>
                </a:solidFill>
                <a:latin typeface="Century Gothic" panose="020B0502020202020204" pitchFamily="34" charset="0"/>
              </a:rPr>
              <a:t>hörst</a:t>
            </a:r>
            <a:r>
              <a:rPr lang="en-GB" sz="4000" b="1" dirty="0">
                <a:solidFill>
                  <a:schemeClr val="accent1">
                    <a:lumMod val="50000"/>
                  </a:schemeClr>
                </a:solidFill>
                <a:latin typeface="Century Gothic" panose="020B0502020202020204" pitchFamily="34" charset="0"/>
              </a:rPr>
              <a:t> du? [AU], [ÄU] </a:t>
            </a:r>
            <a:r>
              <a:rPr lang="en-GB" sz="4000" b="1" dirty="0" err="1">
                <a:solidFill>
                  <a:schemeClr val="accent1">
                    <a:lumMod val="50000"/>
                  </a:schemeClr>
                </a:solidFill>
                <a:latin typeface="Century Gothic" panose="020B0502020202020204" pitchFamily="34" charset="0"/>
              </a:rPr>
              <a:t>oder</a:t>
            </a:r>
            <a:r>
              <a:rPr lang="en-GB" sz="4000" b="1" dirty="0">
                <a:solidFill>
                  <a:schemeClr val="accent1">
                    <a:lumMod val="50000"/>
                  </a:schemeClr>
                </a:solidFill>
                <a:latin typeface="Century Gothic" panose="020B0502020202020204" pitchFamily="34" charset="0"/>
              </a:rPr>
              <a:t> [AU] und [ÄU]?</a:t>
            </a:r>
          </a:p>
        </p:txBody>
      </p:sp>
      <p:sp>
        <p:nvSpPr>
          <p:cNvPr id="16" name="Action Button: Custom 15">
            <a:hlinkClick r:id="" action="ppaction://noaction" highlightClick="1">
              <a:snd r:embed="rId3" name="Ger_2.2.2_phonics_sentence_1.wav"/>
            </a:hlinkClick>
          </p:cNvPr>
          <p:cNvSpPr/>
          <p:nvPr/>
        </p:nvSpPr>
        <p:spPr>
          <a:xfrm>
            <a:off x="328970" y="2034243"/>
            <a:ext cx="540000" cy="504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3</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2218" y="1806552"/>
            <a:ext cx="522871" cy="544657"/>
          </a:xfrm>
          <a:prstGeom prst="rect">
            <a:avLst/>
          </a:prstGeom>
        </p:spPr>
      </p:pic>
      <p:sp>
        <p:nvSpPr>
          <p:cNvPr id="8" name="TextBox 7"/>
          <p:cNvSpPr txBox="1"/>
          <p:nvPr/>
        </p:nvSpPr>
        <p:spPr>
          <a:xfrm>
            <a:off x="851983" y="1870376"/>
            <a:ext cx="2628900"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AU und ÄU</a:t>
            </a:r>
          </a:p>
        </p:txBody>
      </p:sp>
      <p:sp>
        <p:nvSpPr>
          <p:cNvPr id="2" name="TextBox 1"/>
          <p:cNvSpPr txBox="1"/>
          <p:nvPr/>
        </p:nvSpPr>
        <p:spPr>
          <a:xfrm>
            <a:off x="1153886" y="2995686"/>
            <a:ext cx="11038114" cy="923330"/>
          </a:xfrm>
          <a:prstGeom prst="rect">
            <a:avLst/>
          </a:prstGeom>
          <a:noFill/>
        </p:spPr>
        <p:txBody>
          <a:bodyPr wrap="square" rtlCol="0">
            <a:spAutoFit/>
          </a:bodyPr>
          <a:lstStyle/>
          <a:p>
            <a:r>
              <a:rPr lang="es-CO" sz="5400" dirty="0">
                <a:solidFill>
                  <a:schemeClr val="accent1">
                    <a:lumMod val="50000"/>
                  </a:schemeClr>
                </a:solidFill>
                <a:latin typeface="Century Gothic" panose="020B0502020202020204" pitchFamily="34" charset="0"/>
                <a:cs typeface="Calibri" panose="020F0502020204030204" pitchFamily="34" charset="0"/>
              </a:rPr>
              <a:t>Die M</a:t>
            </a:r>
            <a:r>
              <a:rPr lang="en-GB" sz="5400" b="1" dirty="0" err="1">
                <a:solidFill>
                  <a:srgbClr val="DAA520"/>
                </a:solidFill>
                <a:latin typeface="Century Gothic" panose="020B0502020202020204" pitchFamily="34" charset="0"/>
                <a:cs typeface="Calibri" panose="020F0502020204030204" pitchFamily="34" charset="0"/>
              </a:rPr>
              <a:t>äu</a:t>
            </a:r>
            <a:r>
              <a:rPr lang="es-CO" sz="5400" dirty="0">
                <a:solidFill>
                  <a:schemeClr val="accent1">
                    <a:lumMod val="50000"/>
                  </a:schemeClr>
                </a:solidFill>
                <a:latin typeface="Century Gothic" panose="020B0502020202020204" pitchFamily="34" charset="0"/>
                <a:cs typeface="Calibri" panose="020F0502020204030204" pitchFamily="34" charset="0"/>
              </a:rPr>
              <a:t>se </a:t>
            </a:r>
            <a:r>
              <a:rPr lang="es-CO" sz="5400" dirty="0" err="1">
                <a:solidFill>
                  <a:schemeClr val="accent1">
                    <a:lumMod val="50000"/>
                  </a:schemeClr>
                </a:solidFill>
                <a:latin typeface="Century Gothic" panose="020B0502020202020204" pitchFamily="34" charset="0"/>
                <a:cs typeface="Calibri" panose="020F0502020204030204" pitchFamily="34" charset="0"/>
              </a:rPr>
              <a:t>sind</a:t>
            </a:r>
            <a:r>
              <a:rPr lang="es-CO" sz="5400" dirty="0">
                <a:solidFill>
                  <a:schemeClr val="accent1">
                    <a:lumMod val="50000"/>
                  </a:schemeClr>
                </a:solidFill>
                <a:latin typeface="Century Gothic" panose="020B0502020202020204" pitchFamily="34" charset="0"/>
                <a:cs typeface="Calibri" panose="020F0502020204030204" pitchFamily="34" charset="0"/>
              </a:rPr>
              <a:t> </a:t>
            </a:r>
            <a:r>
              <a:rPr lang="es-CO" sz="5400" dirty="0" err="1">
                <a:solidFill>
                  <a:schemeClr val="accent1">
                    <a:lumMod val="50000"/>
                  </a:schemeClr>
                </a:solidFill>
                <a:latin typeface="Century Gothic" panose="020B0502020202020204" pitchFamily="34" charset="0"/>
                <a:cs typeface="Calibri" panose="020F0502020204030204" pitchFamily="34" charset="0"/>
              </a:rPr>
              <a:t>zu</a:t>
            </a:r>
            <a:r>
              <a:rPr lang="es-CO" sz="5400" dirty="0">
                <a:solidFill>
                  <a:schemeClr val="accent1">
                    <a:lumMod val="50000"/>
                  </a:schemeClr>
                </a:solidFill>
                <a:latin typeface="Century Gothic" panose="020B0502020202020204" pitchFamily="34" charset="0"/>
                <a:cs typeface="Calibri" panose="020F0502020204030204" pitchFamily="34" charset="0"/>
              </a:rPr>
              <a:t> H</a:t>
            </a:r>
            <a:r>
              <a:rPr lang="en-GB" sz="5400" b="1" dirty="0">
                <a:solidFill>
                  <a:srgbClr val="DAA520"/>
                </a:solidFill>
                <a:latin typeface="Century Gothic" panose="020B0502020202020204" pitchFamily="34" charset="0"/>
                <a:cs typeface="Calibri" panose="020F0502020204030204" pitchFamily="34" charset="0"/>
              </a:rPr>
              <a:t>au</a:t>
            </a:r>
            <a:r>
              <a:rPr lang="es-CO" sz="5400" dirty="0">
                <a:solidFill>
                  <a:schemeClr val="accent1">
                    <a:lumMod val="50000"/>
                  </a:schemeClr>
                </a:solidFill>
                <a:latin typeface="Century Gothic" panose="020B0502020202020204" pitchFamily="34" charset="0"/>
                <a:cs typeface="Calibri" panose="020F0502020204030204" pitchFamily="34" charset="0"/>
              </a:rPr>
              <a:t>se.</a:t>
            </a:r>
            <a:endParaRPr lang="en-GB" sz="5400" dirty="0">
              <a:solidFill>
                <a:schemeClr val="accent1">
                  <a:lumMod val="50000"/>
                </a:schemeClr>
              </a:solidFill>
            </a:endParaRPr>
          </a:p>
        </p:txBody>
      </p:sp>
      <p:sp>
        <p:nvSpPr>
          <p:cNvPr id="11" name="Title 1"/>
          <p:cNvSpPr>
            <a:spLocks noGrp="1"/>
          </p:cNvSpPr>
          <p:nvPr>
            <p:ph type="title"/>
          </p:nvPr>
        </p:nvSpPr>
        <p:spPr>
          <a:xfrm>
            <a:off x="216397" y="245000"/>
            <a:ext cx="7102642" cy="723443"/>
          </a:xfrm>
        </p:spPr>
        <p:txBody>
          <a:bodyPr>
            <a:normAutofit/>
          </a:bodyPr>
          <a:lstStyle/>
          <a:p>
            <a:r>
              <a:rPr lang="en-GB" sz="3100" b="1" dirty="0">
                <a:solidFill>
                  <a:schemeClr val="bg1"/>
                </a:solidFill>
              </a:rPr>
              <a:t>‘AU’ </a:t>
            </a:r>
            <a:r>
              <a:rPr lang="en-GB" sz="3100" b="1" dirty="0" err="1">
                <a:solidFill>
                  <a:schemeClr val="bg1"/>
                </a:solidFill>
              </a:rPr>
              <a:t>oder</a:t>
            </a:r>
            <a:r>
              <a:rPr lang="en-GB" sz="3100" b="1" dirty="0">
                <a:solidFill>
                  <a:schemeClr val="bg1"/>
                </a:solidFill>
              </a:rPr>
              <a:t> ÄU </a:t>
            </a:r>
            <a:r>
              <a:rPr lang="en-GB" sz="3100" b="1" dirty="0" err="1">
                <a:solidFill>
                  <a:schemeClr val="bg1"/>
                </a:solidFill>
              </a:rPr>
              <a:t>oder</a:t>
            </a:r>
            <a:r>
              <a:rPr lang="en-GB" sz="3100" b="1" dirty="0">
                <a:solidFill>
                  <a:schemeClr val="bg1"/>
                </a:solidFill>
              </a:rPr>
              <a:t> </a:t>
            </a:r>
            <a:r>
              <a:rPr lang="en-GB" sz="3100" b="1" dirty="0" err="1">
                <a:solidFill>
                  <a:schemeClr val="bg1"/>
                </a:solidFill>
              </a:rPr>
              <a:t>beide</a:t>
            </a:r>
            <a:r>
              <a:rPr lang="en-GB" sz="3100" b="1" dirty="0">
                <a:solidFill>
                  <a:schemeClr val="bg1"/>
                </a:solidFill>
              </a:rPr>
              <a:t>?</a:t>
            </a:r>
          </a:p>
        </p:txBody>
      </p:sp>
      <p:pic>
        <p:nvPicPr>
          <p:cNvPr id="12" name="Picture 11"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865541" cy="869950"/>
          </a:xfrm>
          <a:prstGeom prst="rect">
            <a:avLst/>
          </a:prstGeom>
        </p:spPr>
      </p:pic>
      <p:sp>
        <p:nvSpPr>
          <p:cNvPr id="14" name="Title 1"/>
          <p:cNvSpPr txBox="1">
            <a:spLocks/>
          </p:cNvSpPr>
          <p:nvPr/>
        </p:nvSpPr>
        <p:spPr>
          <a:xfrm>
            <a:off x="0" y="279684"/>
            <a:ext cx="7102642" cy="723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100" b="1" dirty="0">
                <a:solidFill>
                  <a:schemeClr val="bg1"/>
                </a:solidFill>
              </a:rPr>
              <a:t>[AU] </a:t>
            </a:r>
            <a:r>
              <a:rPr lang="en-GB" sz="3100" b="1" dirty="0" err="1">
                <a:solidFill>
                  <a:schemeClr val="bg1"/>
                </a:solidFill>
              </a:rPr>
              <a:t>oder</a:t>
            </a:r>
            <a:r>
              <a:rPr lang="en-GB" sz="3100" b="1" dirty="0">
                <a:solidFill>
                  <a:schemeClr val="bg1"/>
                </a:solidFill>
              </a:rPr>
              <a:t> [ÄU] </a:t>
            </a:r>
            <a:r>
              <a:rPr lang="en-GB" sz="3100" b="1" dirty="0" err="1">
                <a:solidFill>
                  <a:schemeClr val="bg1"/>
                </a:solidFill>
              </a:rPr>
              <a:t>oder</a:t>
            </a:r>
            <a:r>
              <a:rPr lang="en-GB" sz="3100" b="1" dirty="0">
                <a:solidFill>
                  <a:schemeClr val="bg1"/>
                </a:solidFill>
              </a:rPr>
              <a:t> </a:t>
            </a:r>
            <a:r>
              <a:rPr lang="en-GB" sz="3100" b="1" dirty="0" err="1">
                <a:solidFill>
                  <a:schemeClr val="bg1"/>
                </a:solidFill>
              </a:rPr>
              <a:t>beide</a:t>
            </a:r>
            <a:r>
              <a:rPr lang="en-GB" sz="3100" b="1" dirty="0">
                <a:solidFill>
                  <a:schemeClr val="bg1"/>
                </a:solidFill>
              </a:rPr>
              <a:t>?</a:t>
            </a:r>
          </a:p>
        </p:txBody>
      </p:sp>
    </p:spTree>
    <p:extLst>
      <p:ext uri="{BB962C8B-B14F-4D97-AF65-F5344CB8AC3E}">
        <p14:creationId xmlns:p14="http://schemas.microsoft.com/office/powerpoint/2010/main" val="204807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5451" y="2293410"/>
            <a:ext cx="11674929" cy="1015663"/>
          </a:xfrm>
          <a:prstGeom prst="rect">
            <a:avLst/>
          </a:prstGeom>
          <a:noFill/>
        </p:spPr>
        <p:txBody>
          <a:bodyPr wrap="square" rtlCol="0">
            <a:spAutoFit/>
          </a:bodyPr>
          <a:lstStyle/>
          <a:p>
            <a:r>
              <a:rPr lang="es-CO" sz="6000" dirty="0">
                <a:solidFill>
                  <a:schemeClr val="accent1">
                    <a:lumMod val="50000"/>
                  </a:schemeClr>
                </a:solidFill>
                <a:latin typeface="Century Gothic" panose="020B0502020202020204" pitchFamily="34" charset="0"/>
                <a:cs typeface="Calibri" panose="020F0502020204030204" pitchFamily="34" charset="0"/>
              </a:rPr>
              <a:t>Die M</a:t>
            </a:r>
            <a:r>
              <a:rPr lang="en-GB" sz="6000" b="1" dirty="0" err="1">
                <a:solidFill>
                  <a:srgbClr val="DAA520"/>
                </a:solidFill>
                <a:latin typeface="Century Gothic" panose="020B0502020202020204" pitchFamily="34" charset="0"/>
                <a:cs typeface="Calibri" panose="020F0502020204030204" pitchFamily="34" charset="0"/>
              </a:rPr>
              <a:t>äu</a:t>
            </a:r>
            <a:r>
              <a:rPr lang="es-CO" sz="6000" dirty="0">
                <a:solidFill>
                  <a:schemeClr val="accent1">
                    <a:lumMod val="50000"/>
                  </a:schemeClr>
                </a:solidFill>
                <a:latin typeface="Century Gothic" panose="020B0502020202020204" pitchFamily="34" charset="0"/>
                <a:cs typeface="Calibri" panose="020F0502020204030204" pitchFamily="34" charset="0"/>
              </a:rPr>
              <a:t>se </a:t>
            </a:r>
            <a:r>
              <a:rPr lang="es-CO" sz="6000" dirty="0" err="1">
                <a:solidFill>
                  <a:schemeClr val="accent1">
                    <a:lumMod val="50000"/>
                  </a:schemeClr>
                </a:solidFill>
                <a:latin typeface="Century Gothic" panose="020B0502020202020204" pitchFamily="34" charset="0"/>
                <a:cs typeface="Calibri" panose="020F0502020204030204" pitchFamily="34" charset="0"/>
              </a:rPr>
              <a:t>sind</a:t>
            </a:r>
            <a:r>
              <a:rPr lang="es-CO" sz="6000" dirty="0">
                <a:solidFill>
                  <a:schemeClr val="accent1">
                    <a:lumMod val="50000"/>
                  </a:schemeClr>
                </a:solidFill>
                <a:latin typeface="Century Gothic" panose="020B0502020202020204" pitchFamily="34" charset="0"/>
                <a:cs typeface="Calibri" panose="020F0502020204030204" pitchFamily="34" charset="0"/>
              </a:rPr>
              <a:t> </a:t>
            </a:r>
            <a:r>
              <a:rPr lang="es-CO" sz="6000" dirty="0" err="1">
                <a:solidFill>
                  <a:schemeClr val="accent1">
                    <a:lumMod val="50000"/>
                  </a:schemeClr>
                </a:solidFill>
                <a:latin typeface="Century Gothic" panose="020B0502020202020204" pitchFamily="34" charset="0"/>
                <a:cs typeface="Calibri" panose="020F0502020204030204" pitchFamily="34" charset="0"/>
              </a:rPr>
              <a:t>zu</a:t>
            </a:r>
            <a:r>
              <a:rPr lang="es-CO" sz="6000" dirty="0">
                <a:solidFill>
                  <a:schemeClr val="accent1">
                    <a:lumMod val="50000"/>
                  </a:schemeClr>
                </a:solidFill>
                <a:latin typeface="Century Gothic" panose="020B0502020202020204" pitchFamily="34" charset="0"/>
                <a:cs typeface="Calibri" panose="020F0502020204030204" pitchFamily="34" charset="0"/>
              </a:rPr>
              <a:t> H</a:t>
            </a:r>
            <a:r>
              <a:rPr lang="en-GB" sz="6000" b="1" dirty="0">
                <a:solidFill>
                  <a:srgbClr val="DAA520"/>
                </a:solidFill>
                <a:latin typeface="Century Gothic" panose="020B0502020202020204" pitchFamily="34" charset="0"/>
                <a:cs typeface="Calibri" panose="020F0502020204030204" pitchFamily="34" charset="0"/>
              </a:rPr>
              <a:t>au</a:t>
            </a:r>
            <a:r>
              <a:rPr lang="es-CO" sz="6000" dirty="0">
                <a:solidFill>
                  <a:schemeClr val="accent1">
                    <a:lumMod val="50000"/>
                  </a:schemeClr>
                </a:solidFill>
                <a:latin typeface="Century Gothic" panose="020B0502020202020204" pitchFamily="34" charset="0"/>
                <a:cs typeface="Calibri" panose="020F0502020204030204" pitchFamily="34" charset="0"/>
              </a:rPr>
              <a:t>se.</a:t>
            </a:r>
            <a:endParaRPr lang="es-CO" sz="58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6" name="Action Button: Custom 5">
            <a:hlinkClick r:id="" action="ppaction://noaction" highlightClick="1">
              <a:snd r:embed="rId3" name="Ger_2.2.2_phonics_sentence_1.wav"/>
            </a:hlinkClick>
          </p:cNvPr>
          <p:cNvSpPr/>
          <p:nvPr/>
        </p:nvSpPr>
        <p:spPr>
          <a:xfrm>
            <a:off x="212585" y="2549242"/>
            <a:ext cx="540000" cy="504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3</a:t>
            </a:r>
          </a:p>
        </p:txBody>
      </p:sp>
      <p:grpSp>
        <p:nvGrpSpPr>
          <p:cNvPr id="12" name="Group 11"/>
          <p:cNvGrpSpPr/>
          <p:nvPr/>
        </p:nvGrpSpPr>
        <p:grpSpPr>
          <a:xfrm>
            <a:off x="3097456" y="2486623"/>
            <a:ext cx="972000" cy="756000"/>
            <a:chOff x="6226232" y="2481696"/>
            <a:chExt cx="972000" cy="756000"/>
          </a:xfrm>
        </p:grpSpPr>
        <p:sp>
          <p:nvSpPr>
            <p:cNvPr id="14" name="Rectangle 13"/>
            <p:cNvSpPr/>
            <p:nvPr/>
          </p:nvSpPr>
          <p:spPr>
            <a:xfrm>
              <a:off x="6226232" y="2481696"/>
              <a:ext cx="972000" cy="7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248400" y="3120044"/>
              <a:ext cx="93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8195794" y="2523907"/>
            <a:ext cx="972000" cy="756000"/>
            <a:chOff x="6226232" y="2481696"/>
            <a:chExt cx="972000" cy="756000"/>
          </a:xfrm>
        </p:grpSpPr>
        <p:sp>
          <p:nvSpPr>
            <p:cNvPr id="17" name="Rectangle 16"/>
            <p:cNvSpPr/>
            <p:nvPr/>
          </p:nvSpPr>
          <p:spPr>
            <a:xfrm>
              <a:off x="6226232" y="2481696"/>
              <a:ext cx="972000" cy="7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248400" y="3120044"/>
              <a:ext cx="93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4277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631801" y="4153975"/>
            <a:ext cx="958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a:t>
            </a:r>
            <a:r>
              <a:rPr kumimoji="0" lang="en-GB" sz="36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go / am going to the treehouse.</a:t>
            </a:r>
            <a:endPar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28971" y="1160220"/>
            <a:ext cx="11204264" cy="707886"/>
          </a:xfrm>
          <a:prstGeom prst="rect">
            <a:avLst/>
          </a:prstGeom>
          <a:noFill/>
        </p:spPr>
        <p:txBody>
          <a:bodyPr wrap="square" rtlCol="0">
            <a:spAutoFit/>
          </a:bodyPr>
          <a:lstStyle/>
          <a:p>
            <a:r>
              <a:rPr lang="en-GB" sz="4000" b="1" dirty="0">
                <a:solidFill>
                  <a:schemeClr val="accent1">
                    <a:lumMod val="50000"/>
                  </a:schemeClr>
                </a:solidFill>
                <a:latin typeface="Century Gothic" panose="020B0502020202020204" pitchFamily="34" charset="0"/>
              </a:rPr>
              <a:t>Was </a:t>
            </a:r>
            <a:r>
              <a:rPr lang="en-GB" sz="4000" b="1" dirty="0" err="1">
                <a:solidFill>
                  <a:schemeClr val="accent1">
                    <a:lumMod val="50000"/>
                  </a:schemeClr>
                </a:solidFill>
                <a:latin typeface="Century Gothic" panose="020B0502020202020204" pitchFamily="34" charset="0"/>
              </a:rPr>
              <a:t>hörst</a:t>
            </a:r>
            <a:r>
              <a:rPr lang="en-GB" sz="4000" b="1" dirty="0">
                <a:solidFill>
                  <a:schemeClr val="accent1">
                    <a:lumMod val="50000"/>
                  </a:schemeClr>
                </a:solidFill>
                <a:latin typeface="Century Gothic" panose="020B0502020202020204" pitchFamily="34" charset="0"/>
              </a:rPr>
              <a:t> du? [AU], [ÄU] </a:t>
            </a:r>
            <a:r>
              <a:rPr lang="en-GB" sz="4000" b="1" dirty="0" err="1">
                <a:solidFill>
                  <a:schemeClr val="accent1">
                    <a:lumMod val="50000"/>
                  </a:schemeClr>
                </a:solidFill>
                <a:latin typeface="Century Gothic" panose="020B0502020202020204" pitchFamily="34" charset="0"/>
              </a:rPr>
              <a:t>oder</a:t>
            </a:r>
            <a:r>
              <a:rPr lang="en-GB" sz="4000" b="1" dirty="0">
                <a:solidFill>
                  <a:schemeClr val="accent1">
                    <a:lumMod val="50000"/>
                  </a:schemeClr>
                </a:solidFill>
                <a:latin typeface="Century Gothic" panose="020B0502020202020204" pitchFamily="34" charset="0"/>
              </a:rPr>
              <a:t> [AU] und [ÄU]?</a:t>
            </a:r>
          </a:p>
        </p:txBody>
      </p:sp>
      <p:sp>
        <p:nvSpPr>
          <p:cNvPr id="16" name="Action Button: Custom 15">
            <a:hlinkClick r:id="" action="ppaction://noaction" highlightClick="1">
              <a:snd r:embed="rId3" name="Ger_2.2.2_phonics_sentence_4.wav"/>
            </a:hlinkClick>
          </p:cNvPr>
          <p:cNvSpPr/>
          <p:nvPr/>
        </p:nvSpPr>
        <p:spPr>
          <a:xfrm>
            <a:off x="328970" y="2072343"/>
            <a:ext cx="540000" cy="504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4</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7367" y="1960140"/>
            <a:ext cx="522871" cy="544657"/>
          </a:xfrm>
          <a:prstGeom prst="rect">
            <a:avLst/>
          </a:prstGeom>
        </p:spPr>
      </p:pic>
      <p:sp>
        <p:nvSpPr>
          <p:cNvPr id="8" name="TextBox 7"/>
          <p:cNvSpPr txBox="1"/>
          <p:nvPr/>
        </p:nvSpPr>
        <p:spPr>
          <a:xfrm>
            <a:off x="861093" y="1942139"/>
            <a:ext cx="2628900"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AU</a:t>
            </a:r>
          </a:p>
        </p:txBody>
      </p:sp>
      <p:sp>
        <p:nvSpPr>
          <p:cNvPr id="2" name="TextBox 1"/>
          <p:cNvSpPr txBox="1"/>
          <p:nvPr/>
        </p:nvSpPr>
        <p:spPr>
          <a:xfrm>
            <a:off x="1631801" y="3018448"/>
            <a:ext cx="11038114" cy="923330"/>
          </a:xfrm>
          <a:prstGeom prst="rect">
            <a:avLst/>
          </a:prstGeom>
          <a:noFill/>
        </p:spPr>
        <p:txBody>
          <a:bodyPr wrap="square" rtlCol="0">
            <a:spAutoFit/>
          </a:bodyPr>
          <a:lstStyle/>
          <a:p>
            <a:r>
              <a:rPr lang="es-CO" sz="5400" dirty="0" err="1">
                <a:solidFill>
                  <a:schemeClr val="accent1">
                    <a:lumMod val="50000"/>
                  </a:schemeClr>
                </a:solidFill>
                <a:latin typeface="Century Gothic" panose="020B0502020202020204" pitchFamily="34" charset="0"/>
                <a:cs typeface="Calibri" panose="020F0502020204030204" pitchFamily="34" charset="0"/>
              </a:rPr>
              <a:t>Ich</a:t>
            </a:r>
            <a:r>
              <a:rPr lang="es-CO" sz="5400" dirty="0">
                <a:solidFill>
                  <a:schemeClr val="accent1">
                    <a:lumMod val="50000"/>
                  </a:schemeClr>
                </a:solidFill>
                <a:latin typeface="Century Gothic" panose="020B0502020202020204" pitchFamily="34" charset="0"/>
                <a:cs typeface="Calibri" panose="020F0502020204030204" pitchFamily="34" charset="0"/>
              </a:rPr>
              <a:t> </a:t>
            </a:r>
            <a:r>
              <a:rPr lang="es-CO" sz="5400" dirty="0" err="1">
                <a:solidFill>
                  <a:schemeClr val="accent1">
                    <a:lumMod val="50000"/>
                  </a:schemeClr>
                </a:solidFill>
                <a:latin typeface="Century Gothic" panose="020B0502020202020204" pitchFamily="34" charset="0"/>
                <a:cs typeface="Calibri" panose="020F0502020204030204" pitchFamily="34" charset="0"/>
              </a:rPr>
              <a:t>gehe</a:t>
            </a:r>
            <a:r>
              <a:rPr lang="es-CO" sz="5400" dirty="0">
                <a:solidFill>
                  <a:schemeClr val="accent1">
                    <a:lumMod val="50000"/>
                  </a:schemeClr>
                </a:solidFill>
                <a:latin typeface="Century Gothic" panose="020B0502020202020204" pitchFamily="34" charset="0"/>
                <a:cs typeface="Calibri" panose="020F0502020204030204" pitchFamily="34" charset="0"/>
              </a:rPr>
              <a:t> </a:t>
            </a:r>
            <a:r>
              <a:rPr lang="es-CO" sz="5400" dirty="0" err="1">
                <a:solidFill>
                  <a:schemeClr val="accent1">
                    <a:lumMod val="50000"/>
                  </a:schemeClr>
                </a:solidFill>
                <a:latin typeface="Century Gothic" panose="020B0502020202020204" pitchFamily="34" charset="0"/>
                <a:cs typeface="Calibri" panose="020F0502020204030204" pitchFamily="34" charset="0"/>
              </a:rPr>
              <a:t>ins</a:t>
            </a:r>
            <a:r>
              <a:rPr lang="es-CO" sz="5400" dirty="0">
                <a:solidFill>
                  <a:schemeClr val="accent1">
                    <a:lumMod val="50000"/>
                  </a:schemeClr>
                </a:solidFill>
                <a:latin typeface="Century Gothic" panose="020B0502020202020204" pitchFamily="34" charset="0"/>
                <a:cs typeface="Calibri" panose="020F0502020204030204" pitchFamily="34" charset="0"/>
              </a:rPr>
              <a:t> B</a:t>
            </a:r>
            <a:r>
              <a:rPr lang="en-GB" sz="5400" b="1" dirty="0">
                <a:solidFill>
                  <a:srgbClr val="DAA520"/>
                </a:solidFill>
                <a:latin typeface="Century Gothic" panose="020B0502020202020204" pitchFamily="34" charset="0"/>
                <a:cs typeface="Calibri" panose="020F0502020204030204" pitchFamily="34" charset="0"/>
              </a:rPr>
              <a:t>au</a:t>
            </a:r>
            <a:r>
              <a:rPr lang="es-CO" sz="5400" dirty="0" err="1">
                <a:solidFill>
                  <a:schemeClr val="accent1">
                    <a:lumMod val="50000"/>
                  </a:schemeClr>
                </a:solidFill>
                <a:latin typeface="Century Gothic" panose="020B0502020202020204" pitchFamily="34" charset="0"/>
                <a:cs typeface="Calibri" panose="020F0502020204030204" pitchFamily="34" charset="0"/>
              </a:rPr>
              <a:t>mh</a:t>
            </a:r>
            <a:r>
              <a:rPr lang="en-GB" sz="5400" b="1" dirty="0">
                <a:solidFill>
                  <a:srgbClr val="DAA520"/>
                </a:solidFill>
                <a:latin typeface="Century Gothic" panose="020B0502020202020204" pitchFamily="34" charset="0"/>
                <a:cs typeface="Calibri" panose="020F0502020204030204" pitchFamily="34" charset="0"/>
              </a:rPr>
              <a:t>au</a:t>
            </a:r>
            <a:r>
              <a:rPr lang="es-CO" sz="5400" dirty="0">
                <a:solidFill>
                  <a:schemeClr val="accent1">
                    <a:lumMod val="50000"/>
                  </a:schemeClr>
                </a:solidFill>
                <a:latin typeface="Century Gothic" panose="020B0502020202020204" pitchFamily="34" charset="0"/>
                <a:cs typeface="Calibri" panose="020F0502020204030204" pitchFamily="34" charset="0"/>
              </a:rPr>
              <a:t>s.</a:t>
            </a:r>
            <a:endParaRPr lang="en-GB" sz="5400" dirty="0">
              <a:solidFill>
                <a:schemeClr val="accent1">
                  <a:lumMod val="50000"/>
                </a:schemeClr>
              </a:solidFill>
            </a:endParaRPr>
          </a:p>
        </p:txBody>
      </p:sp>
      <p:sp>
        <p:nvSpPr>
          <p:cNvPr id="11" name="Title 1"/>
          <p:cNvSpPr>
            <a:spLocks noGrp="1"/>
          </p:cNvSpPr>
          <p:nvPr>
            <p:ph type="title"/>
          </p:nvPr>
        </p:nvSpPr>
        <p:spPr>
          <a:xfrm>
            <a:off x="216397" y="245000"/>
            <a:ext cx="7102642" cy="723443"/>
          </a:xfrm>
        </p:spPr>
        <p:txBody>
          <a:bodyPr>
            <a:normAutofit/>
          </a:bodyPr>
          <a:lstStyle/>
          <a:p>
            <a:r>
              <a:rPr lang="en-GB" sz="3100" b="1" dirty="0">
                <a:solidFill>
                  <a:schemeClr val="bg1"/>
                </a:solidFill>
              </a:rPr>
              <a:t>‘AU’ </a:t>
            </a:r>
            <a:r>
              <a:rPr lang="en-GB" sz="3100" b="1" dirty="0" err="1">
                <a:solidFill>
                  <a:schemeClr val="bg1"/>
                </a:solidFill>
              </a:rPr>
              <a:t>oder</a:t>
            </a:r>
            <a:r>
              <a:rPr lang="en-GB" sz="3100" b="1" dirty="0">
                <a:solidFill>
                  <a:schemeClr val="bg1"/>
                </a:solidFill>
              </a:rPr>
              <a:t> ÄU </a:t>
            </a:r>
            <a:r>
              <a:rPr lang="en-GB" sz="3100" b="1" dirty="0" err="1">
                <a:solidFill>
                  <a:schemeClr val="bg1"/>
                </a:solidFill>
              </a:rPr>
              <a:t>oder</a:t>
            </a:r>
            <a:r>
              <a:rPr lang="en-GB" sz="3100" b="1" dirty="0">
                <a:solidFill>
                  <a:schemeClr val="bg1"/>
                </a:solidFill>
              </a:rPr>
              <a:t> </a:t>
            </a:r>
            <a:r>
              <a:rPr lang="en-GB" sz="3100" b="1" dirty="0" err="1">
                <a:solidFill>
                  <a:schemeClr val="bg1"/>
                </a:solidFill>
              </a:rPr>
              <a:t>beide</a:t>
            </a:r>
            <a:r>
              <a:rPr lang="en-GB" sz="3100" b="1" dirty="0">
                <a:solidFill>
                  <a:schemeClr val="bg1"/>
                </a:solidFill>
              </a:rPr>
              <a:t>?</a:t>
            </a:r>
          </a:p>
        </p:txBody>
      </p:sp>
      <p:pic>
        <p:nvPicPr>
          <p:cNvPr id="14" name="Picture 13"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17" name="Title 1"/>
          <p:cNvSpPr txBox="1">
            <a:spLocks/>
          </p:cNvSpPr>
          <p:nvPr/>
        </p:nvSpPr>
        <p:spPr>
          <a:xfrm>
            <a:off x="0" y="279684"/>
            <a:ext cx="7102642" cy="723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100" b="1" dirty="0">
                <a:solidFill>
                  <a:schemeClr val="bg1"/>
                </a:solidFill>
              </a:rPr>
              <a:t>[AU] </a:t>
            </a:r>
            <a:r>
              <a:rPr lang="en-GB" sz="3100" b="1" dirty="0" err="1">
                <a:solidFill>
                  <a:schemeClr val="bg1"/>
                </a:solidFill>
              </a:rPr>
              <a:t>oder</a:t>
            </a:r>
            <a:r>
              <a:rPr lang="en-GB" sz="3100" b="1" dirty="0">
                <a:solidFill>
                  <a:schemeClr val="bg1"/>
                </a:solidFill>
              </a:rPr>
              <a:t> [ÄU] </a:t>
            </a:r>
            <a:r>
              <a:rPr lang="en-GB" sz="3100" b="1" dirty="0" err="1">
                <a:solidFill>
                  <a:schemeClr val="bg1"/>
                </a:solidFill>
              </a:rPr>
              <a:t>oder</a:t>
            </a:r>
            <a:r>
              <a:rPr lang="en-GB" sz="3100" b="1" dirty="0">
                <a:solidFill>
                  <a:schemeClr val="bg1"/>
                </a:solidFill>
              </a:rPr>
              <a:t> </a:t>
            </a:r>
            <a:r>
              <a:rPr lang="en-GB" sz="3100" b="1" dirty="0" err="1">
                <a:solidFill>
                  <a:schemeClr val="bg1"/>
                </a:solidFill>
              </a:rPr>
              <a:t>beide</a:t>
            </a:r>
            <a:r>
              <a:rPr lang="en-GB" sz="3100" b="1" dirty="0">
                <a:solidFill>
                  <a:schemeClr val="bg1"/>
                </a:solidFill>
              </a:rPr>
              <a:t>?</a:t>
            </a:r>
          </a:p>
        </p:txBody>
      </p:sp>
    </p:spTree>
    <p:extLst>
      <p:ext uri="{BB962C8B-B14F-4D97-AF65-F5344CB8AC3E}">
        <p14:creationId xmlns:p14="http://schemas.microsoft.com/office/powerpoint/2010/main" val="420262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Custom 5">
            <a:hlinkClick r:id="" action="ppaction://noaction" highlightClick="1">
              <a:snd r:embed="rId3" name="Ger_2.2.2_phonics_sentence_4.wav"/>
            </a:hlinkClick>
          </p:cNvPr>
          <p:cNvSpPr/>
          <p:nvPr/>
        </p:nvSpPr>
        <p:spPr>
          <a:xfrm>
            <a:off x="212584" y="2549242"/>
            <a:ext cx="540000" cy="504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4</a:t>
            </a:r>
          </a:p>
        </p:txBody>
      </p:sp>
      <p:sp>
        <p:nvSpPr>
          <p:cNvPr id="3" name="Title 2"/>
          <p:cNvSpPr>
            <a:spLocks noGrp="1"/>
          </p:cNvSpPr>
          <p:nvPr>
            <p:ph type="title"/>
          </p:nvPr>
        </p:nvSpPr>
        <p:spPr>
          <a:xfrm>
            <a:off x="1047750" y="2138460"/>
            <a:ext cx="10515600" cy="1325563"/>
          </a:xfrm>
        </p:spPr>
        <p:txBody>
          <a:bodyPr>
            <a:normAutofit/>
          </a:bodyPr>
          <a:lstStyle/>
          <a:p>
            <a:r>
              <a:rPr lang="en-GB" sz="6000" dirty="0" err="1">
                <a:solidFill>
                  <a:schemeClr val="accent1">
                    <a:lumMod val="50000"/>
                  </a:schemeClr>
                </a:solidFill>
              </a:rPr>
              <a:t>Ich</a:t>
            </a:r>
            <a:r>
              <a:rPr lang="en-GB" sz="6000" dirty="0">
                <a:solidFill>
                  <a:schemeClr val="accent1">
                    <a:lumMod val="50000"/>
                  </a:schemeClr>
                </a:solidFill>
              </a:rPr>
              <a:t> </a:t>
            </a:r>
            <a:r>
              <a:rPr lang="en-GB" sz="6000" dirty="0" err="1">
                <a:solidFill>
                  <a:schemeClr val="accent1">
                    <a:lumMod val="50000"/>
                  </a:schemeClr>
                </a:solidFill>
              </a:rPr>
              <a:t>gehe</a:t>
            </a:r>
            <a:r>
              <a:rPr lang="en-GB" sz="6000" dirty="0">
                <a:solidFill>
                  <a:schemeClr val="accent1">
                    <a:lumMod val="50000"/>
                  </a:schemeClr>
                </a:solidFill>
              </a:rPr>
              <a:t> ins </a:t>
            </a:r>
            <a:r>
              <a:rPr lang="en-GB" sz="6000" dirty="0" err="1">
                <a:solidFill>
                  <a:schemeClr val="accent1">
                    <a:lumMod val="50000"/>
                  </a:schemeClr>
                </a:solidFill>
              </a:rPr>
              <a:t>B</a:t>
            </a:r>
            <a:r>
              <a:rPr lang="en-GB" sz="6000" b="1" dirty="0" err="1">
                <a:solidFill>
                  <a:srgbClr val="DAA520"/>
                </a:solidFill>
              </a:rPr>
              <a:t>au</a:t>
            </a:r>
            <a:r>
              <a:rPr lang="en-GB" sz="6000" dirty="0" err="1">
                <a:solidFill>
                  <a:schemeClr val="accent1">
                    <a:lumMod val="50000"/>
                  </a:schemeClr>
                </a:solidFill>
              </a:rPr>
              <a:t>mh</a:t>
            </a:r>
            <a:r>
              <a:rPr lang="en-GB" sz="6000" b="1" dirty="0" err="1">
                <a:solidFill>
                  <a:srgbClr val="DAA520"/>
                </a:solidFill>
              </a:rPr>
              <a:t>au</a:t>
            </a:r>
            <a:r>
              <a:rPr lang="en-GB" sz="6000" dirty="0" err="1">
                <a:solidFill>
                  <a:schemeClr val="accent1">
                    <a:lumMod val="50000"/>
                  </a:schemeClr>
                </a:solidFill>
              </a:rPr>
              <a:t>s</a:t>
            </a:r>
            <a:r>
              <a:rPr lang="en-GB" sz="6000" dirty="0">
                <a:solidFill>
                  <a:schemeClr val="accent1">
                    <a:lumMod val="50000"/>
                  </a:schemeClr>
                </a:solidFill>
              </a:rPr>
              <a:t>.</a:t>
            </a:r>
          </a:p>
        </p:txBody>
      </p:sp>
      <p:grpSp>
        <p:nvGrpSpPr>
          <p:cNvPr id="14" name="Group 13"/>
          <p:cNvGrpSpPr/>
          <p:nvPr/>
        </p:nvGrpSpPr>
        <p:grpSpPr>
          <a:xfrm>
            <a:off x="6220690" y="2481696"/>
            <a:ext cx="972000" cy="756000"/>
            <a:chOff x="6226232" y="2481696"/>
            <a:chExt cx="972000" cy="756000"/>
          </a:xfrm>
        </p:grpSpPr>
        <p:sp>
          <p:nvSpPr>
            <p:cNvPr id="5" name="Rectangle 4"/>
            <p:cNvSpPr/>
            <p:nvPr/>
          </p:nvSpPr>
          <p:spPr>
            <a:xfrm>
              <a:off x="6226232" y="2481696"/>
              <a:ext cx="972000" cy="7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248400" y="3120044"/>
              <a:ext cx="93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8351519" y="2481696"/>
            <a:ext cx="972000" cy="756000"/>
            <a:chOff x="6226232" y="2481696"/>
            <a:chExt cx="972000" cy="756000"/>
          </a:xfrm>
        </p:grpSpPr>
        <p:sp>
          <p:nvSpPr>
            <p:cNvPr id="16" name="Rectangle 15"/>
            <p:cNvSpPr/>
            <p:nvPr/>
          </p:nvSpPr>
          <p:spPr>
            <a:xfrm>
              <a:off x="6226232" y="2481696"/>
              <a:ext cx="972000" cy="7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6248400" y="3120044"/>
              <a:ext cx="93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7875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632004" y="4173025"/>
            <a:ext cx="958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a:t>
            </a:r>
            <a:r>
              <a:rPr kumimoji="0" lang="en-GB" sz="36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believe that, also/too.</a:t>
            </a:r>
            <a:endPar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28971" y="1179270"/>
            <a:ext cx="11204264" cy="707886"/>
          </a:xfrm>
          <a:prstGeom prst="rect">
            <a:avLst/>
          </a:prstGeom>
          <a:noFill/>
        </p:spPr>
        <p:txBody>
          <a:bodyPr wrap="square" rtlCol="0">
            <a:spAutoFit/>
          </a:bodyPr>
          <a:lstStyle/>
          <a:p>
            <a:r>
              <a:rPr lang="en-GB" sz="4000" b="1" dirty="0">
                <a:solidFill>
                  <a:schemeClr val="accent1">
                    <a:lumMod val="50000"/>
                  </a:schemeClr>
                </a:solidFill>
                <a:latin typeface="Century Gothic" panose="020B0502020202020204" pitchFamily="34" charset="0"/>
              </a:rPr>
              <a:t>Was </a:t>
            </a:r>
            <a:r>
              <a:rPr lang="en-GB" sz="4000" b="1" dirty="0" err="1">
                <a:solidFill>
                  <a:schemeClr val="accent1">
                    <a:lumMod val="50000"/>
                  </a:schemeClr>
                </a:solidFill>
                <a:latin typeface="Century Gothic" panose="020B0502020202020204" pitchFamily="34" charset="0"/>
              </a:rPr>
              <a:t>hörst</a:t>
            </a:r>
            <a:r>
              <a:rPr lang="en-GB" sz="4000" b="1" dirty="0">
                <a:solidFill>
                  <a:schemeClr val="accent1">
                    <a:lumMod val="50000"/>
                  </a:schemeClr>
                </a:solidFill>
                <a:latin typeface="Century Gothic" panose="020B0502020202020204" pitchFamily="34" charset="0"/>
              </a:rPr>
              <a:t> du? [AU], [ÄU] </a:t>
            </a:r>
            <a:r>
              <a:rPr lang="en-GB" sz="4000" b="1" dirty="0" err="1">
                <a:solidFill>
                  <a:schemeClr val="accent1">
                    <a:lumMod val="50000"/>
                  </a:schemeClr>
                </a:solidFill>
                <a:latin typeface="Century Gothic" panose="020B0502020202020204" pitchFamily="34" charset="0"/>
              </a:rPr>
              <a:t>oder</a:t>
            </a:r>
            <a:r>
              <a:rPr lang="en-GB" sz="4000" b="1" dirty="0">
                <a:solidFill>
                  <a:schemeClr val="accent1">
                    <a:lumMod val="50000"/>
                  </a:schemeClr>
                </a:solidFill>
                <a:latin typeface="Century Gothic" panose="020B0502020202020204" pitchFamily="34" charset="0"/>
              </a:rPr>
              <a:t> [AU] und [ÄU]?</a:t>
            </a:r>
          </a:p>
        </p:txBody>
      </p:sp>
      <p:sp>
        <p:nvSpPr>
          <p:cNvPr id="16" name="Action Button: Custom 15">
            <a:hlinkClick r:id="" action="ppaction://noaction" highlightClick="1">
              <a:snd r:embed="rId3" name="Ger_2.2.2_phonics_sentence_5.wav"/>
            </a:hlinkClick>
          </p:cNvPr>
          <p:cNvSpPr/>
          <p:nvPr/>
        </p:nvSpPr>
        <p:spPr>
          <a:xfrm>
            <a:off x="328970" y="2091393"/>
            <a:ext cx="540000" cy="504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5</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7367" y="1979190"/>
            <a:ext cx="522871" cy="544657"/>
          </a:xfrm>
          <a:prstGeom prst="rect">
            <a:avLst/>
          </a:prstGeom>
        </p:spPr>
      </p:pic>
      <p:sp>
        <p:nvSpPr>
          <p:cNvPr id="8" name="TextBox 7"/>
          <p:cNvSpPr txBox="1"/>
          <p:nvPr/>
        </p:nvSpPr>
        <p:spPr>
          <a:xfrm>
            <a:off x="861093" y="1961189"/>
            <a:ext cx="2628900"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AU</a:t>
            </a:r>
          </a:p>
        </p:txBody>
      </p:sp>
      <p:sp>
        <p:nvSpPr>
          <p:cNvPr id="2" name="TextBox 1"/>
          <p:cNvSpPr txBox="1"/>
          <p:nvPr/>
        </p:nvSpPr>
        <p:spPr>
          <a:xfrm>
            <a:off x="1631801" y="3037498"/>
            <a:ext cx="11038114" cy="923330"/>
          </a:xfrm>
          <a:prstGeom prst="rect">
            <a:avLst/>
          </a:prstGeom>
          <a:noFill/>
        </p:spPr>
        <p:txBody>
          <a:bodyPr wrap="square" rtlCol="0">
            <a:spAutoFit/>
          </a:bodyPr>
          <a:lstStyle/>
          <a:p>
            <a:r>
              <a:rPr lang="es-CO" sz="5400" dirty="0" err="1">
                <a:solidFill>
                  <a:schemeClr val="accent1">
                    <a:lumMod val="50000"/>
                  </a:schemeClr>
                </a:solidFill>
                <a:latin typeface="Century Gothic" panose="020B0502020202020204" pitchFamily="34" charset="0"/>
                <a:cs typeface="Calibri" panose="020F0502020204030204" pitchFamily="34" charset="0"/>
              </a:rPr>
              <a:t>Ich</a:t>
            </a:r>
            <a:r>
              <a:rPr lang="es-CO" sz="5400" dirty="0">
                <a:solidFill>
                  <a:schemeClr val="accent1">
                    <a:lumMod val="50000"/>
                  </a:schemeClr>
                </a:solidFill>
                <a:latin typeface="Century Gothic" panose="020B0502020202020204" pitchFamily="34" charset="0"/>
                <a:cs typeface="Calibri" panose="020F0502020204030204" pitchFamily="34" charset="0"/>
              </a:rPr>
              <a:t> </a:t>
            </a:r>
            <a:r>
              <a:rPr lang="es-CO" sz="5400" dirty="0" err="1">
                <a:solidFill>
                  <a:schemeClr val="accent1">
                    <a:lumMod val="50000"/>
                  </a:schemeClr>
                </a:solidFill>
                <a:latin typeface="Century Gothic" panose="020B0502020202020204" pitchFamily="34" charset="0"/>
                <a:cs typeface="Calibri" panose="020F0502020204030204" pitchFamily="34" charset="0"/>
              </a:rPr>
              <a:t>gl</a:t>
            </a:r>
            <a:r>
              <a:rPr lang="en-GB" sz="5400" b="1" dirty="0">
                <a:solidFill>
                  <a:srgbClr val="DAA520"/>
                </a:solidFill>
                <a:latin typeface="Century Gothic" panose="020B0502020202020204" pitchFamily="34" charset="0"/>
                <a:cs typeface="Calibri" panose="020F0502020204030204" pitchFamily="34" charset="0"/>
              </a:rPr>
              <a:t>au</a:t>
            </a:r>
            <a:r>
              <a:rPr lang="es-CO" sz="5400" dirty="0">
                <a:solidFill>
                  <a:schemeClr val="accent1">
                    <a:lumMod val="50000"/>
                  </a:schemeClr>
                </a:solidFill>
                <a:latin typeface="Century Gothic" panose="020B0502020202020204" pitchFamily="34" charset="0"/>
                <a:cs typeface="Calibri" panose="020F0502020204030204" pitchFamily="34" charset="0"/>
              </a:rPr>
              <a:t>be das</a:t>
            </a:r>
            <a:r>
              <a:rPr lang="es-CO" sz="5400" dirty="0">
                <a:solidFill>
                  <a:srgbClr val="002060"/>
                </a:solidFill>
                <a:latin typeface="Century Gothic" panose="020B0502020202020204" pitchFamily="34" charset="0"/>
                <a:cs typeface="Calibri" panose="020F0502020204030204" pitchFamily="34" charset="0"/>
              </a:rPr>
              <a:t> </a:t>
            </a:r>
            <a:r>
              <a:rPr lang="en-GB" sz="5400" b="1" dirty="0">
                <a:solidFill>
                  <a:srgbClr val="DAA520"/>
                </a:solidFill>
                <a:latin typeface="Century Gothic" panose="020B0502020202020204" pitchFamily="34" charset="0"/>
                <a:cs typeface="Calibri" panose="020F0502020204030204" pitchFamily="34" charset="0"/>
              </a:rPr>
              <a:t>au</a:t>
            </a:r>
            <a:r>
              <a:rPr lang="es-CO" sz="5400" dirty="0">
                <a:solidFill>
                  <a:schemeClr val="accent1">
                    <a:lumMod val="50000"/>
                  </a:schemeClr>
                </a:solidFill>
                <a:latin typeface="Century Gothic" panose="020B0502020202020204" pitchFamily="34" charset="0"/>
                <a:cs typeface="Calibri" panose="020F0502020204030204" pitchFamily="34" charset="0"/>
              </a:rPr>
              <a:t>ch.</a:t>
            </a:r>
            <a:endParaRPr lang="en-GB" sz="5400" dirty="0">
              <a:solidFill>
                <a:schemeClr val="accent1">
                  <a:lumMod val="50000"/>
                </a:schemeClr>
              </a:solidFill>
            </a:endParaRPr>
          </a:p>
        </p:txBody>
      </p:sp>
      <p:sp>
        <p:nvSpPr>
          <p:cNvPr id="11" name="Title 1"/>
          <p:cNvSpPr>
            <a:spLocks noGrp="1"/>
          </p:cNvSpPr>
          <p:nvPr>
            <p:ph type="title"/>
          </p:nvPr>
        </p:nvSpPr>
        <p:spPr>
          <a:xfrm>
            <a:off x="216397" y="245000"/>
            <a:ext cx="7102642" cy="723443"/>
          </a:xfrm>
        </p:spPr>
        <p:txBody>
          <a:bodyPr>
            <a:normAutofit/>
          </a:bodyPr>
          <a:lstStyle/>
          <a:p>
            <a:r>
              <a:rPr lang="en-GB" sz="3100" b="1" dirty="0">
                <a:solidFill>
                  <a:schemeClr val="bg1"/>
                </a:solidFill>
              </a:rPr>
              <a:t>‘AU’ </a:t>
            </a:r>
            <a:r>
              <a:rPr lang="en-GB" sz="3100" b="1" dirty="0" err="1">
                <a:solidFill>
                  <a:schemeClr val="bg1"/>
                </a:solidFill>
              </a:rPr>
              <a:t>oder</a:t>
            </a:r>
            <a:r>
              <a:rPr lang="en-GB" sz="3100" b="1" dirty="0">
                <a:solidFill>
                  <a:schemeClr val="bg1"/>
                </a:solidFill>
              </a:rPr>
              <a:t> ÄU </a:t>
            </a:r>
            <a:r>
              <a:rPr lang="en-GB" sz="3100" b="1" dirty="0" err="1">
                <a:solidFill>
                  <a:schemeClr val="bg1"/>
                </a:solidFill>
              </a:rPr>
              <a:t>oder</a:t>
            </a:r>
            <a:r>
              <a:rPr lang="en-GB" sz="3100" b="1" dirty="0">
                <a:solidFill>
                  <a:schemeClr val="bg1"/>
                </a:solidFill>
              </a:rPr>
              <a:t> </a:t>
            </a:r>
            <a:r>
              <a:rPr lang="en-GB" sz="3100" b="1" dirty="0" err="1">
                <a:solidFill>
                  <a:schemeClr val="bg1"/>
                </a:solidFill>
              </a:rPr>
              <a:t>beide</a:t>
            </a:r>
            <a:r>
              <a:rPr lang="en-GB" sz="3100" b="1" dirty="0">
                <a:solidFill>
                  <a:schemeClr val="bg1"/>
                </a:solidFill>
              </a:rPr>
              <a:t>?</a:t>
            </a:r>
          </a:p>
        </p:txBody>
      </p:sp>
      <p:pic>
        <p:nvPicPr>
          <p:cNvPr id="14" name="Picture 13"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977054" cy="869950"/>
          </a:xfrm>
          <a:prstGeom prst="rect">
            <a:avLst/>
          </a:prstGeom>
        </p:spPr>
      </p:pic>
      <p:sp>
        <p:nvSpPr>
          <p:cNvPr id="17" name="Title 1"/>
          <p:cNvSpPr txBox="1">
            <a:spLocks/>
          </p:cNvSpPr>
          <p:nvPr/>
        </p:nvSpPr>
        <p:spPr>
          <a:xfrm>
            <a:off x="0" y="279684"/>
            <a:ext cx="7102642" cy="723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100" b="1" dirty="0">
                <a:solidFill>
                  <a:schemeClr val="bg1"/>
                </a:solidFill>
              </a:rPr>
              <a:t>[AU] </a:t>
            </a:r>
            <a:r>
              <a:rPr lang="en-GB" sz="3100" b="1" dirty="0" err="1">
                <a:solidFill>
                  <a:schemeClr val="bg1"/>
                </a:solidFill>
              </a:rPr>
              <a:t>oder</a:t>
            </a:r>
            <a:r>
              <a:rPr lang="en-GB" sz="3100" b="1" dirty="0">
                <a:solidFill>
                  <a:schemeClr val="bg1"/>
                </a:solidFill>
              </a:rPr>
              <a:t> [ÄU] </a:t>
            </a:r>
            <a:r>
              <a:rPr lang="en-GB" sz="3100" b="1" dirty="0" err="1">
                <a:solidFill>
                  <a:schemeClr val="bg1"/>
                </a:solidFill>
              </a:rPr>
              <a:t>oder</a:t>
            </a:r>
            <a:r>
              <a:rPr lang="en-GB" sz="3100" b="1" dirty="0">
                <a:solidFill>
                  <a:schemeClr val="bg1"/>
                </a:solidFill>
              </a:rPr>
              <a:t> </a:t>
            </a:r>
            <a:r>
              <a:rPr lang="en-GB" sz="3100" b="1" dirty="0" err="1">
                <a:solidFill>
                  <a:schemeClr val="bg1"/>
                </a:solidFill>
              </a:rPr>
              <a:t>beide</a:t>
            </a:r>
            <a:r>
              <a:rPr lang="en-GB" sz="3100" b="1" dirty="0">
                <a:solidFill>
                  <a:schemeClr val="bg1"/>
                </a:solidFill>
              </a:rPr>
              <a:t>?</a:t>
            </a:r>
          </a:p>
        </p:txBody>
      </p:sp>
    </p:spTree>
    <p:extLst>
      <p:ext uri="{BB962C8B-B14F-4D97-AF65-F5344CB8AC3E}">
        <p14:creationId xmlns:p14="http://schemas.microsoft.com/office/powerpoint/2010/main" val="128220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6782" y="2293410"/>
            <a:ext cx="11674929" cy="1015663"/>
          </a:xfrm>
          <a:prstGeom prst="rect">
            <a:avLst/>
          </a:prstGeom>
          <a:noFill/>
        </p:spPr>
        <p:txBody>
          <a:bodyPr wrap="square" rtlCol="0">
            <a:spAutoFit/>
          </a:bodyPr>
          <a:lstStyle/>
          <a:p>
            <a:r>
              <a:rPr lang="es-CO" sz="6000" dirty="0" err="1">
                <a:solidFill>
                  <a:schemeClr val="accent1">
                    <a:lumMod val="50000"/>
                  </a:schemeClr>
                </a:solidFill>
                <a:latin typeface="Century Gothic" panose="020B0502020202020204" pitchFamily="34" charset="0"/>
                <a:cs typeface="Calibri" panose="020F0502020204030204" pitchFamily="34" charset="0"/>
              </a:rPr>
              <a:t>Ich</a:t>
            </a:r>
            <a:r>
              <a:rPr lang="es-CO" sz="6000" dirty="0">
                <a:solidFill>
                  <a:schemeClr val="accent1">
                    <a:lumMod val="50000"/>
                  </a:schemeClr>
                </a:solidFill>
                <a:latin typeface="Century Gothic" panose="020B0502020202020204" pitchFamily="34" charset="0"/>
                <a:cs typeface="Calibri" panose="020F0502020204030204" pitchFamily="34" charset="0"/>
              </a:rPr>
              <a:t> </a:t>
            </a:r>
            <a:r>
              <a:rPr lang="es-CO" sz="6000" dirty="0" err="1">
                <a:solidFill>
                  <a:schemeClr val="accent1">
                    <a:lumMod val="50000"/>
                  </a:schemeClr>
                </a:solidFill>
                <a:latin typeface="Century Gothic" panose="020B0502020202020204" pitchFamily="34" charset="0"/>
                <a:cs typeface="Calibri" panose="020F0502020204030204" pitchFamily="34" charset="0"/>
              </a:rPr>
              <a:t>gl</a:t>
            </a:r>
            <a:r>
              <a:rPr lang="en-GB" sz="6000" b="1" dirty="0">
                <a:solidFill>
                  <a:srgbClr val="DAA520"/>
                </a:solidFill>
                <a:latin typeface="Century Gothic" panose="020B0502020202020204" pitchFamily="34" charset="0"/>
                <a:cs typeface="Calibri" panose="020F0502020204030204" pitchFamily="34" charset="0"/>
              </a:rPr>
              <a:t>au</a:t>
            </a:r>
            <a:r>
              <a:rPr lang="es-CO" sz="6000" dirty="0">
                <a:solidFill>
                  <a:schemeClr val="accent1">
                    <a:lumMod val="50000"/>
                  </a:schemeClr>
                </a:solidFill>
                <a:latin typeface="Century Gothic" panose="020B0502020202020204" pitchFamily="34" charset="0"/>
                <a:cs typeface="Calibri" panose="020F0502020204030204" pitchFamily="34" charset="0"/>
              </a:rPr>
              <a:t>be das </a:t>
            </a:r>
            <a:r>
              <a:rPr lang="en-GB" sz="6000" b="1" dirty="0">
                <a:solidFill>
                  <a:srgbClr val="DAA520"/>
                </a:solidFill>
                <a:latin typeface="Century Gothic" panose="020B0502020202020204" pitchFamily="34" charset="0"/>
                <a:cs typeface="Calibri" panose="020F0502020204030204" pitchFamily="34" charset="0"/>
              </a:rPr>
              <a:t>au</a:t>
            </a:r>
            <a:r>
              <a:rPr lang="es-CO" sz="6000" dirty="0">
                <a:solidFill>
                  <a:schemeClr val="accent1">
                    <a:lumMod val="50000"/>
                  </a:schemeClr>
                </a:solidFill>
                <a:latin typeface="Century Gothic" panose="020B0502020202020204" pitchFamily="34" charset="0"/>
                <a:cs typeface="Calibri" panose="020F0502020204030204" pitchFamily="34" charset="0"/>
              </a:rPr>
              <a:t>ch.</a:t>
            </a:r>
            <a:endParaRPr lang="es-CO" sz="58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6" name="Action Button: Custom 5">
            <a:hlinkClick r:id="" action="ppaction://noaction" highlightClick="1">
              <a:snd r:embed="rId3" name="Ger_2.2.2_phonics_sentence_5.wav"/>
            </a:hlinkClick>
          </p:cNvPr>
          <p:cNvSpPr/>
          <p:nvPr/>
        </p:nvSpPr>
        <p:spPr>
          <a:xfrm>
            <a:off x="212584" y="2549242"/>
            <a:ext cx="540000" cy="504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5</a:t>
            </a:r>
          </a:p>
        </p:txBody>
      </p:sp>
      <p:grpSp>
        <p:nvGrpSpPr>
          <p:cNvPr id="10" name="Group 9"/>
          <p:cNvGrpSpPr/>
          <p:nvPr/>
        </p:nvGrpSpPr>
        <p:grpSpPr>
          <a:xfrm>
            <a:off x="3148306" y="2518272"/>
            <a:ext cx="972000" cy="756000"/>
            <a:chOff x="6226232" y="2481696"/>
            <a:chExt cx="972000" cy="756000"/>
          </a:xfrm>
        </p:grpSpPr>
        <p:sp>
          <p:nvSpPr>
            <p:cNvPr id="11" name="Rectangle 10"/>
            <p:cNvSpPr/>
            <p:nvPr/>
          </p:nvSpPr>
          <p:spPr>
            <a:xfrm>
              <a:off x="6226232" y="2481696"/>
              <a:ext cx="972000" cy="7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248400" y="3120044"/>
              <a:ext cx="93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p:cNvGrpSpPr/>
          <p:nvPr/>
        </p:nvGrpSpPr>
        <p:grpSpPr>
          <a:xfrm>
            <a:off x="6903442" y="2512949"/>
            <a:ext cx="972000" cy="756000"/>
            <a:chOff x="6226232" y="2481696"/>
            <a:chExt cx="972000" cy="756000"/>
          </a:xfrm>
        </p:grpSpPr>
        <p:sp>
          <p:nvSpPr>
            <p:cNvPr id="14" name="Rectangle 13"/>
            <p:cNvSpPr/>
            <p:nvPr/>
          </p:nvSpPr>
          <p:spPr>
            <a:xfrm>
              <a:off x="6226232" y="2481696"/>
              <a:ext cx="972000" cy="7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248400" y="3120044"/>
              <a:ext cx="93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19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T2.2 Week 2 Slides 2-7; 23-33</a:t>
            </a: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Term 2.2 Week 3 Slide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73547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6485"/>
            <a:ext cx="62132" cy="132156"/>
          </a:xfrm>
        </p:spPr>
        <p:txBody>
          <a:bodyPr>
            <a:noAutofit/>
          </a:bodyPr>
          <a:lstStyle/>
          <a:p>
            <a:r>
              <a:rPr lang="en-GB" sz="100" dirty="0">
                <a:solidFill>
                  <a:schemeClr val="bg1"/>
                </a:solidFill>
              </a:rPr>
              <a:t>au/</a:t>
            </a:r>
            <a:r>
              <a:rPr lang="en-GB" sz="100" dirty="0" err="1">
                <a:solidFill>
                  <a:schemeClr val="bg1"/>
                </a:solidFill>
              </a:rPr>
              <a:t>äu</a:t>
            </a:r>
            <a:endParaRPr lang="en-GB" sz="100" dirty="0">
              <a:solidFill>
                <a:schemeClr val="bg1"/>
              </a:solidFill>
            </a:endParaRPr>
          </a:p>
        </p:txBody>
      </p:sp>
      <p:sp>
        <p:nvSpPr>
          <p:cNvPr id="4" name="TextBox 3"/>
          <p:cNvSpPr txBox="1"/>
          <p:nvPr/>
        </p:nvSpPr>
        <p:spPr>
          <a:xfrm rot="20358354">
            <a:off x="4552581" y="295684"/>
            <a:ext cx="1408670" cy="400110"/>
          </a:xfrm>
          <a:prstGeom prst="rect">
            <a:avLst/>
          </a:prstGeom>
          <a:noFill/>
        </p:spPr>
        <p:txBody>
          <a:bodyPr wrap="square" rtlCol="0">
            <a:spAutoFit/>
          </a:bodyPr>
          <a:lstStyle/>
          <a:p>
            <a:r>
              <a:rPr lang="en-GB" sz="2000" dirty="0" err="1">
                <a:solidFill>
                  <a:schemeClr val="accent1">
                    <a:lumMod val="50000"/>
                  </a:schemeClr>
                </a:solidFill>
              </a:rPr>
              <a:t>gl</a:t>
            </a:r>
            <a:r>
              <a:rPr lang="en-GB" sz="2000" b="1" dirty="0" err="1">
                <a:solidFill>
                  <a:schemeClr val="accent1">
                    <a:lumMod val="50000"/>
                  </a:schemeClr>
                </a:solidFill>
              </a:rPr>
              <a:t>au</a:t>
            </a:r>
            <a:r>
              <a:rPr lang="en-GB" sz="2000" dirty="0" err="1">
                <a:solidFill>
                  <a:schemeClr val="accent1">
                    <a:lumMod val="50000"/>
                  </a:schemeClr>
                </a:solidFill>
              </a:rPr>
              <a:t>ben</a:t>
            </a:r>
            <a:endParaRPr lang="en-GB" sz="2000" dirty="0">
              <a:solidFill>
                <a:schemeClr val="accent1">
                  <a:lumMod val="50000"/>
                </a:schemeClr>
              </a:solidFill>
            </a:endParaRPr>
          </a:p>
        </p:txBody>
      </p:sp>
      <p:sp>
        <p:nvSpPr>
          <p:cNvPr id="5" name="TextBox 4"/>
          <p:cNvSpPr txBox="1"/>
          <p:nvPr/>
        </p:nvSpPr>
        <p:spPr>
          <a:xfrm rot="522572">
            <a:off x="2664941" y="1089340"/>
            <a:ext cx="1408670" cy="400110"/>
          </a:xfrm>
          <a:prstGeom prst="rect">
            <a:avLst/>
          </a:prstGeom>
          <a:noFill/>
        </p:spPr>
        <p:txBody>
          <a:bodyPr wrap="square" rtlCol="0">
            <a:spAutoFit/>
          </a:bodyPr>
          <a:lstStyle/>
          <a:p>
            <a:r>
              <a:rPr lang="en-GB" sz="2000" dirty="0" err="1">
                <a:solidFill>
                  <a:schemeClr val="accent1">
                    <a:lumMod val="50000"/>
                  </a:schemeClr>
                </a:solidFill>
              </a:rPr>
              <a:t>gen</a:t>
            </a:r>
            <a:r>
              <a:rPr lang="en-GB" sz="2000" b="1" dirty="0" err="1">
                <a:solidFill>
                  <a:schemeClr val="accent1">
                    <a:lumMod val="50000"/>
                  </a:schemeClr>
                </a:solidFill>
              </a:rPr>
              <a:t>au</a:t>
            </a:r>
            <a:endParaRPr lang="en-GB" sz="2000" b="1" dirty="0">
              <a:solidFill>
                <a:schemeClr val="accent1">
                  <a:lumMod val="50000"/>
                </a:schemeClr>
              </a:solidFill>
            </a:endParaRPr>
          </a:p>
        </p:txBody>
      </p:sp>
      <p:sp>
        <p:nvSpPr>
          <p:cNvPr id="6" name="TextBox 5"/>
          <p:cNvSpPr txBox="1"/>
          <p:nvPr/>
        </p:nvSpPr>
        <p:spPr>
          <a:xfrm rot="522572">
            <a:off x="4712044" y="1190482"/>
            <a:ext cx="1408670" cy="400110"/>
          </a:xfrm>
          <a:prstGeom prst="rect">
            <a:avLst/>
          </a:prstGeom>
          <a:noFill/>
        </p:spPr>
        <p:txBody>
          <a:bodyPr wrap="square" rtlCol="0">
            <a:spAutoFit/>
          </a:bodyPr>
          <a:lstStyle/>
          <a:p>
            <a:r>
              <a:rPr lang="en-GB" sz="2000" b="1" dirty="0">
                <a:solidFill>
                  <a:schemeClr val="accent1">
                    <a:lumMod val="50000"/>
                  </a:schemeClr>
                </a:solidFill>
              </a:rPr>
              <a:t>au</a:t>
            </a:r>
            <a:r>
              <a:rPr lang="en-GB" sz="2000" dirty="0">
                <a:solidFill>
                  <a:schemeClr val="accent1">
                    <a:lumMod val="50000"/>
                  </a:schemeClr>
                </a:solidFill>
              </a:rPr>
              <a:t>f</a:t>
            </a:r>
          </a:p>
        </p:txBody>
      </p:sp>
      <p:sp>
        <p:nvSpPr>
          <p:cNvPr id="7" name="TextBox 6"/>
          <p:cNvSpPr txBox="1"/>
          <p:nvPr/>
        </p:nvSpPr>
        <p:spPr>
          <a:xfrm rot="522572">
            <a:off x="1538274" y="3503348"/>
            <a:ext cx="2082022" cy="400110"/>
          </a:xfrm>
          <a:prstGeom prst="rect">
            <a:avLst/>
          </a:prstGeom>
          <a:noFill/>
        </p:spPr>
        <p:txBody>
          <a:bodyPr wrap="square" rtlCol="0">
            <a:spAutoFit/>
          </a:bodyPr>
          <a:lstStyle/>
          <a:p>
            <a:r>
              <a:rPr lang="en-GB" sz="2000" b="1" dirty="0" err="1">
                <a:solidFill>
                  <a:schemeClr val="accent1">
                    <a:lumMod val="50000"/>
                  </a:schemeClr>
                </a:solidFill>
              </a:rPr>
              <a:t>au</a:t>
            </a:r>
            <a:r>
              <a:rPr lang="en-GB" sz="2000" dirty="0" err="1">
                <a:solidFill>
                  <a:schemeClr val="accent1">
                    <a:lumMod val="50000"/>
                  </a:schemeClr>
                </a:solidFill>
              </a:rPr>
              <a:t>sgehen</a:t>
            </a:r>
            <a:endParaRPr lang="en-GB" sz="2000" dirty="0">
              <a:solidFill>
                <a:schemeClr val="accent1">
                  <a:lumMod val="50000"/>
                </a:schemeClr>
              </a:solidFill>
            </a:endParaRPr>
          </a:p>
        </p:txBody>
      </p:sp>
      <p:sp>
        <p:nvSpPr>
          <p:cNvPr id="8" name="TextBox 7"/>
          <p:cNvSpPr txBox="1"/>
          <p:nvPr/>
        </p:nvSpPr>
        <p:spPr>
          <a:xfrm rot="21271385">
            <a:off x="2150077" y="1940919"/>
            <a:ext cx="1408670" cy="400110"/>
          </a:xfrm>
          <a:prstGeom prst="rect">
            <a:avLst/>
          </a:prstGeom>
          <a:noFill/>
        </p:spPr>
        <p:txBody>
          <a:bodyPr wrap="square" rtlCol="0">
            <a:spAutoFit/>
          </a:bodyPr>
          <a:lstStyle/>
          <a:p>
            <a:r>
              <a:rPr lang="en-GB" sz="2000" b="1" dirty="0" err="1">
                <a:solidFill>
                  <a:schemeClr val="accent1">
                    <a:lumMod val="50000"/>
                  </a:schemeClr>
                </a:solidFill>
              </a:rPr>
              <a:t>au</a:t>
            </a:r>
            <a:r>
              <a:rPr lang="en-GB" sz="2000" dirty="0" err="1">
                <a:solidFill>
                  <a:schemeClr val="accent1">
                    <a:lumMod val="50000"/>
                  </a:schemeClr>
                </a:solidFill>
              </a:rPr>
              <a:t>ch</a:t>
            </a:r>
            <a:endParaRPr lang="en-GB" sz="2000" dirty="0">
              <a:solidFill>
                <a:schemeClr val="accent1">
                  <a:lumMod val="50000"/>
                </a:schemeClr>
              </a:solidFill>
            </a:endParaRPr>
          </a:p>
        </p:txBody>
      </p:sp>
      <p:sp>
        <p:nvSpPr>
          <p:cNvPr id="10" name="TextBox 9"/>
          <p:cNvSpPr txBox="1"/>
          <p:nvPr/>
        </p:nvSpPr>
        <p:spPr>
          <a:xfrm rot="522572">
            <a:off x="4577989" y="3584536"/>
            <a:ext cx="1408670" cy="400110"/>
          </a:xfrm>
          <a:prstGeom prst="rect">
            <a:avLst/>
          </a:prstGeom>
          <a:noFill/>
        </p:spPr>
        <p:txBody>
          <a:bodyPr wrap="square" rtlCol="0">
            <a:spAutoFit/>
          </a:bodyPr>
          <a:lstStyle/>
          <a:p>
            <a:r>
              <a:rPr lang="en-GB" sz="2000" dirty="0" err="1">
                <a:solidFill>
                  <a:schemeClr val="accent1">
                    <a:lumMod val="50000"/>
                  </a:schemeClr>
                </a:solidFill>
              </a:rPr>
              <a:t>l</a:t>
            </a:r>
            <a:r>
              <a:rPr lang="en-GB" sz="2000" b="1" dirty="0" err="1">
                <a:solidFill>
                  <a:schemeClr val="accent1">
                    <a:lumMod val="50000"/>
                  </a:schemeClr>
                </a:solidFill>
              </a:rPr>
              <a:t>au</a:t>
            </a:r>
            <a:r>
              <a:rPr lang="en-GB" sz="2000" dirty="0" err="1">
                <a:solidFill>
                  <a:schemeClr val="accent1">
                    <a:lumMod val="50000"/>
                  </a:schemeClr>
                </a:solidFill>
              </a:rPr>
              <a:t>fen</a:t>
            </a:r>
            <a:r>
              <a:rPr lang="en-GB" sz="2000" dirty="0">
                <a:solidFill>
                  <a:schemeClr val="accent1">
                    <a:lumMod val="50000"/>
                  </a:schemeClr>
                </a:solidFill>
              </a:rPr>
              <a:t> </a:t>
            </a:r>
          </a:p>
        </p:txBody>
      </p:sp>
      <p:sp>
        <p:nvSpPr>
          <p:cNvPr id="11" name="TextBox 10"/>
          <p:cNvSpPr txBox="1"/>
          <p:nvPr/>
        </p:nvSpPr>
        <p:spPr>
          <a:xfrm rot="522572">
            <a:off x="3318455" y="5464055"/>
            <a:ext cx="1765978" cy="400110"/>
          </a:xfrm>
          <a:prstGeom prst="rect">
            <a:avLst/>
          </a:prstGeom>
          <a:noFill/>
        </p:spPr>
        <p:txBody>
          <a:bodyPr wrap="square" rtlCol="0">
            <a:spAutoFit/>
          </a:bodyPr>
          <a:lstStyle/>
          <a:p>
            <a:r>
              <a:rPr lang="en-GB" sz="2000" dirty="0" err="1">
                <a:solidFill>
                  <a:schemeClr val="accent1">
                    <a:lumMod val="50000"/>
                  </a:schemeClr>
                </a:solidFill>
              </a:rPr>
              <a:t>nach</a:t>
            </a:r>
            <a:r>
              <a:rPr lang="en-GB" sz="2000" dirty="0">
                <a:solidFill>
                  <a:schemeClr val="accent1">
                    <a:lumMod val="50000"/>
                  </a:schemeClr>
                </a:solidFill>
              </a:rPr>
              <a:t> </a:t>
            </a:r>
            <a:r>
              <a:rPr lang="en-GB" sz="2000" dirty="0" err="1">
                <a:solidFill>
                  <a:schemeClr val="accent1">
                    <a:lumMod val="50000"/>
                  </a:schemeClr>
                </a:solidFill>
              </a:rPr>
              <a:t>H</a:t>
            </a:r>
            <a:r>
              <a:rPr lang="en-GB" sz="2000" b="1" dirty="0" err="1">
                <a:solidFill>
                  <a:schemeClr val="accent1">
                    <a:lumMod val="50000"/>
                  </a:schemeClr>
                </a:solidFill>
              </a:rPr>
              <a:t>au</a:t>
            </a:r>
            <a:r>
              <a:rPr lang="en-GB" sz="2000" dirty="0" err="1">
                <a:solidFill>
                  <a:schemeClr val="accent1">
                    <a:lumMod val="50000"/>
                  </a:schemeClr>
                </a:solidFill>
              </a:rPr>
              <a:t>se</a:t>
            </a:r>
            <a:endParaRPr lang="en-GB" sz="2000" dirty="0">
              <a:solidFill>
                <a:schemeClr val="accent1">
                  <a:lumMod val="50000"/>
                </a:schemeClr>
              </a:solidFill>
            </a:endParaRPr>
          </a:p>
        </p:txBody>
      </p:sp>
      <p:sp>
        <p:nvSpPr>
          <p:cNvPr id="12" name="TextBox 11"/>
          <p:cNvSpPr txBox="1"/>
          <p:nvPr/>
        </p:nvSpPr>
        <p:spPr>
          <a:xfrm rot="522572">
            <a:off x="4543285" y="4832914"/>
            <a:ext cx="1408670" cy="400110"/>
          </a:xfrm>
          <a:prstGeom prst="rect">
            <a:avLst/>
          </a:prstGeom>
          <a:noFill/>
        </p:spPr>
        <p:txBody>
          <a:bodyPr wrap="square" rtlCol="0">
            <a:spAutoFit/>
          </a:bodyPr>
          <a:lstStyle/>
          <a:p>
            <a:r>
              <a:rPr lang="en-GB" sz="2000" dirty="0" err="1">
                <a:solidFill>
                  <a:schemeClr val="accent1">
                    <a:lumMod val="50000"/>
                  </a:schemeClr>
                </a:solidFill>
              </a:rPr>
              <a:t>br</a:t>
            </a:r>
            <a:r>
              <a:rPr lang="en-GB" sz="2000" b="1" dirty="0" err="1">
                <a:solidFill>
                  <a:schemeClr val="accent1">
                    <a:lumMod val="50000"/>
                  </a:schemeClr>
                </a:solidFill>
              </a:rPr>
              <a:t>au</a:t>
            </a:r>
            <a:r>
              <a:rPr lang="en-GB" sz="2000" dirty="0" err="1">
                <a:solidFill>
                  <a:schemeClr val="accent1">
                    <a:lumMod val="50000"/>
                  </a:schemeClr>
                </a:solidFill>
              </a:rPr>
              <a:t>chen</a:t>
            </a:r>
            <a:endParaRPr lang="en-GB" sz="2000" dirty="0">
              <a:solidFill>
                <a:schemeClr val="accent1">
                  <a:lumMod val="50000"/>
                </a:schemeClr>
              </a:solidFill>
            </a:endParaRPr>
          </a:p>
        </p:txBody>
      </p:sp>
      <p:sp>
        <p:nvSpPr>
          <p:cNvPr id="13" name="TextBox 12"/>
          <p:cNvSpPr txBox="1"/>
          <p:nvPr/>
        </p:nvSpPr>
        <p:spPr>
          <a:xfrm>
            <a:off x="3574626" y="2722395"/>
            <a:ext cx="3025707" cy="400110"/>
          </a:xfrm>
          <a:prstGeom prst="rect">
            <a:avLst/>
          </a:prstGeom>
          <a:noFill/>
        </p:spPr>
        <p:txBody>
          <a:bodyPr wrap="square" rtlCol="0">
            <a:spAutoFit/>
          </a:bodyPr>
          <a:lstStyle/>
          <a:p>
            <a:r>
              <a:rPr lang="en-GB" sz="2000" dirty="0">
                <a:solidFill>
                  <a:schemeClr val="accent1">
                    <a:lumMod val="50000"/>
                  </a:schemeClr>
                </a:solidFill>
              </a:rPr>
              <a:t>H</a:t>
            </a:r>
            <a:r>
              <a:rPr lang="en-GB" sz="2000" b="1" dirty="0">
                <a:solidFill>
                  <a:schemeClr val="accent1">
                    <a:lumMod val="50000"/>
                  </a:schemeClr>
                </a:solidFill>
              </a:rPr>
              <a:t>au</a:t>
            </a:r>
            <a:r>
              <a:rPr lang="en-GB" sz="2000" dirty="0">
                <a:solidFill>
                  <a:schemeClr val="accent1">
                    <a:lumMod val="50000"/>
                  </a:schemeClr>
                </a:solidFill>
              </a:rPr>
              <a:t>s</a:t>
            </a:r>
          </a:p>
        </p:txBody>
      </p:sp>
      <p:sp>
        <p:nvSpPr>
          <p:cNvPr id="15" name="TextBox 14"/>
          <p:cNvSpPr txBox="1"/>
          <p:nvPr/>
        </p:nvSpPr>
        <p:spPr>
          <a:xfrm rot="522572">
            <a:off x="9098689" y="1080082"/>
            <a:ext cx="1408670" cy="400110"/>
          </a:xfrm>
          <a:prstGeom prst="rect">
            <a:avLst/>
          </a:prstGeom>
          <a:noFill/>
        </p:spPr>
        <p:txBody>
          <a:bodyPr wrap="square" rtlCol="0">
            <a:spAutoFit/>
          </a:bodyPr>
          <a:lstStyle/>
          <a:p>
            <a:r>
              <a:rPr lang="en-GB" sz="2000" dirty="0" err="1">
                <a:solidFill>
                  <a:schemeClr val="accent1">
                    <a:lumMod val="50000"/>
                  </a:schemeClr>
                </a:solidFill>
              </a:rPr>
              <a:t>B</a:t>
            </a:r>
            <a:r>
              <a:rPr lang="en-GB" sz="2000" b="1" dirty="0" err="1">
                <a:solidFill>
                  <a:schemeClr val="accent1">
                    <a:lumMod val="50000"/>
                  </a:schemeClr>
                </a:solidFill>
              </a:rPr>
              <a:t>äu</a:t>
            </a:r>
            <a:r>
              <a:rPr lang="en-GB" sz="2000" dirty="0" err="1">
                <a:solidFill>
                  <a:schemeClr val="accent1">
                    <a:lumMod val="50000"/>
                  </a:schemeClr>
                </a:solidFill>
              </a:rPr>
              <a:t>me</a:t>
            </a:r>
            <a:endParaRPr lang="en-GB" sz="2000" dirty="0">
              <a:solidFill>
                <a:schemeClr val="accent1">
                  <a:lumMod val="50000"/>
                </a:schemeClr>
              </a:solidFill>
            </a:endParaRPr>
          </a:p>
        </p:txBody>
      </p:sp>
      <p:sp>
        <p:nvSpPr>
          <p:cNvPr id="16" name="TextBox 15"/>
          <p:cNvSpPr txBox="1"/>
          <p:nvPr/>
        </p:nvSpPr>
        <p:spPr>
          <a:xfrm rot="522572">
            <a:off x="7341595" y="1749732"/>
            <a:ext cx="1408670" cy="400110"/>
          </a:xfrm>
          <a:prstGeom prst="rect">
            <a:avLst/>
          </a:prstGeom>
          <a:noFill/>
        </p:spPr>
        <p:txBody>
          <a:bodyPr wrap="square" rtlCol="0">
            <a:spAutoFit/>
          </a:bodyPr>
          <a:lstStyle/>
          <a:p>
            <a:r>
              <a:rPr lang="en-GB" sz="2000" dirty="0" err="1">
                <a:solidFill>
                  <a:schemeClr val="accent1">
                    <a:lumMod val="50000"/>
                  </a:schemeClr>
                </a:solidFill>
              </a:rPr>
              <a:t>tr</a:t>
            </a:r>
            <a:r>
              <a:rPr lang="en-GB" sz="2000" b="1" dirty="0" err="1">
                <a:solidFill>
                  <a:schemeClr val="accent1">
                    <a:lumMod val="50000"/>
                  </a:schemeClr>
                </a:solidFill>
              </a:rPr>
              <a:t>äu</a:t>
            </a:r>
            <a:r>
              <a:rPr lang="en-GB" sz="2000" dirty="0" err="1">
                <a:solidFill>
                  <a:schemeClr val="accent1">
                    <a:lumMod val="50000"/>
                  </a:schemeClr>
                </a:solidFill>
              </a:rPr>
              <a:t>men</a:t>
            </a:r>
            <a:endParaRPr lang="en-GB" sz="2000" dirty="0">
              <a:solidFill>
                <a:schemeClr val="accent1">
                  <a:lumMod val="50000"/>
                </a:schemeClr>
              </a:solidFill>
            </a:endParaRPr>
          </a:p>
        </p:txBody>
      </p:sp>
      <p:sp>
        <p:nvSpPr>
          <p:cNvPr id="17" name="TextBox 16"/>
          <p:cNvSpPr txBox="1"/>
          <p:nvPr/>
        </p:nvSpPr>
        <p:spPr>
          <a:xfrm rot="522572">
            <a:off x="8662397" y="2084557"/>
            <a:ext cx="1408670" cy="400110"/>
          </a:xfrm>
          <a:prstGeom prst="rect">
            <a:avLst/>
          </a:prstGeom>
          <a:noFill/>
        </p:spPr>
        <p:txBody>
          <a:bodyPr wrap="square" rtlCol="0">
            <a:spAutoFit/>
          </a:bodyPr>
          <a:lstStyle/>
          <a:p>
            <a:r>
              <a:rPr lang="en-GB" sz="2000" dirty="0" err="1">
                <a:solidFill>
                  <a:schemeClr val="accent1">
                    <a:lumMod val="50000"/>
                  </a:schemeClr>
                </a:solidFill>
              </a:rPr>
              <a:t>h</a:t>
            </a:r>
            <a:r>
              <a:rPr lang="en-GB" sz="2000" b="1" dirty="0" err="1">
                <a:solidFill>
                  <a:schemeClr val="accent1">
                    <a:lumMod val="50000"/>
                  </a:schemeClr>
                </a:solidFill>
              </a:rPr>
              <a:t>äu</a:t>
            </a:r>
            <a:r>
              <a:rPr lang="en-GB" sz="2000" dirty="0" err="1">
                <a:solidFill>
                  <a:schemeClr val="accent1">
                    <a:lumMod val="50000"/>
                  </a:schemeClr>
                </a:solidFill>
              </a:rPr>
              <a:t>fig</a:t>
            </a:r>
            <a:endParaRPr lang="en-GB" sz="2000" dirty="0">
              <a:solidFill>
                <a:schemeClr val="accent1">
                  <a:lumMod val="50000"/>
                </a:schemeClr>
              </a:solidFill>
            </a:endParaRPr>
          </a:p>
        </p:txBody>
      </p:sp>
      <p:sp>
        <p:nvSpPr>
          <p:cNvPr id="18" name="TextBox 17"/>
          <p:cNvSpPr txBox="1"/>
          <p:nvPr/>
        </p:nvSpPr>
        <p:spPr>
          <a:xfrm rot="20549434">
            <a:off x="7474235" y="2959376"/>
            <a:ext cx="1051986" cy="400110"/>
          </a:xfrm>
          <a:prstGeom prst="rect">
            <a:avLst/>
          </a:prstGeom>
          <a:noFill/>
        </p:spPr>
        <p:txBody>
          <a:bodyPr wrap="square" rtlCol="0">
            <a:spAutoFit/>
          </a:bodyPr>
          <a:lstStyle/>
          <a:p>
            <a:r>
              <a:rPr lang="en-GB" sz="2000" dirty="0" err="1">
                <a:solidFill>
                  <a:schemeClr val="accent1">
                    <a:lumMod val="50000"/>
                  </a:schemeClr>
                </a:solidFill>
              </a:rPr>
              <a:t>M</a:t>
            </a:r>
            <a:r>
              <a:rPr lang="en-GB" sz="2000" b="1" dirty="0" err="1">
                <a:solidFill>
                  <a:schemeClr val="accent1">
                    <a:lumMod val="50000"/>
                  </a:schemeClr>
                </a:solidFill>
              </a:rPr>
              <a:t>äus</a:t>
            </a:r>
            <a:r>
              <a:rPr lang="en-GB" sz="2000" dirty="0" err="1">
                <a:solidFill>
                  <a:schemeClr val="accent1">
                    <a:lumMod val="50000"/>
                  </a:schemeClr>
                </a:solidFill>
              </a:rPr>
              <a:t>e</a:t>
            </a:r>
            <a:endParaRPr lang="en-GB" sz="2000" dirty="0">
              <a:solidFill>
                <a:schemeClr val="accent1">
                  <a:lumMod val="50000"/>
                </a:schemeClr>
              </a:solidFill>
            </a:endParaRPr>
          </a:p>
        </p:txBody>
      </p:sp>
      <p:sp>
        <p:nvSpPr>
          <p:cNvPr id="19" name="TextBox 18"/>
          <p:cNvSpPr txBox="1"/>
          <p:nvPr/>
        </p:nvSpPr>
        <p:spPr>
          <a:xfrm rot="522572">
            <a:off x="8357493" y="3828252"/>
            <a:ext cx="2603367" cy="400110"/>
          </a:xfrm>
          <a:prstGeom prst="rect">
            <a:avLst/>
          </a:prstGeom>
          <a:noFill/>
        </p:spPr>
        <p:txBody>
          <a:bodyPr wrap="square" rtlCol="0">
            <a:spAutoFit/>
          </a:bodyPr>
          <a:lstStyle/>
          <a:p>
            <a:r>
              <a:rPr lang="en-GB" sz="2000" b="1" dirty="0" err="1">
                <a:solidFill>
                  <a:schemeClr val="accent1">
                    <a:lumMod val="50000"/>
                  </a:schemeClr>
                </a:solidFill>
              </a:rPr>
              <a:t>äu</a:t>
            </a:r>
            <a:r>
              <a:rPr lang="en-GB" sz="2000" dirty="0" err="1">
                <a:solidFill>
                  <a:schemeClr val="accent1">
                    <a:lumMod val="50000"/>
                  </a:schemeClr>
                </a:solidFill>
              </a:rPr>
              <a:t>ßern</a:t>
            </a:r>
            <a:endParaRPr lang="en-GB" sz="2000" dirty="0">
              <a:solidFill>
                <a:schemeClr val="accent1">
                  <a:lumMod val="50000"/>
                </a:schemeClr>
              </a:solidFill>
            </a:endParaRPr>
          </a:p>
        </p:txBody>
      </p:sp>
      <p:sp>
        <p:nvSpPr>
          <p:cNvPr id="20" name="TextBox 19"/>
          <p:cNvSpPr txBox="1"/>
          <p:nvPr/>
        </p:nvSpPr>
        <p:spPr>
          <a:xfrm rot="522572">
            <a:off x="7341595" y="4679844"/>
            <a:ext cx="1408670" cy="400110"/>
          </a:xfrm>
          <a:prstGeom prst="rect">
            <a:avLst/>
          </a:prstGeom>
          <a:noFill/>
        </p:spPr>
        <p:txBody>
          <a:bodyPr wrap="square" rtlCol="0">
            <a:spAutoFit/>
          </a:bodyPr>
          <a:lstStyle/>
          <a:p>
            <a:r>
              <a:rPr lang="en-GB" sz="2000" dirty="0" err="1">
                <a:solidFill>
                  <a:schemeClr val="accent1">
                    <a:lumMod val="50000"/>
                  </a:schemeClr>
                </a:solidFill>
              </a:rPr>
              <a:t>l</a:t>
            </a:r>
            <a:r>
              <a:rPr lang="en-GB" sz="2000" b="1" dirty="0" err="1">
                <a:solidFill>
                  <a:schemeClr val="accent1">
                    <a:lumMod val="50000"/>
                  </a:schemeClr>
                </a:solidFill>
              </a:rPr>
              <a:t>äu</a:t>
            </a:r>
            <a:r>
              <a:rPr lang="en-GB" sz="2000" dirty="0" err="1">
                <a:solidFill>
                  <a:schemeClr val="accent1">
                    <a:lumMod val="50000"/>
                  </a:schemeClr>
                </a:solidFill>
              </a:rPr>
              <a:t>ft</a:t>
            </a:r>
            <a:endParaRPr lang="en-GB" sz="2000" dirty="0">
              <a:solidFill>
                <a:schemeClr val="accent1">
                  <a:lumMod val="50000"/>
                </a:schemeClr>
              </a:solidFill>
            </a:endParaRPr>
          </a:p>
        </p:txBody>
      </p:sp>
      <p:sp>
        <p:nvSpPr>
          <p:cNvPr id="21" name="TextBox 20"/>
          <p:cNvSpPr txBox="1"/>
          <p:nvPr/>
        </p:nvSpPr>
        <p:spPr>
          <a:xfrm rot="522572">
            <a:off x="8598170" y="5277676"/>
            <a:ext cx="1408670" cy="400110"/>
          </a:xfrm>
          <a:prstGeom prst="rect">
            <a:avLst/>
          </a:prstGeom>
          <a:noFill/>
        </p:spPr>
        <p:txBody>
          <a:bodyPr wrap="square" rtlCol="0">
            <a:spAutoFit/>
          </a:bodyPr>
          <a:lstStyle/>
          <a:p>
            <a:r>
              <a:rPr lang="en-GB" sz="2000" dirty="0" err="1">
                <a:solidFill>
                  <a:schemeClr val="accent1">
                    <a:lumMod val="50000"/>
                  </a:schemeClr>
                </a:solidFill>
              </a:rPr>
              <a:t>K</a:t>
            </a:r>
            <a:r>
              <a:rPr lang="en-GB" sz="2000" b="1" dirty="0" err="1">
                <a:solidFill>
                  <a:schemeClr val="accent1">
                    <a:lumMod val="50000"/>
                  </a:schemeClr>
                </a:solidFill>
              </a:rPr>
              <a:t>äu</a:t>
            </a:r>
            <a:r>
              <a:rPr lang="en-GB" sz="2000" dirty="0" err="1">
                <a:solidFill>
                  <a:schemeClr val="accent1">
                    <a:lumMod val="50000"/>
                  </a:schemeClr>
                </a:solidFill>
              </a:rPr>
              <a:t>fer</a:t>
            </a:r>
            <a:endParaRPr lang="en-GB" sz="2000" dirty="0">
              <a:solidFill>
                <a:schemeClr val="accent1">
                  <a:lumMod val="50000"/>
                </a:schemeClr>
              </a:solidFill>
            </a:endParaRPr>
          </a:p>
        </p:txBody>
      </p:sp>
      <p:sp>
        <p:nvSpPr>
          <p:cNvPr id="22" name="TextBox 21"/>
          <p:cNvSpPr txBox="1"/>
          <p:nvPr/>
        </p:nvSpPr>
        <p:spPr>
          <a:xfrm rot="522572">
            <a:off x="7496228" y="520832"/>
            <a:ext cx="1408670" cy="400110"/>
          </a:xfrm>
          <a:prstGeom prst="rect">
            <a:avLst/>
          </a:prstGeom>
          <a:noFill/>
        </p:spPr>
        <p:txBody>
          <a:bodyPr wrap="square" rtlCol="0">
            <a:spAutoFit/>
          </a:bodyPr>
          <a:lstStyle/>
          <a:p>
            <a:r>
              <a:rPr lang="en-GB" sz="2000" dirty="0" err="1">
                <a:solidFill>
                  <a:schemeClr val="accent1">
                    <a:lumMod val="50000"/>
                  </a:schemeClr>
                </a:solidFill>
              </a:rPr>
              <a:t>Geb</a:t>
            </a:r>
            <a:r>
              <a:rPr lang="en-GB" sz="2000" b="1" dirty="0" err="1">
                <a:solidFill>
                  <a:schemeClr val="accent1">
                    <a:lumMod val="50000"/>
                  </a:schemeClr>
                </a:solidFill>
              </a:rPr>
              <a:t>äu</a:t>
            </a:r>
            <a:r>
              <a:rPr lang="en-GB" sz="2000" dirty="0" err="1">
                <a:solidFill>
                  <a:schemeClr val="accent1">
                    <a:lumMod val="50000"/>
                  </a:schemeClr>
                </a:solidFill>
              </a:rPr>
              <a:t>de</a:t>
            </a:r>
            <a:endParaRPr lang="en-GB" sz="2000" dirty="0">
              <a:solidFill>
                <a:schemeClr val="accent1">
                  <a:lumMod val="50000"/>
                </a:schemeClr>
              </a:solidFill>
            </a:endParaRPr>
          </a:p>
        </p:txBody>
      </p:sp>
      <p:sp>
        <p:nvSpPr>
          <p:cNvPr id="23" name="TextBox 22"/>
          <p:cNvSpPr txBox="1"/>
          <p:nvPr/>
        </p:nvSpPr>
        <p:spPr>
          <a:xfrm>
            <a:off x="425348" y="362466"/>
            <a:ext cx="978150" cy="646331"/>
          </a:xfrm>
          <a:prstGeom prst="rect">
            <a:avLst/>
          </a:prstGeom>
          <a:solidFill>
            <a:schemeClr val="accent1">
              <a:lumMod val="50000"/>
            </a:schemeClr>
          </a:solidFill>
        </p:spPr>
        <p:txBody>
          <a:bodyPr wrap="square" rtlCol="0">
            <a:spAutoFit/>
          </a:bodyPr>
          <a:lstStyle/>
          <a:p>
            <a:pPr algn="ctr"/>
            <a:r>
              <a:rPr lang="en-GB" sz="3600" b="1" dirty="0">
                <a:solidFill>
                  <a:schemeClr val="bg1"/>
                </a:solidFill>
              </a:rPr>
              <a:t>au</a:t>
            </a:r>
          </a:p>
        </p:txBody>
      </p:sp>
      <p:sp>
        <p:nvSpPr>
          <p:cNvPr id="24" name="TextBox 23"/>
          <p:cNvSpPr txBox="1"/>
          <p:nvPr/>
        </p:nvSpPr>
        <p:spPr>
          <a:xfrm>
            <a:off x="10987793" y="226745"/>
            <a:ext cx="908936" cy="646331"/>
          </a:xfrm>
          <a:prstGeom prst="rect">
            <a:avLst/>
          </a:prstGeom>
          <a:solidFill>
            <a:schemeClr val="bg1"/>
          </a:solidFill>
          <a:ln w="57150">
            <a:solidFill>
              <a:srgbClr val="DAA520"/>
            </a:solidFill>
          </a:ln>
        </p:spPr>
        <p:txBody>
          <a:bodyPr wrap="square" rtlCol="0">
            <a:spAutoFit/>
          </a:bodyPr>
          <a:lstStyle/>
          <a:p>
            <a:pPr algn="ctr"/>
            <a:r>
              <a:rPr lang="en-GB" sz="3600" b="1" dirty="0" err="1">
                <a:solidFill>
                  <a:schemeClr val="accent1">
                    <a:lumMod val="50000"/>
                  </a:schemeClr>
                </a:solidFill>
              </a:rPr>
              <a:t>äu</a:t>
            </a:r>
            <a:endParaRPr lang="en-GB" sz="3600" b="1" dirty="0">
              <a:solidFill>
                <a:schemeClr val="accent1">
                  <a:lumMod val="50000"/>
                </a:schemeClr>
              </a:solidFill>
            </a:endParaRPr>
          </a:p>
        </p:txBody>
      </p:sp>
      <p:sp>
        <p:nvSpPr>
          <p:cNvPr id="25" name="TextBox 24"/>
          <p:cNvSpPr txBox="1"/>
          <p:nvPr/>
        </p:nvSpPr>
        <p:spPr>
          <a:xfrm rot="522572">
            <a:off x="1533871" y="4915960"/>
            <a:ext cx="1408670" cy="400110"/>
          </a:xfrm>
          <a:prstGeom prst="rect">
            <a:avLst/>
          </a:prstGeom>
          <a:noFill/>
        </p:spPr>
        <p:txBody>
          <a:bodyPr wrap="square" rtlCol="0">
            <a:spAutoFit/>
          </a:bodyPr>
          <a:lstStyle/>
          <a:p>
            <a:r>
              <a:rPr lang="en-GB" sz="2000" dirty="0" err="1">
                <a:solidFill>
                  <a:schemeClr val="accent1">
                    <a:lumMod val="50000"/>
                  </a:schemeClr>
                </a:solidFill>
              </a:rPr>
              <a:t>Url</a:t>
            </a:r>
            <a:r>
              <a:rPr lang="en-GB" sz="2000" b="1" dirty="0" err="1">
                <a:solidFill>
                  <a:schemeClr val="accent1">
                    <a:lumMod val="50000"/>
                  </a:schemeClr>
                </a:solidFill>
              </a:rPr>
              <a:t>au</a:t>
            </a:r>
            <a:r>
              <a:rPr lang="en-GB" sz="2000" dirty="0" err="1">
                <a:solidFill>
                  <a:schemeClr val="accent1">
                    <a:lumMod val="50000"/>
                  </a:schemeClr>
                </a:solidFill>
              </a:rPr>
              <a:t>b</a:t>
            </a:r>
            <a:endParaRPr lang="en-GB" sz="2000" dirty="0">
              <a:solidFill>
                <a:schemeClr val="accent1">
                  <a:lumMod val="50000"/>
                </a:schemeClr>
              </a:solidFill>
            </a:endParaRPr>
          </a:p>
        </p:txBody>
      </p:sp>
      <p:sp>
        <p:nvSpPr>
          <p:cNvPr id="26" name="TextBox 25">
            <a:extLst>
              <a:ext uri="{FF2B5EF4-FFF2-40B4-BE49-F238E27FC236}">
                <a16:creationId xmlns:a16="http://schemas.microsoft.com/office/drawing/2014/main" id="{1A38B7C1-EAA6-48A6-9E41-678215A5C8E0}"/>
              </a:ext>
            </a:extLst>
          </p:cNvPr>
          <p:cNvSpPr txBox="1"/>
          <p:nvPr/>
        </p:nvSpPr>
        <p:spPr>
          <a:xfrm rot="522572">
            <a:off x="9552291" y="3026798"/>
            <a:ext cx="1408670" cy="400110"/>
          </a:xfrm>
          <a:prstGeom prst="rect">
            <a:avLst/>
          </a:prstGeom>
          <a:noFill/>
        </p:spPr>
        <p:txBody>
          <a:bodyPr wrap="square" rtlCol="0">
            <a:spAutoFit/>
          </a:bodyPr>
          <a:lstStyle/>
          <a:p>
            <a:r>
              <a:rPr lang="en-GB" sz="2000" dirty="0" err="1">
                <a:solidFill>
                  <a:schemeClr val="accent1">
                    <a:lumMod val="50000"/>
                  </a:schemeClr>
                </a:solidFill>
              </a:rPr>
              <a:t>H</a:t>
            </a:r>
            <a:r>
              <a:rPr lang="en-GB" sz="2000" b="1" dirty="0" err="1">
                <a:solidFill>
                  <a:schemeClr val="accent1">
                    <a:lumMod val="50000"/>
                  </a:schemeClr>
                </a:solidFill>
              </a:rPr>
              <a:t>äu</a:t>
            </a:r>
            <a:r>
              <a:rPr lang="en-GB" sz="2000" dirty="0" err="1">
                <a:solidFill>
                  <a:schemeClr val="accent1">
                    <a:lumMod val="50000"/>
                  </a:schemeClr>
                </a:solidFill>
              </a:rPr>
              <a:t>ser</a:t>
            </a:r>
            <a:endParaRPr lang="en-GB" sz="2000" dirty="0">
              <a:solidFill>
                <a:schemeClr val="accent1">
                  <a:lumMod val="50000"/>
                </a:schemeClr>
              </a:solidFill>
            </a:endParaRPr>
          </a:p>
        </p:txBody>
      </p:sp>
      <p:sp>
        <p:nvSpPr>
          <p:cNvPr id="27" name="TextBox 26">
            <a:extLst>
              <a:ext uri="{FF2B5EF4-FFF2-40B4-BE49-F238E27FC236}">
                <a16:creationId xmlns:a16="http://schemas.microsoft.com/office/drawing/2014/main" id="{25228F81-B2AA-4843-B0DB-CA41DB9DB721}"/>
              </a:ext>
            </a:extLst>
          </p:cNvPr>
          <p:cNvSpPr txBox="1"/>
          <p:nvPr/>
        </p:nvSpPr>
        <p:spPr>
          <a:xfrm rot="20549434">
            <a:off x="9661806" y="3793645"/>
            <a:ext cx="2024828" cy="400110"/>
          </a:xfrm>
          <a:prstGeom prst="rect">
            <a:avLst/>
          </a:prstGeom>
          <a:noFill/>
        </p:spPr>
        <p:txBody>
          <a:bodyPr wrap="square" rtlCol="0">
            <a:spAutoFit/>
          </a:bodyPr>
          <a:lstStyle/>
          <a:p>
            <a:r>
              <a:rPr lang="en-GB" sz="2000" dirty="0" err="1">
                <a:solidFill>
                  <a:schemeClr val="accent1">
                    <a:lumMod val="50000"/>
                  </a:schemeClr>
                </a:solidFill>
              </a:rPr>
              <a:t>r</a:t>
            </a:r>
            <a:r>
              <a:rPr lang="en-GB" sz="2000" b="1" dirty="0" err="1">
                <a:solidFill>
                  <a:schemeClr val="accent1">
                    <a:lumMod val="50000"/>
                  </a:schemeClr>
                </a:solidFill>
              </a:rPr>
              <a:t>äu</a:t>
            </a:r>
            <a:r>
              <a:rPr lang="en-GB" sz="2000" dirty="0" err="1">
                <a:solidFill>
                  <a:schemeClr val="accent1">
                    <a:lumMod val="50000"/>
                  </a:schemeClr>
                </a:solidFill>
              </a:rPr>
              <a:t>mlich</a:t>
            </a:r>
            <a:endParaRPr lang="en-GB" sz="2000" dirty="0">
              <a:solidFill>
                <a:schemeClr val="accent1">
                  <a:lumMod val="50000"/>
                </a:schemeClr>
              </a:solidFill>
            </a:endParaRPr>
          </a:p>
        </p:txBody>
      </p:sp>
      <p:sp>
        <p:nvSpPr>
          <p:cNvPr id="32" name="Freeform 31"/>
          <p:cNvSpPr/>
          <p:nvPr/>
        </p:nvSpPr>
        <p:spPr>
          <a:xfrm>
            <a:off x="5975721" y="261257"/>
            <a:ext cx="882286" cy="5747657"/>
          </a:xfrm>
          <a:custGeom>
            <a:avLst/>
            <a:gdLst>
              <a:gd name="connsiteX0" fmla="*/ 441408 w 882286"/>
              <a:gd name="connsiteY0" fmla="*/ 0 h 5747657"/>
              <a:gd name="connsiteX1" fmla="*/ 65850 w 882286"/>
              <a:gd name="connsiteY1" fmla="*/ 571500 h 5747657"/>
              <a:gd name="connsiteX2" fmla="*/ 882279 w 882286"/>
              <a:gd name="connsiteY2" fmla="*/ 1110343 h 5747657"/>
              <a:gd name="connsiteX3" fmla="*/ 82179 w 882286"/>
              <a:gd name="connsiteY3" fmla="*/ 2220686 h 5747657"/>
              <a:gd name="connsiteX4" fmla="*/ 767979 w 882286"/>
              <a:gd name="connsiteY4" fmla="*/ 3184072 h 5747657"/>
              <a:gd name="connsiteX5" fmla="*/ 536 w 882286"/>
              <a:gd name="connsiteY5" fmla="*/ 4016829 h 5747657"/>
              <a:gd name="connsiteX6" fmla="*/ 637350 w 882286"/>
              <a:gd name="connsiteY6" fmla="*/ 4947557 h 5747657"/>
              <a:gd name="connsiteX7" fmla="*/ 65850 w 882286"/>
              <a:gd name="connsiteY7" fmla="*/ 5747657 h 57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2286" h="5747657">
                <a:moveTo>
                  <a:pt x="441408" y="0"/>
                </a:moveTo>
                <a:cubicBezTo>
                  <a:pt x="216890" y="193221"/>
                  <a:pt x="-7628" y="386443"/>
                  <a:pt x="65850" y="571500"/>
                </a:cubicBezTo>
                <a:cubicBezTo>
                  <a:pt x="139328" y="756557"/>
                  <a:pt x="879558" y="835479"/>
                  <a:pt x="882279" y="1110343"/>
                </a:cubicBezTo>
                <a:cubicBezTo>
                  <a:pt x="885001" y="1385207"/>
                  <a:pt x="101229" y="1875065"/>
                  <a:pt x="82179" y="2220686"/>
                </a:cubicBezTo>
                <a:cubicBezTo>
                  <a:pt x="63129" y="2566307"/>
                  <a:pt x="781586" y="2884715"/>
                  <a:pt x="767979" y="3184072"/>
                </a:cubicBezTo>
                <a:cubicBezTo>
                  <a:pt x="754372" y="3483429"/>
                  <a:pt x="22307" y="3722915"/>
                  <a:pt x="536" y="4016829"/>
                </a:cubicBezTo>
                <a:cubicBezTo>
                  <a:pt x="-21235" y="4310743"/>
                  <a:pt x="626464" y="4659086"/>
                  <a:pt x="637350" y="4947557"/>
                </a:cubicBezTo>
                <a:cubicBezTo>
                  <a:pt x="648236" y="5236028"/>
                  <a:pt x="357043" y="5491842"/>
                  <a:pt x="65850" y="5747657"/>
                </a:cubicBezTo>
              </a:path>
            </a:pathLst>
          </a:cu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4976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6 Slides 2-3</a:t>
            </a:r>
          </a:p>
        </p:txBody>
      </p:sp>
    </p:spTree>
    <p:extLst>
      <p:ext uri="{BB962C8B-B14F-4D97-AF65-F5344CB8AC3E}">
        <p14:creationId xmlns:p14="http://schemas.microsoft.com/office/powerpoint/2010/main" val="32317512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4682861" y="362334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710018" y="3677401"/>
            <a:ext cx="2542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Kreuzlingen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5845418" y="315252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7648594" y="533602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4274214" y="246335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3197973" y="347554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p:cNvSpPr/>
          <p:nvPr/>
        </p:nvSpPr>
        <p:spPr>
          <a:xfrm>
            <a:off x="6208211" y="445399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3128535" y="251560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p:cNvSpPr/>
          <p:nvPr/>
        </p:nvSpPr>
        <p:spPr>
          <a:xfrm>
            <a:off x="3958626" y="274517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7454217" y="3047774"/>
            <a:ext cx="3440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Friedrichshafen</a:t>
            </a:r>
          </a:p>
        </p:txBody>
      </p:sp>
      <p:sp>
        <p:nvSpPr>
          <p:cNvPr id="18" name="TextBox 17"/>
          <p:cNvSpPr txBox="1"/>
          <p:nvPr/>
        </p:nvSpPr>
        <p:spPr>
          <a:xfrm>
            <a:off x="5873384" y="2645265"/>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Hagnau</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p:cNvSpPr txBox="1"/>
          <p:nvPr/>
        </p:nvSpPr>
        <p:spPr>
          <a:xfrm>
            <a:off x="6390939" y="5440526"/>
            <a:ext cx="2284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Altenrhein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p:cNvSpPr txBox="1"/>
          <p:nvPr/>
        </p:nvSpPr>
        <p:spPr>
          <a:xfrm>
            <a:off x="4909805" y="179113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Wallhausen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p:cNvSpPr txBox="1"/>
          <p:nvPr/>
        </p:nvSpPr>
        <p:spPr>
          <a:xfrm>
            <a:off x="1662233" y="3791757"/>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Steckborn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p:cNvSpPr txBox="1"/>
          <p:nvPr/>
        </p:nvSpPr>
        <p:spPr>
          <a:xfrm>
            <a:off x="4536449" y="4348539"/>
            <a:ext cx="2300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Romanshorn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p:cNvSpPr txBox="1"/>
          <p:nvPr/>
        </p:nvSpPr>
        <p:spPr>
          <a:xfrm>
            <a:off x="1746295" y="2226906"/>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Radolfzell</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p:cNvSpPr txBox="1"/>
          <p:nvPr/>
        </p:nvSpPr>
        <p:spPr>
          <a:xfrm>
            <a:off x="2197156" y="1807851"/>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Allensbach</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Action Button: Custom 24">
            <a:hlinkClick r:id="" action="ppaction://noaction" highlightClick="1">
              <a:snd r:embed="rId5" name="2. 1. Kreuzlingen.wav"/>
            </a:hlinkClick>
          </p:cNvPr>
          <p:cNvSpPr/>
          <p:nvPr/>
        </p:nvSpPr>
        <p:spPr>
          <a:xfrm>
            <a:off x="3381655" y="37588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26">
            <a:hlinkClick r:id="" action="ppaction://noaction" highlightClick="1">
              <a:snd r:embed="rId6" name="2. 3. Radolfzell.wav"/>
            </a:hlinkClick>
          </p:cNvPr>
          <p:cNvSpPr/>
          <p:nvPr/>
        </p:nvSpPr>
        <p:spPr>
          <a:xfrm>
            <a:off x="1474879" y="230487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Action Button: Custom 27">
            <a:hlinkClick r:id="" action="ppaction://noaction" highlightClick="1">
              <a:snd r:embed="rId7" name="2. 4. Allensbach.wav"/>
            </a:hlinkClick>
          </p:cNvPr>
          <p:cNvSpPr/>
          <p:nvPr/>
        </p:nvSpPr>
        <p:spPr>
          <a:xfrm>
            <a:off x="1892851" y="187280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Action Button: Custom 28">
            <a:hlinkClick r:id="" action="ppaction://noaction" highlightClick="1"/>
          </p:cNvPr>
          <p:cNvSpPr/>
          <p:nvPr/>
        </p:nvSpPr>
        <p:spPr>
          <a:xfrm>
            <a:off x="4589295" y="18700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Action Button: Custom 29">
            <a:hlinkClick r:id="" action="ppaction://noaction" highlightClick="1">
              <a:snd r:embed="rId8" name="2. 6. Hagnau.wav"/>
            </a:hlinkClick>
          </p:cNvPr>
          <p:cNvSpPr/>
          <p:nvPr/>
        </p:nvSpPr>
        <p:spPr>
          <a:xfrm>
            <a:off x="5562347" y="27197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Action Button: Custom 30">
            <a:hlinkClick r:id="" action="ppaction://noaction" highlightClick="1">
              <a:snd r:embed="rId9" name="2. 7. Friedrichshafen.wav"/>
            </a:hlinkClick>
          </p:cNvPr>
          <p:cNvSpPr/>
          <p:nvPr/>
        </p:nvSpPr>
        <p:spPr>
          <a:xfrm>
            <a:off x="7174773" y="310478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31">
            <a:hlinkClick r:id="" action="ppaction://noaction" highlightClick="1">
              <a:snd r:embed="rId10" name="2. 8. Altenrhein.wav"/>
            </a:hlinkClick>
          </p:cNvPr>
          <p:cNvSpPr/>
          <p:nvPr/>
        </p:nvSpPr>
        <p:spPr>
          <a:xfrm>
            <a:off x="6102840" y="550909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3" name="Action Button: Custom 32">
            <a:hlinkClick r:id="" action="ppaction://noaction" highlightClick="1"/>
          </p:cNvPr>
          <p:cNvSpPr/>
          <p:nvPr/>
        </p:nvSpPr>
        <p:spPr>
          <a:xfrm>
            <a:off x="4238606" y="442694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44" name="Action Button: Custom 24">
            <a:hlinkClick r:id="" action="ppaction://noaction" highlightClick="1">
              <a:snd r:embed="rId11" name="2. 2. Steckborn.wav"/>
            </a:hlinkClick>
            <a:extLst>
              <a:ext uri="{FF2B5EF4-FFF2-40B4-BE49-F238E27FC236}">
                <a16:creationId xmlns:a16="http://schemas.microsoft.com/office/drawing/2014/main" id="{E56C3004-E6FA-49F3-B12D-655F2D168FF0}"/>
              </a:ext>
            </a:extLst>
          </p:cNvPr>
          <p:cNvSpPr/>
          <p:nvPr/>
        </p:nvSpPr>
        <p:spPr>
          <a:xfrm>
            <a:off x="1329378" y="386032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 name="Right Arrow 2"/>
          <p:cNvSpPr/>
          <p:nvPr/>
        </p:nvSpPr>
        <p:spPr>
          <a:xfrm rot="2716782">
            <a:off x="3334232" y="2387875"/>
            <a:ext cx="684300" cy="134045"/>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ight Arrow 44"/>
          <p:cNvSpPr/>
          <p:nvPr/>
        </p:nvSpPr>
        <p:spPr>
          <a:xfrm rot="8183223">
            <a:off x="4333067" y="2265798"/>
            <a:ext cx="378504"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ight Arrow 45"/>
          <p:cNvSpPr/>
          <p:nvPr/>
        </p:nvSpPr>
        <p:spPr>
          <a:xfrm rot="18933156">
            <a:off x="2902125" y="3666328"/>
            <a:ext cx="324000" cy="130242"/>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53" name="Group 52"/>
          <p:cNvGrpSpPr/>
          <p:nvPr/>
        </p:nvGrpSpPr>
        <p:grpSpPr>
          <a:xfrm>
            <a:off x="4044078" y="3694640"/>
            <a:ext cx="313200" cy="326565"/>
            <a:chOff x="4044078" y="3694640"/>
            <a:chExt cx="313200" cy="326565"/>
          </a:xfrm>
        </p:grpSpPr>
        <p:sp>
          <p:nvSpPr>
            <p:cNvPr id="26" name="Rectangle 2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4" name="Group 53"/>
          <p:cNvGrpSpPr/>
          <p:nvPr/>
        </p:nvGrpSpPr>
        <p:grpSpPr>
          <a:xfrm>
            <a:off x="1739065" y="3814675"/>
            <a:ext cx="228858" cy="326565"/>
            <a:chOff x="4044078" y="3694640"/>
            <a:chExt cx="313200" cy="326565"/>
          </a:xfrm>
        </p:grpSpPr>
        <p:sp>
          <p:nvSpPr>
            <p:cNvPr id="55" name="Rectangle 54"/>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55"/>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8" name="Group 57"/>
          <p:cNvGrpSpPr/>
          <p:nvPr/>
        </p:nvGrpSpPr>
        <p:grpSpPr>
          <a:xfrm>
            <a:off x="2615219" y="2251249"/>
            <a:ext cx="114414" cy="326565"/>
            <a:chOff x="4044078" y="3694640"/>
            <a:chExt cx="313200" cy="326565"/>
          </a:xfrm>
        </p:grpSpPr>
        <p:sp>
          <p:nvSpPr>
            <p:cNvPr id="59" name="Rectangle 58"/>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59"/>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2" name="Group 61"/>
          <p:cNvGrpSpPr/>
          <p:nvPr/>
        </p:nvGrpSpPr>
        <p:grpSpPr>
          <a:xfrm>
            <a:off x="3360589" y="1896006"/>
            <a:ext cx="313089" cy="260231"/>
            <a:chOff x="4044078" y="3760974"/>
            <a:chExt cx="313200" cy="260231"/>
          </a:xfrm>
        </p:grpSpPr>
        <p:sp>
          <p:nvSpPr>
            <p:cNvPr id="63" name="Rectangle 62"/>
            <p:cNvSpPr/>
            <p:nvPr/>
          </p:nvSpPr>
          <p:spPr>
            <a:xfrm>
              <a:off x="4044078" y="3760974"/>
              <a:ext cx="313200" cy="260231"/>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6" name="Group 65"/>
          <p:cNvGrpSpPr/>
          <p:nvPr/>
        </p:nvGrpSpPr>
        <p:grpSpPr>
          <a:xfrm>
            <a:off x="5002499" y="1870063"/>
            <a:ext cx="230400" cy="270518"/>
            <a:chOff x="4044078" y="3750687"/>
            <a:chExt cx="313200" cy="270518"/>
          </a:xfrm>
        </p:grpSpPr>
        <p:sp>
          <p:nvSpPr>
            <p:cNvPr id="67" name="Rectangle 66"/>
            <p:cNvSpPr/>
            <p:nvPr/>
          </p:nvSpPr>
          <p:spPr>
            <a:xfrm>
              <a:off x="4044078" y="3750687"/>
              <a:ext cx="313200" cy="270518"/>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9" name="Group 68"/>
          <p:cNvGrpSpPr/>
          <p:nvPr/>
        </p:nvGrpSpPr>
        <p:grpSpPr>
          <a:xfrm>
            <a:off x="6620930" y="2667555"/>
            <a:ext cx="314182" cy="326565"/>
            <a:chOff x="4044078" y="3694640"/>
            <a:chExt cx="313200" cy="326565"/>
          </a:xfrm>
        </p:grpSpPr>
        <p:sp>
          <p:nvSpPr>
            <p:cNvPr id="70" name="Rectangle 69"/>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3" name="Group 72"/>
          <p:cNvGrpSpPr/>
          <p:nvPr/>
        </p:nvGrpSpPr>
        <p:grpSpPr>
          <a:xfrm>
            <a:off x="7747511" y="3070640"/>
            <a:ext cx="224564" cy="326565"/>
            <a:chOff x="4044078" y="3694640"/>
            <a:chExt cx="313200" cy="326565"/>
          </a:xfrm>
        </p:grpSpPr>
        <p:sp>
          <p:nvSpPr>
            <p:cNvPr id="74" name="Rectangle 73"/>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75"/>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7" name="Group 76"/>
          <p:cNvGrpSpPr/>
          <p:nvPr/>
        </p:nvGrpSpPr>
        <p:grpSpPr>
          <a:xfrm>
            <a:off x="8283122" y="3070311"/>
            <a:ext cx="304774" cy="326565"/>
            <a:chOff x="4044078" y="3694640"/>
            <a:chExt cx="313200" cy="326565"/>
          </a:xfrm>
        </p:grpSpPr>
        <p:sp>
          <p:nvSpPr>
            <p:cNvPr id="78" name="Rectangle 77"/>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Rectangle 78"/>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Rectangle 79"/>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1" name="Group 80"/>
          <p:cNvGrpSpPr/>
          <p:nvPr/>
        </p:nvGrpSpPr>
        <p:grpSpPr>
          <a:xfrm>
            <a:off x="7357789" y="5520640"/>
            <a:ext cx="216000" cy="268960"/>
            <a:chOff x="4044078" y="3752245"/>
            <a:chExt cx="313200" cy="268960"/>
          </a:xfrm>
        </p:grpSpPr>
        <p:sp>
          <p:nvSpPr>
            <p:cNvPr id="82" name="Rectangle 81"/>
            <p:cNvSpPr/>
            <p:nvPr/>
          </p:nvSpPr>
          <p:spPr>
            <a:xfrm>
              <a:off x="4044078" y="3752245"/>
              <a:ext cx="313200" cy="26896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Rectangle 82"/>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Rectangle 83"/>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5" name="Group 84"/>
          <p:cNvGrpSpPr/>
          <p:nvPr/>
        </p:nvGrpSpPr>
        <p:grpSpPr>
          <a:xfrm>
            <a:off x="4626230" y="4370471"/>
            <a:ext cx="154800" cy="326565"/>
            <a:chOff x="4044078" y="3694640"/>
            <a:chExt cx="313200" cy="326565"/>
          </a:xfrm>
        </p:grpSpPr>
        <p:sp>
          <p:nvSpPr>
            <p:cNvPr id="86" name="Rectangle 8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Rectangle 8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89"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8657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5235224" y="3925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705809" y="3999588"/>
            <a:ext cx="1530910" cy="400110"/>
          </a:xfrm>
          <a:prstGeom prst="rect">
            <a:avLst/>
          </a:prstGeom>
          <a:noFill/>
        </p:spPr>
        <p:txBody>
          <a:bodyPr wrap="square" rtlCol="0">
            <a:spAutoFit/>
          </a:bodyPr>
          <a:lstStyle/>
          <a:p>
            <a:r>
              <a:rPr lang="en-GB" sz="2000" b="1" dirty="0" err="1">
                <a:solidFill>
                  <a:schemeClr val="accent1">
                    <a:lumMod val="50000"/>
                  </a:schemeClr>
                </a:solidFill>
              </a:rPr>
              <a:t>Altnau</a:t>
            </a:r>
            <a:endParaRPr lang="en-GB" sz="2000" b="1" dirty="0">
              <a:solidFill>
                <a:schemeClr val="accent1">
                  <a:lumMod val="50000"/>
                </a:schemeClr>
              </a:solidFill>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7147951" y="5459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9126665" y="5141214"/>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814487" y="153455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825142" y="3336808"/>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2179831" y="332867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3917667" y="303944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7672423" y="3277215"/>
            <a:ext cx="3440702" cy="400110"/>
          </a:xfrm>
          <a:prstGeom prst="rect">
            <a:avLst/>
          </a:prstGeom>
          <a:noFill/>
        </p:spPr>
        <p:txBody>
          <a:bodyPr wrap="square" rtlCol="0">
            <a:spAutoFit/>
          </a:bodyPr>
          <a:lstStyle/>
          <a:p>
            <a:r>
              <a:rPr lang="en-GB" sz="2000" b="1" dirty="0">
                <a:solidFill>
                  <a:schemeClr val="accent1">
                    <a:lumMod val="50000"/>
                  </a:schemeClr>
                </a:solidFill>
              </a:rPr>
              <a:t>Friedrichshafen</a:t>
            </a:r>
          </a:p>
        </p:txBody>
      </p:sp>
      <p:sp>
        <p:nvSpPr>
          <p:cNvPr id="18" name="TextBox 17"/>
          <p:cNvSpPr txBox="1"/>
          <p:nvPr/>
        </p:nvSpPr>
        <p:spPr>
          <a:xfrm>
            <a:off x="6339685" y="5524055"/>
            <a:ext cx="1958273" cy="400110"/>
          </a:xfrm>
          <a:prstGeom prst="rect">
            <a:avLst/>
          </a:prstGeom>
          <a:noFill/>
        </p:spPr>
        <p:txBody>
          <a:bodyPr wrap="square" rtlCol="0">
            <a:spAutoFit/>
          </a:bodyPr>
          <a:lstStyle/>
          <a:p>
            <a:r>
              <a:rPr lang="en-GB" sz="2000" b="1" dirty="0">
                <a:solidFill>
                  <a:schemeClr val="accent1">
                    <a:lumMod val="50000"/>
                  </a:schemeClr>
                </a:solidFill>
              </a:rPr>
              <a:t>Rorschach</a:t>
            </a:r>
          </a:p>
        </p:txBody>
      </p:sp>
      <p:sp>
        <p:nvSpPr>
          <p:cNvPr id="19" name="TextBox 18"/>
          <p:cNvSpPr txBox="1"/>
          <p:nvPr/>
        </p:nvSpPr>
        <p:spPr>
          <a:xfrm>
            <a:off x="9647702" y="4977099"/>
            <a:ext cx="2284151" cy="400110"/>
          </a:xfrm>
          <a:prstGeom prst="rect">
            <a:avLst/>
          </a:prstGeom>
          <a:noFill/>
        </p:spPr>
        <p:txBody>
          <a:bodyPr wrap="square" rtlCol="0">
            <a:spAutoFit/>
          </a:bodyPr>
          <a:lstStyle/>
          <a:p>
            <a:r>
              <a:rPr lang="en-GB" sz="2000" b="1" dirty="0" err="1">
                <a:solidFill>
                  <a:schemeClr val="accent1">
                    <a:lumMod val="50000"/>
                  </a:schemeClr>
                </a:solidFill>
              </a:rPr>
              <a:t>Bregenz</a:t>
            </a:r>
            <a:endParaRPr lang="en-GB" sz="2000" b="1" dirty="0">
              <a:solidFill>
                <a:schemeClr val="accent1">
                  <a:lumMod val="50000"/>
                </a:schemeClr>
              </a:solidFill>
            </a:endParaRPr>
          </a:p>
        </p:txBody>
      </p:sp>
      <p:sp>
        <p:nvSpPr>
          <p:cNvPr id="20" name="TextBox 19"/>
          <p:cNvSpPr txBox="1"/>
          <p:nvPr/>
        </p:nvSpPr>
        <p:spPr>
          <a:xfrm>
            <a:off x="4365529" y="1368528"/>
            <a:ext cx="1958273" cy="400110"/>
          </a:xfrm>
          <a:prstGeom prst="rect">
            <a:avLst/>
          </a:prstGeom>
          <a:noFill/>
        </p:spPr>
        <p:txBody>
          <a:bodyPr wrap="square" rtlCol="0">
            <a:spAutoFit/>
          </a:bodyPr>
          <a:lstStyle/>
          <a:p>
            <a:r>
              <a:rPr lang="en-GB" sz="2000" b="1" dirty="0">
                <a:solidFill>
                  <a:schemeClr val="accent1">
                    <a:lumMod val="50000"/>
                  </a:schemeClr>
                </a:solidFill>
              </a:rPr>
              <a:t>Ludwigshafen</a:t>
            </a:r>
          </a:p>
        </p:txBody>
      </p:sp>
      <p:sp>
        <p:nvSpPr>
          <p:cNvPr id="21" name="TextBox 20"/>
          <p:cNvSpPr txBox="1"/>
          <p:nvPr/>
        </p:nvSpPr>
        <p:spPr>
          <a:xfrm>
            <a:off x="3418736" y="3456171"/>
            <a:ext cx="1958273" cy="400110"/>
          </a:xfrm>
          <a:prstGeom prst="rect">
            <a:avLst/>
          </a:prstGeom>
          <a:noFill/>
        </p:spPr>
        <p:txBody>
          <a:bodyPr wrap="square" rtlCol="0">
            <a:spAutoFit/>
          </a:bodyPr>
          <a:lstStyle/>
          <a:p>
            <a:r>
              <a:rPr lang="en-GB" sz="2000" b="1" dirty="0" err="1">
                <a:solidFill>
                  <a:schemeClr val="accent1">
                    <a:lumMod val="50000"/>
                  </a:schemeClr>
                </a:solidFill>
              </a:rPr>
              <a:t>Reichenau</a:t>
            </a:r>
            <a:endParaRPr lang="en-GB" sz="2000" b="1" dirty="0">
              <a:solidFill>
                <a:schemeClr val="accent1">
                  <a:lumMod val="50000"/>
                </a:schemeClr>
              </a:solidFill>
            </a:endParaRPr>
          </a:p>
        </p:txBody>
      </p:sp>
      <p:sp>
        <p:nvSpPr>
          <p:cNvPr id="22" name="TextBox 21"/>
          <p:cNvSpPr txBox="1"/>
          <p:nvPr/>
        </p:nvSpPr>
        <p:spPr>
          <a:xfrm>
            <a:off x="5362892" y="3358136"/>
            <a:ext cx="2300614" cy="400110"/>
          </a:xfrm>
          <a:prstGeom prst="rect">
            <a:avLst/>
          </a:prstGeom>
          <a:noFill/>
        </p:spPr>
        <p:txBody>
          <a:bodyPr wrap="square" rtlCol="0">
            <a:spAutoFit/>
          </a:bodyPr>
          <a:lstStyle/>
          <a:p>
            <a:r>
              <a:rPr lang="en-GB" sz="2000" b="1" dirty="0">
                <a:solidFill>
                  <a:schemeClr val="accent1">
                    <a:lumMod val="50000"/>
                  </a:schemeClr>
                </a:solidFill>
              </a:rPr>
              <a:t>Konstanz</a:t>
            </a:r>
          </a:p>
        </p:txBody>
      </p:sp>
      <p:sp>
        <p:nvSpPr>
          <p:cNvPr id="23" name="TextBox 22"/>
          <p:cNvSpPr txBox="1"/>
          <p:nvPr/>
        </p:nvSpPr>
        <p:spPr>
          <a:xfrm>
            <a:off x="429853" y="3447489"/>
            <a:ext cx="2213534" cy="400110"/>
          </a:xfrm>
          <a:prstGeom prst="rect">
            <a:avLst/>
          </a:prstGeom>
          <a:noFill/>
        </p:spPr>
        <p:txBody>
          <a:bodyPr wrap="square" rtlCol="0">
            <a:spAutoFit/>
          </a:bodyPr>
          <a:lstStyle/>
          <a:p>
            <a:r>
              <a:rPr lang="en-GB" sz="2000" b="1" dirty="0">
                <a:solidFill>
                  <a:schemeClr val="accent1">
                    <a:lumMod val="50000"/>
                  </a:schemeClr>
                </a:solidFill>
              </a:rPr>
              <a:t>Stein am </a:t>
            </a:r>
            <a:r>
              <a:rPr lang="en-GB" sz="2000" b="1" dirty="0" err="1">
                <a:solidFill>
                  <a:schemeClr val="accent1">
                    <a:lumMod val="50000"/>
                  </a:schemeClr>
                </a:solidFill>
              </a:rPr>
              <a:t>Rhein</a:t>
            </a:r>
            <a:endParaRPr lang="en-GB" sz="2000" b="1" dirty="0">
              <a:solidFill>
                <a:schemeClr val="accent1">
                  <a:lumMod val="50000"/>
                </a:schemeClr>
              </a:solidFill>
            </a:endParaRPr>
          </a:p>
        </p:txBody>
      </p:sp>
      <p:sp>
        <p:nvSpPr>
          <p:cNvPr id="25" name="Action Button: Custom 24">
            <a:hlinkClick r:id="" action="ppaction://noaction" highlightClick="1">
              <a:snd r:embed="rId5" name="Deutschland.wav"/>
            </a:hlinkClick>
          </p:cNvPr>
          <p:cNvSpPr/>
          <p:nvPr/>
        </p:nvSpPr>
        <p:spPr>
          <a:xfrm>
            <a:off x="6807298" y="173443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26" name="Action Button: Custom 25">
            <a:hlinkClick r:id="" action="ppaction://noaction" highlightClick="1">
              <a:snd r:embed="rId6" name="Reichenau.wav"/>
            </a:hlinkClick>
          </p:cNvPr>
          <p:cNvSpPr/>
          <p:nvPr/>
        </p:nvSpPr>
        <p:spPr>
          <a:xfrm>
            <a:off x="3148402" y="351878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7</a:t>
            </a:r>
          </a:p>
        </p:txBody>
      </p:sp>
      <p:sp>
        <p:nvSpPr>
          <p:cNvPr id="27" name="Action Button: Custom 26">
            <a:hlinkClick r:id="" action="ppaction://noaction" highlightClick="1">
              <a:snd r:embed="rId7" name="Bregenz.wav"/>
            </a:hlinkClick>
          </p:cNvPr>
          <p:cNvSpPr/>
          <p:nvPr/>
        </p:nvSpPr>
        <p:spPr>
          <a:xfrm>
            <a:off x="9317237" y="50456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28" name="Action Button: Custom 27">
            <a:hlinkClick r:id="" action="ppaction://noaction" highlightClick="1">
              <a:snd r:embed="rId8" name="Stein am Rhein.wav"/>
            </a:hlinkClick>
          </p:cNvPr>
          <p:cNvSpPr/>
          <p:nvPr/>
        </p:nvSpPr>
        <p:spPr>
          <a:xfrm>
            <a:off x="141754" y="350952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8</a:t>
            </a:r>
          </a:p>
        </p:txBody>
      </p:sp>
      <p:sp>
        <p:nvSpPr>
          <p:cNvPr id="29" name="Action Button: Custom 28">
            <a:hlinkClick r:id="" action="ppaction://noaction" highlightClick="1">
              <a:snd r:embed="rId9" name="Ludwigshafen.wav"/>
            </a:hlinkClick>
          </p:cNvPr>
          <p:cNvSpPr/>
          <p:nvPr/>
        </p:nvSpPr>
        <p:spPr>
          <a:xfrm>
            <a:off x="4022170" y="143615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9</a:t>
            </a:r>
          </a:p>
        </p:txBody>
      </p:sp>
      <p:sp>
        <p:nvSpPr>
          <p:cNvPr id="30" name="Action Button: Custom 29">
            <a:hlinkClick r:id="" action="ppaction://noaction" highlightClick="1">
              <a:snd r:embed="rId10" name="Konstanz.wav"/>
            </a:hlinkClick>
          </p:cNvPr>
          <p:cNvSpPr/>
          <p:nvPr/>
        </p:nvSpPr>
        <p:spPr>
          <a:xfrm>
            <a:off x="5071363" y="341434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31" name="Action Button: Custom 30">
            <a:hlinkClick r:id="" action="ppaction://noaction" highlightClick="1">
              <a:snd r:embed="rId11" name="Friedrichshafen.wav"/>
            </a:hlinkClick>
          </p:cNvPr>
          <p:cNvSpPr/>
          <p:nvPr/>
        </p:nvSpPr>
        <p:spPr>
          <a:xfrm>
            <a:off x="7384324" y="3340686"/>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32" name="Action Button: Custom 31">
            <a:hlinkClick r:id="" action="ppaction://noaction" highlightClick="1">
              <a:snd r:embed="rId12" name="Rorschach.wav"/>
            </a:hlinkClick>
          </p:cNvPr>
          <p:cNvSpPr/>
          <p:nvPr/>
        </p:nvSpPr>
        <p:spPr>
          <a:xfrm>
            <a:off x="6028652" y="5590835"/>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
        <p:nvSpPr>
          <p:cNvPr id="33" name="Action Button: Custom 32">
            <a:hlinkClick r:id="" action="ppaction://noaction" highlightClick="1">
              <a:snd r:embed="rId13" name="Altnau.wav"/>
            </a:hlinkClick>
          </p:cNvPr>
          <p:cNvSpPr/>
          <p:nvPr/>
        </p:nvSpPr>
        <p:spPr>
          <a:xfrm>
            <a:off x="4430753" y="406815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5</a:t>
            </a:r>
          </a:p>
        </p:txBody>
      </p:sp>
      <p:sp>
        <p:nvSpPr>
          <p:cNvPr id="35" name="Right Arrow 34"/>
          <p:cNvSpPr/>
          <p:nvPr/>
        </p:nvSpPr>
        <p:spPr>
          <a:xfrm rot="16724732">
            <a:off x="3770938" y="3303629"/>
            <a:ext cx="360000"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11">
            <a:extLst>
              <a:ext uri="{FF2B5EF4-FFF2-40B4-BE49-F238E27FC236}">
                <a16:creationId xmlns:a16="http://schemas.microsoft.com/office/drawing/2014/main" id="{483D7EB9-C2AA-4190-98DE-925F861600E9}"/>
              </a:ext>
            </a:extLst>
          </p:cNvPr>
          <p:cNvSpPr/>
          <p:nvPr/>
        </p:nvSpPr>
        <p:spPr>
          <a:xfrm>
            <a:off x="9878518" y="247046"/>
            <a:ext cx="207880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67273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420" y="532949"/>
            <a:ext cx="10515600" cy="1325563"/>
          </a:xfrm>
        </p:spPr>
        <p:txBody>
          <a:bodyPr>
            <a:normAutofit fontScale="90000"/>
          </a:bodyPr>
          <a:lstStyle/>
          <a:p>
            <a:r>
              <a:rPr lang="en-GB" sz="22200" b="1" dirty="0">
                <a:solidFill>
                  <a:srgbClr val="FFCC00"/>
                </a:solidFill>
              </a:rPr>
              <a:t>au</a:t>
            </a:r>
            <a:r>
              <a:rPr lang="en-GB" sz="9600" b="1" dirty="0"/>
              <a:t/>
            </a:r>
            <a:br>
              <a:rPr lang="en-GB" sz="9600" b="1" dirty="0"/>
            </a:br>
            <a:endParaRPr lang="en-GB" dirty="0"/>
          </a:p>
        </p:txBody>
      </p:sp>
      <p:pic>
        <p:nvPicPr>
          <p:cNvPr id="4" name="Picture 3" descr="hous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4335" y="326667"/>
            <a:ext cx="5463328" cy="3597584"/>
          </a:xfrm>
          <a:prstGeom prst="rect">
            <a:avLst/>
          </a:prstGeom>
        </p:spPr>
      </p:pic>
      <p:sp>
        <p:nvSpPr>
          <p:cNvPr id="2" name="Rectangle 1"/>
          <p:cNvSpPr/>
          <p:nvPr/>
        </p:nvSpPr>
        <p:spPr>
          <a:xfrm>
            <a:off x="4185060" y="4440439"/>
            <a:ext cx="382187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au</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712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Haus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Haus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420" y="532949"/>
            <a:ext cx="10515600" cy="1325563"/>
          </a:xfrm>
        </p:spPr>
        <p:txBody>
          <a:bodyPr>
            <a:normAutofit fontScale="90000"/>
          </a:bodyPr>
          <a:lstStyle/>
          <a:p>
            <a:r>
              <a:rPr lang="en-GB" sz="22200" b="1" dirty="0">
                <a:solidFill>
                  <a:srgbClr val="FFCC00"/>
                </a:solidFill>
              </a:rPr>
              <a:t>au</a:t>
            </a:r>
            <a:r>
              <a:rPr lang="en-GB" sz="9600" b="1" dirty="0"/>
              <a:t/>
            </a:r>
            <a:br>
              <a:rPr lang="en-GB" sz="9600" b="1" dirty="0"/>
            </a:br>
            <a:endParaRPr lang="en-GB" dirty="0"/>
          </a:p>
        </p:txBody>
      </p:sp>
      <p:sp>
        <p:nvSpPr>
          <p:cNvPr id="2" name="Rectangle 1"/>
          <p:cNvSpPr/>
          <p:nvPr/>
        </p:nvSpPr>
        <p:spPr>
          <a:xfrm>
            <a:off x="4185060" y="4440439"/>
            <a:ext cx="382187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au</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8208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Haus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420" y="532949"/>
            <a:ext cx="10515600" cy="1325563"/>
          </a:xfrm>
        </p:spPr>
        <p:txBody>
          <a:bodyPr>
            <a:normAutofit fontScale="90000"/>
          </a:bodyPr>
          <a:lstStyle/>
          <a:p>
            <a:r>
              <a:rPr lang="en-GB" sz="22200" b="1" dirty="0">
                <a:solidFill>
                  <a:srgbClr val="FFCC00"/>
                </a:solidFill>
              </a:rPr>
              <a:t>au</a:t>
            </a:r>
            <a:r>
              <a:rPr lang="en-GB" sz="9600" b="1" dirty="0"/>
              <a:t/>
            </a:r>
            <a:br>
              <a:rPr lang="en-GB" sz="9600" b="1" dirty="0"/>
            </a:br>
            <a:endParaRPr lang="en-GB" dirty="0"/>
          </a:p>
        </p:txBody>
      </p:sp>
      <p:pic>
        <p:nvPicPr>
          <p:cNvPr id="4" name="Picture 3" descr="hous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4335" y="326667"/>
            <a:ext cx="5463328" cy="3597584"/>
          </a:xfrm>
          <a:prstGeom prst="rect">
            <a:avLst/>
          </a:prstGeom>
        </p:spPr>
      </p:pic>
      <p:sp>
        <p:nvSpPr>
          <p:cNvPr id="2" name="Rectangle 1"/>
          <p:cNvSpPr/>
          <p:nvPr/>
        </p:nvSpPr>
        <p:spPr>
          <a:xfrm>
            <a:off x="4185060" y="4440439"/>
            <a:ext cx="382187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au</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494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BF3B09-1A9C-E04C-9AF5-56E778FD1A20}"/>
              </a:ext>
            </a:extLst>
          </p:cNvPr>
          <p:cNvSpPr>
            <a:spLocks noGrp="1"/>
          </p:cNvSpPr>
          <p:nvPr>
            <p:ph type="title"/>
          </p:nvPr>
        </p:nvSpPr>
        <p:spPr>
          <a:xfrm>
            <a:off x="4777307" y="29980"/>
            <a:ext cx="2616746" cy="1596608"/>
          </a:xfrm>
        </p:spPr>
        <p:txBody>
          <a:bodyPr>
            <a:noAutofit/>
          </a:bodyPr>
          <a:lstStyle/>
          <a:p>
            <a:pPr algn="ctr"/>
            <a:r>
              <a:rPr lang="en-GB" sz="12000" b="1" dirty="0">
                <a:solidFill>
                  <a:srgbClr val="002060"/>
                </a:solidFill>
                <a:cs typeface="Calibri" panose="020F0502020204030204" pitchFamily="34" charset="0"/>
              </a:rPr>
              <a:t>au</a:t>
            </a:r>
            <a:endParaRPr lang="en-US" sz="12000" dirty="0"/>
          </a:p>
        </p:txBody>
      </p:sp>
      <p:pic>
        <p:nvPicPr>
          <p:cNvPr id="3" name="Picture 2" descr="table with mug on top of i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72186" y="4477995"/>
            <a:ext cx="2364554" cy="1442379"/>
          </a:xfrm>
          <a:prstGeom prst="rect">
            <a:avLst/>
          </a:prstGeom>
        </p:spPr>
      </p:pic>
      <p:sp>
        <p:nvSpPr>
          <p:cNvPr id="4" name="Rounded Rectangle 3"/>
          <p:cNvSpPr/>
          <p:nvPr/>
        </p:nvSpPr>
        <p:spPr>
          <a:xfrm>
            <a:off x="4271110" y="1858403"/>
            <a:ext cx="3802879" cy="26195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H</a:t>
            </a:r>
            <a:r>
              <a:rPr lang="en-GB" sz="6600" dirty="0" err="1">
                <a:solidFill>
                  <a:srgbClr val="FFCC00"/>
                </a:solidFill>
                <a:latin typeface="Century Gothic" panose="020B0502020202020204" pitchFamily="34" charset="0"/>
              </a:rPr>
              <a:t>au</a:t>
            </a:r>
            <a:r>
              <a:rPr lang="en-GB" sz="6600" dirty="0" err="1">
                <a:solidFill>
                  <a:srgbClr val="002060"/>
                </a:solidFill>
                <a:latin typeface="Century Gothic" panose="020B0502020202020204" pitchFamily="34" charset="0"/>
              </a:rPr>
              <a:t>s</a:t>
            </a:r>
            <a:endParaRPr lang="en-GB" sz="6600" dirty="0">
              <a:solidFill>
                <a:srgbClr val="002060"/>
              </a:solidFill>
              <a:latin typeface="Century Gothic" panose="020B0502020202020204" pitchFamily="34" charset="0"/>
            </a:endParaRPr>
          </a:p>
        </p:txBody>
      </p:sp>
      <p:sp>
        <p:nvSpPr>
          <p:cNvPr id="5" name="Rectangle 4"/>
          <p:cNvSpPr/>
          <p:nvPr/>
        </p:nvSpPr>
        <p:spPr>
          <a:xfrm>
            <a:off x="613570" y="3427862"/>
            <a:ext cx="302839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gl</a:t>
            </a:r>
            <a:r>
              <a:rPr lang="en-GB" sz="5400" dirty="0" err="1">
                <a:solidFill>
                  <a:srgbClr val="FFCC00"/>
                </a:solidFill>
                <a:latin typeface="Century Gothic" panose="020B0502020202020204" pitchFamily="34" charset="0"/>
              </a:rPr>
              <a:t>au</a:t>
            </a:r>
            <a:r>
              <a:rPr lang="en-GB" sz="5400" dirty="0" err="1">
                <a:solidFill>
                  <a:srgbClr val="002060"/>
                </a:solidFill>
                <a:latin typeface="Century Gothic" panose="020B0502020202020204" pitchFamily="34" charset="0"/>
              </a:rPr>
              <a:t>ben</a:t>
            </a:r>
            <a:endParaRPr lang="en-GB" sz="5400" dirty="0">
              <a:solidFill>
                <a:srgbClr val="FFCC00"/>
              </a:solidFill>
              <a:latin typeface="Century Gothic" panose="020B0502020202020204" pitchFamily="34" charset="0"/>
            </a:endParaRPr>
          </a:p>
        </p:txBody>
      </p:sp>
      <p:sp>
        <p:nvSpPr>
          <p:cNvPr id="7" name="Rectangle 6"/>
          <p:cNvSpPr/>
          <p:nvPr/>
        </p:nvSpPr>
        <p:spPr>
          <a:xfrm>
            <a:off x="8849945" y="27417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au</a:t>
            </a:r>
            <a:r>
              <a:rPr lang="en-GB" sz="5400" dirty="0" err="1">
                <a:solidFill>
                  <a:srgbClr val="002060"/>
                </a:solidFill>
                <a:latin typeface="Century Gothic" panose="020B0502020202020204" pitchFamily="34" charset="0"/>
              </a:rPr>
              <a:t>ch</a:t>
            </a:r>
            <a:endParaRPr lang="en-GB" sz="5400" i="1" dirty="0">
              <a:solidFill>
                <a:srgbClr val="002060"/>
              </a:solidFill>
              <a:latin typeface="Century Gothic" panose="020B0502020202020204" pitchFamily="34" charset="0"/>
            </a:endParaRPr>
          </a:p>
        </p:txBody>
      </p:sp>
      <p:sp>
        <p:nvSpPr>
          <p:cNvPr id="6" name="Rectangle 5"/>
          <p:cNvSpPr/>
          <p:nvPr/>
        </p:nvSpPr>
        <p:spPr>
          <a:xfrm>
            <a:off x="8373317" y="3402807"/>
            <a:ext cx="3345562"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au</a:t>
            </a:r>
            <a:r>
              <a:rPr lang="en-GB" sz="5400" dirty="0">
                <a:solidFill>
                  <a:srgbClr val="002060"/>
                </a:solidFill>
                <a:latin typeface="Century Gothic" panose="020B0502020202020204" pitchFamily="34" charset="0"/>
              </a:rPr>
              <a:t>f</a:t>
            </a:r>
          </a:p>
        </p:txBody>
      </p:sp>
      <p:sp>
        <p:nvSpPr>
          <p:cNvPr id="8" name="Rectangle 7"/>
          <p:cNvSpPr/>
          <p:nvPr/>
        </p:nvSpPr>
        <p:spPr>
          <a:xfrm>
            <a:off x="319441" y="274173"/>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gen</a:t>
            </a:r>
            <a:r>
              <a:rPr lang="en-GB" sz="5400" dirty="0" err="1">
                <a:solidFill>
                  <a:srgbClr val="FFCC00"/>
                </a:solidFill>
                <a:latin typeface="Century Gothic" panose="020B0502020202020204" pitchFamily="34" charset="0"/>
              </a:rPr>
              <a:t>au</a:t>
            </a:r>
            <a:endParaRPr lang="en-GB" sz="5400" dirty="0">
              <a:solidFill>
                <a:srgbClr val="002060"/>
              </a:solidFill>
              <a:latin typeface="Century Gothic" panose="020B0502020202020204" pitchFamily="34" charset="0"/>
            </a:endParaRPr>
          </a:p>
        </p:txBody>
      </p:sp>
      <p:sp>
        <p:nvSpPr>
          <p:cNvPr id="9" name="Rectangle 8"/>
          <p:cNvSpPr/>
          <p:nvPr/>
        </p:nvSpPr>
        <p:spPr>
          <a:xfrm>
            <a:off x="4316506" y="4863820"/>
            <a:ext cx="3558988"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au</a:t>
            </a:r>
            <a:r>
              <a:rPr lang="en-GB" sz="5400" dirty="0" err="1">
                <a:solidFill>
                  <a:srgbClr val="002060"/>
                </a:solidFill>
                <a:latin typeface="Century Gothic" panose="020B0502020202020204" pitchFamily="34" charset="0"/>
              </a:rPr>
              <a:t>sgehen</a:t>
            </a:r>
            <a:endParaRPr lang="en-GB" sz="5400" dirty="0">
              <a:solidFill>
                <a:srgbClr val="002060"/>
              </a:solidFill>
              <a:latin typeface="Century Gothic" panose="020B0502020202020204" pitchFamily="34" charset="0"/>
            </a:endParaRPr>
          </a:p>
        </p:txBody>
      </p:sp>
      <p:pic>
        <p:nvPicPr>
          <p:cNvPr id="10" name="Picture 9" descr="hous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05387" y="1853734"/>
            <a:ext cx="2352438" cy="1549073"/>
          </a:xfrm>
          <a:prstGeom prst="rect">
            <a:avLst/>
          </a:prstGeom>
        </p:spPr>
      </p:pic>
      <p:pic>
        <p:nvPicPr>
          <p:cNvPr id="11" name="Picture 12" descr="speech bubble with three dot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2979" y="4635469"/>
            <a:ext cx="1380031" cy="1380031"/>
          </a:xfrm>
          <a:prstGeom prst="rect">
            <a:avLst/>
          </a:prstGeom>
          <a:noFill/>
          <a:extLst>
            <a:ext uri="{909E8E84-426E-40DD-AFC4-6F175D3DCCD1}">
              <a14:hiddenFill xmlns:a14="http://schemas.microsoft.com/office/drawing/2010/main">
                <a:solidFill>
                  <a:srgbClr val="FFFFFF"/>
                </a:solidFill>
              </a14:hiddenFill>
            </a:ext>
          </a:extLst>
        </p:spPr>
      </p:pic>
      <p:sp>
        <p:nvSpPr>
          <p:cNvPr id="12" name="Plus 11" descr="red plus sign"/>
          <p:cNvSpPr/>
          <p:nvPr/>
        </p:nvSpPr>
        <p:spPr>
          <a:xfrm>
            <a:off x="8922067" y="921869"/>
            <a:ext cx="2248062" cy="2308633"/>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13" name="TextBox 12"/>
          <p:cNvSpPr txBox="1"/>
          <p:nvPr/>
        </p:nvSpPr>
        <p:spPr>
          <a:xfrm>
            <a:off x="805676" y="4166553"/>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 believe]</a:t>
            </a:r>
          </a:p>
        </p:txBody>
      </p:sp>
      <p:sp>
        <p:nvSpPr>
          <p:cNvPr id="14" name="TextBox 13"/>
          <p:cNvSpPr txBox="1"/>
          <p:nvPr/>
        </p:nvSpPr>
        <p:spPr>
          <a:xfrm>
            <a:off x="844151" y="1063847"/>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[exact(</a:t>
            </a:r>
            <a:r>
              <a:rPr lang="en-GB" dirty="0" err="1">
                <a:solidFill>
                  <a:srgbClr val="002060"/>
                </a:solidFill>
                <a:latin typeface="Century Gothic" panose="020B0502020202020204" pitchFamily="34" charset="0"/>
              </a:rPr>
              <a:t>ly</a:t>
            </a:r>
            <a:r>
              <a:rPr lang="en-GB" dirty="0">
                <a:solidFill>
                  <a:srgbClr val="002060"/>
                </a:solidFill>
                <a:latin typeface="Century Gothic" panose="020B0502020202020204" pitchFamily="34" charset="0"/>
              </a:rPr>
              <a:t>)]</a:t>
            </a:r>
          </a:p>
        </p:txBody>
      </p:sp>
      <p:pic>
        <p:nvPicPr>
          <p:cNvPr id="2" name="Picture 1" descr="clock with an exact tim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3113" y="1584020"/>
            <a:ext cx="1372993" cy="1372993"/>
          </a:xfrm>
          <a:prstGeom prst="rect">
            <a:avLst/>
          </a:prstGeom>
        </p:spPr>
      </p:pic>
      <p:sp>
        <p:nvSpPr>
          <p:cNvPr id="15" name="TextBox 14"/>
          <p:cNvSpPr txBox="1"/>
          <p:nvPr/>
        </p:nvSpPr>
        <p:spPr>
          <a:xfrm>
            <a:off x="1506029" y="2039683"/>
            <a:ext cx="2567237"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[8:07:25]</a:t>
            </a:r>
          </a:p>
        </p:txBody>
      </p:sp>
      <p:sp>
        <p:nvSpPr>
          <p:cNvPr id="16" name="TextBox 15"/>
          <p:cNvSpPr txBox="1"/>
          <p:nvPr/>
        </p:nvSpPr>
        <p:spPr>
          <a:xfrm>
            <a:off x="4797987" y="5677016"/>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 go out]</a:t>
            </a:r>
          </a:p>
        </p:txBody>
      </p:sp>
      <p:pic>
        <p:nvPicPr>
          <p:cNvPr id="19" name="Picture 18" descr="mu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350374" y="3152811"/>
            <a:ext cx="433165" cy="395284"/>
          </a:xfrm>
          <a:prstGeom prst="rect">
            <a:avLst/>
          </a:prstGeom>
        </p:spPr>
      </p:pic>
    </p:spTree>
    <p:extLst>
      <p:ext uri="{BB962C8B-B14F-4D97-AF65-F5344CB8AC3E}">
        <p14:creationId xmlns:p14="http://schemas.microsoft.com/office/powerpoint/2010/main" val="76361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a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Haus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genau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5" name="genau new.wav"/>
                                        </p:tgtEl>
                                      </p:cMediaNode>
                                    </p:audio>
                                  </p:sub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6" name="auch new.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subTnLst>
                                    <p:audio>
                                      <p:cMediaNode>
                                        <p:cTn display="0" masterRel="sameClick">
                                          <p:stCondLst>
                                            <p:cond evt="begin" delay="0">
                                              <p:tn val="39"/>
                                            </p:cond>
                                          </p:stCondLst>
                                          <p:endCondLst>
                                            <p:cond evt="onStopAudio" delay="0">
                                              <p:tgtEl>
                                                <p:sldTgt/>
                                              </p:tgtEl>
                                            </p:cond>
                                          </p:endCondLst>
                                        </p:cTn>
                                        <p:tgtEl>
                                          <p:sndTgt r:embed="rId6" name="auch new.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7" name="glauben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par>
                                <p:cTn id="52" presetID="10" presetClass="entr" presetSubtype="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subTnLst>
                                    <p:audio>
                                      <p:cMediaNode>
                                        <p:cTn display="0" masterRel="sameClick">
                                          <p:stCondLst>
                                            <p:cond evt="begin" delay="0">
                                              <p:tn val="52"/>
                                            </p:cond>
                                          </p:stCondLst>
                                          <p:endCondLst>
                                            <p:cond evt="onStopAudio" delay="0">
                                              <p:tgtEl>
                                                <p:sldTgt/>
                                              </p:tgtEl>
                                            </p:cond>
                                          </p:endCondLst>
                                        </p:cTn>
                                        <p:tgtEl>
                                          <p:sndTgt r:embed="rId7" name="glauben new.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subTnLst>
                                    <p:audio>
                                      <p:cMediaNode>
                                        <p:cTn display="0" masterRel="sameClick">
                                          <p:stCondLst>
                                            <p:cond evt="begin" delay="0">
                                              <p:tn val="57"/>
                                            </p:cond>
                                          </p:stCondLst>
                                          <p:endCondLst>
                                            <p:cond evt="onStopAudio" delay="0">
                                              <p:tgtEl>
                                                <p:sldTgt/>
                                              </p:tgtEl>
                                            </p:cond>
                                          </p:endCondLst>
                                        </p:cTn>
                                        <p:tgtEl>
                                          <p:sndTgt r:embed="rId8" name="ausgehen new.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subTnLst>
                                    <p:audio>
                                      <p:cMediaNode>
                                        <p:cTn display="0" masterRel="sameClick">
                                          <p:stCondLst>
                                            <p:cond evt="begin" delay="0">
                                              <p:tn val="62"/>
                                            </p:cond>
                                          </p:stCondLst>
                                          <p:endCondLst>
                                            <p:cond evt="onStopAudio" delay="0">
                                              <p:tgtEl>
                                                <p:sldTgt/>
                                              </p:tgtEl>
                                            </p:cond>
                                          </p:endCondLst>
                                        </p:cTn>
                                        <p:tgtEl>
                                          <p:sndTgt r:embed="rId8" name="ausgehen new.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subTnLst>
                                    <p:audio>
                                      <p:cMediaNode>
                                        <p:cTn display="0" masterRel="sameClick">
                                          <p:stCondLst>
                                            <p:cond evt="begin" delay="0">
                                              <p:tn val="67"/>
                                            </p:cond>
                                          </p:stCondLst>
                                          <p:endCondLst>
                                            <p:cond evt="onStopAudio" delay="0">
                                              <p:tgtEl>
                                                <p:sldTgt/>
                                              </p:tgtEl>
                                            </p:cond>
                                          </p:endCondLst>
                                        </p:cTn>
                                        <p:tgtEl>
                                          <p:sndTgt r:embed="rId9" name="auf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subTnLst>
                                    <p:audio>
                                      <p:cMediaNode>
                                        <p:cTn display="0" masterRel="sameClick">
                                          <p:stCondLst>
                                            <p:cond evt="begin" delay="0">
                                              <p:tn val="72"/>
                                            </p:cond>
                                          </p:stCondLst>
                                          <p:endCondLst>
                                            <p:cond evt="onStopAudio" delay="0">
                                              <p:tgtEl>
                                                <p:sldTgt/>
                                              </p:tgtEl>
                                            </p:cond>
                                          </p:endCondLst>
                                        </p:cTn>
                                        <p:tgtEl>
                                          <p:sndTgt r:embed="rId9" name="auf new.wav"/>
                                        </p:tgtEl>
                                      </p:cMediaNode>
                                    </p:audio>
                                  </p:subTnLst>
                                </p:cTn>
                              </p:par>
                              <p:par>
                                <p:cTn id="75" presetID="0" presetClass="path" presetSubtype="0" accel="50000" decel="50000" fill="hold" nodeType="withEffect">
                                  <p:stCondLst>
                                    <p:cond delay="0"/>
                                  </p:stCondLst>
                                  <p:childTnLst>
                                    <p:animMotion origin="layout" path="M -8.33333E-7 -5.55556E-6 L -8.33333E-7 -5.55556E-6 C -0.02474 -0.00279 -0.02721 -0.00533 -0.04948 -5.55556E-6 C -0.05456 0.00115 -0.05534 0.00462 -0.05977 0.00902 C -0.06198 0.01133 -0.06432 0.01272 -0.06654 0.01504 C -0.07005 0.01874 -0.07292 0.02476 -0.07682 0.02707 C -0.08359 0.03124 -0.08424 0.03101 -0.09206 0.03934 C -0.10768 0.05555 -0.09674 0.04814 -0.10742 0.05439 C -0.11211 0.06272 -0.11211 0.06388 -0.11771 0.06967 C -0.11992 0.07175 -0.1224 0.07314 -0.12448 0.07569 C -0.13568 0.08981 -0.1237 0.08124 -0.13477 0.08772 C -0.15703 0.11758 -0.12917 0.08078 -0.14661 0.103 C -0.14896 0.10578 -0.15104 0.10925 -0.15352 0.11203 C -0.1556 0.11434 -0.15807 0.11573 -0.16029 0.11805 C -0.16211 0.1199 -0.16367 0.12221 -0.16536 0.12407 C -0.16745 0.13147 -0.16927 0.13888 -0.17227 0.14536 C -0.17917 0.15995 -0.1763 0.14814 -0.18073 0.16666 C -0.18255 0.17383 -0.18294 0.18008 -0.18411 0.18772 C -0.18464 0.19073 -0.18581 0.19698 -0.18581 0.19698 L -0.18581 0.19698 " pathEditMode="relative" ptsTypes="AAAAAAAAAAAAAAAAAAAA">
                                      <p:cBhvr>
                                        <p:cTn id="76" dur="1000" fill="hold"/>
                                        <p:tgtEl>
                                          <p:spTgt spid="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7" grpId="0"/>
      <p:bldP spid="6" grpId="0"/>
      <p:bldP spid="8" grpId="0"/>
      <p:bldP spid="9" grpId="0"/>
      <p:bldP spid="12" grpId="0" animBg="1"/>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7122F-DBBC-CA49-BC2B-AA5CE8E7D800}"/>
              </a:ext>
            </a:extLst>
          </p:cNvPr>
          <p:cNvSpPr>
            <a:spLocks noGrp="1"/>
          </p:cNvSpPr>
          <p:nvPr>
            <p:ph type="title"/>
          </p:nvPr>
        </p:nvSpPr>
        <p:spPr>
          <a:xfrm>
            <a:off x="4456094" y="126940"/>
            <a:ext cx="3251023" cy="1410659"/>
          </a:xfrm>
        </p:spPr>
        <p:txBody>
          <a:bodyPr>
            <a:noAutofit/>
          </a:bodyPr>
          <a:lstStyle/>
          <a:p>
            <a:pPr algn="ctr"/>
            <a:r>
              <a:rPr lang="en-GB" sz="12000" b="1" dirty="0">
                <a:solidFill>
                  <a:srgbClr val="002060"/>
                </a:solidFill>
                <a:cs typeface="Calibri" panose="020F0502020204030204" pitchFamily="34" charset="0"/>
              </a:rPr>
              <a:t>au</a:t>
            </a:r>
            <a:endParaRPr lang="en-US" sz="12000" dirty="0"/>
          </a:p>
        </p:txBody>
      </p:sp>
      <p:sp>
        <p:nvSpPr>
          <p:cNvPr id="4" name="Rounded Rectangle 3"/>
          <p:cNvSpPr/>
          <p:nvPr/>
        </p:nvSpPr>
        <p:spPr>
          <a:xfrm>
            <a:off x="4271110" y="1858403"/>
            <a:ext cx="3802879" cy="26195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H</a:t>
            </a:r>
            <a:r>
              <a:rPr lang="en-GB" sz="6600" dirty="0" err="1">
                <a:solidFill>
                  <a:srgbClr val="FFCC00"/>
                </a:solidFill>
                <a:latin typeface="Century Gothic" panose="020B0502020202020204" pitchFamily="34" charset="0"/>
              </a:rPr>
              <a:t>au</a:t>
            </a:r>
            <a:r>
              <a:rPr lang="en-GB" sz="6600" dirty="0" err="1">
                <a:solidFill>
                  <a:srgbClr val="002060"/>
                </a:solidFill>
                <a:latin typeface="Century Gothic" panose="020B0502020202020204" pitchFamily="34" charset="0"/>
              </a:rPr>
              <a:t>s</a:t>
            </a:r>
            <a:endParaRPr lang="en-GB" sz="6600" dirty="0">
              <a:solidFill>
                <a:srgbClr val="002060"/>
              </a:solidFill>
              <a:latin typeface="Century Gothic" panose="020B0502020202020204" pitchFamily="34" charset="0"/>
            </a:endParaRPr>
          </a:p>
        </p:txBody>
      </p:sp>
      <p:sp>
        <p:nvSpPr>
          <p:cNvPr id="5" name="Rectangle 4"/>
          <p:cNvSpPr/>
          <p:nvPr/>
        </p:nvSpPr>
        <p:spPr>
          <a:xfrm>
            <a:off x="613570" y="3427862"/>
            <a:ext cx="302839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gl</a:t>
            </a:r>
            <a:r>
              <a:rPr lang="en-GB" sz="5400" dirty="0" err="1">
                <a:solidFill>
                  <a:srgbClr val="FFCC00"/>
                </a:solidFill>
                <a:latin typeface="Century Gothic" panose="020B0502020202020204" pitchFamily="34" charset="0"/>
              </a:rPr>
              <a:t>au</a:t>
            </a:r>
            <a:r>
              <a:rPr lang="en-GB" sz="5400" dirty="0" err="1">
                <a:solidFill>
                  <a:srgbClr val="002060"/>
                </a:solidFill>
                <a:latin typeface="Century Gothic" panose="020B0502020202020204" pitchFamily="34" charset="0"/>
              </a:rPr>
              <a:t>ben</a:t>
            </a:r>
            <a:endParaRPr lang="en-GB" sz="5400" dirty="0">
              <a:solidFill>
                <a:srgbClr val="FFCC00"/>
              </a:solidFill>
              <a:latin typeface="Century Gothic" panose="020B0502020202020204" pitchFamily="34" charset="0"/>
            </a:endParaRPr>
          </a:p>
        </p:txBody>
      </p:sp>
      <p:sp>
        <p:nvSpPr>
          <p:cNvPr id="7" name="Rectangle 6"/>
          <p:cNvSpPr/>
          <p:nvPr/>
        </p:nvSpPr>
        <p:spPr>
          <a:xfrm>
            <a:off x="8849945" y="27417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au</a:t>
            </a:r>
            <a:r>
              <a:rPr lang="en-GB" sz="5400" dirty="0" err="1">
                <a:solidFill>
                  <a:srgbClr val="002060"/>
                </a:solidFill>
                <a:latin typeface="Century Gothic" panose="020B0502020202020204" pitchFamily="34" charset="0"/>
              </a:rPr>
              <a:t>ch</a:t>
            </a:r>
            <a:endParaRPr lang="en-GB" sz="5400" i="1" dirty="0">
              <a:solidFill>
                <a:srgbClr val="002060"/>
              </a:solidFill>
              <a:latin typeface="Century Gothic" panose="020B0502020202020204" pitchFamily="34" charset="0"/>
            </a:endParaRPr>
          </a:p>
        </p:txBody>
      </p:sp>
      <p:sp>
        <p:nvSpPr>
          <p:cNvPr id="6" name="Rectangle 5"/>
          <p:cNvSpPr/>
          <p:nvPr/>
        </p:nvSpPr>
        <p:spPr>
          <a:xfrm>
            <a:off x="8373317" y="3402807"/>
            <a:ext cx="3345562"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au</a:t>
            </a:r>
            <a:r>
              <a:rPr lang="en-GB" sz="5400" dirty="0">
                <a:solidFill>
                  <a:srgbClr val="002060"/>
                </a:solidFill>
                <a:latin typeface="Century Gothic" panose="020B0502020202020204" pitchFamily="34" charset="0"/>
              </a:rPr>
              <a:t>f</a:t>
            </a:r>
          </a:p>
        </p:txBody>
      </p:sp>
      <p:sp>
        <p:nvSpPr>
          <p:cNvPr id="8" name="Rectangle 7"/>
          <p:cNvSpPr/>
          <p:nvPr/>
        </p:nvSpPr>
        <p:spPr>
          <a:xfrm>
            <a:off x="319441" y="274173"/>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gen</a:t>
            </a:r>
            <a:r>
              <a:rPr lang="en-GB" sz="5400" dirty="0" err="1">
                <a:solidFill>
                  <a:srgbClr val="FFCC00"/>
                </a:solidFill>
                <a:latin typeface="Century Gothic" panose="020B0502020202020204" pitchFamily="34" charset="0"/>
              </a:rPr>
              <a:t>au</a:t>
            </a:r>
            <a:endParaRPr lang="en-GB" sz="5400" dirty="0">
              <a:solidFill>
                <a:srgbClr val="002060"/>
              </a:solidFill>
              <a:latin typeface="Century Gothic" panose="020B0502020202020204" pitchFamily="34" charset="0"/>
            </a:endParaRPr>
          </a:p>
        </p:txBody>
      </p:sp>
      <p:sp>
        <p:nvSpPr>
          <p:cNvPr id="9" name="Rectangle 8"/>
          <p:cNvSpPr/>
          <p:nvPr/>
        </p:nvSpPr>
        <p:spPr>
          <a:xfrm>
            <a:off x="4316506" y="4863820"/>
            <a:ext cx="3558988"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au</a:t>
            </a:r>
            <a:r>
              <a:rPr lang="en-GB" sz="5400" dirty="0" err="1">
                <a:solidFill>
                  <a:srgbClr val="002060"/>
                </a:solidFill>
                <a:latin typeface="Century Gothic" panose="020B0502020202020204" pitchFamily="34" charset="0"/>
              </a:rPr>
              <a:t>sgehen</a:t>
            </a:r>
            <a:endParaRPr lang="en-GB" sz="5400" dirty="0">
              <a:solidFill>
                <a:srgbClr val="002060"/>
              </a:solidFill>
              <a:latin typeface="Century Gothic" panose="020B0502020202020204" pitchFamily="34" charset="0"/>
            </a:endParaRPr>
          </a:p>
        </p:txBody>
      </p:sp>
      <p:pic>
        <p:nvPicPr>
          <p:cNvPr id="10" name="Picture 9" descr="hous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05387" y="1853734"/>
            <a:ext cx="2352438" cy="1549073"/>
          </a:xfrm>
          <a:prstGeom prst="rect">
            <a:avLst/>
          </a:prstGeom>
        </p:spPr>
      </p:pic>
    </p:spTree>
    <p:extLst>
      <p:ext uri="{BB962C8B-B14F-4D97-AF65-F5344CB8AC3E}">
        <p14:creationId xmlns:p14="http://schemas.microsoft.com/office/powerpoint/2010/main" val="116516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Haus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genau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auch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glaub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ausgeh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au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6"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D42AB-3D9A-8745-B344-99DB6753C5BB}"/>
              </a:ext>
            </a:extLst>
          </p:cNvPr>
          <p:cNvSpPr>
            <a:spLocks noGrp="1"/>
          </p:cNvSpPr>
          <p:nvPr>
            <p:ph type="title"/>
          </p:nvPr>
        </p:nvSpPr>
        <p:spPr>
          <a:xfrm>
            <a:off x="4751520" y="205650"/>
            <a:ext cx="2658979" cy="1262259"/>
          </a:xfrm>
        </p:spPr>
        <p:txBody>
          <a:bodyPr>
            <a:noAutofit/>
          </a:bodyPr>
          <a:lstStyle/>
          <a:p>
            <a:pPr algn="ctr"/>
            <a:r>
              <a:rPr lang="en-GB" sz="12000" b="1" dirty="0">
                <a:solidFill>
                  <a:srgbClr val="002060"/>
                </a:solidFill>
                <a:cs typeface="Calibri" panose="020F0502020204030204" pitchFamily="34" charset="0"/>
              </a:rPr>
              <a:t>au</a:t>
            </a:r>
            <a:endParaRPr lang="en-US" sz="12000" dirty="0"/>
          </a:p>
        </p:txBody>
      </p:sp>
      <p:sp>
        <p:nvSpPr>
          <p:cNvPr id="4" name="Rounded Rectangle 3"/>
          <p:cNvSpPr/>
          <p:nvPr/>
        </p:nvSpPr>
        <p:spPr>
          <a:xfrm>
            <a:off x="4271110" y="1858403"/>
            <a:ext cx="3802879" cy="26195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H</a:t>
            </a:r>
            <a:r>
              <a:rPr lang="en-GB" sz="6600" dirty="0" err="1">
                <a:solidFill>
                  <a:srgbClr val="FFCC00"/>
                </a:solidFill>
                <a:latin typeface="Century Gothic" panose="020B0502020202020204" pitchFamily="34" charset="0"/>
              </a:rPr>
              <a:t>au</a:t>
            </a:r>
            <a:r>
              <a:rPr lang="en-GB" sz="6600" dirty="0" err="1">
                <a:solidFill>
                  <a:srgbClr val="002060"/>
                </a:solidFill>
                <a:latin typeface="Century Gothic" panose="020B0502020202020204" pitchFamily="34" charset="0"/>
              </a:rPr>
              <a:t>s</a:t>
            </a:r>
            <a:endParaRPr lang="en-GB" sz="6600" dirty="0">
              <a:solidFill>
                <a:srgbClr val="002060"/>
              </a:solidFill>
              <a:latin typeface="Century Gothic" panose="020B0502020202020204" pitchFamily="34" charset="0"/>
            </a:endParaRPr>
          </a:p>
        </p:txBody>
      </p:sp>
      <p:sp>
        <p:nvSpPr>
          <p:cNvPr id="5" name="Rectangle 4"/>
          <p:cNvSpPr/>
          <p:nvPr/>
        </p:nvSpPr>
        <p:spPr>
          <a:xfrm>
            <a:off x="613570" y="3427862"/>
            <a:ext cx="302839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gl</a:t>
            </a:r>
            <a:r>
              <a:rPr lang="en-GB" sz="5400" dirty="0" err="1">
                <a:solidFill>
                  <a:srgbClr val="FFCC00"/>
                </a:solidFill>
                <a:latin typeface="Century Gothic" panose="020B0502020202020204" pitchFamily="34" charset="0"/>
              </a:rPr>
              <a:t>au</a:t>
            </a:r>
            <a:r>
              <a:rPr lang="en-GB" sz="5400" dirty="0" err="1">
                <a:solidFill>
                  <a:srgbClr val="002060"/>
                </a:solidFill>
                <a:latin typeface="Century Gothic" panose="020B0502020202020204" pitchFamily="34" charset="0"/>
              </a:rPr>
              <a:t>ben</a:t>
            </a:r>
            <a:endParaRPr lang="en-GB" sz="5400" dirty="0">
              <a:solidFill>
                <a:srgbClr val="FFCC00"/>
              </a:solidFill>
              <a:latin typeface="Century Gothic" panose="020B0502020202020204" pitchFamily="34" charset="0"/>
            </a:endParaRPr>
          </a:p>
        </p:txBody>
      </p:sp>
      <p:sp>
        <p:nvSpPr>
          <p:cNvPr id="7" name="Rectangle 6"/>
          <p:cNvSpPr/>
          <p:nvPr/>
        </p:nvSpPr>
        <p:spPr>
          <a:xfrm>
            <a:off x="8849945" y="27417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au</a:t>
            </a:r>
            <a:r>
              <a:rPr lang="en-GB" sz="5400" dirty="0" err="1">
                <a:solidFill>
                  <a:srgbClr val="002060"/>
                </a:solidFill>
                <a:latin typeface="Century Gothic" panose="020B0502020202020204" pitchFamily="34" charset="0"/>
              </a:rPr>
              <a:t>ch</a:t>
            </a:r>
            <a:endParaRPr lang="en-GB" sz="5400" i="1" dirty="0">
              <a:solidFill>
                <a:srgbClr val="002060"/>
              </a:solidFill>
              <a:latin typeface="Century Gothic" panose="020B0502020202020204" pitchFamily="34" charset="0"/>
            </a:endParaRPr>
          </a:p>
        </p:txBody>
      </p:sp>
      <p:sp>
        <p:nvSpPr>
          <p:cNvPr id="6" name="Rectangle 5"/>
          <p:cNvSpPr/>
          <p:nvPr/>
        </p:nvSpPr>
        <p:spPr>
          <a:xfrm>
            <a:off x="8373317" y="3402807"/>
            <a:ext cx="3345562"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au</a:t>
            </a:r>
            <a:r>
              <a:rPr lang="en-GB" sz="5400" dirty="0">
                <a:solidFill>
                  <a:srgbClr val="002060"/>
                </a:solidFill>
                <a:latin typeface="Century Gothic" panose="020B0502020202020204" pitchFamily="34" charset="0"/>
              </a:rPr>
              <a:t>f</a:t>
            </a:r>
          </a:p>
        </p:txBody>
      </p:sp>
      <p:sp>
        <p:nvSpPr>
          <p:cNvPr id="8" name="Rectangle 7"/>
          <p:cNvSpPr/>
          <p:nvPr/>
        </p:nvSpPr>
        <p:spPr>
          <a:xfrm>
            <a:off x="319441" y="274173"/>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gen</a:t>
            </a:r>
            <a:r>
              <a:rPr lang="en-GB" sz="5400" dirty="0" err="1">
                <a:solidFill>
                  <a:srgbClr val="FFCC00"/>
                </a:solidFill>
                <a:latin typeface="Century Gothic" panose="020B0502020202020204" pitchFamily="34" charset="0"/>
              </a:rPr>
              <a:t>au</a:t>
            </a:r>
            <a:endParaRPr lang="en-GB" sz="5400" dirty="0">
              <a:solidFill>
                <a:srgbClr val="002060"/>
              </a:solidFill>
              <a:latin typeface="Century Gothic" panose="020B0502020202020204" pitchFamily="34" charset="0"/>
            </a:endParaRPr>
          </a:p>
        </p:txBody>
      </p:sp>
      <p:sp>
        <p:nvSpPr>
          <p:cNvPr id="9" name="Rectangle 8"/>
          <p:cNvSpPr/>
          <p:nvPr/>
        </p:nvSpPr>
        <p:spPr>
          <a:xfrm>
            <a:off x="4316506" y="4863820"/>
            <a:ext cx="3558988"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au</a:t>
            </a:r>
            <a:r>
              <a:rPr lang="en-GB" sz="5400" dirty="0" err="1">
                <a:solidFill>
                  <a:srgbClr val="002060"/>
                </a:solidFill>
                <a:latin typeface="Century Gothic" panose="020B0502020202020204" pitchFamily="34" charset="0"/>
              </a:rPr>
              <a:t>sgehen</a:t>
            </a:r>
            <a:endParaRPr lang="en-GB" sz="5400" dirty="0">
              <a:solidFill>
                <a:srgbClr val="002060"/>
              </a:solidFill>
              <a:latin typeface="Century Gothic" panose="020B0502020202020204" pitchFamily="34" charset="0"/>
            </a:endParaRPr>
          </a:p>
        </p:txBody>
      </p:sp>
      <p:pic>
        <p:nvPicPr>
          <p:cNvPr id="10" name="Picture 9" descr="hous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05387" y="1853734"/>
            <a:ext cx="2352438" cy="1549073"/>
          </a:xfrm>
          <a:prstGeom prst="rect">
            <a:avLst/>
          </a:prstGeom>
        </p:spPr>
      </p:pic>
    </p:spTree>
    <p:extLst>
      <p:ext uri="{BB962C8B-B14F-4D97-AF65-F5344CB8AC3E}">
        <p14:creationId xmlns:p14="http://schemas.microsoft.com/office/powerpoint/2010/main" val="70641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6"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772"/>
            <a:ext cx="5440729" cy="869950"/>
          </a:xfrm>
          <a:prstGeom prst="rect">
            <a:avLst/>
          </a:prstGeom>
        </p:spPr>
      </p:pic>
      <p:graphicFrame>
        <p:nvGraphicFramePr>
          <p:cNvPr id="9" name="Table 8"/>
          <p:cNvGraphicFramePr>
            <a:graphicFrameLocks noGrp="1"/>
          </p:cNvGraphicFramePr>
          <p:nvPr/>
        </p:nvGraphicFramePr>
        <p:xfrm>
          <a:off x="3826742" y="1149160"/>
          <a:ext cx="3259858" cy="5162229"/>
        </p:xfrm>
        <a:graphic>
          <a:graphicData uri="http://schemas.openxmlformats.org/drawingml/2006/table">
            <a:tbl>
              <a:tblPr firstRow="1" bandRow="1">
                <a:tableStyleId>{5C22544A-7EE6-4342-B048-85BDC9FD1C3A}</a:tableStyleId>
              </a:tblPr>
              <a:tblGrid>
                <a:gridCol w="3259858">
                  <a:extLst>
                    <a:ext uri="{9D8B030D-6E8A-4147-A177-3AD203B41FA5}">
                      <a16:colId xmlns:a16="http://schemas.microsoft.com/office/drawing/2014/main" val="20000"/>
                    </a:ext>
                  </a:extLst>
                </a:gridCol>
              </a:tblGrid>
              <a:tr h="573581">
                <a:tc>
                  <a:txBody>
                    <a:bodyPr/>
                    <a:lstStyle/>
                    <a:p>
                      <a:r>
                        <a:rPr lang="en-GB" sz="2400" b="1" dirty="0">
                          <a:solidFill>
                            <a:schemeClr val="accent1">
                              <a:lumMod val="50000"/>
                            </a:schemeClr>
                          </a:solidFill>
                          <a:latin typeface="Century Gothic" panose="020B0502020202020204" pitchFamily="34" charset="0"/>
                        </a:rPr>
                        <a:t>auf Deutsch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573581">
                <a:tc>
                  <a:txBody>
                    <a:bodyPr/>
                    <a:lstStyle/>
                    <a:p>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73581">
                <a:tc>
                  <a:txBody>
                    <a:bodyPr/>
                    <a:lstStyle/>
                    <a:p>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73581">
                <a:tc>
                  <a:txBody>
                    <a:bodyPr/>
                    <a:lstStyle/>
                    <a:p>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73581">
                <a:tc>
                  <a:txBody>
                    <a:bodyPr/>
                    <a:lstStyle/>
                    <a:p>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73581">
                <a:tc>
                  <a:txBody>
                    <a:bodyPr/>
                    <a:lstStyle/>
                    <a:p>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73581">
                <a:tc>
                  <a:txBody>
                    <a:bodyPr/>
                    <a:lstStyle/>
                    <a:p>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73581">
                <a:tc>
                  <a:txBody>
                    <a:bodyPr/>
                    <a:lstStyle/>
                    <a:p>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73581">
                <a:tc>
                  <a:txBody>
                    <a:bodyPr/>
                    <a:lstStyle/>
                    <a:p>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32" name="Table 31"/>
          <p:cNvGraphicFramePr>
            <a:graphicFrameLocks noGrp="1"/>
          </p:cNvGraphicFramePr>
          <p:nvPr/>
        </p:nvGraphicFramePr>
        <p:xfrm>
          <a:off x="136187" y="1176263"/>
          <a:ext cx="3596742" cy="5120901"/>
        </p:xfrm>
        <a:graphic>
          <a:graphicData uri="http://schemas.openxmlformats.org/drawingml/2006/table">
            <a:tbl>
              <a:tblPr firstRow="1" bandRow="1">
                <a:tableStyleId>{5C22544A-7EE6-4342-B048-85BDC9FD1C3A}</a:tableStyleId>
              </a:tblPr>
              <a:tblGrid>
                <a:gridCol w="672705">
                  <a:extLst>
                    <a:ext uri="{9D8B030D-6E8A-4147-A177-3AD203B41FA5}">
                      <a16:colId xmlns:a16="http://schemas.microsoft.com/office/drawing/2014/main" val="20000"/>
                    </a:ext>
                  </a:extLst>
                </a:gridCol>
                <a:gridCol w="773922">
                  <a:extLst>
                    <a:ext uri="{9D8B030D-6E8A-4147-A177-3AD203B41FA5}">
                      <a16:colId xmlns:a16="http://schemas.microsoft.com/office/drawing/2014/main" val="20003"/>
                    </a:ext>
                  </a:extLst>
                </a:gridCol>
                <a:gridCol w="1043027">
                  <a:extLst>
                    <a:ext uri="{9D8B030D-6E8A-4147-A177-3AD203B41FA5}">
                      <a16:colId xmlns:a16="http://schemas.microsoft.com/office/drawing/2014/main" val="20001"/>
                    </a:ext>
                  </a:extLst>
                </a:gridCol>
                <a:gridCol w="1107088">
                  <a:extLst>
                    <a:ext uri="{9D8B030D-6E8A-4147-A177-3AD203B41FA5}">
                      <a16:colId xmlns:a16="http://schemas.microsoft.com/office/drawing/2014/main" val="20002"/>
                    </a:ext>
                  </a:extLst>
                </a:gridCol>
              </a:tblGrid>
              <a:tr h="568989">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1">
                              <a:lumMod val="50000"/>
                            </a:schemeClr>
                          </a:solidFill>
                          <a:latin typeface="Century Gothic" panose="020B0502020202020204" pitchFamily="34" charset="0"/>
                        </a:rPr>
                        <a:t>au</a:t>
                      </a:r>
                      <a:endParaRPr lang="en-GB" sz="2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err="1">
                          <a:solidFill>
                            <a:schemeClr val="accent1">
                              <a:lumMod val="50000"/>
                            </a:schemeClr>
                          </a:solidFill>
                          <a:latin typeface="Century Gothic" panose="020B0502020202020204" pitchFamily="34" charset="0"/>
                        </a:rPr>
                        <a:t>äu</a:t>
                      </a:r>
                      <a:endParaRPr lang="en-GB" sz="24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68989">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68989">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68989">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68989">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68989">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68989">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68989">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68989">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8" name="Title 7"/>
          <p:cNvSpPr>
            <a:spLocks noGrp="1"/>
          </p:cNvSpPr>
          <p:nvPr>
            <p:ph type="title"/>
          </p:nvPr>
        </p:nvSpPr>
        <p:spPr>
          <a:xfrm>
            <a:off x="26363" y="339759"/>
            <a:ext cx="5729794" cy="515396"/>
          </a:xfrm>
        </p:spPr>
        <p:txBody>
          <a:bodyPr>
            <a:noAutofit/>
          </a:bodyPr>
          <a:lstStyle/>
          <a:p>
            <a:pPr rtl="0" eaLnBrk="1" latinLnBrk="0" hangingPunct="1"/>
            <a:r>
              <a:rPr lang="en-GB" sz="3100" b="1" kern="1200" dirty="0" err="1">
                <a:solidFill>
                  <a:schemeClr val="bg1"/>
                </a:solidFill>
                <a:effectLst/>
              </a:rPr>
              <a:t>Hör</a:t>
            </a:r>
            <a:r>
              <a:rPr lang="en-GB" sz="3100" b="1" dirty="0" err="1">
                <a:solidFill>
                  <a:schemeClr val="bg1"/>
                </a:solidFill>
              </a:rPr>
              <a:t>st</a:t>
            </a:r>
            <a:r>
              <a:rPr lang="en-GB" sz="3100" b="1" dirty="0">
                <a:solidFill>
                  <a:schemeClr val="bg1"/>
                </a:solidFill>
              </a:rPr>
              <a:t> du</a:t>
            </a:r>
            <a:r>
              <a:rPr lang="en-GB" sz="3100" b="1" kern="1200" dirty="0">
                <a:solidFill>
                  <a:schemeClr val="bg1"/>
                </a:solidFill>
                <a:effectLst/>
              </a:rPr>
              <a:t> [au] </a:t>
            </a:r>
            <a:r>
              <a:rPr lang="en-GB" sz="3100" b="1" kern="1200" dirty="0" err="1">
                <a:solidFill>
                  <a:schemeClr val="bg1"/>
                </a:solidFill>
                <a:effectLst/>
              </a:rPr>
              <a:t>oder</a:t>
            </a:r>
            <a:r>
              <a:rPr lang="en-GB" sz="3100" b="1" kern="1200" dirty="0">
                <a:solidFill>
                  <a:schemeClr val="bg1"/>
                </a:solidFill>
                <a:effectLst/>
              </a:rPr>
              <a:t> [</a:t>
            </a:r>
            <a:r>
              <a:rPr lang="en-GB" sz="3100" b="1" kern="1200" dirty="0" err="1">
                <a:solidFill>
                  <a:schemeClr val="bg1"/>
                </a:solidFill>
                <a:effectLst/>
              </a:rPr>
              <a:t>äu</a:t>
            </a:r>
            <a:r>
              <a:rPr lang="en-GB" sz="3100" b="1" kern="1200" dirty="0">
                <a:solidFill>
                  <a:schemeClr val="bg1"/>
                </a:solidFill>
                <a:effectLst/>
              </a:rPr>
              <a:t>]?</a:t>
            </a:r>
            <a:endParaRPr lang="en-GB" sz="3100" dirty="0">
              <a:solidFill>
                <a:schemeClr val="bg1"/>
              </a:solidFill>
              <a:effectLst/>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4740" y="2380768"/>
            <a:ext cx="440079" cy="458415"/>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8152" y="1759131"/>
            <a:ext cx="440079" cy="458415"/>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4090" y="5210955"/>
            <a:ext cx="440079" cy="458415"/>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8151" y="2905991"/>
            <a:ext cx="440079" cy="458415"/>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1502" y="3508833"/>
            <a:ext cx="440079" cy="458415"/>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1260" y="5759569"/>
            <a:ext cx="440079" cy="458415"/>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928" y="4068177"/>
            <a:ext cx="440079" cy="458415"/>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0369" y="4634959"/>
            <a:ext cx="440079" cy="458415"/>
          </a:xfrm>
          <a:prstGeom prst="rect">
            <a:avLst/>
          </a:prstGeom>
        </p:spPr>
      </p:pic>
      <p:sp>
        <p:nvSpPr>
          <p:cNvPr id="33" name="Google Shape;95;p5">
            <a:hlinkClick r:id="" action="ppaction://noaction">
              <a:snd r:embed="rId5" name="haufig.wav"/>
            </a:hlinkClick>
          </p:cNvPr>
          <p:cNvSpPr/>
          <p:nvPr/>
        </p:nvSpPr>
        <p:spPr>
          <a:xfrm>
            <a:off x="212391" y="1830233"/>
            <a:ext cx="396000" cy="39404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1</a:t>
            </a:r>
            <a:endParaRPr sz="1600" dirty="0"/>
          </a:p>
        </p:txBody>
      </p:sp>
      <p:sp>
        <p:nvSpPr>
          <p:cNvPr id="34" name="Google Shape;95;p5">
            <a:hlinkClick r:id="" action="ppaction://noaction">
              <a:snd r:embed="rId6" name="gebaude.wav"/>
            </a:hlinkClick>
          </p:cNvPr>
          <p:cNvSpPr/>
          <p:nvPr/>
        </p:nvSpPr>
        <p:spPr>
          <a:xfrm>
            <a:off x="194291" y="5801936"/>
            <a:ext cx="396000" cy="39404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8</a:t>
            </a:r>
            <a:endParaRPr sz="1600" dirty="0"/>
          </a:p>
        </p:txBody>
      </p:sp>
      <p:sp>
        <p:nvSpPr>
          <p:cNvPr id="35" name="Google Shape;95;p5">
            <a:hlinkClick r:id="" action="ppaction://noaction">
              <a:snd r:embed="rId7" name="glauben.wav"/>
            </a:hlinkClick>
          </p:cNvPr>
          <p:cNvSpPr/>
          <p:nvPr/>
        </p:nvSpPr>
        <p:spPr>
          <a:xfrm>
            <a:off x="194291" y="5235475"/>
            <a:ext cx="396000" cy="39404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7</a:t>
            </a:r>
            <a:endParaRPr sz="1600" dirty="0"/>
          </a:p>
        </p:txBody>
      </p:sp>
      <p:sp>
        <p:nvSpPr>
          <p:cNvPr id="36" name="Google Shape;95;p5">
            <a:hlinkClick r:id="" action="ppaction://noaction">
              <a:snd r:embed="rId8" name="baume.wav"/>
            </a:hlinkClick>
          </p:cNvPr>
          <p:cNvSpPr/>
          <p:nvPr/>
        </p:nvSpPr>
        <p:spPr>
          <a:xfrm>
            <a:off x="194291" y="4673722"/>
            <a:ext cx="396000" cy="39404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6</a:t>
            </a:r>
            <a:endParaRPr sz="1600" dirty="0"/>
          </a:p>
        </p:txBody>
      </p:sp>
      <p:sp>
        <p:nvSpPr>
          <p:cNvPr id="37" name="Google Shape;95;p5">
            <a:hlinkClick r:id="" action="ppaction://noaction">
              <a:snd r:embed="rId9" name="auf.wav"/>
            </a:hlinkClick>
          </p:cNvPr>
          <p:cNvSpPr/>
          <p:nvPr/>
        </p:nvSpPr>
        <p:spPr>
          <a:xfrm>
            <a:off x="194291" y="4097692"/>
            <a:ext cx="396000" cy="39404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5</a:t>
            </a:r>
            <a:endParaRPr sz="1600" dirty="0"/>
          </a:p>
        </p:txBody>
      </p:sp>
      <p:sp>
        <p:nvSpPr>
          <p:cNvPr id="38" name="Google Shape;95;p5">
            <a:hlinkClick r:id="" action="ppaction://noaction">
              <a:snd r:embed="rId10" name="ausgehen.wav"/>
            </a:hlinkClick>
          </p:cNvPr>
          <p:cNvSpPr/>
          <p:nvPr/>
        </p:nvSpPr>
        <p:spPr>
          <a:xfrm>
            <a:off x="209245" y="3542157"/>
            <a:ext cx="396000" cy="39404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4</a:t>
            </a:r>
            <a:endParaRPr sz="1600" dirty="0"/>
          </a:p>
        </p:txBody>
      </p:sp>
      <p:sp>
        <p:nvSpPr>
          <p:cNvPr id="39" name="Google Shape;95;p5">
            <a:hlinkClick r:id="" action="ppaction://noaction">
              <a:snd r:embed="rId11" name="traume.wav"/>
            </a:hlinkClick>
          </p:cNvPr>
          <p:cNvSpPr/>
          <p:nvPr/>
        </p:nvSpPr>
        <p:spPr>
          <a:xfrm>
            <a:off x="209245" y="2964500"/>
            <a:ext cx="396000" cy="39404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3</a:t>
            </a:r>
            <a:endParaRPr sz="1600" dirty="0"/>
          </a:p>
        </p:txBody>
      </p:sp>
      <p:sp>
        <p:nvSpPr>
          <p:cNvPr id="40" name="Google Shape;95;p5">
            <a:hlinkClick r:id="" action="ppaction://noaction">
              <a:snd r:embed="rId12" name="genau.wav"/>
            </a:hlinkClick>
          </p:cNvPr>
          <p:cNvSpPr/>
          <p:nvPr/>
        </p:nvSpPr>
        <p:spPr>
          <a:xfrm>
            <a:off x="209245" y="2389146"/>
            <a:ext cx="396000" cy="39404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bg1"/>
                </a:solidFill>
                <a:latin typeface="Century Gothic" panose="020B0502020202020204" pitchFamily="34" charset="0"/>
              </a:rPr>
              <a:t>2</a:t>
            </a:r>
            <a:endParaRPr sz="2000" b="1" dirty="0">
              <a:solidFill>
                <a:schemeClr val="bg1"/>
              </a:solidFill>
              <a:latin typeface="Century Gothic" panose="020B0502020202020204" pitchFamily="34" charset="0"/>
            </a:endParaRPr>
          </a:p>
        </p:txBody>
      </p:sp>
      <p:sp>
        <p:nvSpPr>
          <p:cNvPr id="41" name="TextBox 40"/>
          <p:cNvSpPr txBox="1"/>
          <p:nvPr/>
        </p:nvSpPr>
        <p:spPr>
          <a:xfrm>
            <a:off x="3818298" y="1752752"/>
            <a:ext cx="2578309"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häufig</a:t>
            </a:r>
            <a:endParaRPr lang="en-GB" sz="2400" b="1" dirty="0">
              <a:solidFill>
                <a:schemeClr val="accent1">
                  <a:lumMod val="50000"/>
                </a:schemeClr>
              </a:solidFill>
              <a:latin typeface="Century Gothic" panose="020B0502020202020204" pitchFamily="34" charset="0"/>
            </a:endParaRPr>
          </a:p>
        </p:txBody>
      </p:sp>
      <p:sp>
        <p:nvSpPr>
          <p:cNvPr id="42" name="TextBox 41"/>
          <p:cNvSpPr txBox="1"/>
          <p:nvPr/>
        </p:nvSpPr>
        <p:spPr>
          <a:xfrm>
            <a:off x="3818298" y="2321108"/>
            <a:ext cx="2180861"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genau</a:t>
            </a:r>
            <a:endParaRPr lang="en-GB" sz="2400" b="1" dirty="0">
              <a:solidFill>
                <a:schemeClr val="accent1">
                  <a:lumMod val="50000"/>
                </a:schemeClr>
              </a:solidFill>
              <a:latin typeface="Century Gothic" panose="020B0502020202020204" pitchFamily="34" charset="0"/>
            </a:endParaRPr>
          </a:p>
        </p:txBody>
      </p:sp>
      <p:sp>
        <p:nvSpPr>
          <p:cNvPr id="43" name="TextBox 42"/>
          <p:cNvSpPr txBox="1"/>
          <p:nvPr/>
        </p:nvSpPr>
        <p:spPr>
          <a:xfrm>
            <a:off x="3805987" y="2902909"/>
            <a:ext cx="1776949"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Träume</a:t>
            </a:r>
            <a:endParaRPr lang="en-GB" sz="2400" b="1" dirty="0">
              <a:solidFill>
                <a:schemeClr val="accent1">
                  <a:lumMod val="50000"/>
                </a:schemeClr>
              </a:solidFill>
              <a:latin typeface="Century Gothic" panose="020B0502020202020204" pitchFamily="34" charset="0"/>
            </a:endParaRPr>
          </a:p>
        </p:txBody>
      </p:sp>
      <p:sp>
        <p:nvSpPr>
          <p:cNvPr id="44" name="TextBox 43"/>
          <p:cNvSpPr txBox="1"/>
          <p:nvPr/>
        </p:nvSpPr>
        <p:spPr>
          <a:xfrm>
            <a:off x="3818298" y="3452436"/>
            <a:ext cx="1877439"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ausgehen</a:t>
            </a:r>
            <a:endParaRPr lang="en-GB" sz="2400" b="1" dirty="0">
              <a:solidFill>
                <a:schemeClr val="accent1">
                  <a:lumMod val="50000"/>
                </a:schemeClr>
              </a:solidFill>
              <a:latin typeface="Century Gothic" panose="020B0502020202020204" pitchFamily="34" charset="0"/>
            </a:endParaRPr>
          </a:p>
        </p:txBody>
      </p:sp>
      <p:sp>
        <p:nvSpPr>
          <p:cNvPr id="45" name="TextBox 44"/>
          <p:cNvSpPr txBox="1"/>
          <p:nvPr/>
        </p:nvSpPr>
        <p:spPr>
          <a:xfrm>
            <a:off x="3836782" y="4587103"/>
            <a:ext cx="1499016"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Bäume</a:t>
            </a:r>
            <a:endParaRPr lang="en-GB" sz="2400" b="1" dirty="0">
              <a:solidFill>
                <a:schemeClr val="accent1">
                  <a:lumMod val="50000"/>
                </a:schemeClr>
              </a:solidFill>
              <a:latin typeface="Century Gothic" panose="020B0502020202020204" pitchFamily="34" charset="0"/>
            </a:endParaRPr>
          </a:p>
        </p:txBody>
      </p:sp>
      <p:sp>
        <p:nvSpPr>
          <p:cNvPr id="46" name="TextBox 45"/>
          <p:cNvSpPr txBox="1"/>
          <p:nvPr/>
        </p:nvSpPr>
        <p:spPr>
          <a:xfrm>
            <a:off x="3826742" y="5764598"/>
            <a:ext cx="2015969"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Gebäude</a:t>
            </a:r>
            <a:endParaRPr lang="en-GB" sz="2400" dirty="0">
              <a:solidFill>
                <a:schemeClr val="accent1">
                  <a:lumMod val="50000"/>
                </a:schemeClr>
              </a:solidFill>
            </a:endParaRPr>
          </a:p>
        </p:txBody>
      </p:sp>
      <p:sp>
        <p:nvSpPr>
          <p:cNvPr id="47" name="TextBox 46"/>
          <p:cNvSpPr txBox="1"/>
          <p:nvPr/>
        </p:nvSpPr>
        <p:spPr>
          <a:xfrm>
            <a:off x="3836782" y="5168904"/>
            <a:ext cx="1603947"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glauben</a:t>
            </a:r>
            <a:endParaRPr lang="en-GB" sz="2400" b="1" dirty="0">
              <a:solidFill>
                <a:schemeClr val="accent1">
                  <a:lumMod val="50000"/>
                </a:schemeClr>
              </a:solidFill>
              <a:latin typeface="Century Gothic" panose="020B0502020202020204" pitchFamily="34" charset="0"/>
            </a:endParaRPr>
          </a:p>
        </p:txBody>
      </p:sp>
      <p:sp>
        <p:nvSpPr>
          <p:cNvPr id="48" name="TextBox 47"/>
          <p:cNvSpPr txBox="1"/>
          <p:nvPr/>
        </p:nvSpPr>
        <p:spPr>
          <a:xfrm>
            <a:off x="3821137" y="4048130"/>
            <a:ext cx="2027181"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auf</a:t>
            </a:r>
          </a:p>
        </p:txBody>
      </p:sp>
      <p:graphicFrame>
        <p:nvGraphicFramePr>
          <p:cNvPr id="2" name="Table 1"/>
          <p:cNvGraphicFramePr>
            <a:graphicFrameLocks noGrp="1"/>
          </p:cNvGraphicFramePr>
          <p:nvPr/>
        </p:nvGraphicFramePr>
        <p:xfrm>
          <a:off x="7180413" y="1113472"/>
          <a:ext cx="4792804" cy="5183692"/>
        </p:xfrm>
        <a:graphic>
          <a:graphicData uri="http://schemas.openxmlformats.org/drawingml/2006/table">
            <a:tbl>
              <a:tblPr firstRow="1" bandRow="1">
                <a:tableStyleId>{5940675A-B579-460E-94D1-54222C63F5DA}</a:tableStyleId>
              </a:tblPr>
              <a:tblGrid>
                <a:gridCol w="2396402">
                  <a:extLst>
                    <a:ext uri="{9D8B030D-6E8A-4147-A177-3AD203B41FA5}">
                      <a16:colId xmlns:a16="http://schemas.microsoft.com/office/drawing/2014/main" val="20000"/>
                    </a:ext>
                  </a:extLst>
                </a:gridCol>
                <a:gridCol w="2396402">
                  <a:extLst>
                    <a:ext uri="{9D8B030D-6E8A-4147-A177-3AD203B41FA5}">
                      <a16:colId xmlns:a16="http://schemas.microsoft.com/office/drawing/2014/main" val="20001"/>
                    </a:ext>
                  </a:extLst>
                </a:gridCol>
              </a:tblGrid>
              <a:tr h="1295923">
                <a:tc>
                  <a:txBody>
                    <a:bodyPr/>
                    <a:lstStyle/>
                    <a:p>
                      <a:r>
                        <a:rPr lang="en-GB" sz="2400" b="1" dirty="0">
                          <a:solidFill>
                            <a:schemeClr val="accent1">
                              <a:lumMod val="50000"/>
                            </a:schemeClr>
                          </a:solidFill>
                          <a:latin typeface="Century Gothic" panose="020B0502020202020204" pitchFamily="34" charset="0"/>
                        </a:rPr>
                        <a:t>A</a:t>
                      </a:r>
                    </a:p>
                  </a:txBody>
                  <a:tcPr/>
                </a:tc>
                <a:tc>
                  <a:txBody>
                    <a:bodyPr/>
                    <a:lstStyle/>
                    <a:p>
                      <a:r>
                        <a:rPr lang="en-GB" sz="2400" b="1" dirty="0">
                          <a:solidFill>
                            <a:schemeClr val="accent1">
                              <a:lumMod val="50000"/>
                            </a:schemeClr>
                          </a:solidFill>
                          <a:latin typeface="Century Gothic" panose="020B0502020202020204" pitchFamily="34" charset="0"/>
                        </a:rPr>
                        <a:t>E</a:t>
                      </a:r>
                    </a:p>
                  </a:txBody>
                  <a:tcPr/>
                </a:tc>
                <a:extLst>
                  <a:ext uri="{0D108BD9-81ED-4DB2-BD59-A6C34878D82A}">
                    <a16:rowId xmlns:a16="http://schemas.microsoft.com/office/drawing/2014/main" val="10000"/>
                  </a:ext>
                </a:extLst>
              </a:tr>
              <a:tr h="1295923">
                <a:tc>
                  <a:txBody>
                    <a:bodyPr/>
                    <a:lstStyle/>
                    <a:p>
                      <a:r>
                        <a:rPr lang="en-GB" sz="2400" b="1" dirty="0">
                          <a:solidFill>
                            <a:schemeClr val="accent1">
                              <a:lumMod val="50000"/>
                            </a:schemeClr>
                          </a:solidFill>
                          <a:latin typeface="Century Gothic" panose="020B0502020202020204" pitchFamily="34" charset="0"/>
                        </a:rPr>
                        <a:t>B</a:t>
                      </a:r>
                    </a:p>
                  </a:txBody>
                  <a:tcPr/>
                </a:tc>
                <a:tc>
                  <a:txBody>
                    <a:bodyPr/>
                    <a:lstStyle/>
                    <a:p>
                      <a:r>
                        <a:rPr lang="en-GB" sz="2400" b="1" dirty="0">
                          <a:solidFill>
                            <a:schemeClr val="accent1">
                              <a:lumMod val="50000"/>
                            </a:schemeClr>
                          </a:solidFill>
                          <a:latin typeface="Century Gothic" panose="020B0502020202020204" pitchFamily="34" charset="0"/>
                        </a:rPr>
                        <a:t>F</a:t>
                      </a:r>
                    </a:p>
                  </a:txBody>
                  <a:tcPr/>
                </a:tc>
                <a:extLst>
                  <a:ext uri="{0D108BD9-81ED-4DB2-BD59-A6C34878D82A}">
                    <a16:rowId xmlns:a16="http://schemas.microsoft.com/office/drawing/2014/main" val="10001"/>
                  </a:ext>
                </a:extLst>
              </a:tr>
              <a:tr h="1295923">
                <a:tc>
                  <a:txBody>
                    <a:bodyPr/>
                    <a:lstStyle/>
                    <a:p>
                      <a:r>
                        <a:rPr lang="en-GB" sz="2400" b="1" dirty="0">
                          <a:solidFill>
                            <a:schemeClr val="accent1">
                              <a:lumMod val="50000"/>
                            </a:schemeClr>
                          </a:solidFill>
                          <a:latin typeface="Century Gothic" panose="020B0502020202020204" pitchFamily="34" charset="0"/>
                        </a:rPr>
                        <a:t>C</a:t>
                      </a:r>
                    </a:p>
                  </a:txBody>
                  <a:tcPr/>
                </a:tc>
                <a:tc>
                  <a:txBody>
                    <a:bodyPr/>
                    <a:lstStyle/>
                    <a:p>
                      <a:r>
                        <a:rPr lang="en-GB" sz="2400" b="1" dirty="0">
                          <a:solidFill>
                            <a:schemeClr val="accent1">
                              <a:lumMod val="50000"/>
                            </a:schemeClr>
                          </a:solidFill>
                          <a:latin typeface="Century Gothic" panose="020B0502020202020204" pitchFamily="34" charset="0"/>
                        </a:rPr>
                        <a:t>G</a:t>
                      </a:r>
                    </a:p>
                  </a:txBody>
                  <a:tcPr/>
                </a:tc>
                <a:extLst>
                  <a:ext uri="{0D108BD9-81ED-4DB2-BD59-A6C34878D82A}">
                    <a16:rowId xmlns:a16="http://schemas.microsoft.com/office/drawing/2014/main" val="10002"/>
                  </a:ext>
                </a:extLst>
              </a:tr>
              <a:tr h="1295923">
                <a:tc>
                  <a:txBody>
                    <a:bodyPr/>
                    <a:lstStyle/>
                    <a:p>
                      <a:r>
                        <a:rPr lang="en-GB" sz="2400" b="1" dirty="0">
                          <a:solidFill>
                            <a:schemeClr val="accent1">
                              <a:lumMod val="50000"/>
                            </a:schemeClr>
                          </a:solidFill>
                          <a:latin typeface="Century Gothic" panose="020B0502020202020204" pitchFamily="34" charset="0"/>
                        </a:rPr>
                        <a:t>D</a:t>
                      </a:r>
                    </a:p>
                  </a:txBody>
                  <a:tcPr/>
                </a:tc>
                <a:tc>
                  <a:txBody>
                    <a:bodyPr/>
                    <a:lstStyle/>
                    <a:p>
                      <a:r>
                        <a:rPr lang="en-GB" sz="2400" b="1" dirty="0">
                          <a:solidFill>
                            <a:schemeClr val="accent1">
                              <a:lumMod val="50000"/>
                            </a:schemeClr>
                          </a:solidFill>
                          <a:latin typeface="Century Gothic" panose="020B0502020202020204" pitchFamily="34" charset="0"/>
                        </a:rPr>
                        <a:t>H</a:t>
                      </a:r>
                    </a:p>
                  </a:txBody>
                  <a:tcPr/>
                </a:tc>
                <a:extLst>
                  <a:ext uri="{0D108BD9-81ED-4DB2-BD59-A6C34878D82A}">
                    <a16:rowId xmlns:a16="http://schemas.microsoft.com/office/drawing/2014/main" val="10003"/>
                  </a:ext>
                </a:extLst>
              </a:tr>
            </a:tbl>
          </a:graphicData>
        </a:graphic>
      </p:graphicFrame>
      <p:grpSp>
        <p:nvGrpSpPr>
          <p:cNvPr id="49" name="Group 48"/>
          <p:cNvGrpSpPr/>
          <p:nvPr/>
        </p:nvGrpSpPr>
        <p:grpSpPr>
          <a:xfrm>
            <a:off x="7713759" y="1239276"/>
            <a:ext cx="1430240" cy="1133727"/>
            <a:chOff x="1341116" y="1269763"/>
            <a:chExt cx="1635962" cy="1385618"/>
          </a:xfrm>
        </p:grpSpPr>
        <p:pic>
          <p:nvPicPr>
            <p:cNvPr id="50" name="Picture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41116" y="1314036"/>
              <a:ext cx="778836" cy="1259757"/>
            </a:xfrm>
            <a:prstGeom prst="rect">
              <a:avLst/>
            </a:prstGeom>
          </p:spPr>
        </p:pic>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11790" y="1395624"/>
              <a:ext cx="778836" cy="1259757"/>
            </a:xfrm>
            <a:prstGeom prst="rect">
              <a:avLst/>
            </a:prstGeom>
          </p:spPr>
        </p:pic>
        <p:pic>
          <p:nvPicPr>
            <p:cNvPr id="52" name="Picture 5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98242" y="1269763"/>
              <a:ext cx="778836" cy="1259757"/>
            </a:xfrm>
            <a:prstGeom prst="rect">
              <a:avLst/>
            </a:prstGeom>
          </p:spPr>
        </p:pic>
      </p:grpSp>
      <p:grpSp>
        <p:nvGrpSpPr>
          <p:cNvPr id="53" name="Group 52"/>
          <p:cNvGrpSpPr/>
          <p:nvPr/>
        </p:nvGrpSpPr>
        <p:grpSpPr>
          <a:xfrm>
            <a:off x="10169432" y="5084499"/>
            <a:ext cx="1381467" cy="1279919"/>
            <a:chOff x="919941" y="4038132"/>
            <a:chExt cx="2567240" cy="2436225"/>
          </a:xfrm>
        </p:grpSpPr>
        <p:pic>
          <p:nvPicPr>
            <p:cNvPr id="54" name="Picture 53"/>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41116" y="4328292"/>
              <a:ext cx="2146065" cy="2146065"/>
            </a:xfrm>
            <a:prstGeom prst="rect">
              <a:avLst/>
            </a:prstGeom>
          </p:spPr>
        </p:pic>
        <p:pic>
          <p:nvPicPr>
            <p:cNvPr id="55" name="Picture 5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9941" y="4038132"/>
              <a:ext cx="1387242" cy="1317179"/>
            </a:xfrm>
            <a:prstGeom prst="rect">
              <a:avLst/>
            </a:prstGeom>
          </p:spPr>
        </p:pic>
      </p:grpSp>
      <p:pic>
        <p:nvPicPr>
          <p:cNvPr id="56" name="Picture 55"/>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400180" y="4075344"/>
            <a:ext cx="1113561" cy="795401"/>
          </a:xfrm>
          <a:prstGeom prst="rect">
            <a:avLst/>
          </a:prstGeom>
        </p:spPr>
      </p:pic>
      <p:pic>
        <p:nvPicPr>
          <p:cNvPr id="57" name="Picture 5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64378" y="4060412"/>
            <a:ext cx="851305" cy="810333"/>
          </a:xfrm>
          <a:prstGeom prst="rect">
            <a:avLst/>
          </a:prstGeom>
        </p:spPr>
      </p:pic>
      <p:grpSp>
        <p:nvGrpSpPr>
          <p:cNvPr id="58" name="Group 57"/>
          <p:cNvGrpSpPr/>
          <p:nvPr/>
        </p:nvGrpSpPr>
        <p:grpSpPr>
          <a:xfrm>
            <a:off x="7518476" y="5156697"/>
            <a:ext cx="1803241" cy="1087512"/>
            <a:chOff x="8304355" y="1994583"/>
            <a:chExt cx="2035418" cy="1227535"/>
          </a:xfrm>
        </p:grpSpPr>
        <p:pic>
          <p:nvPicPr>
            <p:cNvPr id="59" name="Picture 58"/>
            <p:cNvPicPr>
              <a:picLocks noChangeAspect="1"/>
            </p:cNvPicPr>
            <p:nvPr/>
          </p:nvPicPr>
          <p:blipFill rotWithShape="1">
            <a:blip r:embed="rId18">
              <a:extLst>
                <a:ext uri="{28A0092B-C50C-407E-A947-70E740481C1C}">
                  <a14:useLocalDpi xmlns:a14="http://schemas.microsoft.com/office/drawing/2010/main" val="0"/>
                </a:ext>
              </a:extLst>
            </a:blip>
            <a:srcRect t="51753"/>
            <a:stretch/>
          </p:blipFill>
          <p:spPr>
            <a:xfrm>
              <a:off x="8304355" y="1994583"/>
              <a:ext cx="2035418" cy="1227535"/>
            </a:xfrm>
            <a:prstGeom prst="rect">
              <a:avLst/>
            </a:prstGeom>
          </p:spPr>
        </p:pic>
        <p:sp>
          <p:nvSpPr>
            <p:cNvPr id="60" name="Oval 59"/>
            <p:cNvSpPr/>
            <p:nvPr/>
          </p:nvSpPr>
          <p:spPr>
            <a:xfrm>
              <a:off x="8423004" y="2220325"/>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1" name="Oval 60"/>
            <p:cNvSpPr/>
            <p:nvPr/>
          </p:nvSpPr>
          <p:spPr>
            <a:xfrm>
              <a:off x="8920164" y="2237743"/>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2" name="Oval 61"/>
            <p:cNvSpPr/>
            <p:nvPr/>
          </p:nvSpPr>
          <p:spPr>
            <a:xfrm>
              <a:off x="9756091" y="2243478"/>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3" name="Oval 62"/>
            <p:cNvSpPr/>
            <p:nvPr/>
          </p:nvSpPr>
          <p:spPr>
            <a:xfrm>
              <a:off x="8440421" y="2432800"/>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4" name="Oval 63"/>
            <p:cNvSpPr/>
            <p:nvPr/>
          </p:nvSpPr>
          <p:spPr>
            <a:xfrm>
              <a:off x="9207240" y="2666189"/>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5" name="Oval 64"/>
            <p:cNvSpPr/>
            <p:nvPr/>
          </p:nvSpPr>
          <p:spPr>
            <a:xfrm>
              <a:off x="9773508" y="2455953"/>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6" name="Oval 65"/>
            <p:cNvSpPr/>
            <p:nvPr/>
          </p:nvSpPr>
          <p:spPr>
            <a:xfrm>
              <a:off x="8703513" y="2677695"/>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7" name="Oval 66"/>
            <p:cNvSpPr/>
            <p:nvPr/>
          </p:nvSpPr>
          <p:spPr>
            <a:xfrm>
              <a:off x="9457590" y="2475020"/>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8" name="Oval 67"/>
            <p:cNvSpPr/>
            <p:nvPr/>
          </p:nvSpPr>
          <p:spPr>
            <a:xfrm>
              <a:off x="9989410" y="2681692"/>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9" name="Oval 68"/>
            <p:cNvSpPr/>
            <p:nvPr/>
          </p:nvSpPr>
          <p:spPr>
            <a:xfrm>
              <a:off x="8429998" y="288948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0" name="Oval 69"/>
            <p:cNvSpPr/>
            <p:nvPr/>
          </p:nvSpPr>
          <p:spPr>
            <a:xfrm>
              <a:off x="8686903" y="290642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1" name="Oval 70"/>
            <p:cNvSpPr/>
            <p:nvPr/>
          </p:nvSpPr>
          <p:spPr>
            <a:xfrm>
              <a:off x="8973921" y="289429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sp>
        <p:nvSpPr>
          <p:cNvPr id="72" name="TextBox 71"/>
          <p:cNvSpPr txBox="1"/>
          <p:nvPr/>
        </p:nvSpPr>
        <p:spPr>
          <a:xfrm>
            <a:off x="10587682" y="2551940"/>
            <a:ext cx="1340531"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[exact(</a:t>
            </a:r>
            <a:r>
              <a:rPr lang="en-GB" dirty="0" err="1">
                <a:solidFill>
                  <a:srgbClr val="002060"/>
                </a:solidFill>
                <a:latin typeface="Century Gothic" panose="020B0502020202020204" pitchFamily="34" charset="0"/>
              </a:rPr>
              <a:t>ly</a:t>
            </a:r>
            <a:r>
              <a:rPr lang="en-GB" dirty="0">
                <a:solidFill>
                  <a:srgbClr val="002060"/>
                </a:solidFill>
                <a:latin typeface="Century Gothic" panose="020B0502020202020204" pitchFamily="34" charset="0"/>
              </a:rPr>
              <a:t>)]</a:t>
            </a:r>
          </a:p>
        </p:txBody>
      </p:sp>
      <p:pic>
        <p:nvPicPr>
          <p:cNvPr id="73" name="Picture 7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729763" y="2799234"/>
            <a:ext cx="812916" cy="812916"/>
          </a:xfrm>
          <a:prstGeom prst="rect">
            <a:avLst/>
          </a:prstGeom>
        </p:spPr>
      </p:pic>
      <p:sp>
        <p:nvSpPr>
          <p:cNvPr id="74" name="TextBox 73"/>
          <p:cNvSpPr txBox="1"/>
          <p:nvPr/>
        </p:nvSpPr>
        <p:spPr>
          <a:xfrm>
            <a:off x="9974328" y="3052987"/>
            <a:ext cx="2567237"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[8:07:25]</a:t>
            </a:r>
          </a:p>
        </p:txBody>
      </p:sp>
      <p:pic>
        <p:nvPicPr>
          <p:cNvPr id="76" name="Picture 7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974328" y="3952734"/>
            <a:ext cx="1576571" cy="961709"/>
          </a:xfrm>
          <a:prstGeom prst="rect">
            <a:avLst/>
          </a:prstGeom>
        </p:spPr>
      </p:pic>
      <p:pic>
        <p:nvPicPr>
          <p:cNvPr id="77" name="Picture 7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478641" y="3809458"/>
            <a:ext cx="433165" cy="395284"/>
          </a:xfrm>
          <a:prstGeom prst="rect">
            <a:avLst/>
          </a:prstGeom>
        </p:spPr>
      </p:pic>
      <p:sp>
        <p:nvSpPr>
          <p:cNvPr id="79" name="TextBox 78"/>
          <p:cNvSpPr txBox="1"/>
          <p:nvPr/>
        </p:nvSpPr>
        <p:spPr>
          <a:xfrm>
            <a:off x="9490281" y="1657600"/>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 believe]</a:t>
            </a:r>
          </a:p>
        </p:txBody>
      </p:sp>
      <p:sp>
        <p:nvSpPr>
          <p:cNvPr id="80" name="TextBox 79"/>
          <p:cNvSpPr txBox="1"/>
          <p:nvPr/>
        </p:nvSpPr>
        <p:spPr>
          <a:xfrm>
            <a:off x="7162526" y="2918796"/>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 go out]</a:t>
            </a:r>
          </a:p>
        </p:txBody>
      </p:sp>
      <p:sp>
        <p:nvSpPr>
          <p:cNvPr id="3" name="TextBox 2"/>
          <p:cNvSpPr txBox="1"/>
          <p:nvPr/>
        </p:nvSpPr>
        <p:spPr>
          <a:xfrm>
            <a:off x="844441" y="1703780"/>
            <a:ext cx="685800" cy="707886"/>
          </a:xfrm>
          <a:prstGeom prst="rect">
            <a:avLst/>
          </a:prstGeom>
          <a:noFill/>
        </p:spPr>
        <p:txBody>
          <a:bodyPr wrap="square" rtlCol="0">
            <a:spAutoFit/>
          </a:bodyPr>
          <a:lstStyle/>
          <a:p>
            <a:pPr algn="ctr"/>
            <a:r>
              <a:rPr lang="en-GB" sz="4000" b="1" dirty="0">
                <a:solidFill>
                  <a:srgbClr val="DAA520"/>
                </a:solidFill>
                <a:latin typeface="Century Gothic" panose="020B0502020202020204" pitchFamily="34" charset="0"/>
              </a:rPr>
              <a:t>D</a:t>
            </a:r>
          </a:p>
        </p:txBody>
      </p:sp>
      <p:sp>
        <p:nvSpPr>
          <p:cNvPr id="81" name="TextBox 80"/>
          <p:cNvSpPr txBox="1"/>
          <p:nvPr/>
        </p:nvSpPr>
        <p:spPr>
          <a:xfrm>
            <a:off x="852320" y="2241804"/>
            <a:ext cx="685800" cy="707886"/>
          </a:xfrm>
          <a:prstGeom prst="rect">
            <a:avLst/>
          </a:prstGeom>
          <a:noFill/>
        </p:spPr>
        <p:txBody>
          <a:bodyPr wrap="square" rtlCol="0">
            <a:spAutoFit/>
          </a:bodyPr>
          <a:lstStyle/>
          <a:p>
            <a:pPr algn="ctr"/>
            <a:r>
              <a:rPr lang="en-GB" sz="4000" b="1" dirty="0">
                <a:solidFill>
                  <a:srgbClr val="DAA520"/>
                </a:solidFill>
                <a:latin typeface="Century Gothic" panose="020B0502020202020204" pitchFamily="34" charset="0"/>
              </a:rPr>
              <a:t>F</a:t>
            </a:r>
          </a:p>
        </p:txBody>
      </p:sp>
      <p:sp>
        <p:nvSpPr>
          <p:cNvPr id="82" name="TextBox 81"/>
          <p:cNvSpPr txBox="1"/>
          <p:nvPr/>
        </p:nvSpPr>
        <p:spPr>
          <a:xfrm>
            <a:off x="838687" y="2800947"/>
            <a:ext cx="685800" cy="707886"/>
          </a:xfrm>
          <a:prstGeom prst="rect">
            <a:avLst/>
          </a:prstGeom>
          <a:noFill/>
        </p:spPr>
        <p:txBody>
          <a:bodyPr wrap="square" rtlCol="0">
            <a:spAutoFit/>
          </a:bodyPr>
          <a:lstStyle/>
          <a:p>
            <a:pPr algn="ctr"/>
            <a:r>
              <a:rPr lang="en-GB" sz="4000" b="1" dirty="0">
                <a:solidFill>
                  <a:srgbClr val="DAA520"/>
                </a:solidFill>
                <a:latin typeface="Century Gothic" panose="020B0502020202020204" pitchFamily="34" charset="0"/>
              </a:rPr>
              <a:t>H</a:t>
            </a:r>
          </a:p>
        </p:txBody>
      </p:sp>
      <p:sp>
        <p:nvSpPr>
          <p:cNvPr id="83" name="TextBox 82"/>
          <p:cNvSpPr txBox="1"/>
          <p:nvPr/>
        </p:nvSpPr>
        <p:spPr>
          <a:xfrm>
            <a:off x="814948" y="3382770"/>
            <a:ext cx="685800" cy="707886"/>
          </a:xfrm>
          <a:prstGeom prst="rect">
            <a:avLst/>
          </a:prstGeom>
          <a:noFill/>
        </p:spPr>
        <p:txBody>
          <a:bodyPr wrap="square" rtlCol="0">
            <a:spAutoFit/>
          </a:bodyPr>
          <a:lstStyle/>
          <a:p>
            <a:pPr algn="ctr"/>
            <a:r>
              <a:rPr lang="en-GB" sz="4000" b="1" dirty="0">
                <a:solidFill>
                  <a:srgbClr val="DAA520"/>
                </a:solidFill>
                <a:latin typeface="Century Gothic" panose="020B0502020202020204" pitchFamily="34" charset="0"/>
              </a:rPr>
              <a:t>B</a:t>
            </a:r>
          </a:p>
        </p:txBody>
      </p:sp>
      <p:sp>
        <p:nvSpPr>
          <p:cNvPr id="84" name="TextBox 83"/>
          <p:cNvSpPr txBox="1"/>
          <p:nvPr/>
        </p:nvSpPr>
        <p:spPr>
          <a:xfrm>
            <a:off x="804028" y="3932959"/>
            <a:ext cx="685800" cy="707886"/>
          </a:xfrm>
          <a:prstGeom prst="rect">
            <a:avLst/>
          </a:prstGeom>
          <a:noFill/>
        </p:spPr>
        <p:txBody>
          <a:bodyPr wrap="square" rtlCol="0">
            <a:spAutoFit/>
          </a:bodyPr>
          <a:lstStyle/>
          <a:p>
            <a:pPr algn="ctr"/>
            <a:r>
              <a:rPr lang="en-GB" sz="4000" b="1" dirty="0">
                <a:solidFill>
                  <a:srgbClr val="DAA520"/>
                </a:solidFill>
                <a:latin typeface="Century Gothic" panose="020B0502020202020204" pitchFamily="34" charset="0"/>
              </a:rPr>
              <a:t>G</a:t>
            </a:r>
          </a:p>
        </p:txBody>
      </p:sp>
      <p:sp>
        <p:nvSpPr>
          <p:cNvPr id="85" name="TextBox 84"/>
          <p:cNvSpPr txBox="1"/>
          <p:nvPr/>
        </p:nvSpPr>
        <p:spPr>
          <a:xfrm>
            <a:off x="804028" y="4495313"/>
            <a:ext cx="685800" cy="707886"/>
          </a:xfrm>
          <a:prstGeom prst="rect">
            <a:avLst/>
          </a:prstGeom>
          <a:noFill/>
        </p:spPr>
        <p:txBody>
          <a:bodyPr wrap="square" rtlCol="0">
            <a:spAutoFit/>
          </a:bodyPr>
          <a:lstStyle/>
          <a:p>
            <a:pPr algn="ctr"/>
            <a:r>
              <a:rPr lang="en-GB" sz="4000" b="1" dirty="0">
                <a:solidFill>
                  <a:srgbClr val="DAA520"/>
                </a:solidFill>
                <a:latin typeface="Century Gothic" panose="020B0502020202020204" pitchFamily="34" charset="0"/>
              </a:rPr>
              <a:t>A</a:t>
            </a:r>
          </a:p>
        </p:txBody>
      </p:sp>
      <p:sp>
        <p:nvSpPr>
          <p:cNvPr id="86" name="TextBox 85"/>
          <p:cNvSpPr txBox="1"/>
          <p:nvPr/>
        </p:nvSpPr>
        <p:spPr>
          <a:xfrm>
            <a:off x="824184" y="5092793"/>
            <a:ext cx="685800" cy="707886"/>
          </a:xfrm>
          <a:prstGeom prst="rect">
            <a:avLst/>
          </a:prstGeom>
          <a:noFill/>
        </p:spPr>
        <p:txBody>
          <a:bodyPr wrap="square" rtlCol="0">
            <a:spAutoFit/>
          </a:bodyPr>
          <a:lstStyle/>
          <a:p>
            <a:pPr algn="ctr"/>
            <a:r>
              <a:rPr lang="en-GB" sz="4000" b="1" dirty="0">
                <a:solidFill>
                  <a:srgbClr val="DAA520"/>
                </a:solidFill>
                <a:latin typeface="Century Gothic" panose="020B0502020202020204" pitchFamily="34" charset="0"/>
              </a:rPr>
              <a:t>E</a:t>
            </a:r>
          </a:p>
        </p:txBody>
      </p:sp>
      <p:sp>
        <p:nvSpPr>
          <p:cNvPr id="87" name="TextBox 86"/>
          <p:cNvSpPr txBox="1"/>
          <p:nvPr/>
        </p:nvSpPr>
        <p:spPr>
          <a:xfrm>
            <a:off x="803289" y="5635905"/>
            <a:ext cx="685800" cy="707886"/>
          </a:xfrm>
          <a:prstGeom prst="rect">
            <a:avLst/>
          </a:prstGeom>
          <a:noFill/>
        </p:spPr>
        <p:txBody>
          <a:bodyPr wrap="square" rtlCol="0">
            <a:spAutoFit/>
          </a:bodyPr>
          <a:lstStyle/>
          <a:p>
            <a:pPr algn="ctr"/>
            <a:r>
              <a:rPr lang="en-GB" sz="4000" b="1" dirty="0">
                <a:solidFill>
                  <a:srgbClr val="DAA520"/>
                </a:solidFill>
                <a:latin typeface="Century Gothic" panose="020B0502020202020204" pitchFamily="34" charset="0"/>
              </a:rPr>
              <a:t>C</a:t>
            </a:r>
          </a:p>
        </p:txBody>
      </p:sp>
      <p:sp>
        <p:nvSpPr>
          <p:cNvPr id="75" name="Rounded Rectangle 11">
            <a:extLst>
              <a:ext uri="{FF2B5EF4-FFF2-40B4-BE49-F238E27FC236}">
                <a16:creationId xmlns:a16="http://schemas.microsoft.com/office/drawing/2014/main" id="{483D7EB9-C2AA-4190-98DE-925F861600E9}"/>
              </a:ext>
            </a:extLst>
          </p:cNvPr>
          <p:cNvSpPr/>
          <p:nvPr/>
        </p:nvSpPr>
        <p:spPr>
          <a:xfrm>
            <a:off x="9513741" y="247046"/>
            <a:ext cx="24435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6204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par>
                                <p:cTn id="88" presetID="10" presetClass="entr" presetSubtype="0" fill="hold" nodeType="with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fade">
                                      <p:cBhvr>
                                        <p:cTn id="90" dur="500"/>
                                        <p:tgtEl>
                                          <p:spTgt spid="49"/>
                                        </p:tgtEl>
                                      </p:cBhvr>
                                    </p:animEffect>
                                  </p:childTnLst>
                                </p:cTn>
                              </p:par>
                              <p:par>
                                <p:cTn id="91" presetID="10" presetClass="entr" presetSubtype="0" fill="hold" nodeType="with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fade">
                                      <p:cBhvr>
                                        <p:cTn id="93" dur="500"/>
                                        <p:tgtEl>
                                          <p:spTgt spid="53"/>
                                        </p:tgtEl>
                                      </p:cBhvr>
                                    </p:animEffect>
                                  </p:childTnLst>
                                </p:cTn>
                              </p:par>
                              <p:par>
                                <p:cTn id="94" presetID="10" presetClass="entr" presetSubtype="0" fill="hold" nodeType="withEffect">
                                  <p:stCondLst>
                                    <p:cond delay="0"/>
                                  </p:stCondLst>
                                  <p:childTnLst>
                                    <p:set>
                                      <p:cBhvr>
                                        <p:cTn id="95" dur="1" fill="hold">
                                          <p:stCondLst>
                                            <p:cond delay="0"/>
                                          </p:stCondLst>
                                        </p:cTn>
                                        <p:tgtEl>
                                          <p:spTgt spid="56"/>
                                        </p:tgtEl>
                                        <p:attrNameLst>
                                          <p:attrName>style.visibility</p:attrName>
                                        </p:attrNameLst>
                                      </p:cBhvr>
                                      <p:to>
                                        <p:strVal val="visible"/>
                                      </p:to>
                                    </p:set>
                                    <p:animEffect transition="in" filter="fade">
                                      <p:cBhvr>
                                        <p:cTn id="96" dur="500"/>
                                        <p:tgtEl>
                                          <p:spTgt spid="56"/>
                                        </p:tgtEl>
                                      </p:cBhvr>
                                    </p:animEffect>
                                  </p:childTnLst>
                                </p:cTn>
                              </p:par>
                              <p:par>
                                <p:cTn id="97" presetID="10" presetClass="entr" presetSubtype="0" fill="hold" nodeType="withEffect">
                                  <p:stCondLst>
                                    <p:cond delay="0"/>
                                  </p:stCondLst>
                                  <p:childTnLst>
                                    <p:set>
                                      <p:cBhvr>
                                        <p:cTn id="98" dur="1" fill="hold">
                                          <p:stCondLst>
                                            <p:cond delay="0"/>
                                          </p:stCondLst>
                                        </p:cTn>
                                        <p:tgtEl>
                                          <p:spTgt spid="57"/>
                                        </p:tgtEl>
                                        <p:attrNameLst>
                                          <p:attrName>style.visibility</p:attrName>
                                        </p:attrNameLst>
                                      </p:cBhvr>
                                      <p:to>
                                        <p:strVal val="visible"/>
                                      </p:to>
                                    </p:set>
                                    <p:animEffect transition="in" filter="fade">
                                      <p:cBhvr>
                                        <p:cTn id="99" dur="500"/>
                                        <p:tgtEl>
                                          <p:spTgt spid="57"/>
                                        </p:tgtEl>
                                      </p:cBhvr>
                                    </p:animEffect>
                                  </p:childTnLst>
                                </p:cTn>
                              </p:par>
                              <p:par>
                                <p:cTn id="100" presetID="10" presetClass="entr" presetSubtype="0" fill="hold" nodeType="withEffect">
                                  <p:stCondLst>
                                    <p:cond delay="0"/>
                                  </p:stCondLst>
                                  <p:childTnLst>
                                    <p:set>
                                      <p:cBhvr>
                                        <p:cTn id="101" dur="1" fill="hold">
                                          <p:stCondLst>
                                            <p:cond delay="0"/>
                                          </p:stCondLst>
                                        </p:cTn>
                                        <p:tgtEl>
                                          <p:spTgt spid="58"/>
                                        </p:tgtEl>
                                        <p:attrNameLst>
                                          <p:attrName>style.visibility</p:attrName>
                                        </p:attrNameLst>
                                      </p:cBhvr>
                                      <p:to>
                                        <p:strVal val="visible"/>
                                      </p:to>
                                    </p:set>
                                    <p:animEffect transition="in" filter="fade">
                                      <p:cBhvr>
                                        <p:cTn id="102" dur="500"/>
                                        <p:tgtEl>
                                          <p:spTgt spid="5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72"/>
                                        </p:tgtEl>
                                        <p:attrNameLst>
                                          <p:attrName>style.visibility</p:attrName>
                                        </p:attrNameLst>
                                      </p:cBhvr>
                                      <p:to>
                                        <p:strVal val="visible"/>
                                      </p:to>
                                    </p:set>
                                    <p:animEffect transition="in" filter="fade">
                                      <p:cBhvr>
                                        <p:cTn id="105" dur="500"/>
                                        <p:tgtEl>
                                          <p:spTgt spid="72"/>
                                        </p:tgtEl>
                                      </p:cBhvr>
                                    </p:animEffect>
                                  </p:childTnLst>
                                </p:cTn>
                              </p:par>
                              <p:par>
                                <p:cTn id="106" presetID="10" presetClass="entr" presetSubtype="0" fill="hold" nodeType="withEffect">
                                  <p:stCondLst>
                                    <p:cond delay="0"/>
                                  </p:stCondLst>
                                  <p:childTnLst>
                                    <p:set>
                                      <p:cBhvr>
                                        <p:cTn id="107" dur="1" fill="hold">
                                          <p:stCondLst>
                                            <p:cond delay="0"/>
                                          </p:stCondLst>
                                        </p:cTn>
                                        <p:tgtEl>
                                          <p:spTgt spid="73"/>
                                        </p:tgtEl>
                                        <p:attrNameLst>
                                          <p:attrName>style.visibility</p:attrName>
                                        </p:attrNameLst>
                                      </p:cBhvr>
                                      <p:to>
                                        <p:strVal val="visible"/>
                                      </p:to>
                                    </p:set>
                                    <p:animEffect transition="in" filter="fade">
                                      <p:cBhvr>
                                        <p:cTn id="108" dur="500"/>
                                        <p:tgtEl>
                                          <p:spTgt spid="73"/>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74"/>
                                        </p:tgtEl>
                                        <p:attrNameLst>
                                          <p:attrName>style.visibility</p:attrName>
                                        </p:attrNameLst>
                                      </p:cBhvr>
                                      <p:to>
                                        <p:strVal val="visible"/>
                                      </p:to>
                                    </p:set>
                                    <p:animEffect transition="in" filter="fade">
                                      <p:cBhvr>
                                        <p:cTn id="111" dur="500"/>
                                        <p:tgtEl>
                                          <p:spTgt spid="74"/>
                                        </p:tgtEl>
                                      </p:cBhvr>
                                    </p:animEffect>
                                  </p:childTnLst>
                                </p:cTn>
                              </p:par>
                              <p:par>
                                <p:cTn id="112" presetID="10" presetClass="entr" presetSubtype="0" fill="hold" nodeType="withEffect">
                                  <p:stCondLst>
                                    <p:cond delay="0"/>
                                  </p:stCondLst>
                                  <p:childTnLst>
                                    <p:set>
                                      <p:cBhvr>
                                        <p:cTn id="113" dur="1" fill="hold">
                                          <p:stCondLst>
                                            <p:cond delay="0"/>
                                          </p:stCondLst>
                                        </p:cTn>
                                        <p:tgtEl>
                                          <p:spTgt spid="76"/>
                                        </p:tgtEl>
                                        <p:attrNameLst>
                                          <p:attrName>style.visibility</p:attrName>
                                        </p:attrNameLst>
                                      </p:cBhvr>
                                      <p:to>
                                        <p:strVal val="visible"/>
                                      </p:to>
                                    </p:set>
                                    <p:animEffect transition="in" filter="fade">
                                      <p:cBhvr>
                                        <p:cTn id="114" dur="500"/>
                                        <p:tgtEl>
                                          <p:spTgt spid="76"/>
                                        </p:tgtEl>
                                      </p:cBhvr>
                                    </p:animEffect>
                                  </p:childTnLst>
                                </p:cTn>
                              </p:par>
                              <p:par>
                                <p:cTn id="115" presetID="10" presetClass="entr" presetSubtype="0" fill="hold" nodeType="withEffect">
                                  <p:stCondLst>
                                    <p:cond delay="0"/>
                                  </p:stCondLst>
                                  <p:childTnLst>
                                    <p:set>
                                      <p:cBhvr>
                                        <p:cTn id="116" dur="1" fill="hold">
                                          <p:stCondLst>
                                            <p:cond delay="0"/>
                                          </p:stCondLst>
                                        </p:cTn>
                                        <p:tgtEl>
                                          <p:spTgt spid="77"/>
                                        </p:tgtEl>
                                        <p:attrNameLst>
                                          <p:attrName>style.visibility</p:attrName>
                                        </p:attrNameLst>
                                      </p:cBhvr>
                                      <p:to>
                                        <p:strVal val="visible"/>
                                      </p:to>
                                    </p:set>
                                    <p:animEffect transition="in" filter="fade">
                                      <p:cBhvr>
                                        <p:cTn id="117" dur="500"/>
                                        <p:tgtEl>
                                          <p:spTgt spid="77"/>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79"/>
                                        </p:tgtEl>
                                        <p:attrNameLst>
                                          <p:attrName>style.visibility</p:attrName>
                                        </p:attrNameLst>
                                      </p:cBhvr>
                                      <p:to>
                                        <p:strVal val="visible"/>
                                      </p:to>
                                    </p:set>
                                    <p:animEffect transition="in" filter="fade">
                                      <p:cBhvr>
                                        <p:cTn id="120" dur="500"/>
                                        <p:tgtEl>
                                          <p:spTgt spid="79"/>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80"/>
                                        </p:tgtEl>
                                        <p:attrNameLst>
                                          <p:attrName>style.visibility</p:attrName>
                                        </p:attrNameLst>
                                      </p:cBhvr>
                                      <p:to>
                                        <p:strVal val="visible"/>
                                      </p:to>
                                    </p:set>
                                    <p:animEffect transition="in" filter="fade">
                                      <p:cBhvr>
                                        <p:cTn id="123" dur="500"/>
                                        <p:tgtEl>
                                          <p:spTgt spid="80"/>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3"/>
                                        </p:tgtEl>
                                        <p:attrNameLst>
                                          <p:attrName>style.visibility</p:attrName>
                                        </p:attrNameLst>
                                      </p:cBhvr>
                                      <p:to>
                                        <p:strVal val="visible"/>
                                      </p:to>
                                    </p:set>
                                    <p:animEffect transition="in" filter="fade">
                                      <p:cBhvr>
                                        <p:cTn id="128" dur="500"/>
                                        <p:tgtEl>
                                          <p:spTgt spid="3"/>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fade">
                                      <p:cBhvr>
                                        <p:cTn id="133" dur="500"/>
                                        <p:tgtEl>
                                          <p:spTgt spid="81"/>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82"/>
                                        </p:tgtEl>
                                        <p:attrNameLst>
                                          <p:attrName>style.visibility</p:attrName>
                                        </p:attrNameLst>
                                      </p:cBhvr>
                                      <p:to>
                                        <p:strVal val="visible"/>
                                      </p:to>
                                    </p:set>
                                    <p:animEffect transition="in" filter="fade">
                                      <p:cBhvr>
                                        <p:cTn id="138" dur="500"/>
                                        <p:tgtEl>
                                          <p:spTgt spid="82"/>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83"/>
                                        </p:tgtEl>
                                        <p:attrNameLst>
                                          <p:attrName>style.visibility</p:attrName>
                                        </p:attrNameLst>
                                      </p:cBhvr>
                                      <p:to>
                                        <p:strVal val="visible"/>
                                      </p:to>
                                    </p:set>
                                    <p:animEffect transition="in" filter="fade">
                                      <p:cBhvr>
                                        <p:cTn id="143" dur="500"/>
                                        <p:tgtEl>
                                          <p:spTgt spid="83"/>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84"/>
                                        </p:tgtEl>
                                        <p:attrNameLst>
                                          <p:attrName>style.visibility</p:attrName>
                                        </p:attrNameLst>
                                      </p:cBhvr>
                                      <p:to>
                                        <p:strVal val="visible"/>
                                      </p:to>
                                    </p:set>
                                    <p:animEffect transition="in" filter="fade">
                                      <p:cBhvr>
                                        <p:cTn id="148" dur="500"/>
                                        <p:tgtEl>
                                          <p:spTgt spid="84"/>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85"/>
                                        </p:tgtEl>
                                        <p:attrNameLst>
                                          <p:attrName>style.visibility</p:attrName>
                                        </p:attrNameLst>
                                      </p:cBhvr>
                                      <p:to>
                                        <p:strVal val="visible"/>
                                      </p:to>
                                    </p:set>
                                    <p:animEffect transition="in" filter="fade">
                                      <p:cBhvr>
                                        <p:cTn id="153" dur="500"/>
                                        <p:tgtEl>
                                          <p:spTgt spid="85"/>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86"/>
                                        </p:tgtEl>
                                        <p:attrNameLst>
                                          <p:attrName>style.visibility</p:attrName>
                                        </p:attrNameLst>
                                      </p:cBhvr>
                                      <p:to>
                                        <p:strVal val="visible"/>
                                      </p:to>
                                    </p:set>
                                    <p:animEffect transition="in" filter="fade">
                                      <p:cBhvr>
                                        <p:cTn id="158" dur="500"/>
                                        <p:tgtEl>
                                          <p:spTgt spid="86"/>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87"/>
                                        </p:tgtEl>
                                        <p:attrNameLst>
                                          <p:attrName>style.visibility</p:attrName>
                                        </p:attrNameLst>
                                      </p:cBhvr>
                                      <p:to>
                                        <p:strVal val="visible"/>
                                      </p:to>
                                    </p:set>
                                    <p:animEffect transition="in" filter="fade">
                                      <p:cBhvr>
                                        <p:cTn id="163"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P spid="48" grpId="0"/>
      <p:bldP spid="72" grpId="0"/>
      <p:bldP spid="74" grpId="0"/>
      <p:bldP spid="79" grpId="0"/>
      <p:bldP spid="80" grpId="0"/>
      <p:bldP spid="3" grpId="0"/>
      <p:bldP spid="81" grpId="0"/>
      <p:bldP spid="82" grpId="0"/>
      <p:bldP spid="83" grpId="0"/>
      <p:bldP spid="84" grpId="0"/>
      <p:bldP spid="85" grpId="0"/>
      <p:bldP spid="86" grpId="0"/>
      <p:bldP spid="8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2250</Words>
  <Application>Microsoft Office PowerPoint</Application>
  <PresentationFormat>Widescreen</PresentationFormat>
  <Paragraphs>327</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Century Gothic</vt:lpstr>
      <vt:lpstr>Office Theme</vt:lpstr>
      <vt:lpstr>German phonics collection</vt:lpstr>
      <vt:lpstr>[au]</vt:lpstr>
      <vt:lpstr>au </vt:lpstr>
      <vt:lpstr>au </vt:lpstr>
      <vt:lpstr>au </vt:lpstr>
      <vt:lpstr>au</vt:lpstr>
      <vt:lpstr>au</vt:lpstr>
      <vt:lpstr>au</vt:lpstr>
      <vt:lpstr>Hörst du [au] oder [äu]?</vt:lpstr>
      <vt:lpstr>[AU] oder [ÄU] oder beide?</vt:lpstr>
      <vt:lpstr>PowerPoint Presentation</vt:lpstr>
      <vt:lpstr>‘AU’ oder ÄU oder beide?</vt:lpstr>
      <vt:lpstr>PowerPoint Presentation</vt:lpstr>
      <vt:lpstr>‘AU’ oder ÄU oder beide?</vt:lpstr>
      <vt:lpstr>PowerPoint Presentation</vt:lpstr>
      <vt:lpstr>‘AU’ oder ÄU oder beide?</vt:lpstr>
      <vt:lpstr>Ich gehe ins Baumhaus.</vt:lpstr>
      <vt:lpstr>‘AU’ oder ÄU oder beide?</vt:lpstr>
      <vt:lpstr>PowerPoint Presentation</vt:lpstr>
      <vt:lpstr>[au]</vt:lpstr>
      <vt:lpstr>au/äu</vt:lpstr>
      <vt:lpstr>[au]</vt:lpstr>
      <vt:lpstr>Phonetik - der Bodensee [1/2]</vt:lpstr>
      <vt:lpstr>Phonetik - der Bodensee [1/2]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Stephen Owen</cp:lastModifiedBy>
  <cp:revision>3</cp:revision>
  <dcterms:created xsi:type="dcterms:W3CDTF">2021-02-12T14:14:31Z</dcterms:created>
  <dcterms:modified xsi:type="dcterms:W3CDTF">2021-07-24T10:15:51Z</dcterms:modified>
</cp:coreProperties>
</file>