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23" r:id="rId3"/>
  </p:sldMasterIdLst>
  <p:notesMasterIdLst>
    <p:notesMasterId r:id="rId27"/>
  </p:notesMasterIdLst>
  <p:sldIdLst>
    <p:sldId id="259" r:id="rId4"/>
    <p:sldId id="261" r:id="rId5"/>
    <p:sldId id="277" r:id="rId6"/>
    <p:sldId id="274" r:id="rId7"/>
    <p:sldId id="677" r:id="rId8"/>
    <p:sldId id="681" r:id="rId9"/>
    <p:sldId id="683" r:id="rId10"/>
    <p:sldId id="680" r:id="rId11"/>
    <p:sldId id="312" r:id="rId12"/>
    <p:sldId id="624" r:id="rId13"/>
    <p:sldId id="280" r:id="rId14"/>
    <p:sldId id="689" r:id="rId15"/>
    <p:sldId id="678" r:id="rId16"/>
    <p:sldId id="685" r:id="rId17"/>
    <p:sldId id="276" r:id="rId18"/>
    <p:sldId id="691" r:id="rId19"/>
    <p:sldId id="282" r:id="rId20"/>
    <p:sldId id="687" r:id="rId21"/>
    <p:sldId id="688" r:id="rId22"/>
    <p:sldId id="692" r:id="rId23"/>
    <p:sldId id="281" r:id="rId24"/>
    <p:sldId id="490" r:id="rId25"/>
    <p:sldId id="26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ke Krusemann" initials="HK" lastIdx="1" clrIdx="0">
    <p:extLst>
      <p:ext uri="{19B8F6BF-5375-455C-9EA6-DF929625EA0E}">
        <p15:presenceInfo xmlns:p15="http://schemas.microsoft.com/office/powerpoint/2012/main" userId="3205221db0cafe4f" providerId="Windows Live"/>
      </p:ext>
    </p:extLst>
  </p:cmAuthor>
  <p:cmAuthor id="2" name="Stephen Owen" initials="SO" lastIdx="8" clrIdx="1">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F66400"/>
    <a:srgbClr val="FFF4E7"/>
    <a:srgbClr val="DAA520"/>
    <a:srgbClr val="CAF1FE"/>
    <a:srgbClr val="115076"/>
    <a:srgbClr val="FFE8CB"/>
    <a:srgbClr val="D1DFEF"/>
    <a:srgbClr val="EBEFF7"/>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31" autoAdjust="0"/>
    <p:restoredTop sz="66863" autoAdjust="0"/>
  </p:normalViewPr>
  <p:slideViewPr>
    <p:cSldViewPr snapToGrid="0">
      <p:cViewPr varScale="1">
        <p:scale>
          <a:sx n="72" d="100"/>
          <a:sy n="72" d="100"/>
        </p:scale>
        <p:origin x="1398" y="72"/>
      </p:cViewPr>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17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09/03/2021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several SSC </a:t>
            </a:r>
            <a:br>
              <a:rPr lang="en-GB" sz="1200" b="0" dirty="0"/>
            </a:br>
            <a:r>
              <a:rPr lang="en-GB" sz="1200" b="0" dirty="0"/>
              <a:t>Revisit future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No new words introduced this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8.3.1.6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Baum [1013] Feld [834] Gebäude [1316] Nähe [918] Seite2 [197] Teil [198] Universität [415] bekannt [319] aus1 [37] hinter [269] neben [266] vor2 [50]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8.2.2.4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erklären [238] erlauben [963] erzählen [263] gegeben [49] geholfen [338] ihnen [125] uns [75] Geschichte2 [262] Wahrheit [1156] unser  [86]  ihr3 [28] alleine [267] jedoch [227] ohne [120]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a:t>
            </a:r>
          </a:p>
          <a:p>
            <a:br>
              <a:rPr lang="en-GB" b="1" dirty="0"/>
            </a:br>
            <a:r>
              <a:rPr lang="en-GB" b="1" dirty="0"/>
              <a:t>Aim: </a:t>
            </a:r>
            <a:r>
              <a:rPr lang="en-GB" sz="1200" dirty="0">
                <a:solidFill>
                  <a:schemeClr val="accent5">
                    <a:lumMod val="50000"/>
                  </a:schemeClr>
                </a:solidFill>
              </a:rPr>
              <a:t>to practise spoken production of future structures, using </a:t>
            </a:r>
            <a:r>
              <a:rPr lang="en-GB" sz="1200" dirty="0" err="1">
                <a:solidFill>
                  <a:schemeClr val="accent5">
                    <a:lumMod val="50000"/>
                  </a:schemeClr>
                </a:solidFill>
              </a:rPr>
              <a:t>werden</a:t>
            </a:r>
            <a:r>
              <a:rPr lang="en-GB" sz="1200" dirty="0">
                <a:solidFill>
                  <a:schemeClr val="accent5">
                    <a:lumMod val="50000"/>
                  </a:schemeClr>
                </a:solidFill>
              </a:rPr>
              <a:t> and </a:t>
            </a:r>
            <a:r>
              <a:rPr lang="en-GB" sz="1200" dirty="0" err="1">
                <a:solidFill>
                  <a:schemeClr val="accent5">
                    <a:lumMod val="50000"/>
                  </a:schemeClr>
                </a:solidFill>
              </a:rPr>
              <a:t>wollen</a:t>
            </a:r>
            <a:r>
              <a:rPr lang="en-GB" sz="1200" dirty="0">
                <a:solidFill>
                  <a:schemeClr val="accent5">
                    <a:lumMod val="50000"/>
                  </a:schemeClr>
                </a:solidFill>
              </a:rPr>
              <a:t>, revising the awkward semantic overlap between German </a:t>
            </a:r>
            <a:r>
              <a:rPr lang="en-GB" sz="1200" b="1" i="1" dirty="0">
                <a:solidFill>
                  <a:schemeClr val="accent5">
                    <a:lumMod val="50000"/>
                  </a:schemeClr>
                </a:solidFill>
              </a:rPr>
              <a:t>will </a:t>
            </a:r>
            <a:r>
              <a:rPr lang="en-GB" sz="1200" dirty="0">
                <a:solidFill>
                  <a:schemeClr val="accent5">
                    <a:lumMod val="50000"/>
                  </a:schemeClr>
                </a:solidFill>
              </a:rPr>
              <a:t>(</a:t>
            </a:r>
            <a:r>
              <a:rPr lang="en-GB" sz="1200" i="1" dirty="0" err="1">
                <a:solidFill>
                  <a:schemeClr val="accent5">
                    <a:lumMod val="50000"/>
                  </a:schemeClr>
                </a:solidFill>
              </a:rPr>
              <a:t>wollen</a:t>
            </a:r>
            <a:r>
              <a:rPr lang="en-GB" sz="1200" dirty="0">
                <a:solidFill>
                  <a:schemeClr val="accent5">
                    <a:lumMod val="50000"/>
                  </a:schemeClr>
                </a:solidFill>
              </a:rPr>
              <a:t>) (English want) and English </a:t>
            </a:r>
            <a:r>
              <a:rPr lang="en-GB" sz="1200" b="1" i="1" dirty="0">
                <a:solidFill>
                  <a:schemeClr val="accent5">
                    <a:lumMod val="50000"/>
                  </a:schemeClr>
                </a:solidFill>
              </a:rPr>
              <a:t>will </a:t>
            </a:r>
            <a:r>
              <a:rPr lang="en-GB" sz="1200" dirty="0">
                <a:solidFill>
                  <a:schemeClr val="accent5">
                    <a:lumMod val="50000"/>
                  </a:schemeClr>
                </a:solidFill>
              </a:rPr>
              <a:t>(German </a:t>
            </a:r>
            <a:r>
              <a:rPr lang="en-GB" sz="1200" i="1" dirty="0" err="1">
                <a:solidFill>
                  <a:schemeClr val="accent5">
                    <a:lumMod val="50000"/>
                  </a:schemeClr>
                </a:solidFill>
              </a:rPr>
              <a:t>werden</a:t>
            </a:r>
            <a:r>
              <a:rPr lang="en-GB" sz="1200" dirty="0">
                <a:solidFill>
                  <a:schemeClr val="accent5">
                    <a:lumMod val="50000"/>
                  </a:schemeClr>
                </a:solidFill>
              </a:rPr>
              <a:t>)</a:t>
            </a:r>
            <a:br>
              <a:rPr lang="en-GB" dirty="0"/>
            </a:br>
            <a:br>
              <a:rPr lang="en-GB" dirty="0"/>
            </a:br>
            <a:r>
              <a:rPr lang="en-GB" b="1" dirty="0"/>
              <a:t>Procedure:</a:t>
            </a:r>
            <a:br>
              <a:rPr lang="en-GB" dirty="0"/>
            </a:br>
            <a:r>
              <a:rPr lang="en-GB" dirty="0"/>
              <a:t>1. Click to ‘roll’ the dice.</a:t>
            </a:r>
          </a:p>
          <a:p>
            <a:r>
              <a:rPr lang="en-GB" dirty="0"/>
              <a:t>2. Students create the cued sentence. </a:t>
            </a:r>
            <a:r>
              <a:rPr lang="en-GB" baseline="0" dirty="0"/>
              <a:t>This can be done chorally (i.e., all students speaking at once, not in time).</a:t>
            </a:r>
            <a:endParaRPr lang="en-GB" dirty="0"/>
          </a:p>
          <a:p>
            <a:r>
              <a:rPr lang="en-GB" dirty="0"/>
              <a:t>3. Click</a:t>
            </a:r>
            <a:r>
              <a:rPr lang="en-GB" baseline="0" dirty="0"/>
              <a:t> to reveal the correct sentence.</a:t>
            </a:r>
            <a:endParaRPr lang="en-GB" dirty="0"/>
          </a:p>
          <a:p>
            <a:r>
              <a:rPr lang="en-GB" dirty="0"/>
              <a:t>4. Repeat</a:t>
            </a:r>
            <a:r>
              <a:rPr lang="en-GB" baseline="0" dirty="0"/>
              <a:t> until all combinations have been tried.</a:t>
            </a:r>
            <a:br>
              <a:rPr lang="en-GB" baseline="0" dirty="0"/>
            </a:br>
            <a:r>
              <a:rPr lang="en-GB" baseline="0" dirty="0"/>
              <a:t>5. Students then spend two further minutes cueing sentences for each other by giving pairs of numbers, in German.</a:t>
            </a:r>
            <a:br>
              <a:rPr lang="en-GB" baseline="0" dirty="0"/>
            </a:br>
            <a:r>
              <a:rPr lang="en-GB" baseline="0" dirty="0"/>
              <a:t>E.g., </a:t>
            </a:r>
            <a:br>
              <a:rPr lang="en-GB" baseline="0" dirty="0"/>
            </a:br>
            <a:r>
              <a:rPr lang="en-GB" baseline="0" dirty="0"/>
              <a:t>Student A: </a:t>
            </a:r>
            <a:r>
              <a:rPr lang="en-GB" i="1" baseline="0" dirty="0" err="1"/>
              <a:t>zwei</a:t>
            </a:r>
            <a:r>
              <a:rPr lang="en-GB" i="1" baseline="0" dirty="0"/>
              <a:t> – </a:t>
            </a:r>
            <a:r>
              <a:rPr lang="en-GB" i="1" baseline="0" dirty="0" err="1"/>
              <a:t>fünf</a:t>
            </a:r>
            <a:br>
              <a:rPr lang="en-GB" baseline="0" dirty="0"/>
            </a:br>
            <a:r>
              <a:rPr lang="en-GB" baseline="0" dirty="0"/>
              <a:t>Student B: </a:t>
            </a:r>
            <a:r>
              <a:rPr lang="en-GB" i="1" baseline="0" dirty="0" err="1"/>
              <a:t>Er</a:t>
            </a:r>
            <a:r>
              <a:rPr lang="en-GB" i="1" baseline="0" dirty="0"/>
              <a:t> will </a:t>
            </a:r>
            <a:r>
              <a:rPr lang="en-GB" i="1" baseline="0" dirty="0" err="1"/>
              <a:t>früh</a:t>
            </a:r>
            <a:r>
              <a:rPr lang="en-GB" i="1" baseline="0" dirty="0"/>
              <a:t> </a:t>
            </a:r>
            <a:r>
              <a:rPr lang="en-GB" i="1" baseline="0" dirty="0" err="1"/>
              <a:t>aufstehen</a:t>
            </a:r>
            <a:r>
              <a:rPr lang="en-GB" i="1" baseline="0" dirty="0"/>
              <a:t>.</a:t>
            </a:r>
            <a:br>
              <a:rPr lang="en-GB" i="1" dirty="0"/>
            </a:br>
            <a:endParaRPr lang="en-GB"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839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model the writing / listening activity.</a:t>
            </a:r>
            <a:br>
              <a:rPr lang="en-GB" b="0" dirty="0"/>
            </a:br>
            <a:br>
              <a:rPr lang="en-GB" dirty="0"/>
            </a:br>
            <a:r>
              <a:rPr lang="en-GB" b="1" dirty="0"/>
              <a:t>Procedure:</a:t>
            </a:r>
            <a:br>
              <a:rPr lang="en-GB" dirty="0"/>
            </a:br>
            <a:r>
              <a:rPr lang="en-GB" dirty="0"/>
              <a:t>1. Click through the animations carefully to show the steps for the activity.</a:t>
            </a:r>
            <a:br>
              <a:rPr lang="en-GB" dirty="0"/>
            </a:br>
            <a:r>
              <a:rPr lang="en-GB" dirty="0"/>
              <a:t>2. Make it clear that students know they need to swap roles so both share three sentences with the other.</a:t>
            </a:r>
            <a:br>
              <a:rPr lang="en-GB" dirty="0"/>
            </a:br>
            <a:r>
              <a:rPr lang="en-GB" dirty="0"/>
              <a:t>3. Depending on time, students might repeat the activity, ensuring that they write and listen to six sentences each.</a:t>
            </a:r>
          </a:p>
          <a:p>
            <a:endParaRPr lang="en-GB" dirty="0"/>
          </a:p>
          <a:p>
            <a:r>
              <a:rPr lang="en-GB" dirty="0"/>
              <a:t>Note that students need to copy the headings </a:t>
            </a:r>
            <a:r>
              <a:rPr lang="en-GB" i="1" dirty="0" err="1"/>
              <a:t>letzten</a:t>
            </a:r>
            <a:r>
              <a:rPr lang="en-GB" i="1" dirty="0"/>
              <a:t> </a:t>
            </a:r>
            <a:r>
              <a:rPr lang="en-GB" i="1" dirty="0" err="1"/>
              <a:t>Montat</a:t>
            </a:r>
            <a:r>
              <a:rPr lang="en-GB" i="1" dirty="0"/>
              <a:t>, </a:t>
            </a:r>
            <a:r>
              <a:rPr lang="en-GB" i="1" dirty="0" err="1"/>
              <a:t>jede</a:t>
            </a:r>
            <a:r>
              <a:rPr lang="en-GB" i="1" dirty="0"/>
              <a:t> </a:t>
            </a:r>
            <a:r>
              <a:rPr lang="en-GB" i="1" dirty="0" err="1"/>
              <a:t>Woche</a:t>
            </a:r>
            <a:r>
              <a:rPr lang="en-GB" dirty="0"/>
              <a:t> and </a:t>
            </a:r>
            <a:r>
              <a:rPr lang="en-GB" i="1" dirty="0" err="1"/>
              <a:t>nach</a:t>
            </a:r>
            <a:r>
              <a:rPr lang="en-GB" i="1" dirty="0"/>
              <a:t> </a:t>
            </a:r>
            <a:r>
              <a:rPr lang="en-GB" i="1" dirty="0" err="1"/>
              <a:t>dem</a:t>
            </a:r>
            <a:r>
              <a:rPr lang="en-GB" i="1" dirty="0"/>
              <a:t> Sommer.</a:t>
            </a:r>
            <a:br>
              <a:rPr lang="en-GB" i="1" dirty="0"/>
            </a:br>
            <a:r>
              <a:rPr lang="en-GB" i="1" dirty="0"/>
              <a:t>There is no answer slide as the activity is open-ended in terms of semantic content. The structure ensures that students have practice in producing and understanding the target structure (future tense) and revisiting present and past (perfect) tenses, too.</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116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p>
          <a:p>
            <a:endParaRPr lang="en-GB" b="1" dirty="0"/>
          </a:p>
          <a:p>
            <a:r>
              <a:rPr lang="en-GB" b="1" dirty="0"/>
              <a:t>Aim: </a:t>
            </a:r>
            <a:r>
              <a:rPr lang="en-GB" b="0" dirty="0"/>
              <a:t>to practise the revisited vocabulary from this week in a word substitution task in written modality.  </a:t>
            </a:r>
            <a:br>
              <a:rPr lang="en-GB" baseline="0" dirty="0"/>
            </a:br>
            <a:endParaRPr lang="en-GB" b="1" dirty="0"/>
          </a:p>
          <a:p>
            <a:r>
              <a:rPr lang="en-GB" b="1" dirty="0"/>
              <a:t>Procedure:</a:t>
            </a:r>
            <a:br>
              <a:rPr lang="en-GB" baseline="0" dirty="0"/>
            </a:br>
            <a:r>
              <a:rPr lang="en-GB" baseline="0" dirty="0"/>
              <a:t>1. Tell students that it could be all three words, two of three, or just one of the three that can replace the underlined words and still make a sentence that makes sense.</a:t>
            </a:r>
            <a:br>
              <a:rPr lang="en-GB" baseline="0" dirty="0"/>
            </a:br>
            <a:r>
              <a:rPr lang="en-GB" baseline="0" dirty="0"/>
              <a:t>2. Give students 30 seconds in pairs to discuss the first one. Teacher says the first sentence with ‘SSS’ option inserted:  XXX. Teacher elicits the English translation and asks if the sentence works.  Then repeats for the other two options.  Students suggest which answers are / are not possible.</a:t>
            </a:r>
            <a:br>
              <a:rPr lang="en-GB" baseline="0" dirty="0"/>
            </a:br>
            <a:r>
              <a:rPr lang="en-GB" baseline="0" dirty="0"/>
              <a:t>3. The answers appears as highlighted correct options.</a:t>
            </a:r>
            <a:br>
              <a:rPr lang="en-GB" baseline="0" dirty="0"/>
            </a:br>
            <a:r>
              <a:rPr lang="en-GB" baseline="0" dirty="0"/>
              <a:t>4. Then give students time to work through questions 2-8 in pairs, orally, noting only 3,2,1.</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355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several SSC </a:t>
            </a:r>
            <a:br>
              <a:rPr lang="en-GB" sz="1200" b="0" dirty="0"/>
            </a:br>
            <a:r>
              <a:rPr lang="en-GB" sz="1200" b="0" dirty="0"/>
              <a:t>Revisit </a:t>
            </a:r>
            <a:r>
              <a:rPr lang="en-GB" sz="1200" b="0" dirty="0" err="1"/>
              <a:t>zu</a:t>
            </a:r>
            <a:r>
              <a:rPr lang="en-GB" sz="1200" b="0" dirty="0"/>
              <a:t> + infinitive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No new words introduced this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8.3.1.6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Baum [1013] Feld [834] Gebäude [1316] Nähe [918] Seite</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[197] Teil [198] Universität [415] bekannt [319] aus</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[37] hinter [269] neben [266] vor</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[50]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8.2.2.4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erklären [238] erlauben [963] erzählen [263] gegeben [49] geholfen [338] ihnen [125] uns [75] Geschichte</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[262] Wahrheit [1156] unser  [86]  ihr</a:t>
            </a:r>
            <a:r>
              <a:rPr lang="de-DE" sz="1200" b="0" i="0" u="none" strike="noStrike" kern="1200" cap="none" baseline="30000" dirty="0">
                <a:solidFill>
                  <a:schemeClr val="tx1"/>
                </a:solidFill>
                <a:effectLst/>
                <a:latin typeface="+mn-lt"/>
                <a:ea typeface="Calibri"/>
                <a:cs typeface="Calibri"/>
                <a:sym typeface="Calibri"/>
              </a:rPr>
              <a:t>3</a:t>
            </a:r>
            <a:r>
              <a:rPr lang="de-DE" sz="1200" b="0" i="0" u="none" strike="noStrike" kern="1200" cap="none" dirty="0">
                <a:solidFill>
                  <a:schemeClr val="tx1"/>
                </a:solidFill>
                <a:effectLst/>
                <a:latin typeface="+mn-lt"/>
                <a:ea typeface="Calibri"/>
                <a:cs typeface="Calibri"/>
                <a:sym typeface="Calibri"/>
              </a:rPr>
              <a:t> [28] alleine [267] jedoch [227] ohne [120]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9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10 mins</a:t>
            </a:r>
            <a:br>
              <a:rPr lang="en-GB" dirty="0"/>
            </a:br>
            <a:br>
              <a:rPr lang="en-GB" b="1" dirty="0"/>
            </a:br>
            <a:r>
              <a:rPr lang="en-GB" b="1" dirty="0"/>
              <a:t>Aim: </a:t>
            </a:r>
            <a:r>
              <a:rPr lang="en-GB" b="0" dirty="0"/>
              <a:t>Oral practice of 1</a:t>
            </a:r>
            <a:r>
              <a:rPr lang="en-GB" b="0" baseline="30000" dirty="0"/>
              <a:t>st</a:t>
            </a:r>
            <a:r>
              <a:rPr lang="en-GB" b="0" dirty="0"/>
              <a:t> and 2</a:t>
            </a:r>
            <a:r>
              <a:rPr lang="en-GB" b="0" baseline="30000" dirty="0"/>
              <a:t>nd</a:t>
            </a:r>
            <a:r>
              <a:rPr lang="en-GB" b="0" dirty="0"/>
              <a:t> person future tense using an authentic literary text extract.</a:t>
            </a:r>
            <a:br>
              <a:rPr lang="en-GB" dirty="0"/>
            </a:br>
            <a:br>
              <a:rPr lang="en-GB" dirty="0"/>
            </a:br>
            <a:r>
              <a:rPr lang="en-GB" b="1" dirty="0"/>
              <a:t>Procedure:</a:t>
            </a:r>
            <a:br>
              <a:rPr lang="en-GB" dirty="0"/>
            </a:br>
            <a:r>
              <a:rPr lang="en-GB" dirty="0"/>
              <a:t>1. Go through the contextual information (cream box) on the slide with the class.</a:t>
            </a:r>
          </a:p>
          <a:p>
            <a:r>
              <a:rPr lang="en-GB" dirty="0"/>
              <a:t>2</a:t>
            </a:r>
            <a:r>
              <a:rPr lang="en-US" dirty="0"/>
              <a:t>. In pairs, students perform the dialogue, taking turns to play the father and </a:t>
            </a:r>
            <a:r>
              <a:rPr lang="en-US" dirty="0" err="1"/>
              <a:t>Siddharta</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Click for recording – listen and check.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Clarify meanings.  All words have been previously taught, except </a:t>
            </a:r>
            <a:r>
              <a:rPr lang="en-US" b="1" i="1" dirty="0" err="1"/>
              <a:t>ein</a:t>
            </a:r>
            <a:r>
              <a:rPr lang="en-US" i="1" dirty="0" err="1"/>
              <a:t>schlafen</a:t>
            </a:r>
            <a:r>
              <a:rPr lang="en-US" dirty="0"/>
              <a:t>. Prompt for meaning of ‚</a:t>
            </a:r>
            <a:r>
              <a:rPr lang="en-US" dirty="0" err="1"/>
              <a:t>einschlafen</a:t>
            </a:r>
            <a:r>
              <a:rPr lang="en-US" dirty="0"/>
              <a:t>‘ – they have learnt </a:t>
            </a:r>
            <a:r>
              <a:rPr lang="en-US" i="1" dirty="0" err="1"/>
              <a:t>schlafen</a:t>
            </a:r>
            <a:r>
              <a:rPr lang="en-US" dirty="0"/>
              <a:t> and may infer the meaning variation from the context.</a:t>
            </a:r>
          </a:p>
          <a:p>
            <a:r>
              <a:rPr lang="en-US" dirty="0"/>
              <a:t>5. Click to blank out the infinitives. Students work in pairs, filling in their own words, this time the father repeating back to </a:t>
            </a:r>
            <a:r>
              <a:rPr lang="en-US" dirty="0" err="1"/>
              <a:t>Siddharta</a:t>
            </a:r>
            <a:r>
              <a:rPr lang="en-US" dirty="0"/>
              <a:t> what he does. e.g.:</a:t>
            </a:r>
          </a:p>
          <a:p>
            <a:r>
              <a:rPr lang="en-US" dirty="0" err="1"/>
              <a:t>Siddharta</a:t>
            </a:r>
            <a:r>
              <a:rPr lang="en-US" dirty="0"/>
              <a:t>: 	Ich </a:t>
            </a:r>
            <a:r>
              <a:rPr lang="en-US" dirty="0" err="1"/>
              <a:t>werde</a:t>
            </a:r>
            <a:r>
              <a:rPr lang="en-US" dirty="0"/>
              <a:t> Tennis </a:t>
            </a:r>
            <a:r>
              <a:rPr lang="en-US" dirty="0" err="1"/>
              <a:t>spielen</a:t>
            </a:r>
            <a:r>
              <a:rPr lang="en-US" dirty="0"/>
              <a:t>.</a:t>
            </a:r>
          </a:p>
          <a:p>
            <a:r>
              <a:rPr lang="en-US" dirty="0" err="1"/>
              <a:t>Vater</a:t>
            </a:r>
            <a:r>
              <a:rPr lang="en-US" dirty="0"/>
              <a:t>: 	Du </a:t>
            </a:r>
            <a:r>
              <a:rPr lang="en-US" dirty="0" err="1"/>
              <a:t>wirst</a:t>
            </a:r>
            <a:r>
              <a:rPr lang="en-US" dirty="0"/>
              <a:t> Tennis </a:t>
            </a:r>
            <a:r>
              <a:rPr lang="en-US" dirty="0" err="1"/>
              <a:t>spielen</a:t>
            </a:r>
            <a:r>
              <a:rPr lang="en-US" dirty="0"/>
              <a:t>, </a:t>
            </a:r>
            <a:r>
              <a:rPr lang="en-US" dirty="0" err="1"/>
              <a:t>Siddharta</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Alternatively, students can use their real names. </a:t>
            </a:r>
            <a:br>
              <a:rPr lang="en-US" dirty="0"/>
            </a:br>
            <a:r>
              <a:rPr lang="en-US" dirty="0"/>
              <a:t>6. Teacher reads aloud the short text about the author, Herman Hesse, under the picture. Students will learn how to read years in German explicitly in Year 9, but prompt students to </a:t>
            </a:r>
            <a:r>
              <a:rPr lang="en-US" dirty="0" err="1"/>
              <a:t>recognise</a:t>
            </a:r>
            <a:r>
              <a:rPr lang="en-US" dirty="0"/>
              <a:t> the pattern, here.</a:t>
            </a:r>
            <a:br>
              <a:rPr lang="en-US" dirty="0"/>
            </a:br>
            <a:r>
              <a:rPr lang="en-US" dirty="0"/>
              <a:t>It is as in English, with the compulsory addition of ‘</a:t>
            </a:r>
            <a:r>
              <a:rPr lang="en-US" dirty="0" err="1"/>
              <a:t>hundert</a:t>
            </a:r>
            <a:r>
              <a:rPr lang="en-US" dirty="0"/>
              <a:t>’, which cannot be dropped, as we do in English, and there is no ‘and’:</a:t>
            </a:r>
            <a:br>
              <a:rPr lang="en-US" dirty="0"/>
            </a:br>
            <a:r>
              <a:rPr lang="en-US" dirty="0"/>
              <a:t>1877 – </a:t>
            </a:r>
            <a:r>
              <a:rPr lang="en-US" i="1" dirty="0" err="1"/>
              <a:t>Achtzehn</a:t>
            </a:r>
            <a:r>
              <a:rPr lang="en-US" i="1" dirty="0"/>
              <a:t> </a:t>
            </a:r>
            <a:r>
              <a:rPr lang="en-US" i="1" dirty="0" err="1"/>
              <a:t>hundert</a:t>
            </a:r>
            <a:r>
              <a:rPr lang="en-US" i="1" dirty="0"/>
              <a:t> </a:t>
            </a:r>
            <a:r>
              <a:rPr lang="en-US" i="1" dirty="0" err="1"/>
              <a:t>siebenundsiebzig</a:t>
            </a:r>
            <a:r>
              <a:rPr lang="en-US" dirty="0"/>
              <a:t>. </a:t>
            </a:r>
            <a:r>
              <a:rPr lang="en-US" i="1" dirty="0"/>
              <a:t>Eighteen (hundred and) seventy seven</a:t>
            </a:r>
            <a:r>
              <a:rPr lang="en-US" dirty="0"/>
              <a:t>.</a:t>
            </a:r>
          </a:p>
          <a:p>
            <a:br>
              <a:rPr lang="en-US" dirty="0"/>
            </a:br>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 Ich werde stehen und warten.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V:  Du wirst müde werden, Siddharta.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 Ich werde müde werden.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V: Du wirst einschlafen, Siddharta.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 Ich werde nicht einschlafen.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V: Du wirst sterben, Siddharta.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 Ich werde sterben.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r>
              <a:rPr lang="en-GB" b="1" baseline="0" dirty="0"/>
              <a:t>Word frequency (1 is the most frequent word in German): </a:t>
            </a:r>
            <a:br>
              <a:rPr lang="en-GB" baseline="0" dirty="0"/>
            </a:br>
            <a:r>
              <a:rPr lang="en-GB" baseline="0" dirty="0"/>
              <a:t>Roman [1051] </a:t>
            </a:r>
            <a:r>
              <a:rPr lang="en-GB" baseline="0" dirty="0" err="1"/>
              <a:t>einschlafen</a:t>
            </a:r>
            <a:r>
              <a:rPr lang="en-GB" baseline="0" dirty="0"/>
              <a:t> [2680]</a:t>
            </a:r>
            <a:br>
              <a:rPr lang="en-GB" baseline="0" dirty="0"/>
            </a:br>
            <a:r>
              <a:rPr lang="en-GB" i="1" dirty="0"/>
              <a:t>Source:  Jones, R.L. &amp; </a:t>
            </a:r>
            <a:r>
              <a:rPr lang="en-GB" i="1" dirty="0" err="1"/>
              <a:t>Tschirner</a:t>
            </a:r>
            <a:r>
              <a:rPr lang="en-GB" i="1" dirty="0"/>
              <a:t>, E. (2019). A frequency dictionary of German: core vocabulary for learners. Routledge</a:t>
            </a:r>
          </a:p>
          <a:p>
            <a:pPr fontAlgn="base"/>
            <a:br>
              <a:rPr lang="en-GB" dirty="0"/>
            </a:br>
            <a:r>
              <a:rPr lang="en-GB" dirty="0"/>
              <a:t>Original quote:</a:t>
            </a:r>
            <a:br>
              <a:rPr lang="en-GB" dirty="0"/>
            </a:br>
            <a:r>
              <a:rPr lang="de-DE" dirty="0">
                <a:solidFill>
                  <a:srgbClr val="333333"/>
                </a:solidFill>
                <a:latin typeface="Noto Serif"/>
              </a:rPr>
              <a:t>See planning form for notes. Original quote:</a:t>
            </a:r>
          </a:p>
          <a:p>
            <a:pPr fontAlgn="base"/>
            <a:endParaRPr lang="de-DE" dirty="0">
              <a:solidFill>
                <a:srgbClr val="333333"/>
              </a:solidFill>
              <a:latin typeface="Noto Serif"/>
            </a:endParaRPr>
          </a:p>
          <a:p>
            <a:pPr fontAlgn="base"/>
            <a:r>
              <a:rPr lang="de-DE" dirty="0">
                <a:solidFill>
                  <a:srgbClr val="333333"/>
                </a:solidFill>
                <a:latin typeface="Noto Serif"/>
              </a:rPr>
              <a:t>„</a:t>
            </a:r>
            <a:r>
              <a:rPr lang="de-DE" i="1" dirty="0">
                <a:solidFill>
                  <a:srgbClr val="333333"/>
                </a:solidFill>
                <a:latin typeface="inherit"/>
              </a:rPr>
              <a:t>Siddharta“, sprach er, „worauf wartest du?“</a:t>
            </a:r>
            <a:endParaRPr lang="de-DE" dirty="0">
              <a:solidFill>
                <a:srgbClr val="333333"/>
              </a:solidFill>
              <a:latin typeface="Noto Serif"/>
            </a:endParaRPr>
          </a:p>
          <a:p>
            <a:pPr fontAlgn="base"/>
            <a:r>
              <a:rPr lang="de-DE" dirty="0">
                <a:solidFill>
                  <a:srgbClr val="333333"/>
                </a:solidFill>
                <a:latin typeface="Noto Serif"/>
              </a:rPr>
              <a:t>„</a:t>
            </a:r>
            <a:r>
              <a:rPr lang="de-DE" i="1" dirty="0">
                <a:solidFill>
                  <a:srgbClr val="333333"/>
                </a:solidFill>
                <a:latin typeface="inherit"/>
              </a:rPr>
              <a:t>Du weißt es.“</a:t>
            </a:r>
            <a:endParaRPr lang="de-DE" dirty="0">
              <a:solidFill>
                <a:srgbClr val="333333"/>
              </a:solidFill>
              <a:latin typeface="Noto Serif"/>
            </a:endParaRPr>
          </a:p>
          <a:p>
            <a:pPr fontAlgn="base"/>
            <a:r>
              <a:rPr lang="de-DE" dirty="0">
                <a:solidFill>
                  <a:srgbClr val="333333"/>
                </a:solidFill>
                <a:latin typeface="Noto Serif"/>
              </a:rPr>
              <a:t>„</a:t>
            </a:r>
            <a:r>
              <a:rPr lang="de-DE" i="1" dirty="0">
                <a:solidFill>
                  <a:srgbClr val="333333"/>
                </a:solidFill>
                <a:latin typeface="inherit"/>
              </a:rPr>
              <a:t>Wirst du immer so stehen und warten, bis es Tag wird, Mittag wird, Abend wird?“</a:t>
            </a:r>
            <a:endParaRPr lang="de-DE" dirty="0">
              <a:solidFill>
                <a:srgbClr val="333333"/>
              </a:solidFill>
              <a:latin typeface="Noto Serif"/>
            </a:endParaRPr>
          </a:p>
          <a:p>
            <a:pPr fontAlgn="base"/>
            <a:r>
              <a:rPr lang="de-DE" dirty="0">
                <a:solidFill>
                  <a:srgbClr val="333333"/>
                </a:solidFill>
                <a:latin typeface="Noto Serif"/>
              </a:rPr>
              <a:t>„</a:t>
            </a:r>
            <a:r>
              <a:rPr lang="de-DE" i="1" dirty="0">
                <a:solidFill>
                  <a:srgbClr val="333333"/>
                </a:solidFill>
                <a:latin typeface="inherit"/>
              </a:rPr>
              <a:t>Ich werde stehen und warten.“</a:t>
            </a:r>
            <a:endParaRPr lang="de-DE" dirty="0">
              <a:solidFill>
                <a:srgbClr val="333333"/>
              </a:solidFill>
              <a:latin typeface="Noto Serif"/>
            </a:endParaRPr>
          </a:p>
          <a:p>
            <a:pPr fontAlgn="base"/>
            <a:r>
              <a:rPr lang="de-DE" dirty="0">
                <a:solidFill>
                  <a:srgbClr val="333333"/>
                </a:solidFill>
                <a:latin typeface="Noto Serif"/>
              </a:rPr>
              <a:t>„</a:t>
            </a:r>
            <a:r>
              <a:rPr lang="de-DE" i="1" dirty="0">
                <a:solidFill>
                  <a:srgbClr val="333333"/>
                </a:solidFill>
                <a:latin typeface="inherit"/>
              </a:rPr>
              <a:t>Du wirst müde werden, Siddharta.“</a:t>
            </a:r>
            <a:endParaRPr lang="de-DE" dirty="0">
              <a:solidFill>
                <a:srgbClr val="333333"/>
              </a:solidFill>
              <a:latin typeface="Noto Serif"/>
            </a:endParaRPr>
          </a:p>
          <a:p>
            <a:pPr fontAlgn="base"/>
            <a:r>
              <a:rPr lang="de-DE" dirty="0">
                <a:solidFill>
                  <a:srgbClr val="333333"/>
                </a:solidFill>
                <a:latin typeface="Noto Serif"/>
              </a:rPr>
              <a:t>„</a:t>
            </a:r>
            <a:r>
              <a:rPr lang="de-DE" i="1" dirty="0">
                <a:solidFill>
                  <a:srgbClr val="333333"/>
                </a:solidFill>
                <a:latin typeface="inherit"/>
              </a:rPr>
              <a:t>Ich werde müde werden.“</a:t>
            </a:r>
            <a:endParaRPr lang="de-DE" dirty="0">
              <a:solidFill>
                <a:srgbClr val="333333"/>
              </a:solidFill>
              <a:latin typeface="Noto Serif"/>
            </a:endParaRPr>
          </a:p>
          <a:p>
            <a:pPr fontAlgn="base"/>
            <a:r>
              <a:rPr lang="de-DE" dirty="0">
                <a:solidFill>
                  <a:srgbClr val="333333"/>
                </a:solidFill>
                <a:latin typeface="Noto Serif"/>
              </a:rPr>
              <a:t>„</a:t>
            </a:r>
            <a:r>
              <a:rPr lang="de-DE" i="1" dirty="0">
                <a:solidFill>
                  <a:srgbClr val="333333"/>
                </a:solidFill>
                <a:latin typeface="inherit"/>
              </a:rPr>
              <a:t>Du wirst einschlafen, Siddharta.“</a:t>
            </a:r>
            <a:endParaRPr lang="de-DE" dirty="0">
              <a:solidFill>
                <a:srgbClr val="333333"/>
              </a:solidFill>
              <a:latin typeface="Noto Serif"/>
            </a:endParaRPr>
          </a:p>
          <a:p>
            <a:pPr fontAlgn="base"/>
            <a:r>
              <a:rPr lang="de-DE" dirty="0">
                <a:solidFill>
                  <a:srgbClr val="333333"/>
                </a:solidFill>
                <a:latin typeface="Noto Serif"/>
              </a:rPr>
              <a:t>„</a:t>
            </a:r>
            <a:r>
              <a:rPr lang="de-DE" i="1" dirty="0">
                <a:solidFill>
                  <a:srgbClr val="333333"/>
                </a:solidFill>
                <a:latin typeface="inherit"/>
              </a:rPr>
              <a:t>Ich werde nicht einschlafen.“</a:t>
            </a:r>
            <a:endParaRPr lang="de-DE" dirty="0">
              <a:solidFill>
                <a:srgbClr val="333333"/>
              </a:solidFill>
              <a:latin typeface="Noto Serif"/>
            </a:endParaRPr>
          </a:p>
          <a:p>
            <a:pPr fontAlgn="base"/>
            <a:r>
              <a:rPr lang="de-DE" dirty="0">
                <a:solidFill>
                  <a:srgbClr val="333333"/>
                </a:solidFill>
                <a:latin typeface="Noto Serif"/>
              </a:rPr>
              <a:t>„</a:t>
            </a:r>
            <a:r>
              <a:rPr lang="de-DE" i="1" dirty="0">
                <a:solidFill>
                  <a:srgbClr val="333333"/>
                </a:solidFill>
                <a:latin typeface="inherit"/>
              </a:rPr>
              <a:t>Du wirst sterben, Siddharta.“</a:t>
            </a:r>
            <a:endParaRPr lang="de-DE" dirty="0">
              <a:solidFill>
                <a:srgbClr val="333333"/>
              </a:solidFill>
              <a:latin typeface="Noto Serif"/>
            </a:endParaRPr>
          </a:p>
          <a:p>
            <a:pPr fontAlgn="base"/>
            <a:r>
              <a:rPr lang="de-DE" dirty="0">
                <a:solidFill>
                  <a:srgbClr val="333333"/>
                </a:solidFill>
                <a:latin typeface="Noto Serif"/>
              </a:rPr>
              <a:t>„</a:t>
            </a:r>
            <a:r>
              <a:rPr lang="de-DE" i="1" dirty="0">
                <a:solidFill>
                  <a:srgbClr val="333333"/>
                </a:solidFill>
                <a:latin typeface="inherit"/>
              </a:rPr>
              <a:t>Ich werde sterben.“</a:t>
            </a:r>
            <a:endParaRPr lang="de-DE" dirty="0">
              <a:solidFill>
                <a:srgbClr val="333333"/>
              </a:solidFill>
              <a:latin typeface="Noto Serif"/>
            </a:endParaRPr>
          </a:p>
          <a:p>
            <a:pPr fontAlgn="base"/>
            <a:r>
              <a:rPr lang="de-DE" dirty="0">
                <a:solidFill>
                  <a:srgbClr val="333333"/>
                </a:solidFill>
                <a:latin typeface="Noto Serif"/>
              </a:rPr>
              <a:t>„</a:t>
            </a:r>
            <a:r>
              <a:rPr lang="de-DE" i="1" dirty="0">
                <a:solidFill>
                  <a:srgbClr val="333333"/>
                </a:solidFill>
                <a:latin typeface="inherit"/>
              </a:rPr>
              <a:t>Und willst lieber sterben, als deinem Vater gehorchen?“</a:t>
            </a:r>
            <a:endParaRPr lang="de-DE" dirty="0">
              <a:solidFill>
                <a:srgbClr val="333333"/>
              </a:solidFill>
              <a:latin typeface="Noto Serif"/>
            </a:endParaRPr>
          </a:p>
          <a:p>
            <a:pPr fontAlgn="base"/>
            <a:r>
              <a:rPr lang="de-DE" dirty="0">
                <a:solidFill>
                  <a:srgbClr val="333333"/>
                </a:solidFill>
                <a:latin typeface="Noto Serif"/>
              </a:rPr>
              <a:t>„</a:t>
            </a:r>
            <a:r>
              <a:rPr lang="de-DE" i="1" dirty="0">
                <a:solidFill>
                  <a:srgbClr val="333333"/>
                </a:solidFill>
                <a:latin typeface="inherit"/>
              </a:rPr>
              <a:t>Siddharta hat immer seinem Vater gehorcht.“</a:t>
            </a:r>
            <a:endParaRPr lang="de-DE" dirty="0">
              <a:solidFill>
                <a:srgbClr val="333333"/>
              </a:solidFill>
              <a:latin typeface="Noto Serif"/>
            </a:endParaRPr>
          </a:p>
          <a:p>
            <a:pPr fontAlgn="base"/>
            <a:r>
              <a:rPr lang="de-DE" dirty="0">
                <a:solidFill>
                  <a:srgbClr val="333333"/>
                </a:solidFill>
                <a:latin typeface="Noto Serif"/>
              </a:rPr>
              <a:t>„</a:t>
            </a:r>
            <a:r>
              <a:rPr lang="de-DE" i="1" dirty="0">
                <a:solidFill>
                  <a:srgbClr val="333333"/>
                </a:solidFill>
                <a:latin typeface="inherit"/>
              </a:rPr>
              <a:t>So willst du dein Vorhaben aufgeben?“</a:t>
            </a:r>
            <a:endParaRPr lang="de-DE" dirty="0">
              <a:solidFill>
                <a:srgbClr val="333333"/>
              </a:solidFill>
              <a:latin typeface="Noto Serif"/>
            </a:endParaRPr>
          </a:p>
          <a:p>
            <a:pPr fontAlgn="base"/>
            <a:r>
              <a:rPr lang="de-DE" dirty="0">
                <a:solidFill>
                  <a:srgbClr val="333333"/>
                </a:solidFill>
                <a:latin typeface="Noto Serif"/>
              </a:rPr>
              <a:t>„</a:t>
            </a:r>
            <a:r>
              <a:rPr lang="de-DE" i="1" dirty="0">
                <a:solidFill>
                  <a:srgbClr val="333333"/>
                </a:solidFill>
                <a:latin typeface="inherit"/>
              </a:rPr>
              <a:t>Siddharta wird tun, was sein Vater ihm sagen wird.“</a:t>
            </a:r>
            <a:endParaRPr lang="de-DE" dirty="0">
              <a:solidFill>
                <a:srgbClr val="333333"/>
              </a:solidFill>
              <a:latin typeface="Noto Serif"/>
            </a:endParaRPr>
          </a:p>
          <a:p>
            <a:pPr fontAlgn="base"/>
            <a:r>
              <a:rPr lang="de-DE" i="1" dirty="0">
                <a:solidFill>
                  <a:srgbClr val="333333"/>
                </a:solidFill>
                <a:latin typeface="inherit"/>
              </a:rPr>
              <a:t>Der erste Schein des Tages fiel in die Kammer. Der Brahmane sah, dass Siddharta in den Knien zitterte. In Siddhartas Gesicht sah er kein Zittern, fernhin blickten die Augen. Da erkannte der Vater, dass Siddharta schon jetzt nicht mehr bei ihm und in der Heimat weile, dass er ihn schon jetzt verlassen habe.</a:t>
            </a:r>
            <a:r>
              <a:rPr lang="de-DE" dirty="0">
                <a:solidFill>
                  <a:srgbClr val="333333"/>
                </a:solidFill>
                <a:latin typeface="Noto Serif"/>
              </a:rPr>
              <a:t> </a:t>
            </a:r>
            <a:endParaRPr lang="de-DE" b="0" i="0" dirty="0">
              <a:solidFill>
                <a:srgbClr val="333333"/>
              </a:solidFill>
              <a:effectLst/>
              <a:latin typeface="Noto Serif"/>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593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To recap vocabulary from set </a:t>
            </a:r>
            <a:r>
              <a:rPr lang="es-419" sz="1200" b="0" kern="1200" dirty="0">
                <a:solidFill>
                  <a:schemeClr val="tx1"/>
                </a:solidFill>
                <a:effectLst/>
                <a:latin typeface="+mn-lt"/>
                <a:ea typeface="+mn-ea"/>
                <a:cs typeface="+mn-cs"/>
              </a:rPr>
              <a:t>8.2.2.4,</a:t>
            </a:r>
            <a:r>
              <a:rPr lang="en-GB" sz="1200" b="0" kern="1200" baseline="0" dirty="0">
                <a:solidFill>
                  <a:schemeClr val="tx1"/>
                </a:solidFill>
                <a:effectLst/>
                <a:latin typeface="+mn-lt"/>
                <a:ea typeface="+mn-ea"/>
                <a:cs typeface="+mn-cs"/>
              </a:rPr>
              <a:t> </a:t>
            </a:r>
            <a:r>
              <a:rPr lang="es-419" sz="1200" b="0" kern="1200" dirty="0">
                <a:solidFill>
                  <a:schemeClr val="tx1"/>
                </a:solidFill>
                <a:effectLst/>
                <a:latin typeface="+mn-lt"/>
                <a:ea typeface="+mn-ea"/>
                <a:cs typeface="+mn-cs"/>
              </a:rPr>
              <a:t>as per </a:t>
            </a:r>
            <a:r>
              <a:rPr lang="es-419" sz="1200" b="0" kern="1200" dirty="0" err="1">
                <a:solidFill>
                  <a:schemeClr val="tx1"/>
                </a:solidFill>
                <a:effectLst/>
                <a:latin typeface="+mn-lt"/>
                <a:ea typeface="+mn-ea"/>
                <a:cs typeface="+mn-cs"/>
              </a:rPr>
              <a:t>the</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SoW</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cycle</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of</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revisiting</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The</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first</a:t>
            </a:r>
            <a:r>
              <a:rPr lang="es-419" sz="1200" b="0" kern="1200" dirty="0">
                <a:solidFill>
                  <a:schemeClr val="tx1"/>
                </a:solidFill>
                <a:effectLst/>
                <a:latin typeface="+mn-lt"/>
                <a:ea typeface="+mn-ea"/>
                <a:cs typeface="+mn-cs"/>
              </a:rPr>
              <a:t> and </a:t>
            </a:r>
            <a:r>
              <a:rPr lang="es-419" sz="1200" b="0" kern="1200" dirty="0" err="1">
                <a:solidFill>
                  <a:schemeClr val="tx1"/>
                </a:solidFill>
                <a:effectLst/>
                <a:latin typeface="+mn-lt"/>
                <a:ea typeface="+mn-ea"/>
                <a:cs typeface="+mn-cs"/>
              </a:rPr>
              <a:t>last</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letter</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prompt</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recall</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of</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the</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word</a:t>
            </a:r>
            <a:r>
              <a:rPr lang="es-419" sz="1200" b="0" kern="1200" baseline="0" dirty="0">
                <a:solidFill>
                  <a:schemeClr val="tx1"/>
                </a:solidFill>
                <a:effectLst/>
                <a:latin typeface="+mn-lt"/>
                <a:ea typeface="+mn-ea"/>
                <a:cs typeface="+mn-cs"/>
              </a:rPr>
              <a:t> in German.</a:t>
            </a:r>
            <a:endParaRPr lang="es-419" sz="1200" b="0" kern="1200" dirty="0">
              <a:solidFill>
                <a:schemeClr val="tx1"/>
              </a:solidFill>
              <a:effectLst/>
              <a:latin typeface="+mn-lt"/>
              <a:ea typeface="+mn-ea"/>
              <a:cs typeface="+mn-cs"/>
            </a:endParaRPr>
          </a:p>
          <a:p>
            <a:endParaRPr lang="es-419" sz="1200" b="0" kern="1200" dirty="0">
              <a:solidFill>
                <a:schemeClr val="tx1"/>
              </a:solidFill>
              <a:effectLst/>
              <a:latin typeface="+mn-lt"/>
              <a:ea typeface="+mn-ea"/>
              <a:cs typeface="+mn-cs"/>
            </a:endParaRPr>
          </a:p>
          <a:p>
            <a:r>
              <a:rPr lang="en-US" b="1" dirty="0"/>
              <a:t>Procedure:</a:t>
            </a:r>
          </a:p>
          <a:p>
            <a:r>
              <a:rPr lang="en-US" b="0" dirty="0"/>
              <a:t>1. Give</a:t>
            </a:r>
            <a:r>
              <a:rPr lang="en-US" b="0" baseline="0" dirty="0"/>
              <a:t> students 4 minutes in pairs to write the German word for the English translation.</a:t>
            </a:r>
            <a:endParaRPr lang="en-US" b="0" dirty="0"/>
          </a:p>
          <a:p>
            <a:r>
              <a:rPr lang="en-US" b="0" dirty="0"/>
              <a:t>2. Click to reveal the answers sequentially from left to right.</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a:t>
            </a:r>
            <a:r>
              <a:rPr lang="en-US" b="0" dirty="0" err="1"/>
              <a:t>practise</a:t>
            </a:r>
            <a:r>
              <a:rPr lang="en-US" b="0" baseline="0" dirty="0"/>
              <a:t> oral recall in German of </a:t>
            </a:r>
            <a:r>
              <a:rPr lang="en-US" b="0" dirty="0"/>
              <a:t>vocabulary from set </a:t>
            </a:r>
            <a:r>
              <a:rPr lang="es-419" sz="1200" b="0" kern="1200" dirty="0">
                <a:solidFill>
                  <a:schemeClr val="tx1"/>
                </a:solidFill>
                <a:effectLst/>
                <a:latin typeface="+mn-lt"/>
                <a:ea typeface="+mn-ea"/>
                <a:cs typeface="+mn-cs"/>
              </a:rPr>
              <a:t>8.2.2.4,</a:t>
            </a:r>
            <a:r>
              <a:rPr lang="en-GB" sz="1200" b="0" kern="1200" baseline="0" dirty="0">
                <a:solidFill>
                  <a:schemeClr val="tx1"/>
                </a:solidFill>
                <a:effectLst/>
                <a:latin typeface="+mn-lt"/>
                <a:ea typeface="+mn-ea"/>
                <a:cs typeface="+mn-cs"/>
              </a:rPr>
              <a:t> </a:t>
            </a:r>
            <a:r>
              <a:rPr lang="es-419" sz="1200" b="0" kern="1200" dirty="0">
                <a:solidFill>
                  <a:schemeClr val="tx1"/>
                </a:solidFill>
                <a:effectLst/>
                <a:latin typeface="+mn-lt"/>
                <a:ea typeface="+mn-ea"/>
                <a:cs typeface="+mn-cs"/>
              </a:rPr>
              <a:t>as per </a:t>
            </a:r>
            <a:r>
              <a:rPr lang="es-419" sz="1200" b="0" kern="1200" dirty="0" err="1">
                <a:solidFill>
                  <a:schemeClr val="tx1"/>
                </a:solidFill>
                <a:effectLst/>
                <a:latin typeface="+mn-lt"/>
                <a:ea typeface="+mn-ea"/>
                <a:cs typeface="+mn-cs"/>
              </a:rPr>
              <a:t>the</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SoW</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cycle</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of</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revisiting</a:t>
            </a:r>
            <a:r>
              <a:rPr lang="es-419" sz="1200" b="0" kern="1200" dirty="0">
                <a:solidFill>
                  <a:schemeClr val="tx1"/>
                </a:solidFill>
                <a:effectLst/>
                <a:latin typeface="+mn-lt"/>
                <a:ea typeface="+mn-ea"/>
                <a:cs typeface="+mn-cs"/>
              </a:rPr>
              <a:t>.</a:t>
            </a:r>
            <a:r>
              <a:rPr lang="es-419" sz="1200" b="0" kern="1200" baseline="0" dirty="0">
                <a:solidFill>
                  <a:schemeClr val="tx1"/>
                </a:solidFill>
                <a:effectLst/>
                <a:latin typeface="+mn-lt"/>
                <a:ea typeface="+mn-ea"/>
                <a:cs typeface="+mn-cs"/>
              </a:rPr>
              <a:t> </a:t>
            </a:r>
            <a:endParaRPr lang="es-419" sz="1200" b="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Partner A turns away</a:t>
            </a:r>
            <a:r>
              <a:rPr lang="en-US" b="0" baseline="0" dirty="0"/>
              <a:t> from the board.</a:t>
            </a:r>
          </a:p>
          <a:p>
            <a:pPr marL="228600" indent="-228600">
              <a:buAutoNum type="arabicPeriod"/>
            </a:pPr>
            <a:r>
              <a:rPr lang="en-US" b="0" baseline="0" dirty="0"/>
              <a:t>Partner B asks partner A for the German for the 14 words. Partner B chooses the order in which to ask.</a:t>
            </a:r>
          </a:p>
          <a:p>
            <a:pPr marL="228600" indent="-228600">
              <a:buAutoNum type="arabicPeriod"/>
            </a:pPr>
            <a:r>
              <a:rPr lang="en-US" b="0" baseline="0" dirty="0"/>
              <a:t>Encourage use of target language, ‘Ja, </a:t>
            </a:r>
            <a:r>
              <a:rPr lang="en-US" b="0" baseline="0" dirty="0" err="1"/>
              <a:t>richtig</a:t>
            </a:r>
            <a:r>
              <a:rPr lang="en-US" b="0" baseline="0" dirty="0"/>
              <a:t>!’, ‘fast’ ,‘</a:t>
            </a:r>
            <a:r>
              <a:rPr lang="en-US" b="0" baseline="0" dirty="0" err="1"/>
              <a:t>leider</a:t>
            </a:r>
            <a:r>
              <a:rPr lang="en-US" b="0" baseline="0" dirty="0"/>
              <a:t> </a:t>
            </a:r>
            <a:r>
              <a:rPr lang="en-US" b="0" baseline="0" dirty="0" err="1"/>
              <a:t>nicht</a:t>
            </a:r>
            <a:r>
              <a:rPr lang="en-US" b="0" baseline="0" dirty="0"/>
              <a:t>’ , ‘</a:t>
            </a:r>
            <a:r>
              <a:rPr lang="en-US" b="0" baseline="0" dirty="0" err="1"/>
              <a:t>noch</a:t>
            </a:r>
            <a:r>
              <a:rPr lang="en-US" b="0" baseline="0" dirty="0"/>
              <a:t> mal’. </a:t>
            </a:r>
          </a:p>
          <a:p>
            <a:pPr marL="228600" indent="-228600">
              <a:buAutoNum type="arabicPeriod"/>
            </a:pPr>
            <a:r>
              <a:rPr lang="en-US" b="0" baseline="0" dirty="0"/>
              <a:t>Partners swap roles.</a:t>
            </a:r>
            <a:endParaRPr lang="en-US" b="0" dirty="0"/>
          </a:p>
          <a:p>
            <a:endParaRPr lang="en-US" b="1"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337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b="0" dirty="0"/>
            </a:br>
            <a:br>
              <a:rPr lang="en-GB" b="0" dirty="0"/>
            </a:br>
            <a:r>
              <a:rPr lang="en-GB" b="1" dirty="0"/>
              <a:t>Aim: </a:t>
            </a:r>
            <a:r>
              <a:rPr lang="en-GB" b="0" dirty="0"/>
              <a:t>Recap </a:t>
            </a:r>
            <a:r>
              <a:rPr lang="en-GB" b="0" i="1" dirty="0" err="1"/>
              <a:t>zu</a:t>
            </a:r>
            <a:r>
              <a:rPr lang="en-GB" b="0" dirty="0"/>
              <a:t> + infinitive structure, drawing attention to use of </a:t>
            </a:r>
            <a:r>
              <a:rPr lang="en-GB" b="0" i="1" dirty="0" err="1"/>
              <a:t>werden</a:t>
            </a:r>
            <a:r>
              <a:rPr lang="en-GB" b="0" dirty="0"/>
              <a:t> (for future tense) and modals, where no ‘</a:t>
            </a:r>
            <a:r>
              <a:rPr lang="en-GB" b="0" dirty="0" err="1"/>
              <a:t>zu</a:t>
            </a:r>
            <a:r>
              <a:rPr lang="en-GB" b="0" dirty="0"/>
              <a:t>’ is needed.</a:t>
            </a:r>
            <a:br>
              <a:rPr lang="en-GB" dirty="0"/>
            </a:br>
            <a:br>
              <a:rPr lang="en-GB" dirty="0"/>
            </a:br>
            <a:r>
              <a:rPr lang="en-GB" b="1" dirty="0"/>
              <a:t>Procedure:</a:t>
            </a:r>
            <a:br>
              <a:rPr lang="en-GB" dirty="0"/>
            </a:br>
            <a:r>
              <a:rPr lang="en-GB" dirty="0"/>
              <a:t>1. Click through the animations on the slide, making sure students understand when to use </a:t>
            </a:r>
            <a:r>
              <a:rPr lang="en-GB" i="1" dirty="0" err="1"/>
              <a:t>zu</a:t>
            </a:r>
            <a:r>
              <a:rPr lang="en-GB" dirty="0"/>
              <a:t> + infinitive, and when not. Elicit the English sentence meanings from students, if known.</a:t>
            </a:r>
            <a:br>
              <a:rPr lang="en-GB" dirty="0"/>
            </a:br>
            <a:r>
              <a:rPr lang="en-GB" dirty="0"/>
              <a:t>2. Draw attention to the phrase ‘</a:t>
            </a:r>
            <a:r>
              <a:rPr lang="en-GB" dirty="0" err="1"/>
              <a:t>Guten</a:t>
            </a:r>
            <a:r>
              <a:rPr lang="en-GB" dirty="0"/>
              <a:t> Appetit’ and explain it’s standard use at the start of a meal time. We don’t have the equivalent English phrase for wishing people a good meal, though people often use the French ‘Bon </a:t>
            </a:r>
            <a:r>
              <a:rPr lang="en-GB" dirty="0" err="1"/>
              <a:t>appetit</a:t>
            </a:r>
            <a:r>
              <a:rPr lang="en-GB" dirty="0"/>
              <a:t>’, and it has become more common to say ‘Enjoy!’ or similar, possibly as a result of the fast food worker’s mantra of ‘Enjoy your meal’!</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Appetit [&lt;5000]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b="1" dirty="0"/>
            </a:br>
            <a:br>
              <a:rPr lang="en-GB" b="1" dirty="0"/>
            </a:br>
            <a:r>
              <a:rPr lang="en-GB" b="1" dirty="0"/>
              <a:t>Aim: </a:t>
            </a:r>
            <a:r>
              <a:rPr lang="en-GB" b="0" dirty="0"/>
              <a:t>a referential activity bringing together previously taught </a:t>
            </a:r>
            <a:r>
              <a:rPr lang="en-GB" b="0" i="1" dirty="0" err="1"/>
              <a:t>zu</a:t>
            </a:r>
            <a:r>
              <a:rPr lang="en-GB" b="0" dirty="0"/>
              <a:t> + infinitive structures, </a:t>
            </a:r>
            <a:r>
              <a:rPr lang="en-GB" b="0" i="1" dirty="0" err="1"/>
              <a:t>werden</a:t>
            </a:r>
            <a:r>
              <a:rPr lang="en-GB" b="0" dirty="0"/>
              <a:t> and modal verbs in oral modality. </a:t>
            </a:r>
            <a:br>
              <a:rPr lang="en-GB" dirty="0"/>
            </a:br>
            <a:br>
              <a:rPr lang="en-GB" dirty="0"/>
            </a:br>
            <a:r>
              <a:rPr lang="en-GB" b="1" dirty="0"/>
              <a:t>Procedure:</a:t>
            </a:r>
            <a:br>
              <a:rPr lang="en-GB" dirty="0"/>
            </a:br>
            <a:r>
              <a:rPr lang="en-GB" dirty="0"/>
              <a:t>1. Explain the task. Students need to write 1 or 2, selecting the correct English verb, though the German equivalent verb is bleeped out. Prompt students to say how they will know whether it is ‘feel like’ or ‘want’ (i.e., the presence of ‘</a:t>
            </a:r>
            <a:r>
              <a:rPr lang="en-GB" dirty="0" err="1"/>
              <a:t>zu</a:t>
            </a:r>
            <a:r>
              <a:rPr lang="en-GB" dirty="0"/>
              <a:t>’ for feel like, the absence of ‘</a:t>
            </a:r>
            <a:r>
              <a:rPr lang="en-GB" dirty="0" err="1"/>
              <a:t>zu</a:t>
            </a:r>
            <a:r>
              <a:rPr lang="en-GB" dirty="0"/>
              <a:t>’ for want).  They then write the English for the ‘plan’, the stated activity.</a:t>
            </a:r>
            <a:br>
              <a:rPr lang="en-GB" dirty="0"/>
            </a:br>
            <a:r>
              <a:rPr lang="en-GB" dirty="0"/>
              <a:t>2. Click to play the audio for number 1.</a:t>
            </a:r>
            <a:br>
              <a:rPr lang="en-GB" dirty="0"/>
            </a:br>
            <a:r>
              <a:rPr lang="en-GB" dirty="0"/>
              <a:t>3. Click to reveal that it is </a:t>
            </a:r>
            <a:r>
              <a:rPr lang="en-GB" dirty="0" err="1"/>
              <a:t>Antwort</a:t>
            </a:r>
            <a:r>
              <a:rPr lang="en-GB" dirty="0"/>
              <a:t> 1 or </a:t>
            </a:r>
            <a:r>
              <a:rPr lang="en-GB" dirty="0" err="1"/>
              <a:t>Antwort</a:t>
            </a:r>
            <a:r>
              <a:rPr lang="en-GB" dirty="0"/>
              <a:t> 2</a:t>
            </a:r>
          </a:p>
          <a:p>
            <a:r>
              <a:rPr lang="en-GB" dirty="0"/>
              <a:t>4. Click to reveal the planned activity for number 1.</a:t>
            </a:r>
            <a:br>
              <a:rPr lang="en-GB" dirty="0"/>
            </a:br>
            <a:r>
              <a:rPr lang="en-GB" dirty="0"/>
              <a:t>5. Repeat for items 2-8.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dirty="0"/>
              <a:t>1. Hallo Paula, hier ist Katja, [hast du Lust] mit mir am Telefon zu sprechen?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 Ich [will] mit dir sprechen.</a:t>
            </a: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Aber zuerst [müssen] wir eine Zeit dafür finden.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4. Am Wochenende kann ich nicht - ich [habe die Aufgabe], im Haus zu helfen.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5. Mein Schuljahr war toll – und wie war dein Jahr in der neuen Schule? Nächstes Jahr [werde] ich eine neue Sprache lernen!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6. Ich [habe große Lust], eine neue Sprache zu lernen, und du?</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7. Ich [will] so gerne mit dir am Telefon sprechen, Paula.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8. [Wirst] du mich anrufen?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of unknown or cognate words (1 is the most frequent word in German): </a:t>
            </a:r>
            <a:br>
              <a:rPr lang="en-GB" baseline="0" dirty="0"/>
            </a:br>
            <a:r>
              <a:rPr lang="en-GB" baseline="0" dirty="0" err="1"/>
              <a:t>dafür</a:t>
            </a:r>
            <a:r>
              <a:rPr lang="en-GB" baseline="0" dirty="0"/>
              <a:t> [175] </a:t>
            </a:r>
            <a:r>
              <a:rPr lang="en-GB" baseline="0" dirty="0" err="1"/>
              <a:t>schicken</a:t>
            </a:r>
            <a:r>
              <a:rPr lang="en-GB" baseline="0" dirty="0"/>
              <a:t> [929] </a:t>
            </a:r>
            <a:r>
              <a:rPr lang="en-GB" baseline="0" dirty="0" err="1"/>
              <a:t>Nachricht</a:t>
            </a:r>
            <a:r>
              <a:rPr lang="en-GB" baseline="0" dirty="0"/>
              <a:t> [1218]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851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US" b="0" dirty="0"/>
              <a:t>a referential activity (over 2 slides) bringing together previously taught </a:t>
            </a:r>
            <a:r>
              <a:rPr lang="en-US" b="0" dirty="0" err="1"/>
              <a:t>zu</a:t>
            </a:r>
            <a:r>
              <a:rPr lang="en-US" b="0" dirty="0"/>
              <a:t> + infinitive structures, </a:t>
            </a:r>
            <a:r>
              <a:rPr lang="en-US" b="0" i="1" dirty="0" err="1"/>
              <a:t>werden</a:t>
            </a:r>
            <a:r>
              <a:rPr lang="en-US" b="0" dirty="0"/>
              <a:t> and modal verbs in reading modality. This activity forms a pair with the listening activity on the previous slide.</a:t>
            </a:r>
            <a:br>
              <a:rPr lang="en-US" b="0" dirty="0"/>
            </a:br>
            <a:br>
              <a:rPr lang="en-US" b="0" dirty="0"/>
            </a:br>
            <a:r>
              <a:rPr lang="en-GB" b="1" dirty="0"/>
              <a:t>Procedure:</a:t>
            </a:r>
          </a:p>
          <a:p>
            <a:r>
              <a:rPr lang="en-US" dirty="0"/>
              <a:t>Explain that this reading task is very similar to the previous listening activity. Students need to select the correct English verb, though the German equivalent verb is covered up. Prompt students to say how they will know whether it is ‘will’ or ‘plan’ (i.e., the absence of ‘</a:t>
            </a:r>
            <a:r>
              <a:rPr lang="en-US" dirty="0" err="1"/>
              <a:t>zu</a:t>
            </a:r>
            <a:r>
              <a:rPr lang="en-US" dirty="0"/>
              <a:t>’ for will,  the presence of ‘</a:t>
            </a:r>
            <a:r>
              <a:rPr lang="en-US" dirty="0" err="1"/>
              <a:t>zu</a:t>
            </a:r>
            <a:r>
              <a:rPr lang="en-US" dirty="0"/>
              <a:t>’ for plan).  Students then write the English for the ‘plan’, the stated activity (or teacher can elicit this part orally).</a:t>
            </a:r>
          </a:p>
          <a:p>
            <a:br>
              <a:rPr lang="en-US" dirty="0"/>
            </a:br>
            <a:r>
              <a:rPr lang="en-US" dirty="0"/>
              <a:t>1. Click to reveal which of the two verb meanings it is. </a:t>
            </a:r>
          </a:p>
          <a:p>
            <a:r>
              <a:rPr lang="en-US" dirty="0"/>
              <a:t>2. Click to reveal the planned activity for number 1.</a:t>
            </a:r>
            <a:br>
              <a:rPr lang="en-US" dirty="0"/>
            </a:br>
            <a:r>
              <a:rPr lang="en-US" dirty="0"/>
              <a:t>3. Repeat for items 2-8.  (continued text and items 5-8 on next slide).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0" baseline="0" dirty="0" err="1"/>
              <a:t>schmutzig</a:t>
            </a:r>
            <a:r>
              <a:rPr lang="en-GB" b="0" baseline="0" dirty="0"/>
              <a:t> [3869] SMS [&gt;5009]</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764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Revision of SSCs using a light-hearted poem, with a mixture of familiar and unfamiliar language.  Note that it is the unfamiliar words that are to be transcribed in this activity. </a:t>
            </a:r>
            <a:br>
              <a:rPr lang="en-GB" b="0" dirty="0"/>
            </a:br>
            <a:br>
              <a:rPr lang="en-GB" dirty="0"/>
            </a:br>
            <a:r>
              <a:rPr lang="en-GB" b="1" dirty="0"/>
              <a:t>Procedure:</a:t>
            </a:r>
            <a:br>
              <a:rPr lang="en-GB" dirty="0"/>
            </a:br>
            <a:r>
              <a:rPr lang="en-GB" dirty="0"/>
              <a:t>1. Teacher explains/clarifies meaning of any unknown words/cognates. NB: double meaning of ball (same as in English); here it means a ‘big party with dancing’.</a:t>
            </a:r>
          </a:p>
          <a:p>
            <a:r>
              <a:rPr lang="en-GB" dirty="0"/>
              <a:t>2. Teacher elicits anticipated ending of the missing words to fit the rhyme – e.g.1 will end in –</a:t>
            </a:r>
            <a:r>
              <a:rPr lang="en-GB" i="1" dirty="0"/>
              <a:t>all.</a:t>
            </a:r>
            <a:endParaRPr lang="en-GB" dirty="0"/>
          </a:p>
          <a:p>
            <a:r>
              <a:rPr lang="en-GB" dirty="0"/>
              <a:t>3. Click the sound buttons to play the recording for each item in turn.</a:t>
            </a:r>
          </a:p>
          <a:p>
            <a:r>
              <a:rPr lang="en-GB" dirty="0"/>
              <a:t>4. Click again to reveal the missing word, and ensure meaning is clear.</a:t>
            </a:r>
          </a:p>
          <a:p>
            <a:r>
              <a:rPr lang="en-GB" dirty="0"/>
              <a:t>5. For no. 4, explain that the correct plural is </a:t>
            </a:r>
            <a:r>
              <a:rPr lang="en-GB" dirty="0" err="1"/>
              <a:t>Pudel</a:t>
            </a:r>
            <a:r>
              <a:rPr lang="en-GB" dirty="0"/>
              <a:t> not </a:t>
            </a:r>
            <a:r>
              <a:rPr lang="en-GB" dirty="0" err="1"/>
              <a:t>Pudeln</a:t>
            </a:r>
            <a:r>
              <a:rPr lang="en-GB" dirty="0"/>
              <a:t>, and that the </a:t>
            </a:r>
            <a:r>
              <a:rPr lang="en-GB" i="1" dirty="0"/>
              <a:t>n</a:t>
            </a:r>
            <a:r>
              <a:rPr lang="en-GB" dirty="0"/>
              <a:t> is added for the sake of the rhyme. </a:t>
            </a:r>
          </a:p>
          <a:p>
            <a:r>
              <a:rPr lang="en-GB" dirty="0"/>
              <a:t>6. Teacher reads out items, leaving out the last word. Students say the missing word out loud as a group.</a:t>
            </a:r>
          </a:p>
          <a:p>
            <a:r>
              <a:rPr lang="en-GB" dirty="0"/>
              <a:t>7. Repeat for items 2-9.</a:t>
            </a:r>
          </a:p>
          <a:p>
            <a:endParaRPr lang="en-GB" dirty="0"/>
          </a:p>
          <a:p>
            <a:endParaRPr lang="en-GB" dirty="0"/>
          </a:p>
          <a:p>
            <a:r>
              <a:rPr lang="en-GB" b="1" dirty="0"/>
              <a:t>Transcript:</a:t>
            </a:r>
            <a:br>
              <a:rPr lang="en-GB" dirty="0"/>
            </a:br>
            <a:r>
              <a:rPr lang="de-DE" dirty="0">
                <a:solidFill>
                  <a:srgbClr val="115076"/>
                </a:solidFill>
              </a:rPr>
              <a:t>Wir geben einen Ball ! Sagt die Nachtigall,</a:t>
            </a:r>
          </a:p>
          <a:p>
            <a:r>
              <a:rPr lang="de-DE" dirty="0">
                <a:solidFill>
                  <a:srgbClr val="115076"/>
                </a:solidFill>
              </a:rPr>
              <a:t>So ? Sagt der Floh.</a:t>
            </a:r>
          </a:p>
          <a:p>
            <a:r>
              <a:rPr lang="de-DE" dirty="0">
                <a:solidFill>
                  <a:srgbClr val="115076"/>
                </a:solidFill>
              </a:rPr>
              <a:t>Was werden wir essen ? fragen die Wespen</a:t>
            </a:r>
          </a:p>
          <a:p>
            <a:r>
              <a:rPr lang="de-DE" dirty="0">
                <a:solidFill>
                  <a:srgbClr val="115076"/>
                </a:solidFill>
              </a:rPr>
              <a:t>Nudeln ! sagen die Pudeln.</a:t>
            </a:r>
          </a:p>
          <a:p>
            <a:r>
              <a:rPr lang="de-DE" dirty="0">
                <a:solidFill>
                  <a:srgbClr val="115076"/>
                </a:solidFill>
              </a:rPr>
              <a:t>Was werden wir trinken ? fragen die Finken.</a:t>
            </a:r>
          </a:p>
          <a:p>
            <a:r>
              <a:rPr lang="de-DE" dirty="0">
                <a:solidFill>
                  <a:srgbClr val="115076"/>
                </a:solidFill>
              </a:rPr>
              <a:t>Bier ! sagt der Stier.</a:t>
            </a:r>
          </a:p>
          <a:p>
            <a:r>
              <a:rPr lang="de-DE" dirty="0">
                <a:solidFill>
                  <a:srgbClr val="115076"/>
                </a:solidFill>
              </a:rPr>
              <a:t>Nein ! Wein ! sagt das Schwein.</a:t>
            </a:r>
          </a:p>
          <a:p>
            <a:r>
              <a:rPr lang="de-DE" dirty="0">
                <a:solidFill>
                  <a:srgbClr val="115076"/>
                </a:solidFill>
              </a:rPr>
              <a:t>Wo werden wir tanzen ? fragen die Wanzen.</a:t>
            </a:r>
          </a:p>
          <a:p>
            <a:r>
              <a:rPr lang="de-DE" dirty="0">
                <a:solidFill>
                  <a:srgbClr val="115076"/>
                </a:solidFill>
              </a:rPr>
              <a:t>Im Haus ! sagt die Maus.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Ball [1782], Fink [&gt;5009], </a:t>
            </a:r>
            <a:r>
              <a:rPr lang="en-GB" b="0" baseline="0" dirty="0" err="1"/>
              <a:t>Floh</a:t>
            </a:r>
            <a:r>
              <a:rPr lang="en-GB" b="0" baseline="0" dirty="0"/>
              <a:t> [&gt;5009], Maus [3463], </a:t>
            </a:r>
            <a:r>
              <a:rPr lang="en-GB" b="0" baseline="0" dirty="0" err="1"/>
              <a:t>Nachtigall</a:t>
            </a:r>
            <a:r>
              <a:rPr lang="en-GB" b="0" baseline="0" dirty="0"/>
              <a:t> [&gt;5009], </a:t>
            </a:r>
            <a:r>
              <a:rPr lang="en-GB" b="0" baseline="0" dirty="0" err="1"/>
              <a:t>Nudeln</a:t>
            </a:r>
            <a:r>
              <a:rPr lang="en-GB" b="0" baseline="0" dirty="0"/>
              <a:t> [&gt;5009], </a:t>
            </a:r>
            <a:r>
              <a:rPr lang="en-GB" b="0" baseline="0" dirty="0" err="1"/>
              <a:t>Pudel</a:t>
            </a:r>
            <a:r>
              <a:rPr lang="en-GB" b="0" baseline="0" dirty="0"/>
              <a:t> [&gt;5009], Stier [&gt;5009], </a:t>
            </a:r>
            <a:r>
              <a:rPr lang="en-GB" b="0" baseline="0" dirty="0" err="1"/>
              <a:t>Schwein</a:t>
            </a:r>
            <a:r>
              <a:rPr lang="en-GB" b="0" baseline="0" dirty="0"/>
              <a:t> [2975], </a:t>
            </a:r>
            <a:r>
              <a:rPr lang="en-GB" b="0" baseline="0" dirty="0" err="1"/>
              <a:t>Wespe</a:t>
            </a:r>
            <a:r>
              <a:rPr lang="en-GB" b="0" baseline="0" dirty="0"/>
              <a:t> [&gt;5009], </a:t>
            </a:r>
            <a:r>
              <a:rPr lang="en-GB" b="0" baseline="0" dirty="0" err="1"/>
              <a:t>Wanze</a:t>
            </a:r>
            <a:r>
              <a:rPr lang="en-GB" b="0" baseline="0" dirty="0"/>
              <a:t> [&gt;5009]</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continued from previous slide.</a:t>
            </a:r>
          </a:p>
          <a:p>
            <a:r>
              <a:rPr lang="en-US" dirty="0"/>
              <a:t>1. Click to reveal which of the two verbs it is. </a:t>
            </a:r>
          </a:p>
          <a:p>
            <a:r>
              <a:rPr lang="en-US" dirty="0"/>
              <a:t>2. Click to reveal the planned activity.</a:t>
            </a:r>
            <a:br>
              <a:rPr lang="en-US" dirty="0"/>
            </a:br>
            <a:br>
              <a:rPr lang="en-GB" b="0" baseline="0"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adoptieren</a:t>
            </a:r>
            <a:r>
              <a:rPr lang="en-GB" b="0" baseline="0" dirty="0"/>
              <a:t> [3869]</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322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12 minutes</a:t>
            </a:r>
            <a:br>
              <a:rPr lang="en-GB" dirty="0"/>
            </a:br>
            <a:br>
              <a:rPr lang="en-GB" b="1" dirty="0"/>
            </a:br>
            <a:r>
              <a:rPr lang="en-GB" b="1" dirty="0"/>
              <a:t>Aim: </a:t>
            </a:r>
            <a:r>
              <a:rPr lang="en-GB" b="0" dirty="0"/>
              <a:t>To practise written production of future plans, using a range of </a:t>
            </a:r>
            <a:r>
              <a:rPr lang="en-GB" b="0" dirty="0" err="1"/>
              <a:t>zu</a:t>
            </a:r>
            <a:r>
              <a:rPr lang="en-GB" b="0" dirty="0"/>
              <a:t> + infinitive structures, </a:t>
            </a:r>
            <a:r>
              <a:rPr lang="en-GB" b="0" dirty="0" err="1"/>
              <a:t>werden</a:t>
            </a:r>
            <a:r>
              <a:rPr lang="en-GB" b="0" dirty="0"/>
              <a:t> and modal verbs.</a:t>
            </a:r>
            <a:br>
              <a:rPr lang="en-GB" dirty="0"/>
            </a:br>
            <a:br>
              <a:rPr lang="en-GB" dirty="0"/>
            </a:br>
            <a:r>
              <a:rPr lang="en-GB" b="1" dirty="0"/>
              <a:t>Procedure:</a:t>
            </a:r>
            <a:br>
              <a:rPr lang="en-GB" dirty="0"/>
            </a:br>
            <a:r>
              <a:rPr lang="en-GB" dirty="0"/>
              <a:t>1. Ensure that task instructions are clear.  </a:t>
            </a:r>
            <a:br>
              <a:rPr lang="en-GB" dirty="0"/>
            </a:br>
            <a:r>
              <a:rPr lang="en-GB" b="1" i="1" dirty="0"/>
              <a:t>Note: </a:t>
            </a:r>
            <a:r>
              <a:rPr lang="en-GB" dirty="0"/>
              <a:t>The task is differentiated; students can write a set of individual sentences or challenge themselves to link the sentences into a coherent paragraph, by joining the ideas.  For this they can make use of some of the suggested additional structures.</a:t>
            </a:r>
          </a:p>
          <a:p>
            <a:r>
              <a:rPr lang="en-GB" dirty="0"/>
              <a:t>2. Ensure sentence prompts are clear.</a:t>
            </a:r>
          </a:p>
          <a:p>
            <a:r>
              <a:rPr lang="en-GB" dirty="0"/>
              <a:t>3. If necessary, prompt students to say for each sentence whether or not they will need to use ‘</a:t>
            </a:r>
            <a:r>
              <a:rPr lang="en-GB" dirty="0" err="1"/>
              <a:t>zu</a:t>
            </a:r>
            <a:r>
              <a:rPr lang="en-GB" dirty="0"/>
              <a:t>’ before the infinitive.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latin typeface="+mn-lt"/>
                <a:ea typeface="Calibri"/>
                <a:cs typeface="Calibri"/>
                <a:sym typeface="Calibri"/>
              </a:rPr>
              <a:t>This is the HW slide for the Oak Academy videoed lesson.</a:t>
            </a:r>
            <a:br>
              <a:rPr lang="en-GB" sz="1200" b="1" i="0" dirty="0">
                <a:latin typeface="+mn-lt"/>
                <a:ea typeface="Calibri"/>
                <a:cs typeface="Calibri"/>
                <a:sym typeface="Calibri"/>
              </a:rPr>
            </a:br>
            <a:r>
              <a:rPr lang="en-GB" sz="1200" b="1" i="0" dirty="0">
                <a:latin typeface="+mn-lt"/>
                <a:ea typeface="Calibri"/>
                <a:cs typeface="Calibri"/>
                <a:sym typeface="Calibri"/>
              </a:rPr>
              <a:t>Don’t upload to the portal with this slide, but do save a separate version on the Google drive and send link to RH, when complete.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Student homework worksheet answers : </a:t>
            </a:r>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US" b="0" dirty="0"/>
              <a:t>A read aloud activity to develop fluency, </a:t>
            </a:r>
            <a:r>
              <a:rPr lang="en-US" b="0" dirty="0" err="1"/>
              <a:t>practising</a:t>
            </a:r>
            <a:r>
              <a:rPr lang="en-US" b="0" dirty="0"/>
              <a:t> a range of SSC.</a:t>
            </a:r>
            <a:br>
              <a:rPr lang="en-GB" dirty="0"/>
            </a:br>
            <a:br>
              <a:rPr lang="en-GB" dirty="0"/>
            </a:br>
            <a:r>
              <a:rPr lang="en-GB" b="1" dirty="0"/>
              <a:t>Procedure:</a:t>
            </a:r>
            <a:br>
              <a:rPr lang="en-GB" dirty="0"/>
            </a:br>
            <a:r>
              <a:rPr lang="en-GB" dirty="0"/>
              <a:t>1. In pairs, students practise reading out the poem as fast as they can. </a:t>
            </a:r>
          </a:p>
          <a:p>
            <a:r>
              <a:rPr lang="en-GB" dirty="0"/>
              <a:t>2. After a practice run, use the timer to challenge students to read the poem aloud in fewer than 25 seconds. </a:t>
            </a:r>
          </a:p>
          <a:p>
            <a:endParaRPr lang="en-GB" dirty="0"/>
          </a:p>
          <a:p>
            <a:endParaRPr lang="en-GB" dirty="0"/>
          </a:p>
          <a:p>
            <a:r>
              <a:rPr lang="en-GB" b="1" dirty="0"/>
              <a:t>Transcript:</a:t>
            </a:r>
            <a:br>
              <a:rPr lang="en-GB" dirty="0"/>
            </a:br>
            <a:r>
              <a:rPr lang="de-DE" dirty="0">
                <a:solidFill>
                  <a:srgbClr val="115076"/>
                </a:solidFill>
              </a:rPr>
              <a:t>Wir geben einen Ball ! Sagt die Nachtigall,</a:t>
            </a:r>
          </a:p>
          <a:p>
            <a:r>
              <a:rPr lang="de-DE" dirty="0">
                <a:solidFill>
                  <a:srgbClr val="115076"/>
                </a:solidFill>
              </a:rPr>
              <a:t>So ? Sagt der Floh.</a:t>
            </a:r>
          </a:p>
          <a:p>
            <a:r>
              <a:rPr lang="de-DE" dirty="0">
                <a:solidFill>
                  <a:srgbClr val="115076"/>
                </a:solidFill>
              </a:rPr>
              <a:t>Was werden wir essen ? fragen die Wespen</a:t>
            </a:r>
          </a:p>
          <a:p>
            <a:r>
              <a:rPr lang="de-DE" dirty="0">
                <a:solidFill>
                  <a:srgbClr val="115076"/>
                </a:solidFill>
              </a:rPr>
              <a:t>Nudeln ! sagen die Pudeln.</a:t>
            </a:r>
          </a:p>
          <a:p>
            <a:r>
              <a:rPr lang="de-DE" dirty="0">
                <a:solidFill>
                  <a:srgbClr val="115076"/>
                </a:solidFill>
              </a:rPr>
              <a:t>Was werden wir trinken ? fragen die Finken.</a:t>
            </a:r>
          </a:p>
          <a:p>
            <a:r>
              <a:rPr lang="de-DE" dirty="0">
                <a:solidFill>
                  <a:srgbClr val="115076"/>
                </a:solidFill>
              </a:rPr>
              <a:t>Bier ! sagt der Stier.</a:t>
            </a:r>
          </a:p>
          <a:p>
            <a:r>
              <a:rPr lang="de-DE" dirty="0">
                <a:solidFill>
                  <a:srgbClr val="115076"/>
                </a:solidFill>
              </a:rPr>
              <a:t>Nein ! Wein ! sagt das Schwein.</a:t>
            </a:r>
          </a:p>
          <a:p>
            <a:r>
              <a:rPr lang="de-DE" dirty="0">
                <a:solidFill>
                  <a:srgbClr val="115076"/>
                </a:solidFill>
              </a:rPr>
              <a:t>Wo werden wir tanzen ? fragen die Wanzen.</a:t>
            </a:r>
          </a:p>
          <a:p>
            <a:r>
              <a:rPr lang="de-DE" dirty="0">
                <a:solidFill>
                  <a:srgbClr val="115076"/>
                </a:solidFill>
              </a:rPr>
              <a:t>Im Haus ! sagt die Maus.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Ball [1782], Fink [&gt;5009], </a:t>
            </a:r>
            <a:r>
              <a:rPr lang="en-GB" b="0" baseline="0" dirty="0" err="1"/>
              <a:t>Floh</a:t>
            </a:r>
            <a:r>
              <a:rPr lang="en-GB" b="0" baseline="0" dirty="0"/>
              <a:t> [&gt;5009], Maus [3463], </a:t>
            </a:r>
            <a:r>
              <a:rPr lang="en-GB" b="0" baseline="0" dirty="0" err="1"/>
              <a:t>Nachtigall</a:t>
            </a:r>
            <a:r>
              <a:rPr lang="en-GB" b="0" baseline="0" dirty="0"/>
              <a:t> [&gt;5009], </a:t>
            </a:r>
            <a:r>
              <a:rPr lang="en-GB" b="0" baseline="0" dirty="0" err="1"/>
              <a:t>Nudeln</a:t>
            </a:r>
            <a:r>
              <a:rPr lang="en-GB" b="0" baseline="0" dirty="0"/>
              <a:t> [&gt;5009], </a:t>
            </a:r>
            <a:r>
              <a:rPr lang="en-GB" b="0" baseline="0" dirty="0" err="1"/>
              <a:t>Pudel</a:t>
            </a:r>
            <a:r>
              <a:rPr lang="en-GB" b="0" baseline="0" dirty="0"/>
              <a:t> [&gt;5009], Stier [&gt;5009], </a:t>
            </a:r>
            <a:r>
              <a:rPr lang="en-GB" b="0" baseline="0" dirty="0" err="1"/>
              <a:t>Schwein</a:t>
            </a:r>
            <a:r>
              <a:rPr lang="en-GB" b="0" baseline="0" dirty="0"/>
              <a:t> [2975], </a:t>
            </a:r>
            <a:r>
              <a:rPr lang="en-GB" b="0" baseline="0" dirty="0" err="1"/>
              <a:t>Wespe</a:t>
            </a:r>
            <a:r>
              <a:rPr lang="en-GB" b="0" baseline="0" dirty="0"/>
              <a:t> [&gt;5009], </a:t>
            </a:r>
            <a:r>
              <a:rPr lang="en-GB" b="0" baseline="0" dirty="0" err="1"/>
              <a:t>Wanze</a:t>
            </a:r>
            <a:r>
              <a:rPr lang="en-GB" b="0" baseline="0" dirty="0"/>
              <a:t> [&gt;5009]</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revisit vocabulary from set </a:t>
            </a:r>
            <a:r>
              <a:rPr lang="es-419" sz="1200" b="0" kern="1200" dirty="0">
                <a:solidFill>
                  <a:schemeClr val="tx1"/>
                </a:solidFill>
                <a:effectLst/>
                <a:latin typeface="+mn-lt"/>
                <a:ea typeface="+mn-ea"/>
                <a:cs typeface="+mn-cs"/>
              </a:rPr>
              <a:t>Y8 3.1.6,</a:t>
            </a:r>
            <a:r>
              <a:rPr lang="en-GB" sz="1200" b="0" kern="1200" baseline="0" dirty="0">
                <a:solidFill>
                  <a:schemeClr val="tx1"/>
                </a:solidFill>
                <a:effectLst/>
                <a:latin typeface="+mn-lt"/>
                <a:ea typeface="+mn-ea"/>
                <a:cs typeface="+mn-cs"/>
              </a:rPr>
              <a:t> </a:t>
            </a:r>
            <a:r>
              <a:rPr lang="es-419" sz="1200" b="0" kern="1200" dirty="0">
                <a:solidFill>
                  <a:schemeClr val="tx1"/>
                </a:solidFill>
                <a:effectLst/>
                <a:latin typeface="+mn-lt"/>
                <a:ea typeface="+mn-ea"/>
                <a:cs typeface="+mn-cs"/>
              </a:rPr>
              <a:t>as per </a:t>
            </a:r>
            <a:r>
              <a:rPr lang="es-419" sz="1200" b="0" kern="1200" dirty="0" err="1">
                <a:solidFill>
                  <a:schemeClr val="tx1"/>
                </a:solidFill>
                <a:effectLst/>
                <a:latin typeface="+mn-lt"/>
                <a:ea typeface="+mn-ea"/>
                <a:cs typeface="+mn-cs"/>
              </a:rPr>
              <a:t>the</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SoW</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cycle</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of</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revisiting</a:t>
            </a:r>
            <a:r>
              <a:rPr lang="es-419" sz="1200" b="0" kern="1200" dirty="0">
                <a:solidFill>
                  <a:schemeClr val="tx1"/>
                </a:solidFill>
                <a:effectLst/>
                <a:latin typeface="+mn-lt"/>
                <a:ea typeface="+mn-ea"/>
                <a:cs typeface="+mn-cs"/>
              </a:rPr>
              <a:t>,</a:t>
            </a:r>
            <a:r>
              <a:rPr lang="es-419" sz="1200" b="0" kern="1200" baseline="0" dirty="0">
                <a:solidFill>
                  <a:schemeClr val="tx1"/>
                </a:solidFill>
                <a:effectLst/>
                <a:latin typeface="+mn-lt"/>
                <a:ea typeface="+mn-ea"/>
                <a:cs typeface="+mn-cs"/>
              </a:rPr>
              <a:t> </a:t>
            </a:r>
            <a:r>
              <a:rPr lang="en-US" b="0" dirty="0"/>
              <a:t>in</a:t>
            </a:r>
            <a:r>
              <a:rPr lang="en-US" b="0" baseline="0" dirty="0"/>
              <a:t> receptive mode, oral and written modality.</a:t>
            </a:r>
            <a:endParaRPr lang="en-US" b="1" dirty="0"/>
          </a:p>
          <a:p>
            <a:endParaRPr lang="en-US" b="1" dirty="0"/>
          </a:p>
          <a:p>
            <a:r>
              <a:rPr lang="en-US" b="1" dirty="0"/>
              <a:t>Procedure:</a:t>
            </a:r>
          </a:p>
          <a:p>
            <a:r>
              <a:rPr lang="en-US" b="0" dirty="0"/>
              <a:t>1. Give students</a:t>
            </a:r>
            <a:r>
              <a:rPr lang="en-US" b="0" baseline="0" dirty="0"/>
              <a:t> a minute in pairs to try to look at the pictures and anticipate the vocabulary items they will hear.  </a:t>
            </a:r>
            <a:endParaRPr lang="en-US" b="0" dirty="0"/>
          </a:p>
          <a:p>
            <a:r>
              <a:rPr lang="en-US" b="0" dirty="0"/>
              <a:t>2. Click</a:t>
            </a:r>
            <a:r>
              <a:rPr lang="en-US" b="0" baseline="0" dirty="0"/>
              <a:t> the number triggers to play the audio.</a:t>
            </a:r>
          </a:p>
          <a:p>
            <a:r>
              <a:rPr lang="en-US" b="0" baseline="0" dirty="0"/>
              <a:t>3. Students write the word in German and match to the correct picture</a:t>
            </a:r>
            <a:endParaRPr lang="en-US" b="0" dirty="0"/>
          </a:p>
          <a:p>
            <a:r>
              <a:rPr lang="en-US" b="0" dirty="0"/>
              <a:t>4. Click to bring up the answers. </a:t>
            </a:r>
          </a:p>
          <a:p>
            <a:endParaRPr lang="en-US" b="0" dirty="0"/>
          </a:p>
          <a:p>
            <a:endParaRPr lang="en-US" b="0" dirty="0"/>
          </a:p>
          <a:p>
            <a:r>
              <a:rPr lang="en-US" b="1" dirty="0"/>
              <a:t>Transcript:</a:t>
            </a:r>
          </a:p>
          <a:p>
            <a:pPr marL="228600" indent="-228600">
              <a:buAutoNum type="arabicPeriod"/>
            </a:pPr>
            <a:r>
              <a:rPr lang="en-US" b="0" baseline="0" dirty="0"/>
              <a:t>hinter</a:t>
            </a:r>
          </a:p>
          <a:p>
            <a:pPr marL="228600" indent="-228600">
              <a:buAutoNum type="arabicPeriod"/>
            </a:pPr>
            <a:r>
              <a:rPr lang="en-US" b="0" baseline="0" dirty="0"/>
              <a:t>die Universität</a:t>
            </a:r>
          </a:p>
          <a:p>
            <a:pPr marL="228600" indent="-228600">
              <a:buAutoNum type="arabicPeriod"/>
            </a:pPr>
            <a:r>
              <a:rPr lang="en-US" b="0" baseline="0" dirty="0"/>
              <a:t>der Baum</a:t>
            </a:r>
          </a:p>
          <a:p>
            <a:pPr marL="228600" indent="-228600">
              <a:buAutoNum type="arabicPeriod"/>
            </a:pPr>
            <a:r>
              <a:rPr lang="en-US" b="0" baseline="0" dirty="0" err="1"/>
              <a:t>bekannt</a:t>
            </a:r>
            <a:endParaRPr lang="en-US" b="0" baseline="0" dirty="0"/>
          </a:p>
          <a:p>
            <a:pPr marL="228600" indent="-228600">
              <a:buAutoNum type="arabicPeriod"/>
            </a:pPr>
            <a:r>
              <a:rPr lang="en-US" b="0" baseline="0" dirty="0" err="1"/>
              <a:t>vor</a:t>
            </a:r>
            <a:endParaRPr lang="en-US" b="0" baseline="0" dirty="0"/>
          </a:p>
          <a:p>
            <a:pPr marL="228600" indent="-228600">
              <a:buAutoNum type="arabicPeriod"/>
            </a:pPr>
            <a:r>
              <a:rPr lang="en-US" b="0" baseline="0" dirty="0"/>
              <a:t>der </a:t>
            </a:r>
            <a:r>
              <a:rPr lang="en-US" b="0" baseline="0" dirty="0" err="1"/>
              <a:t>Teil</a:t>
            </a:r>
            <a:endParaRPr lang="en-US" b="0" baseline="0" dirty="0"/>
          </a:p>
          <a:p>
            <a:pPr marL="228600" indent="-228600">
              <a:buAutoNum type="arabicPeriod"/>
            </a:pPr>
            <a:r>
              <a:rPr lang="en-US" b="0" baseline="0" dirty="0"/>
              <a:t>das </a:t>
            </a:r>
            <a:r>
              <a:rPr lang="en-US" b="0" baseline="0" dirty="0" err="1"/>
              <a:t>Gebäude</a:t>
            </a:r>
            <a:endParaRPr lang="en-US" b="0" baseline="0" dirty="0"/>
          </a:p>
          <a:p>
            <a:pPr marL="228600" indent="-228600">
              <a:buAutoNum type="arabicPeriod"/>
            </a:pPr>
            <a:r>
              <a:rPr lang="en-US" b="0" baseline="0" dirty="0" err="1"/>
              <a:t>aus</a:t>
            </a:r>
            <a:endParaRPr lang="en-US" b="0" baseline="0" dirty="0"/>
          </a:p>
          <a:p>
            <a:pPr marL="228600" indent="-228600">
              <a:buAutoNum type="arabicPeriod"/>
            </a:pPr>
            <a:r>
              <a:rPr lang="en-US" b="0" baseline="0" dirty="0"/>
              <a:t>das Feld</a:t>
            </a:r>
          </a:p>
          <a:p>
            <a:pPr marL="228600" indent="-228600">
              <a:buAutoNum type="arabicPeriod"/>
            </a:pPr>
            <a:r>
              <a:rPr lang="en-US" b="0" baseline="0" dirty="0"/>
              <a:t>die </a:t>
            </a:r>
            <a:r>
              <a:rPr lang="en-US" b="0" baseline="0" dirty="0" err="1"/>
              <a:t>Seite</a:t>
            </a:r>
            <a:endParaRPr lang="en-US" b="0" baseline="0" dirty="0"/>
          </a:p>
          <a:p>
            <a:pPr marL="228600" indent="-228600">
              <a:buAutoNum type="arabicPeriod"/>
            </a:pPr>
            <a:r>
              <a:rPr lang="en-US" b="0" baseline="0" dirty="0"/>
              <a:t>die </a:t>
            </a:r>
            <a:r>
              <a:rPr lang="en-US" b="0" baseline="0" dirty="0" err="1"/>
              <a:t>Nähe</a:t>
            </a:r>
            <a:endParaRPr lang="en-US" b="0" baseline="0" dirty="0"/>
          </a:p>
          <a:p>
            <a:pPr marL="228600" indent="-228600">
              <a:buAutoNum type="arabicPeriod"/>
            </a:pPr>
            <a:r>
              <a:rPr lang="en-US" b="0" baseline="0" dirty="0" err="1"/>
              <a:t>neben</a:t>
            </a:r>
            <a:endParaRPr lang="en-US" b="0"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a:t>
            </a:r>
            <a:r>
              <a:rPr lang="en-US" b="1" baseline="0" dirty="0"/>
              <a:t> 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recap vocabulary from set </a:t>
            </a:r>
            <a:r>
              <a:rPr lang="es-419" sz="1200" b="0" kern="1200" dirty="0">
                <a:solidFill>
                  <a:schemeClr val="tx1"/>
                </a:solidFill>
                <a:effectLst/>
                <a:latin typeface="+mn-lt"/>
                <a:ea typeface="+mn-ea"/>
                <a:cs typeface="+mn-cs"/>
              </a:rPr>
              <a:t>8.3.1.6,</a:t>
            </a:r>
            <a:r>
              <a:rPr lang="en-GB" sz="1200" b="0" kern="1200" baseline="0" dirty="0">
                <a:solidFill>
                  <a:schemeClr val="tx1"/>
                </a:solidFill>
                <a:effectLst/>
                <a:latin typeface="+mn-lt"/>
                <a:ea typeface="+mn-ea"/>
                <a:cs typeface="+mn-cs"/>
              </a:rPr>
              <a:t> </a:t>
            </a:r>
            <a:r>
              <a:rPr lang="es-419" sz="1200" b="0" kern="1200" dirty="0">
                <a:solidFill>
                  <a:schemeClr val="tx1"/>
                </a:solidFill>
                <a:effectLst/>
                <a:latin typeface="+mn-lt"/>
                <a:ea typeface="+mn-ea"/>
                <a:cs typeface="+mn-cs"/>
              </a:rPr>
              <a:t>as per </a:t>
            </a:r>
            <a:r>
              <a:rPr lang="es-419" sz="1200" b="0" kern="1200" dirty="0" err="1">
                <a:solidFill>
                  <a:schemeClr val="tx1"/>
                </a:solidFill>
                <a:effectLst/>
                <a:latin typeface="+mn-lt"/>
                <a:ea typeface="+mn-ea"/>
                <a:cs typeface="+mn-cs"/>
              </a:rPr>
              <a:t>the</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SoW</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cycle</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of</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revisiting</a:t>
            </a:r>
            <a:r>
              <a:rPr lang="es-419" sz="1200" b="0" kern="1200" dirty="0">
                <a:solidFill>
                  <a:schemeClr val="tx1"/>
                </a:solidFill>
                <a:effectLst/>
                <a:latin typeface="+mn-lt"/>
                <a:ea typeface="+mn-ea"/>
                <a:cs typeface="+mn-cs"/>
              </a:rPr>
              <a:t>,</a:t>
            </a:r>
            <a:r>
              <a:rPr lang="es-419" sz="1200" b="0" kern="1200" baseline="0" dirty="0">
                <a:solidFill>
                  <a:schemeClr val="tx1"/>
                </a:solidFill>
                <a:effectLst/>
                <a:latin typeface="+mn-lt"/>
                <a:ea typeface="+mn-ea"/>
                <a:cs typeface="+mn-cs"/>
              </a:rPr>
              <a:t> </a:t>
            </a:r>
            <a:r>
              <a:rPr lang="en-US" b="0" dirty="0"/>
              <a:t>in</a:t>
            </a:r>
            <a:r>
              <a:rPr lang="en-US" b="0" baseline="0" dirty="0"/>
              <a:t> the productive mode, oral modality.</a:t>
            </a:r>
            <a:endParaRPr lang="en-US" b="1" dirty="0"/>
          </a:p>
          <a:p>
            <a:endParaRPr lang="en-US" b="1" dirty="0"/>
          </a:p>
          <a:p>
            <a:r>
              <a:rPr lang="en-US" b="1" dirty="0"/>
              <a:t>Procedure:</a:t>
            </a:r>
          </a:p>
          <a:p>
            <a:r>
              <a:rPr lang="en-US" b="0" dirty="0"/>
              <a:t>1. </a:t>
            </a:r>
            <a:r>
              <a:rPr lang="en-GB" baseline="0" dirty="0"/>
              <a:t>Students work in pairs. One says any letter and the other says the word in German as fast possible. Students take turns.</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941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endParaRPr lang="en-GB" dirty="0"/>
          </a:p>
          <a:p>
            <a:r>
              <a:rPr lang="en-GB" b="1" dirty="0"/>
              <a:t>Aim: </a:t>
            </a:r>
            <a:r>
              <a:rPr lang="en-GB" b="0" dirty="0"/>
              <a:t>To revisit the formation of the future tense with the three singular person forms of </a:t>
            </a:r>
            <a:r>
              <a:rPr lang="en-GB" b="0" i="1" dirty="0" err="1"/>
              <a:t>werden</a:t>
            </a:r>
            <a:r>
              <a:rPr lang="en-GB" b="0" dirty="0"/>
              <a:t>. </a:t>
            </a:r>
            <a:br>
              <a:rPr lang="en-GB" dirty="0"/>
            </a:br>
            <a:br>
              <a:rPr lang="en-GB" dirty="0"/>
            </a:br>
            <a:r>
              <a:rPr lang="en-GB" b="1" dirty="0"/>
              <a:t>Procedure:</a:t>
            </a:r>
            <a:br>
              <a:rPr lang="en-GB" dirty="0"/>
            </a:br>
            <a:r>
              <a:rPr lang="en-GB" dirty="0"/>
              <a:t>1. Use the animated sequence to revisit the grammar point.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Elicit responses from students, where appropriate.</a:t>
            </a:r>
            <a:br>
              <a:rPr lang="en-GB" dirty="0"/>
            </a:br>
            <a:r>
              <a:rPr lang="en-GB" dirty="0"/>
              <a:t>3. Check understanding at each stage.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understanding (in written modality) the three singular persons of </a:t>
            </a:r>
            <a:r>
              <a:rPr lang="en-GB" b="0" i="1" dirty="0" err="1"/>
              <a:t>werden</a:t>
            </a:r>
            <a:r>
              <a:rPr lang="en-GB" b="0" dirty="0"/>
              <a:t> in the future tense, and to revise some previously taught vocabulary in spoken production.</a:t>
            </a:r>
            <a:br>
              <a:rPr lang="en-GB" b="0" dirty="0"/>
            </a:br>
            <a:br>
              <a:rPr lang="en-GB" b="0" dirty="0"/>
            </a:br>
            <a:r>
              <a:rPr lang="en-GB" b="1" dirty="0"/>
              <a:t>Procedure:</a:t>
            </a:r>
            <a:br>
              <a:rPr lang="en-GB" dirty="0"/>
            </a:br>
            <a:r>
              <a:rPr lang="en-GB" dirty="0"/>
              <a:t>1. Model the first sentence with students, so that they are clear they need to focus on the part of </a:t>
            </a:r>
            <a:r>
              <a:rPr lang="en-GB" i="1" dirty="0" err="1"/>
              <a:t>werden</a:t>
            </a:r>
            <a:r>
              <a:rPr lang="en-GB" dirty="0"/>
              <a:t> to identify the person column, and then the infinitive verb plus three possible pictures to decide the activity, and that the two processes combined enable them to know who is going to do what, and to complete the sentence, orally.</a:t>
            </a:r>
          </a:p>
          <a:p>
            <a:r>
              <a:rPr lang="en-GB" dirty="0"/>
              <a:t>2. Give students 2-3 minutes in pairs to work out the sentences.</a:t>
            </a:r>
          </a:p>
          <a:p>
            <a:r>
              <a:rPr lang="en-GB" dirty="0"/>
              <a:t>3. Conduct oral feedback, eliciting the full sentences from students, before revealing them.</a:t>
            </a:r>
          </a:p>
          <a:p>
            <a:r>
              <a:rPr lang="en-GB" dirty="0"/>
              <a:t>4. Note: one picture is not used in the task. Conclude the task by asking students to generate a sentence. E.g., Du </a:t>
            </a:r>
            <a:r>
              <a:rPr lang="en-GB" dirty="0" err="1"/>
              <a:t>wirst</a:t>
            </a:r>
            <a:r>
              <a:rPr lang="en-GB" dirty="0"/>
              <a:t> ins </a:t>
            </a:r>
            <a:r>
              <a:rPr lang="en-GB" dirty="0" err="1"/>
              <a:t>Geschäft</a:t>
            </a:r>
            <a:r>
              <a:rPr lang="en-GB" dirty="0"/>
              <a:t> </a:t>
            </a:r>
            <a:r>
              <a:rPr lang="en-GB" dirty="0" err="1"/>
              <a:t>gehen</a:t>
            </a:r>
            <a:r>
              <a:rPr lang="en-GB"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724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recap the futuristic present alongside the future tense, and how to form questions with both structures.</a:t>
            </a:r>
            <a:br>
              <a:rPr lang="en-GB" b="0" dirty="0"/>
            </a:br>
            <a:br>
              <a:rPr lang="en-GB" b="0" dirty="0"/>
            </a:br>
            <a:r>
              <a:rPr lang="en-GB" b="1" dirty="0"/>
              <a:t>Procedure:</a:t>
            </a:r>
            <a:br>
              <a:rPr lang="en-GB" dirty="0"/>
            </a:br>
            <a:r>
              <a:rPr lang="en-GB" dirty="0"/>
              <a:t>1. Use the animated sequence to introduce the grammar point.</a:t>
            </a:r>
          </a:p>
          <a:p>
            <a:r>
              <a:rPr lang="en-GB" dirty="0"/>
              <a:t>2. Check understanding at each stage.</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Revision of two the future tense patterns (present/ -</a:t>
            </a:r>
            <a:r>
              <a:rPr lang="en-GB" b="0" dirty="0" err="1"/>
              <a:t>ing</a:t>
            </a:r>
            <a:r>
              <a:rPr lang="en-GB" b="0" dirty="0"/>
              <a:t>, v. future /will/going to) and grammatical person recognition.</a:t>
            </a:r>
            <a:br>
              <a:rPr lang="en-GB" dirty="0"/>
            </a:br>
            <a:br>
              <a:rPr lang="en-GB" dirty="0"/>
            </a:br>
            <a:r>
              <a:rPr lang="en-GB" b="1" dirty="0"/>
              <a:t>Procedure:</a:t>
            </a:r>
            <a:br>
              <a:rPr lang="en-GB" dirty="0"/>
            </a:br>
            <a:r>
              <a:rPr lang="en-GB" dirty="0"/>
              <a:t>1. Explain that lovey-dovey Wolfgang and Heidi say goodbye for the day after school– but then Wolfgang hears about Heidi’s plans from Mehmet and Mia in this conversation. </a:t>
            </a:r>
          </a:p>
          <a:p>
            <a:r>
              <a:rPr lang="en-GB" dirty="0"/>
              <a:t>2. Play first item by clicking audio button.</a:t>
            </a:r>
          </a:p>
          <a:p>
            <a:r>
              <a:rPr lang="en-GB" dirty="0"/>
              <a:t>3. Students write either </a:t>
            </a:r>
            <a:r>
              <a:rPr lang="en-GB" i="1" dirty="0"/>
              <a:t>–</a:t>
            </a:r>
            <a:r>
              <a:rPr lang="en-GB" i="1" dirty="0" err="1"/>
              <a:t>ing</a:t>
            </a:r>
            <a:r>
              <a:rPr lang="en-GB" i="1" dirty="0"/>
              <a:t> </a:t>
            </a:r>
            <a:r>
              <a:rPr lang="en-GB" dirty="0"/>
              <a:t>(present tense), or </a:t>
            </a:r>
            <a:r>
              <a:rPr lang="en-GB" i="1" dirty="0"/>
              <a:t>will/going to </a:t>
            </a:r>
            <a:r>
              <a:rPr lang="en-GB" dirty="0"/>
              <a:t>(future tense), and write (in English) who is doing the action/grammatical person of the subject, and what the action is.</a:t>
            </a:r>
          </a:p>
          <a:p>
            <a:r>
              <a:rPr lang="en-GB" dirty="0"/>
              <a:t>4. Click to reveal answer to tense tick.</a:t>
            </a:r>
          </a:p>
          <a:p>
            <a:r>
              <a:rPr lang="en-GB" dirty="0"/>
              <a:t>5. Click again to reveal who is doing the action / grammatical person of the subject.</a:t>
            </a:r>
          </a:p>
          <a:p>
            <a:r>
              <a:rPr lang="en-GB" dirty="0"/>
              <a:t>6. Click again to reveal what the action is. </a:t>
            </a:r>
          </a:p>
          <a:p>
            <a:r>
              <a:rPr lang="en-GB" dirty="0"/>
              <a:t>7. Repeat for items 2-8. </a:t>
            </a:r>
          </a:p>
          <a:p>
            <a:endParaRPr lang="en-GB" dirty="0"/>
          </a:p>
          <a:p>
            <a:endParaRPr lang="en-GB" dirty="0"/>
          </a:p>
          <a:p>
            <a:r>
              <a:rPr lang="en-GB" b="1" dirty="0"/>
              <a:t>Transcript:</a:t>
            </a:r>
            <a:br>
              <a:rPr lang="en-GB" dirty="0"/>
            </a:br>
            <a:r>
              <a:rPr lang="de-DE" sz="1200" kern="1200" dirty="0">
                <a:solidFill>
                  <a:schemeClr val="tx1"/>
                </a:solidFill>
                <a:effectLst/>
                <a:latin typeface="+mn-lt"/>
                <a:ea typeface="+mn-ea"/>
                <a:cs typeface="+mn-cs"/>
              </a:rPr>
              <a:t>1. [Mehmet]: Wolfgang, morgen [wirst] du Heidi wiedersehen.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[Mia]: Ja, aber in zwei Stunden [sehe] ich sie.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[Wolfgang]: Was?!!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[Mia]: Ja, Wolfgang. Heute Nachmittag [gehen] wir in die Stadt.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[Wolfgang] Oh.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[Mehmet]: Nein, Wolfgang, du darfst nicht mitgehen!  Du hast gesagt, du [wirst] deine Mathehausaufgaben machen!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[Wolfgang]: Ja, aber Mia soll mir helfen und sie [wird] in der Stadt sein.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[Mia]: Ja, ich [werde] mit Heidi in der Stadt sein. Und du sollst die Hausaufgaben alleine anfangen, Wolfgang!</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7. [Wolfgang]: Ok… ich [fange] jetzt alleine an…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[Mia] Ja, genau!</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[Wolfgang]: … aber danach [gehe] ich auch in die Stadt!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[Mia]: Wenn’s sein muss, Wolfgang!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31348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0257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83948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3771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8148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17191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68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3295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06677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5465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7265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738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659894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3999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40359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9327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5025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905001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229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79055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599832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96566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2219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1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211790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032949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jpg"/><Relationship Id="rId7"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gif"/><Relationship Id="rId5" Type="http://schemas.openxmlformats.org/officeDocument/2006/relationships/image" Target="../media/image3.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2.xml"/><Relationship Id="rId7" Type="http://schemas.openxmlformats.org/officeDocument/2006/relationships/image" Target="../media/image7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1.jpg"/><Relationship Id="rId10" Type="http://schemas.openxmlformats.org/officeDocument/2006/relationships/image" Target="../media/image13.png"/><Relationship Id="rId4" Type="http://schemas.openxmlformats.org/officeDocument/2006/relationships/notesSlide" Target="../notesSlides/notesSlide14.xml"/><Relationship Id="rId9"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audio" Target="../media/audio45.wav"/><Relationship Id="rId18" Type="http://schemas.openxmlformats.org/officeDocument/2006/relationships/audio" Target="../media/audio50.wav"/><Relationship Id="rId3" Type="http://schemas.openxmlformats.org/officeDocument/2006/relationships/image" Target="../media/image79.gif"/><Relationship Id="rId21" Type="http://schemas.openxmlformats.org/officeDocument/2006/relationships/audio" Target="../media/audio53.wav"/><Relationship Id="rId7" Type="http://schemas.openxmlformats.org/officeDocument/2006/relationships/image" Target="../media/image63.png"/><Relationship Id="rId12" Type="http://schemas.openxmlformats.org/officeDocument/2006/relationships/audio" Target="../media/audio44.wav"/><Relationship Id="rId17" Type="http://schemas.openxmlformats.org/officeDocument/2006/relationships/audio" Target="../media/audio49.wav"/><Relationship Id="rId2" Type="http://schemas.openxmlformats.org/officeDocument/2006/relationships/notesSlide" Target="../notesSlides/notesSlide18.xml"/><Relationship Id="rId16" Type="http://schemas.openxmlformats.org/officeDocument/2006/relationships/audio" Target="../media/audio48.wav"/><Relationship Id="rId20" Type="http://schemas.openxmlformats.org/officeDocument/2006/relationships/audio" Target="../media/audio52.wav"/><Relationship Id="rId1" Type="http://schemas.openxmlformats.org/officeDocument/2006/relationships/slideLayout" Target="../slideLayouts/slideLayout2.xml"/><Relationship Id="rId6" Type="http://schemas.openxmlformats.org/officeDocument/2006/relationships/audio" Target="../media/audio39.wav"/><Relationship Id="rId11" Type="http://schemas.openxmlformats.org/officeDocument/2006/relationships/audio" Target="../media/audio43.wav"/><Relationship Id="rId5" Type="http://schemas.openxmlformats.org/officeDocument/2006/relationships/audio" Target="../media/audio38.wav"/><Relationship Id="rId15" Type="http://schemas.openxmlformats.org/officeDocument/2006/relationships/audio" Target="../media/audio47.wav"/><Relationship Id="rId10" Type="http://schemas.openxmlformats.org/officeDocument/2006/relationships/audio" Target="../media/audio42.wav"/><Relationship Id="rId19" Type="http://schemas.openxmlformats.org/officeDocument/2006/relationships/audio" Target="../media/audio51.wav"/><Relationship Id="rId4" Type="http://schemas.openxmlformats.org/officeDocument/2006/relationships/image" Target="../media/image3.png"/><Relationship Id="rId9" Type="http://schemas.openxmlformats.org/officeDocument/2006/relationships/audio" Target="../media/audio41.wav"/><Relationship Id="rId14" Type="http://schemas.openxmlformats.org/officeDocument/2006/relationships/audio" Target="../media/audio46.wav"/><Relationship Id="rId22" Type="http://schemas.openxmlformats.org/officeDocument/2006/relationships/image" Target="../media/image80.gif"/></Relationships>
</file>

<file path=ppt/slides/_rels/slide19.xml.rels><?xml version="1.0" encoding="UTF-8" standalone="yes"?>
<Relationships xmlns="http://schemas.openxmlformats.org/package/2006/relationships"><Relationship Id="rId8" Type="http://schemas.openxmlformats.org/officeDocument/2006/relationships/image" Target="../media/image80.gif"/><Relationship Id="rId3" Type="http://schemas.openxmlformats.org/officeDocument/2006/relationships/image" Target="../media/image1.jpg"/><Relationship Id="rId7" Type="http://schemas.openxmlformats.org/officeDocument/2006/relationships/image" Target="../media/image83.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10.gif"/><Relationship Id="rId18" Type="http://schemas.openxmlformats.org/officeDocument/2006/relationships/audio" Target="../media/audio3.wav"/><Relationship Id="rId3" Type="http://schemas.openxmlformats.org/officeDocument/2006/relationships/slideLayout" Target="../slideLayouts/slideLayout2.xml"/><Relationship Id="rId21" Type="http://schemas.openxmlformats.org/officeDocument/2006/relationships/audio" Target="../media/audio6.wav"/><Relationship Id="rId7" Type="http://schemas.openxmlformats.org/officeDocument/2006/relationships/image" Target="../media/image4.gif"/><Relationship Id="rId12" Type="http://schemas.openxmlformats.org/officeDocument/2006/relationships/image" Target="../media/image9.gif"/><Relationship Id="rId17" Type="http://schemas.openxmlformats.org/officeDocument/2006/relationships/audio" Target="../media/audio2.wav"/><Relationship Id="rId25" Type="http://schemas.openxmlformats.org/officeDocument/2006/relationships/image" Target="../media/image13.png"/><Relationship Id="rId2" Type="http://schemas.openxmlformats.org/officeDocument/2006/relationships/audio" Target="../media/media1.wav"/><Relationship Id="rId16" Type="http://schemas.openxmlformats.org/officeDocument/2006/relationships/audio" Target="../media/audio1.wav"/><Relationship Id="rId20" Type="http://schemas.openxmlformats.org/officeDocument/2006/relationships/audio" Target="../media/audio5.wav"/><Relationship Id="rId1" Type="http://schemas.microsoft.com/office/2007/relationships/media" Target="../media/media1.wav"/><Relationship Id="rId6" Type="http://schemas.openxmlformats.org/officeDocument/2006/relationships/image" Target="../media/image3.png"/><Relationship Id="rId11" Type="http://schemas.openxmlformats.org/officeDocument/2006/relationships/image" Target="../media/image8.gif"/><Relationship Id="rId24" Type="http://schemas.openxmlformats.org/officeDocument/2006/relationships/audio" Target="../media/audio9.wav"/><Relationship Id="rId5" Type="http://schemas.openxmlformats.org/officeDocument/2006/relationships/image" Target="../media/image1.jpg"/><Relationship Id="rId15" Type="http://schemas.openxmlformats.org/officeDocument/2006/relationships/image" Target="../media/image12.gif"/><Relationship Id="rId23" Type="http://schemas.openxmlformats.org/officeDocument/2006/relationships/audio" Target="../media/audio8.wav"/><Relationship Id="rId10" Type="http://schemas.openxmlformats.org/officeDocument/2006/relationships/image" Target="../media/image7.gif"/><Relationship Id="rId19" Type="http://schemas.openxmlformats.org/officeDocument/2006/relationships/audio" Target="../media/audio4.wav"/><Relationship Id="rId4" Type="http://schemas.openxmlformats.org/officeDocument/2006/relationships/notesSlide" Target="../notesSlides/notesSlide2.xml"/><Relationship Id="rId9" Type="http://schemas.openxmlformats.org/officeDocument/2006/relationships/image" Target="../media/image6.gif"/><Relationship Id="rId14" Type="http://schemas.openxmlformats.org/officeDocument/2006/relationships/image" Target="../media/image11.gif"/><Relationship Id="rId22" Type="http://schemas.openxmlformats.org/officeDocument/2006/relationships/audio" Target="../media/audio7.wav"/></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80.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3.gif"/><Relationship Id="rId5" Type="http://schemas.openxmlformats.org/officeDocument/2006/relationships/image" Target="../media/image8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7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png"/><Relationship Id="rId7" Type="http://schemas.openxmlformats.org/officeDocument/2006/relationships/hyperlink" Target="https://quizlet.com/gb/528124466/year-8-german-term-22-week-4-flash-card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quizlet.com/gb/556913987/year-8-german-term-31-week-6-flash-cards/" TargetMode="External"/><Relationship Id="rId5" Type="http://schemas.openxmlformats.org/officeDocument/2006/relationships/hyperlink" Target="https://quizlet.com/gb/556072004/year-8-german-term-32-week-6-flash-cards/" TargetMode="External"/><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gif"/><Relationship Id="rId3" Type="http://schemas.openxmlformats.org/officeDocument/2006/relationships/image" Target="../media/image1.jpg"/><Relationship Id="rId7" Type="http://schemas.openxmlformats.org/officeDocument/2006/relationships/image" Target="../media/image6.gif"/><Relationship Id="rId12"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gif"/><Relationship Id="rId11" Type="http://schemas.openxmlformats.org/officeDocument/2006/relationships/image" Target="../media/image10.gif"/><Relationship Id="rId5" Type="http://schemas.openxmlformats.org/officeDocument/2006/relationships/image" Target="../media/image4.gif"/><Relationship Id="rId10" Type="http://schemas.openxmlformats.org/officeDocument/2006/relationships/image" Target="../media/image9.gif"/><Relationship Id="rId4" Type="http://schemas.openxmlformats.org/officeDocument/2006/relationships/image" Target="../media/image3.png"/><Relationship Id="rId9"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4.jpe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1.jpg"/><Relationship Id="rId21" Type="http://schemas.openxmlformats.org/officeDocument/2006/relationships/image" Target="../media/image18.png"/><Relationship Id="rId7" Type="http://schemas.openxmlformats.org/officeDocument/2006/relationships/audio" Target="../media/audio12.wav"/><Relationship Id="rId12" Type="http://schemas.openxmlformats.org/officeDocument/2006/relationships/audio" Target="../media/audio17.wav"/><Relationship Id="rId17" Type="http://schemas.openxmlformats.org/officeDocument/2006/relationships/audio" Target="../media/audio21.wav"/><Relationship Id="rId25"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audio" Target="../media/audio20.wav"/><Relationship Id="rId20" Type="http://schemas.openxmlformats.org/officeDocument/2006/relationships/image" Target="../media/image17.png"/><Relationship Id="rId29"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6.wav"/><Relationship Id="rId24" Type="http://schemas.openxmlformats.org/officeDocument/2006/relationships/image" Target="../media/image21.png"/><Relationship Id="rId5" Type="http://schemas.openxmlformats.org/officeDocument/2006/relationships/audio" Target="../media/audio10.wav"/><Relationship Id="rId15" Type="http://schemas.openxmlformats.org/officeDocument/2006/relationships/audio" Target="../media/audio19.wav"/><Relationship Id="rId23" Type="http://schemas.openxmlformats.org/officeDocument/2006/relationships/image" Target="../media/image20.jpeg"/><Relationship Id="rId28" Type="http://schemas.openxmlformats.org/officeDocument/2006/relationships/image" Target="../media/image25.png"/><Relationship Id="rId10" Type="http://schemas.openxmlformats.org/officeDocument/2006/relationships/audio" Target="../media/audio15.wav"/><Relationship Id="rId19"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audio" Target="../media/audio14.wav"/><Relationship Id="rId14" Type="http://schemas.openxmlformats.org/officeDocument/2006/relationships/audio" Target="../media/audio18.wav"/><Relationship Id="rId22" Type="http://schemas.openxmlformats.org/officeDocument/2006/relationships/image" Target="../media/image19.tiff"/><Relationship Id="rId27" Type="http://schemas.openxmlformats.org/officeDocument/2006/relationships/image" Target="../media/image24.jpeg"/><Relationship Id="rId30"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18" Type="http://schemas.openxmlformats.org/officeDocument/2006/relationships/image" Target="../media/image37.png"/><Relationship Id="rId3" Type="http://schemas.openxmlformats.org/officeDocument/2006/relationships/image" Target="../media/image1.jpg"/><Relationship Id="rId7" Type="http://schemas.openxmlformats.org/officeDocument/2006/relationships/image" Target="../media/image30.png"/><Relationship Id="rId12" Type="http://schemas.openxmlformats.org/officeDocument/2006/relationships/image" Target="../media/image34.png"/><Relationship Id="rId17" Type="http://schemas.openxmlformats.org/officeDocument/2006/relationships/image" Target="../media/image36.png"/><Relationship Id="rId2" Type="http://schemas.openxmlformats.org/officeDocument/2006/relationships/notesSlide" Target="../notesSlides/notesSlide5.xml"/><Relationship Id="rId16" Type="http://schemas.openxmlformats.org/officeDocument/2006/relationships/image" Target="../media/image22.png"/><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3.png"/><Relationship Id="rId5" Type="http://schemas.openxmlformats.org/officeDocument/2006/relationships/image" Target="../media/image28.jpeg"/><Relationship Id="rId15" Type="http://schemas.openxmlformats.org/officeDocument/2006/relationships/image" Target="../media/image20.jpeg"/><Relationship Id="rId10" Type="http://schemas.openxmlformats.org/officeDocument/2006/relationships/image" Target="../media/image17.png"/><Relationship Id="rId19"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32.jpeg"/><Relationship Id="rId14" Type="http://schemas.openxmlformats.org/officeDocument/2006/relationships/image" Target="../media/image19.tiff"/></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image" Target="../media/image3.png"/><Relationship Id="rId21" Type="http://schemas.openxmlformats.org/officeDocument/2006/relationships/image" Target="../media/image56.sv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notesSlide" Target="../notesSlides/notesSlide7.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svg"/><Relationship Id="rId24" Type="http://schemas.openxmlformats.org/officeDocument/2006/relationships/image" Target="../media/image59.gif"/><Relationship Id="rId5" Type="http://schemas.openxmlformats.org/officeDocument/2006/relationships/image" Target="../media/image40.svg"/><Relationship Id="rId15" Type="http://schemas.openxmlformats.org/officeDocument/2006/relationships/image" Target="../media/image50.svg"/><Relationship Id="rId23" Type="http://schemas.openxmlformats.org/officeDocument/2006/relationships/image" Target="../media/image58.gif"/><Relationship Id="rId10" Type="http://schemas.openxmlformats.org/officeDocument/2006/relationships/image" Target="../media/image45.png"/><Relationship Id="rId19" Type="http://schemas.openxmlformats.org/officeDocument/2006/relationships/image" Target="../media/image54.sv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 Id="rId22" Type="http://schemas.openxmlformats.org/officeDocument/2006/relationships/image" Target="../media/image57.gif"/></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9.wav"/><Relationship Id="rId18" Type="http://schemas.openxmlformats.org/officeDocument/2006/relationships/audio" Target="../media/audio34.wav"/><Relationship Id="rId3" Type="http://schemas.openxmlformats.org/officeDocument/2006/relationships/image" Target="../media/image62.jpeg"/><Relationship Id="rId21" Type="http://schemas.openxmlformats.org/officeDocument/2006/relationships/audio" Target="../media/audio37.wav"/><Relationship Id="rId7" Type="http://schemas.openxmlformats.org/officeDocument/2006/relationships/image" Target="../media/image63.png"/><Relationship Id="rId12" Type="http://schemas.openxmlformats.org/officeDocument/2006/relationships/audio" Target="../media/audio28.wav"/><Relationship Id="rId17" Type="http://schemas.openxmlformats.org/officeDocument/2006/relationships/audio" Target="../media/audio33.wav"/><Relationship Id="rId2" Type="http://schemas.openxmlformats.org/officeDocument/2006/relationships/notesSlide" Target="../notesSlides/notesSlide9.xml"/><Relationship Id="rId16" Type="http://schemas.openxmlformats.org/officeDocument/2006/relationships/audio" Target="../media/audio32.wav"/><Relationship Id="rId20" Type="http://schemas.openxmlformats.org/officeDocument/2006/relationships/audio" Target="../media/audio36.wav"/><Relationship Id="rId1" Type="http://schemas.openxmlformats.org/officeDocument/2006/relationships/slideLayout" Target="../slideLayouts/slideLayout2.xml"/><Relationship Id="rId6" Type="http://schemas.openxmlformats.org/officeDocument/2006/relationships/audio" Target="../media/audio23.wav"/><Relationship Id="rId11" Type="http://schemas.openxmlformats.org/officeDocument/2006/relationships/audio" Target="../media/audio27.wav"/><Relationship Id="rId5" Type="http://schemas.openxmlformats.org/officeDocument/2006/relationships/audio" Target="../media/audio22.wav"/><Relationship Id="rId15" Type="http://schemas.openxmlformats.org/officeDocument/2006/relationships/audio" Target="../media/audio31.wav"/><Relationship Id="rId23" Type="http://schemas.openxmlformats.org/officeDocument/2006/relationships/image" Target="../media/image65.gif"/><Relationship Id="rId10" Type="http://schemas.openxmlformats.org/officeDocument/2006/relationships/audio" Target="../media/audio26.wav"/><Relationship Id="rId19" Type="http://schemas.openxmlformats.org/officeDocument/2006/relationships/audio" Target="../media/audio35.wav"/><Relationship Id="rId4" Type="http://schemas.openxmlformats.org/officeDocument/2006/relationships/image" Target="../media/image3.png"/><Relationship Id="rId9" Type="http://schemas.openxmlformats.org/officeDocument/2006/relationships/audio" Target="../media/audio25.wav"/><Relationship Id="rId14" Type="http://schemas.openxmlformats.org/officeDocument/2006/relationships/audio" Target="../media/audio30.wav"/><Relationship Id="rId22" Type="http://schemas.openxmlformats.org/officeDocument/2006/relationships/image" Target="../media/image64.gi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Making plans</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The future tense [revisited]</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several SSC, develop fluency</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67</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73268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14 / 01 / 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09CBDAB3-2339-4526-8B76-ABBD004A7417}"/>
              </a:ext>
            </a:extLst>
          </p:cNvPr>
          <p:cNvSpPr/>
          <p:nvPr/>
        </p:nvSpPr>
        <p:spPr>
          <a:xfrm>
            <a:off x="2278743" y="5633661"/>
            <a:ext cx="7170057" cy="60333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8" name="Picture 14" descr="number 5 on dice - Clip Art Library">
            <a:extLst>
              <a:ext uri="{FF2B5EF4-FFF2-40B4-BE49-F238E27FC236}">
                <a16:creationId xmlns:a16="http://schemas.microsoft.com/office/drawing/2014/main" id="{34A6305D-BDA5-4BC0-8EEB-E9AA0DF32D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0949" y="163114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4041"/>
            <a:ext cx="6849305" cy="869950"/>
          </a:xfrm>
          <a:prstGeom prst="rect">
            <a:avLst/>
          </a:prstGeom>
        </p:spPr>
      </p:pic>
      <p:sp>
        <p:nvSpPr>
          <p:cNvPr id="4" name="Title 3"/>
          <p:cNvSpPr>
            <a:spLocks noGrp="1"/>
          </p:cNvSpPr>
          <p:nvPr>
            <p:ph type="title"/>
          </p:nvPr>
        </p:nvSpPr>
        <p:spPr>
          <a:xfrm>
            <a:off x="0" y="294041"/>
            <a:ext cx="6546809" cy="707849"/>
          </a:xfrm>
        </p:spPr>
        <p:txBody>
          <a:bodyPr>
            <a:normAutofit/>
          </a:bodyPr>
          <a:lstStyle/>
          <a:p>
            <a:r>
              <a:rPr lang="en-GB" sz="3600" b="1" dirty="0">
                <a:solidFill>
                  <a:schemeClr val="bg1"/>
                </a:solidFill>
              </a:rPr>
              <a:t>Was </a:t>
            </a:r>
            <a:r>
              <a:rPr lang="en-GB" sz="3600" b="1" dirty="0" err="1">
                <a:solidFill>
                  <a:schemeClr val="bg1"/>
                </a:solidFill>
              </a:rPr>
              <a:t>für</a:t>
            </a:r>
            <a:r>
              <a:rPr lang="en-GB" sz="3600" b="1" dirty="0">
                <a:solidFill>
                  <a:schemeClr val="bg1"/>
                </a:solidFill>
              </a:rPr>
              <a:t> </a:t>
            </a:r>
            <a:r>
              <a:rPr lang="en-GB" sz="3600" b="1" dirty="0" err="1">
                <a:solidFill>
                  <a:schemeClr val="bg1"/>
                </a:solidFill>
              </a:rPr>
              <a:t>Pläne</a:t>
            </a:r>
            <a:r>
              <a:rPr lang="en-GB" sz="3600" b="1" dirty="0">
                <a:solidFill>
                  <a:schemeClr val="bg1"/>
                </a:solidFill>
              </a:rPr>
              <a:t> </a:t>
            </a:r>
            <a:r>
              <a:rPr lang="en-GB" sz="3600" b="1" dirty="0" err="1">
                <a:solidFill>
                  <a:schemeClr val="bg1"/>
                </a:solidFill>
              </a:rPr>
              <a:t>haben</a:t>
            </a:r>
            <a:r>
              <a:rPr lang="en-GB" sz="3600" b="1" dirty="0">
                <a:solidFill>
                  <a:schemeClr val="bg1"/>
                </a:solidFill>
              </a:rPr>
              <a:t> </a:t>
            </a:r>
            <a:r>
              <a:rPr lang="en-GB" sz="3600" b="1" dirty="0" err="1">
                <a:solidFill>
                  <a:schemeClr val="bg1"/>
                </a:solidFill>
              </a:rPr>
              <a:t>sie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89772" y="1187089"/>
            <a:ext cx="10395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solidFill>
                  <a:srgbClr val="4472C4">
                    <a:lumMod val="50000"/>
                  </a:srgbClr>
                </a:solidFill>
                <a:latin typeface="Century Gothic" panose="020F0302020204030204"/>
              </a:rPr>
              <a:t>Partnerarbeit</a:t>
            </a:r>
            <a:r>
              <a:rPr lang="en-US" sz="2200" dirty="0">
                <a:solidFill>
                  <a:srgbClr val="4472C4">
                    <a:lumMod val="50000"/>
                  </a:srgbClr>
                </a:solidFill>
                <a:latin typeface="Century Gothic" panose="020F0302020204030204"/>
              </a:rPr>
              <a:t>. Sag </a:t>
            </a:r>
            <a:r>
              <a:rPr lang="en-US" sz="2200" dirty="0" err="1">
                <a:solidFill>
                  <a:srgbClr val="4472C4">
                    <a:lumMod val="50000"/>
                  </a:srgbClr>
                </a:solidFill>
                <a:latin typeface="Century Gothic" panose="020F0302020204030204"/>
              </a:rPr>
              <a:t>Sätze</a:t>
            </a:r>
            <a:r>
              <a:rPr lang="en-US" sz="2200" dirty="0">
                <a:solidFill>
                  <a:srgbClr val="4472C4">
                    <a:lumMod val="50000"/>
                  </a:srgbClr>
                </a:solidFill>
                <a:latin typeface="Century Gothic" panose="020F0302020204030204"/>
              </a:rPr>
              <a: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18" descr="dice clipart six - Clip Art Library">
            <a:extLst>
              <a:ext uri="{FF2B5EF4-FFF2-40B4-BE49-F238E27FC236}">
                <a16:creationId xmlns:a16="http://schemas.microsoft.com/office/drawing/2014/main" id="{F7571716-B44C-4F89-A50A-4564BB42957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67127" y="175723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descr="Free Dice Faces, Download Free Clip Art, Free Clip Art on Clipart ...">
            <a:extLst>
              <a:ext uri="{FF2B5EF4-FFF2-40B4-BE49-F238E27FC236}">
                <a16:creationId xmlns:a16="http://schemas.microsoft.com/office/drawing/2014/main" id="{0427E1CF-2739-4567-815B-339ED71ECC5F}"/>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676516" y="172912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Free Dice Faces, Download Free Clip Art, Free Clip Art on Clipart ...">
            <a:extLst>
              <a:ext uri="{FF2B5EF4-FFF2-40B4-BE49-F238E27FC236}">
                <a16:creationId xmlns:a16="http://schemas.microsoft.com/office/drawing/2014/main" id="{79AF3C1A-A2C1-4DF3-BC76-4849B3D82C2B}"/>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6245296" y="161744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Dice Faces Png - Clip Art Library">
            <a:extLst>
              <a:ext uri="{FF2B5EF4-FFF2-40B4-BE49-F238E27FC236}">
                <a16:creationId xmlns:a16="http://schemas.microsoft.com/office/drawing/2014/main" id="{B3F2F47F-DC15-4CA3-8089-344E000CB3AA}"/>
              </a:ext>
            </a:extLst>
          </p:cNvPr>
          <p:cNvPicPr>
            <a:picLocks noChangeAspect="1" noChangeArrowheads="1"/>
          </p:cNvPicPr>
          <p:nvPr/>
        </p:nvPicPr>
        <p:blipFill>
          <a:blip r:embed="rId8" cstate="print">
            <a:biLevel thresh="75000"/>
            <a:extLst>
              <a:ext uri="{28A0092B-C50C-407E-A947-70E740481C1C}">
                <a14:useLocalDpi xmlns:a14="http://schemas.microsoft.com/office/drawing/2010/main" val="0"/>
              </a:ext>
            </a:extLst>
          </a:blip>
          <a:srcRect/>
          <a:stretch>
            <a:fillRect/>
          </a:stretch>
        </p:blipFill>
        <p:spPr bwMode="auto">
          <a:xfrm>
            <a:off x="676517" y="172912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8" descr="dice face 2 png - Clip Art Library">
            <a:extLst>
              <a:ext uri="{FF2B5EF4-FFF2-40B4-BE49-F238E27FC236}">
                <a16:creationId xmlns:a16="http://schemas.microsoft.com/office/drawing/2014/main" id="{F1DDE218-2040-477D-BC39-D621500997E1}"/>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667127" y="173234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Free Dice Face, Download Free Clip Art, Free Clip Art on Clipart ...">
            <a:extLst>
              <a:ext uri="{FF2B5EF4-FFF2-40B4-BE49-F238E27FC236}">
                <a16:creationId xmlns:a16="http://schemas.microsoft.com/office/drawing/2014/main" id="{F11A5ADD-2C90-46DC-A4A1-DC5D7D7097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2603" y="1742141"/>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7">
            <a:extLst>
              <a:ext uri="{FF2B5EF4-FFF2-40B4-BE49-F238E27FC236}">
                <a16:creationId xmlns:a16="http://schemas.microsoft.com/office/drawing/2014/main" id="{5749E1DF-7608-4A4C-B28A-0876F8326DCB}"/>
              </a:ext>
            </a:extLst>
          </p:cNvPr>
          <p:cNvGraphicFramePr>
            <a:graphicFrameLocks noGrp="1"/>
          </p:cNvGraphicFramePr>
          <p:nvPr>
            <p:extLst>
              <p:ext uri="{D42A27DB-BD31-4B8C-83A1-F6EECF244321}">
                <p14:modId xmlns:p14="http://schemas.microsoft.com/office/powerpoint/2010/main" val="816735221"/>
              </p:ext>
            </p:extLst>
          </p:nvPr>
        </p:nvGraphicFramePr>
        <p:xfrm>
          <a:off x="105745" y="2318323"/>
          <a:ext cx="5337112" cy="3200400"/>
        </p:xfrm>
        <a:graphic>
          <a:graphicData uri="http://schemas.openxmlformats.org/drawingml/2006/table">
            <a:tbl>
              <a:tblPr firstRow="1" bandRow="1">
                <a:tableStyleId>{5940675A-B579-460E-94D1-54222C63F5DA}</a:tableStyleId>
              </a:tblPr>
              <a:tblGrid>
                <a:gridCol w="474826">
                  <a:extLst>
                    <a:ext uri="{9D8B030D-6E8A-4147-A177-3AD203B41FA5}">
                      <a16:colId xmlns:a16="http://schemas.microsoft.com/office/drawing/2014/main" val="431552140"/>
                    </a:ext>
                  </a:extLst>
                </a:gridCol>
                <a:gridCol w="4862286">
                  <a:extLst>
                    <a:ext uri="{9D8B030D-6E8A-4147-A177-3AD203B41FA5}">
                      <a16:colId xmlns:a16="http://schemas.microsoft.com/office/drawing/2014/main" val="2285210175"/>
                    </a:ext>
                  </a:extLst>
                </a:gridCol>
              </a:tblGrid>
              <a:tr h="185597">
                <a:tc>
                  <a:txBody>
                    <a:bodyPr/>
                    <a:lstStyle/>
                    <a:p>
                      <a:pPr algn="ctr"/>
                      <a:endParaRPr lang="en-GB" sz="2400" b="1"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75375014"/>
                  </a:ext>
                </a:extLst>
              </a:tr>
              <a:tr h="185597">
                <a:tc>
                  <a:txBody>
                    <a:bodyPr/>
                    <a:lstStyle/>
                    <a:p>
                      <a:pPr algn="ctr"/>
                      <a:r>
                        <a:rPr lang="en-GB" sz="2400" b="1"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a:solidFill>
                            <a:srgbClr val="115076"/>
                          </a:solidFill>
                        </a:rPr>
                        <a:t>She is going to / She will…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94444728"/>
                  </a:ext>
                </a:extLst>
              </a:tr>
              <a:tr h="185597">
                <a:tc>
                  <a:txBody>
                    <a:bodyPr/>
                    <a:lstStyle/>
                    <a:p>
                      <a:pPr algn="ctr"/>
                      <a:r>
                        <a:rPr lang="en-GB" sz="2400" b="1"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a:solidFill>
                            <a:srgbClr val="115076"/>
                          </a:solidFill>
                        </a:rPr>
                        <a:t>He wants 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28633801"/>
                  </a:ext>
                </a:extLst>
              </a:tr>
              <a:tr h="185597">
                <a:tc>
                  <a:txBody>
                    <a:bodyPr/>
                    <a:lstStyle/>
                    <a:p>
                      <a:pPr algn="ctr"/>
                      <a:r>
                        <a:rPr lang="en-GB" sz="2400" b="1"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a:solidFill>
                            <a:srgbClr val="115076"/>
                          </a:solidFill>
                        </a:rPr>
                        <a:t>Do you want 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9136716"/>
                  </a:ext>
                </a:extLst>
              </a:tr>
              <a:tr h="191244">
                <a:tc>
                  <a:txBody>
                    <a:bodyPr/>
                    <a:lstStyle/>
                    <a:p>
                      <a:pPr algn="ctr"/>
                      <a:r>
                        <a:rPr lang="en-GB" sz="2400" b="1"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a:solidFill>
                            <a:srgbClr val="115076"/>
                          </a:solidFill>
                        </a:rPr>
                        <a:t>I’m going to / I will…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6230005"/>
                  </a:ext>
                </a:extLst>
              </a:tr>
              <a:tr h="235377">
                <a:tc>
                  <a:txBody>
                    <a:bodyPr/>
                    <a:lstStyle/>
                    <a:p>
                      <a:pPr algn="ctr"/>
                      <a:r>
                        <a:rPr lang="en-GB" sz="2400" b="1"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a:solidFill>
                            <a:srgbClr val="115076"/>
                          </a:solidFill>
                        </a:rPr>
                        <a:t>Are you going to / Will 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15135670"/>
                  </a:ext>
                </a:extLst>
              </a:tr>
              <a:tr h="185597">
                <a:tc>
                  <a:txBody>
                    <a:bodyPr/>
                    <a:lstStyle/>
                    <a:p>
                      <a:pPr algn="ctr"/>
                      <a:r>
                        <a:rPr lang="en-GB" sz="2400" b="1"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I want 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30048799"/>
                  </a:ext>
                </a:extLst>
              </a:tr>
            </a:tbl>
          </a:graphicData>
        </a:graphic>
      </p:graphicFrame>
      <p:graphicFrame>
        <p:nvGraphicFramePr>
          <p:cNvPr id="16" name="Table 7">
            <a:extLst>
              <a:ext uri="{FF2B5EF4-FFF2-40B4-BE49-F238E27FC236}">
                <a16:creationId xmlns:a16="http://schemas.microsoft.com/office/drawing/2014/main" id="{EF7D764A-20AC-4C0C-9208-B8D98114344C}"/>
              </a:ext>
            </a:extLst>
          </p:cNvPr>
          <p:cNvGraphicFramePr>
            <a:graphicFrameLocks noGrp="1"/>
          </p:cNvGraphicFramePr>
          <p:nvPr>
            <p:extLst>
              <p:ext uri="{D42A27DB-BD31-4B8C-83A1-F6EECF244321}">
                <p14:modId xmlns:p14="http://schemas.microsoft.com/office/powerpoint/2010/main" val="1388821609"/>
              </p:ext>
            </p:extLst>
          </p:nvPr>
        </p:nvGraphicFramePr>
        <p:xfrm>
          <a:off x="5646064" y="2318323"/>
          <a:ext cx="6545938" cy="3200400"/>
        </p:xfrm>
        <a:graphic>
          <a:graphicData uri="http://schemas.openxmlformats.org/drawingml/2006/table">
            <a:tbl>
              <a:tblPr firstRow="1" bandRow="1">
                <a:tableStyleId>{5940675A-B579-460E-94D1-54222C63F5DA}</a:tableStyleId>
              </a:tblPr>
              <a:tblGrid>
                <a:gridCol w="492779">
                  <a:extLst>
                    <a:ext uri="{9D8B030D-6E8A-4147-A177-3AD203B41FA5}">
                      <a16:colId xmlns:a16="http://schemas.microsoft.com/office/drawing/2014/main" val="431552140"/>
                    </a:ext>
                  </a:extLst>
                </a:gridCol>
                <a:gridCol w="6053159">
                  <a:extLst>
                    <a:ext uri="{9D8B030D-6E8A-4147-A177-3AD203B41FA5}">
                      <a16:colId xmlns:a16="http://schemas.microsoft.com/office/drawing/2014/main" val="2285210175"/>
                    </a:ext>
                  </a:extLst>
                </a:gridCol>
              </a:tblGrid>
              <a:tr h="189796">
                <a:tc>
                  <a:txBody>
                    <a:bodyPr/>
                    <a:lstStyle/>
                    <a:p>
                      <a:pPr algn="ctr"/>
                      <a:endParaRPr lang="en-GB" sz="2400" b="1"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75375014"/>
                  </a:ext>
                </a:extLst>
              </a:tr>
              <a:tr h="189796">
                <a:tc>
                  <a:txBody>
                    <a:bodyPr/>
                    <a:lstStyle/>
                    <a:p>
                      <a:pPr algn="ctr"/>
                      <a:r>
                        <a:rPr lang="en-GB" sz="2400" b="1"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a:solidFill>
                            <a:srgbClr val="115076"/>
                          </a:solidFill>
                        </a:rPr>
                        <a:t>read lots of books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94444728"/>
                  </a:ext>
                </a:extLst>
              </a:tr>
              <a:tr h="189796">
                <a:tc>
                  <a:txBody>
                    <a:bodyPr/>
                    <a:lstStyle/>
                    <a:p>
                      <a:pPr algn="ctr"/>
                      <a:r>
                        <a:rPr lang="en-GB" sz="2400" b="1"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a:solidFill>
                            <a:srgbClr val="115076"/>
                          </a:solidFill>
                        </a:rPr>
                        <a:t>learn a new instrument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28633801"/>
                  </a:ext>
                </a:extLst>
              </a:tr>
              <a:tr h="189796">
                <a:tc>
                  <a:txBody>
                    <a:bodyPr/>
                    <a:lstStyle/>
                    <a:p>
                      <a:pPr algn="ctr"/>
                      <a:r>
                        <a:rPr lang="en-GB" sz="2400" b="1"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a:solidFill>
                            <a:srgbClr val="115076"/>
                          </a:solidFill>
                        </a:rPr>
                        <a:t>find a job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9136716"/>
                  </a:ext>
                </a:extLst>
              </a:tr>
              <a:tr h="195570">
                <a:tc>
                  <a:txBody>
                    <a:bodyPr/>
                    <a:lstStyle/>
                    <a:p>
                      <a:pPr algn="ctr"/>
                      <a:r>
                        <a:rPr lang="en-GB" sz="2400" b="1"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a:solidFill>
                            <a:srgbClr val="115076"/>
                          </a:solidFill>
                        </a:rPr>
                        <a:t>travel more often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6230005"/>
                  </a:ext>
                </a:extLst>
              </a:tr>
              <a:tr h="240702">
                <a:tc>
                  <a:txBody>
                    <a:bodyPr/>
                    <a:lstStyle/>
                    <a:p>
                      <a:pPr algn="ctr"/>
                      <a:r>
                        <a:rPr lang="en-GB" sz="2400" b="1"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a:solidFill>
                            <a:srgbClr val="115076"/>
                          </a:solidFill>
                        </a:rPr>
                        <a:t>get up early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15135670"/>
                  </a:ext>
                </a:extLst>
              </a:tr>
              <a:tr h="189796">
                <a:tc>
                  <a:txBody>
                    <a:bodyPr/>
                    <a:lstStyle/>
                    <a:p>
                      <a:pPr algn="ctr"/>
                      <a:r>
                        <a:rPr lang="en-GB" sz="2400" b="1"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get (become) fitter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30048799"/>
                  </a:ext>
                </a:extLst>
              </a:tr>
            </a:tbl>
          </a:graphicData>
        </a:graphic>
      </p:graphicFrame>
      <p:pic>
        <p:nvPicPr>
          <p:cNvPr id="17" name="Picture 16" descr="A close up of a logo&#10;&#10;Description automatically generated">
            <a:extLst>
              <a:ext uri="{FF2B5EF4-FFF2-40B4-BE49-F238E27FC236}">
                <a16:creationId xmlns:a16="http://schemas.microsoft.com/office/drawing/2014/main" id="{1C9F3E7E-4831-495A-A81D-98882B9A172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39870" y="739519"/>
            <a:ext cx="1132548" cy="993395"/>
          </a:xfrm>
          <a:prstGeom prst="rect">
            <a:avLst/>
          </a:prstGeom>
        </p:spPr>
      </p:pic>
      <p:pic>
        <p:nvPicPr>
          <p:cNvPr id="23" name="Picture 24" descr="Dice Faces Png - Clip Art Library">
            <a:extLst>
              <a:ext uri="{FF2B5EF4-FFF2-40B4-BE49-F238E27FC236}">
                <a16:creationId xmlns:a16="http://schemas.microsoft.com/office/drawing/2014/main" id="{B3F2F47F-DC15-4CA3-8089-344E000CB3AA}"/>
              </a:ext>
            </a:extLst>
          </p:cNvPr>
          <p:cNvPicPr>
            <a:picLocks noChangeAspect="1" noChangeArrowheads="1"/>
          </p:cNvPicPr>
          <p:nvPr/>
        </p:nvPicPr>
        <p:blipFill>
          <a:blip r:embed="rId8" cstate="print">
            <a:biLevel thresh="75000"/>
            <a:extLst>
              <a:ext uri="{28A0092B-C50C-407E-A947-70E740481C1C}">
                <a14:useLocalDpi xmlns:a14="http://schemas.microsoft.com/office/drawing/2010/main" val="0"/>
              </a:ext>
            </a:extLst>
          </a:blip>
          <a:srcRect/>
          <a:stretch>
            <a:fillRect/>
          </a:stretch>
        </p:blipFill>
        <p:spPr bwMode="auto">
          <a:xfrm>
            <a:off x="6262786" y="1624299"/>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980028B-7C42-4766-8F7B-70B77D9F1678}"/>
              </a:ext>
            </a:extLst>
          </p:cNvPr>
          <p:cNvSpPr txBox="1"/>
          <p:nvPr/>
        </p:nvSpPr>
        <p:spPr>
          <a:xfrm>
            <a:off x="2949348" y="5710806"/>
            <a:ext cx="56151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Willst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aufstehen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A980028B-7C42-4766-8F7B-70B77D9F1678}"/>
              </a:ext>
            </a:extLst>
          </p:cNvPr>
          <p:cNvSpPr txBox="1"/>
          <p:nvPr/>
        </p:nvSpPr>
        <p:spPr>
          <a:xfrm>
            <a:off x="2949348" y="5667678"/>
            <a:ext cx="5615134" cy="52322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werde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Bücher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lesen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TextBox 23">
            <a:extLst>
              <a:ext uri="{FF2B5EF4-FFF2-40B4-BE49-F238E27FC236}">
                <a16:creationId xmlns:a16="http://schemas.microsoft.com/office/drawing/2014/main" id="{A980028B-7C42-4766-8F7B-70B77D9F1678}"/>
              </a:ext>
            </a:extLst>
          </p:cNvPr>
          <p:cNvSpPr txBox="1"/>
          <p:nvPr/>
        </p:nvSpPr>
        <p:spPr>
          <a:xfrm>
            <a:off x="2949348" y="5672776"/>
            <a:ext cx="5615134" cy="52322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wird</a:t>
            </a:r>
            <a:r>
              <a:rPr kumimoji="0" lang="en-GB"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einen</a:t>
            </a:r>
            <a:r>
              <a:rPr kumimoji="0" lang="en-GB"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Job </a:t>
            </a:r>
            <a:r>
              <a:rPr kumimoji="0" lang="en-GB" sz="28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finden</a:t>
            </a:r>
            <a:r>
              <a:rPr kumimoji="0" lang="en-GB"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A980028B-7C42-4766-8F7B-70B77D9F1678}"/>
              </a:ext>
            </a:extLst>
          </p:cNvPr>
          <p:cNvSpPr txBox="1"/>
          <p:nvPr/>
        </p:nvSpPr>
        <p:spPr>
          <a:xfrm>
            <a:off x="2774301" y="5677874"/>
            <a:ext cx="6192958" cy="52322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will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neues</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Instrument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TextBox 25">
            <a:extLst>
              <a:ext uri="{FF2B5EF4-FFF2-40B4-BE49-F238E27FC236}">
                <a16:creationId xmlns:a16="http://schemas.microsoft.com/office/drawing/2014/main" id="{A980028B-7C42-4766-8F7B-70B77D9F1678}"/>
              </a:ext>
            </a:extLst>
          </p:cNvPr>
          <p:cNvSpPr txBox="1"/>
          <p:nvPr/>
        </p:nvSpPr>
        <p:spPr>
          <a:xfrm>
            <a:off x="3067645" y="5705708"/>
            <a:ext cx="5615134" cy="52322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Wirst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öfter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reisen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TextBox 26">
            <a:extLst>
              <a:ext uri="{FF2B5EF4-FFF2-40B4-BE49-F238E27FC236}">
                <a16:creationId xmlns:a16="http://schemas.microsoft.com/office/drawing/2014/main" id="{A980028B-7C42-4766-8F7B-70B77D9F1678}"/>
              </a:ext>
            </a:extLst>
          </p:cNvPr>
          <p:cNvSpPr txBox="1"/>
          <p:nvPr/>
        </p:nvSpPr>
        <p:spPr>
          <a:xfrm>
            <a:off x="3150737" y="5682931"/>
            <a:ext cx="5615134" cy="52322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will fitter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werden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8" name="Picture 28" descr="dice face 2 png - Clip Art Library">
            <a:extLst>
              <a:ext uri="{FF2B5EF4-FFF2-40B4-BE49-F238E27FC236}">
                <a16:creationId xmlns:a16="http://schemas.microsoft.com/office/drawing/2014/main" id="{F1DDE218-2040-477D-BC39-D621500997E1}"/>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6245296" y="164484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number 5 on dice - Clip Art Library">
            <a:extLst>
              <a:ext uri="{FF2B5EF4-FFF2-40B4-BE49-F238E27FC236}">
                <a16:creationId xmlns:a16="http://schemas.microsoft.com/office/drawing/2014/main" id="{34A6305D-BDA5-4BC0-8EEB-E9AA0DF32D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483" y="1749072"/>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F11A5ADD-2C90-46DC-A4A1-DC5D7D7097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77310" y="1614232"/>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8" descr="dice clipart six - Clip Art Library">
            <a:extLst>
              <a:ext uri="{FF2B5EF4-FFF2-40B4-BE49-F238E27FC236}">
                <a16:creationId xmlns:a16="http://schemas.microsoft.com/office/drawing/2014/main" id="{F7571716-B44C-4F89-A50A-4564BB42957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240026" y="1647190"/>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32" name="Speech Bubble: Rectangle with Corners Rounded 31">
            <a:extLst>
              <a:ext uri="{FF2B5EF4-FFF2-40B4-BE49-F238E27FC236}">
                <a16:creationId xmlns:a16="http://schemas.microsoft.com/office/drawing/2014/main" id="{21A8779E-790A-4531-98AF-D01BC47239F8}"/>
              </a:ext>
            </a:extLst>
          </p:cNvPr>
          <p:cNvSpPr/>
          <p:nvPr/>
        </p:nvSpPr>
        <p:spPr>
          <a:xfrm>
            <a:off x="7027923" y="153210"/>
            <a:ext cx="3457084" cy="1172618"/>
          </a:xfrm>
          <a:prstGeom prst="wedgeRoundRectCallout">
            <a:avLst>
              <a:gd name="adj1" fmla="val 61110"/>
              <a:gd name="adj2" fmla="val 34346"/>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F0302020204030204"/>
              </a:rPr>
              <a:t>Remember: </a:t>
            </a:r>
            <a:r>
              <a:rPr lang="en-GB" sz="2400" b="1" dirty="0">
                <a:solidFill>
                  <a:prstClr val="white"/>
                </a:solidFill>
                <a:latin typeface="Century Gothic" panose="020F0302020204030204"/>
              </a:rPr>
              <a:t>will </a:t>
            </a:r>
            <a:r>
              <a:rPr lang="en-GB" sz="2400" dirty="0">
                <a:solidFill>
                  <a:prstClr val="white"/>
                </a:solidFill>
                <a:latin typeface="Century Gothic" panose="020F0302020204030204"/>
              </a:rPr>
              <a:t>(</a:t>
            </a:r>
            <a:r>
              <a:rPr lang="en-GB" sz="2400" dirty="0" err="1">
                <a:solidFill>
                  <a:prstClr val="white"/>
                </a:solidFill>
                <a:latin typeface="Century Gothic" panose="020F0302020204030204"/>
              </a:rPr>
              <a:t>wollen</a:t>
            </a:r>
            <a:r>
              <a:rPr lang="en-GB" sz="2400" dirty="0">
                <a:solidFill>
                  <a:prstClr val="white"/>
                </a:solidFill>
                <a:latin typeface="Century Gothic" panose="020F0302020204030204"/>
              </a:rPr>
              <a:t>) – </a:t>
            </a:r>
            <a:r>
              <a:rPr lang="en-GB" sz="2400" i="1" dirty="0">
                <a:solidFill>
                  <a:prstClr val="white"/>
                </a:solidFill>
                <a:latin typeface="Century Gothic" panose="020F0302020204030204"/>
              </a:rPr>
              <a:t>want(s)</a:t>
            </a:r>
            <a:r>
              <a:rPr lang="en-GB" sz="2400" dirty="0">
                <a:solidFill>
                  <a:prstClr val="white"/>
                </a:solidFill>
                <a:latin typeface="Century Gothic" panose="020F0302020204030204"/>
              </a:rPr>
              <a:t>, </a:t>
            </a:r>
            <a:r>
              <a:rPr lang="en-GB" sz="2400" b="1" dirty="0" err="1">
                <a:solidFill>
                  <a:prstClr val="white"/>
                </a:solidFill>
                <a:latin typeface="Century Gothic" panose="020F0302020204030204"/>
              </a:rPr>
              <a:t>werden</a:t>
            </a:r>
            <a:r>
              <a:rPr lang="en-GB" sz="2400" dirty="0">
                <a:solidFill>
                  <a:prstClr val="white"/>
                </a:solidFill>
                <a:latin typeface="Century Gothic" panose="020F0302020204030204"/>
              </a:rPr>
              <a:t> – </a:t>
            </a:r>
            <a:r>
              <a:rPr lang="en-GB" sz="2400" i="1" dirty="0">
                <a:solidFill>
                  <a:prstClr val="white"/>
                </a:solidFill>
                <a:latin typeface="Century Gothic" panose="020F0302020204030204"/>
              </a:rPr>
              <a:t>will</a:t>
            </a:r>
            <a:endParaRPr kumimoji="0" lang="en-GB" sz="2800" b="0" i="1"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213495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80">
                                          <p:stCondLst>
                                            <p:cond delay="0"/>
                                          </p:stCondLst>
                                        </p:cTn>
                                        <p:tgtEl>
                                          <p:spTgt spid="18"/>
                                        </p:tgtEl>
                                      </p:cBhvr>
                                    </p:animEffect>
                                    <p:anim calcmode="lin" valueType="num">
                                      <p:cBhvr>
                                        <p:cTn id="3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5" dur="26">
                                          <p:stCondLst>
                                            <p:cond delay="650"/>
                                          </p:stCondLst>
                                        </p:cTn>
                                        <p:tgtEl>
                                          <p:spTgt spid="18"/>
                                        </p:tgtEl>
                                      </p:cBhvr>
                                      <p:to x="100000" y="60000"/>
                                    </p:animScale>
                                    <p:animScale>
                                      <p:cBhvr>
                                        <p:cTn id="36" dur="166" decel="50000">
                                          <p:stCondLst>
                                            <p:cond delay="676"/>
                                          </p:stCondLst>
                                        </p:cTn>
                                        <p:tgtEl>
                                          <p:spTgt spid="18"/>
                                        </p:tgtEl>
                                      </p:cBhvr>
                                      <p:to x="100000" y="100000"/>
                                    </p:animScale>
                                    <p:animScale>
                                      <p:cBhvr>
                                        <p:cTn id="37" dur="26">
                                          <p:stCondLst>
                                            <p:cond delay="1312"/>
                                          </p:stCondLst>
                                        </p:cTn>
                                        <p:tgtEl>
                                          <p:spTgt spid="18"/>
                                        </p:tgtEl>
                                      </p:cBhvr>
                                      <p:to x="100000" y="80000"/>
                                    </p:animScale>
                                    <p:animScale>
                                      <p:cBhvr>
                                        <p:cTn id="38" dur="166" decel="50000">
                                          <p:stCondLst>
                                            <p:cond delay="1338"/>
                                          </p:stCondLst>
                                        </p:cTn>
                                        <p:tgtEl>
                                          <p:spTgt spid="18"/>
                                        </p:tgtEl>
                                      </p:cBhvr>
                                      <p:to x="100000" y="100000"/>
                                    </p:animScale>
                                    <p:animScale>
                                      <p:cBhvr>
                                        <p:cTn id="39" dur="26">
                                          <p:stCondLst>
                                            <p:cond delay="1642"/>
                                          </p:stCondLst>
                                        </p:cTn>
                                        <p:tgtEl>
                                          <p:spTgt spid="18"/>
                                        </p:tgtEl>
                                      </p:cBhvr>
                                      <p:to x="100000" y="90000"/>
                                    </p:animScale>
                                    <p:animScale>
                                      <p:cBhvr>
                                        <p:cTn id="40" dur="166" decel="50000">
                                          <p:stCondLst>
                                            <p:cond delay="1668"/>
                                          </p:stCondLst>
                                        </p:cTn>
                                        <p:tgtEl>
                                          <p:spTgt spid="18"/>
                                        </p:tgtEl>
                                      </p:cBhvr>
                                      <p:to x="100000" y="100000"/>
                                    </p:animScale>
                                    <p:animScale>
                                      <p:cBhvr>
                                        <p:cTn id="41" dur="26">
                                          <p:stCondLst>
                                            <p:cond delay="1808"/>
                                          </p:stCondLst>
                                        </p:cTn>
                                        <p:tgtEl>
                                          <p:spTgt spid="18"/>
                                        </p:tgtEl>
                                      </p:cBhvr>
                                      <p:to x="100000" y="95000"/>
                                    </p:animScale>
                                    <p:animScale>
                                      <p:cBhvr>
                                        <p:cTn id="42" dur="166" decel="50000">
                                          <p:stCondLst>
                                            <p:cond delay="1834"/>
                                          </p:stCondLst>
                                        </p:cTn>
                                        <p:tgtEl>
                                          <p:spTgt spid="18"/>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2"/>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580">
                                          <p:stCondLst>
                                            <p:cond delay="0"/>
                                          </p:stCondLst>
                                        </p:cTn>
                                        <p:tgtEl>
                                          <p:spTgt spid="14"/>
                                        </p:tgtEl>
                                      </p:cBhvr>
                                    </p:animEffect>
                                    <p:anim calcmode="lin" valueType="num">
                                      <p:cBhvr>
                                        <p:cTn id="6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7" dur="26">
                                          <p:stCondLst>
                                            <p:cond delay="650"/>
                                          </p:stCondLst>
                                        </p:cTn>
                                        <p:tgtEl>
                                          <p:spTgt spid="14"/>
                                        </p:tgtEl>
                                      </p:cBhvr>
                                      <p:to x="100000" y="60000"/>
                                    </p:animScale>
                                    <p:animScale>
                                      <p:cBhvr>
                                        <p:cTn id="68" dur="166" decel="50000">
                                          <p:stCondLst>
                                            <p:cond delay="676"/>
                                          </p:stCondLst>
                                        </p:cTn>
                                        <p:tgtEl>
                                          <p:spTgt spid="14"/>
                                        </p:tgtEl>
                                      </p:cBhvr>
                                      <p:to x="100000" y="100000"/>
                                    </p:animScale>
                                    <p:animScale>
                                      <p:cBhvr>
                                        <p:cTn id="69" dur="26">
                                          <p:stCondLst>
                                            <p:cond delay="1312"/>
                                          </p:stCondLst>
                                        </p:cTn>
                                        <p:tgtEl>
                                          <p:spTgt spid="14"/>
                                        </p:tgtEl>
                                      </p:cBhvr>
                                      <p:to x="100000" y="80000"/>
                                    </p:animScale>
                                    <p:animScale>
                                      <p:cBhvr>
                                        <p:cTn id="70" dur="166" decel="50000">
                                          <p:stCondLst>
                                            <p:cond delay="1338"/>
                                          </p:stCondLst>
                                        </p:cTn>
                                        <p:tgtEl>
                                          <p:spTgt spid="14"/>
                                        </p:tgtEl>
                                      </p:cBhvr>
                                      <p:to x="100000" y="100000"/>
                                    </p:animScale>
                                    <p:animScale>
                                      <p:cBhvr>
                                        <p:cTn id="71" dur="26">
                                          <p:stCondLst>
                                            <p:cond delay="1642"/>
                                          </p:stCondLst>
                                        </p:cTn>
                                        <p:tgtEl>
                                          <p:spTgt spid="14"/>
                                        </p:tgtEl>
                                      </p:cBhvr>
                                      <p:to x="100000" y="90000"/>
                                    </p:animScale>
                                    <p:animScale>
                                      <p:cBhvr>
                                        <p:cTn id="72" dur="166" decel="50000">
                                          <p:stCondLst>
                                            <p:cond delay="1668"/>
                                          </p:stCondLst>
                                        </p:cTn>
                                        <p:tgtEl>
                                          <p:spTgt spid="14"/>
                                        </p:tgtEl>
                                      </p:cBhvr>
                                      <p:to x="100000" y="100000"/>
                                    </p:animScale>
                                    <p:animScale>
                                      <p:cBhvr>
                                        <p:cTn id="73" dur="26">
                                          <p:stCondLst>
                                            <p:cond delay="1808"/>
                                          </p:stCondLst>
                                        </p:cTn>
                                        <p:tgtEl>
                                          <p:spTgt spid="14"/>
                                        </p:tgtEl>
                                      </p:cBhvr>
                                      <p:to x="100000" y="95000"/>
                                    </p:animScale>
                                    <p:animScale>
                                      <p:cBhvr>
                                        <p:cTn id="74" dur="166" decel="50000">
                                          <p:stCondLst>
                                            <p:cond delay="1834"/>
                                          </p:stCondLst>
                                        </p:cTn>
                                        <p:tgtEl>
                                          <p:spTgt spid="14"/>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down)">
                                      <p:cBhvr>
                                        <p:cTn id="79" dur="580">
                                          <p:stCondLst>
                                            <p:cond delay="0"/>
                                          </p:stCondLst>
                                        </p:cTn>
                                        <p:tgtEl>
                                          <p:spTgt spid="11"/>
                                        </p:tgtEl>
                                      </p:cBhvr>
                                    </p:animEffect>
                                    <p:anim calcmode="lin" valueType="num">
                                      <p:cBhvr>
                                        <p:cTn id="8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5" dur="26">
                                          <p:stCondLst>
                                            <p:cond delay="650"/>
                                          </p:stCondLst>
                                        </p:cTn>
                                        <p:tgtEl>
                                          <p:spTgt spid="11"/>
                                        </p:tgtEl>
                                      </p:cBhvr>
                                      <p:to x="100000" y="60000"/>
                                    </p:animScale>
                                    <p:animScale>
                                      <p:cBhvr>
                                        <p:cTn id="86" dur="166" decel="50000">
                                          <p:stCondLst>
                                            <p:cond delay="676"/>
                                          </p:stCondLst>
                                        </p:cTn>
                                        <p:tgtEl>
                                          <p:spTgt spid="11"/>
                                        </p:tgtEl>
                                      </p:cBhvr>
                                      <p:to x="100000" y="100000"/>
                                    </p:animScale>
                                    <p:animScale>
                                      <p:cBhvr>
                                        <p:cTn id="87" dur="26">
                                          <p:stCondLst>
                                            <p:cond delay="1312"/>
                                          </p:stCondLst>
                                        </p:cTn>
                                        <p:tgtEl>
                                          <p:spTgt spid="11"/>
                                        </p:tgtEl>
                                      </p:cBhvr>
                                      <p:to x="100000" y="80000"/>
                                    </p:animScale>
                                    <p:animScale>
                                      <p:cBhvr>
                                        <p:cTn id="88" dur="166" decel="50000">
                                          <p:stCondLst>
                                            <p:cond delay="1338"/>
                                          </p:stCondLst>
                                        </p:cTn>
                                        <p:tgtEl>
                                          <p:spTgt spid="11"/>
                                        </p:tgtEl>
                                      </p:cBhvr>
                                      <p:to x="100000" y="100000"/>
                                    </p:animScale>
                                    <p:animScale>
                                      <p:cBhvr>
                                        <p:cTn id="89" dur="26">
                                          <p:stCondLst>
                                            <p:cond delay="1642"/>
                                          </p:stCondLst>
                                        </p:cTn>
                                        <p:tgtEl>
                                          <p:spTgt spid="11"/>
                                        </p:tgtEl>
                                      </p:cBhvr>
                                      <p:to x="100000" y="90000"/>
                                    </p:animScale>
                                    <p:animScale>
                                      <p:cBhvr>
                                        <p:cTn id="90" dur="166" decel="50000">
                                          <p:stCondLst>
                                            <p:cond delay="1668"/>
                                          </p:stCondLst>
                                        </p:cTn>
                                        <p:tgtEl>
                                          <p:spTgt spid="11"/>
                                        </p:tgtEl>
                                      </p:cBhvr>
                                      <p:to x="100000" y="100000"/>
                                    </p:animScale>
                                    <p:animScale>
                                      <p:cBhvr>
                                        <p:cTn id="91" dur="26">
                                          <p:stCondLst>
                                            <p:cond delay="1808"/>
                                          </p:stCondLst>
                                        </p:cTn>
                                        <p:tgtEl>
                                          <p:spTgt spid="11"/>
                                        </p:tgtEl>
                                      </p:cBhvr>
                                      <p:to x="100000" y="95000"/>
                                    </p:animScale>
                                    <p:animScale>
                                      <p:cBhvr>
                                        <p:cTn id="92" dur="166" decel="50000">
                                          <p:stCondLst>
                                            <p:cond delay="1834"/>
                                          </p:stCondLst>
                                        </p:cTn>
                                        <p:tgtEl>
                                          <p:spTgt spid="11"/>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21"/>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14"/>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11"/>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6" presetClass="entr" presetSubtype="0" fill="hold" nodeType="clickEffect">
                                  <p:stCondLst>
                                    <p:cond delay="0"/>
                                  </p:stCondLst>
                                  <p:childTnLst>
                                    <p:set>
                                      <p:cBhvr>
                                        <p:cTn id="108" dur="1" fill="hold">
                                          <p:stCondLst>
                                            <p:cond delay="0"/>
                                          </p:stCondLst>
                                        </p:cTn>
                                        <p:tgtEl>
                                          <p:spTgt spid="10"/>
                                        </p:tgtEl>
                                        <p:attrNameLst>
                                          <p:attrName>style.visibility</p:attrName>
                                        </p:attrNameLst>
                                      </p:cBhvr>
                                      <p:to>
                                        <p:strVal val="visible"/>
                                      </p:to>
                                    </p:set>
                                    <p:animEffect transition="in" filter="wipe(down)">
                                      <p:cBhvr>
                                        <p:cTn id="109" dur="580">
                                          <p:stCondLst>
                                            <p:cond delay="0"/>
                                          </p:stCondLst>
                                        </p:cTn>
                                        <p:tgtEl>
                                          <p:spTgt spid="10"/>
                                        </p:tgtEl>
                                      </p:cBhvr>
                                    </p:animEffect>
                                    <p:anim calcmode="lin" valueType="num">
                                      <p:cBhvr>
                                        <p:cTn id="11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15" dur="26">
                                          <p:stCondLst>
                                            <p:cond delay="650"/>
                                          </p:stCondLst>
                                        </p:cTn>
                                        <p:tgtEl>
                                          <p:spTgt spid="10"/>
                                        </p:tgtEl>
                                      </p:cBhvr>
                                      <p:to x="100000" y="60000"/>
                                    </p:animScale>
                                    <p:animScale>
                                      <p:cBhvr>
                                        <p:cTn id="116" dur="166" decel="50000">
                                          <p:stCondLst>
                                            <p:cond delay="676"/>
                                          </p:stCondLst>
                                        </p:cTn>
                                        <p:tgtEl>
                                          <p:spTgt spid="10"/>
                                        </p:tgtEl>
                                      </p:cBhvr>
                                      <p:to x="100000" y="100000"/>
                                    </p:animScale>
                                    <p:animScale>
                                      <p:cBhvr>
                                        <p:cTn id="117" dur="26">
                                          <p:stCondLst>
                                            <p:cond delay="1312"/>
                                          </p:stCondLst>
                                        </p:cTn>
                                        <p:tgtEl>
                                          <p:spTgt spid="10"/>
                                        </p:tgtEl>
                                      </p:cBhvr>
                                      <p:to x="100000" y="80000"/>
                                    </p:animScale>
                                    <p:animScale>
                                      <p:cBhvr>
                                        <p:cTn id="118" dur="166" decel="50000">
                                          <p:stCondLst>
                                            <p:cond delay="1338"/>
                                          </p:stCondLst>
                                        </p:cTn>
                                        <p:tgtEl>
                                          <p:spTgt spid="10"/>
                                        </p:tgtEl>
                                      </p:cBhvr>
                                      <p:to x="100000" y="100000"/>
                                    </p:animScale>
                                    <p:animScale>
                                      <p:cBhvr>
                                        <p:cTn id="119" dur="26">
                                          <p:stCondLst>
                                            <p:cond delay="1642"/>
                                          </p:stCondLst>
                                        </p:cTn>
                                        <p:tgtEl>
                                          <p:spTgt spid="10"/>
                                        </p:tgtEl>
                                      </p:cBhvr>
                                      <p:to x="100000" y="90000"/>
                                    </p:animScale>
                                    <p:animScale>
                                      <p:cBhvr>
                                        <p:cTn id="120" dur="166" decel="50000">
                                          <p:stCondLst>
                                            <p:cond delay="1668"/>
                                          </p:stCondLst>
                                        </p:cTn>
                                        <p:tgtEl>
                                          <p:spTgt spid="10"/>
                                        </p:tgtEl>
                                      </p:cBhvr>
                                      <p:to x="100000" y="100000"/>
                                    </p:animScale>
                                    <p:animScale>
                                      <p:cBhvr>
                                        <p:cTn id="121" dur="26">
                                          <p:stCondLst>
                                            <p:cond delay="1808"/>
                                          </p:stCondLst>
                                        </p:cTn>
                                        <p:tgtEl>
                                          <p:spTgt spid="10"/>
                                        </p:tgtEl>
                                      </p:cBhvr>
                                      <p:to x="100000" y="95000"/>
                                    </p:animScale>
                                    <p:animScale>
                                      <p:cBhvr>
                                        <p:cTn id="122" dur="166" decel="50000">
                                          <p:stCondLst>
                                            <p:cond delay="1834"/>
                                          </p:stCondLst>
                                        </p:cTn>
                                        <p:tgtEl>
                                          <p:spTgt spid="10"/>
                                        </p:tgtEl>
                                      </p:cBhvr>
                                      <p:to x="100000" y="100000"/>
                                    </p:animScale>
                                  </p:childTnLst>
                                </p:cTn>
                              </p:par>
                            </p:childTnLst>
                          </p:cTn>
                        </p:par>
                      </p:childTnLst>
                    </p:cTn>
                  </p:par>
                  <p:par>
                    <p:cTn id="123" fill="hold">
                      <p:stCondLst>
                        <p:cond delay="indefinite"/>
                      </p:stCondLst>
                      <p:childTnLst>
                        <p:par>
                          <p:cTn id="124" fill="hold">
                            <p:stCondLst>
                              <p:cond delay="0"/>
                            </p:stCondLst>
                            <p:childTnLst>
                              <p:par>
                                <p:cTn id="125" presetID="26" presetClass="entr" presetSubtype="0" fill="hold" nodeType="click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wipe(down)">
                                      <p:cBhvr>
                                        <p:cTn id="127" dur="580">
                                          <p:stCondLst>
                                            <p:cond delay="0"/>
                                          </p:stCondLst>
                                        </p:cTn>
                                        <p:tgtEl>
                                          <p:spTgt spid="23"/>
                                        </p:tgtEl>
                                      </p:cBhvr>
                                    </p:animEffect>
                                    <p:anim calcmode="lin" valueType="num">
                                      <p:cBhvr>
                                        <p:cTn id="12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3" dur="26">
                                          <p:stCondLst>
                                            <p:cond delay="650"/>
                                          </p:stCondLst>
                                        </p:cTn>
                                        <p:tgtEl>
                                          <p:spTgt spid="23"/>
                                        </p:tgtEl>
                                      </p:cBhvr>
                                      <p:to x="100000" y="60000"/>
                                    </p:animScale>
                                    <p:animScale>
                                      <p:cBhvr>
                                        <p:cTn id="134" dur="166" decel="50000">
                                          <p:stCondLst>
                                            <p:cond delay="676"/>
                                          </p:stCondLst>
                                        </p:cTn>
                                        <p:tgtEl>
                                          <p:spTgt spid="23"/>
                                        </p:tgtEl>
                                      </p:cBhvr>
                                      <p:to x="100000" y="100000"/>
                                    </p:animScale>
                                    <p:animScale>
                                      <p:cBhvr>
                                        <p:cTn id="135" dur="26">
                                          <p:stCondLst>
                                            <p:cond delay="1312"/>
                                          </p:stCondLst>
                                        </p:cTn>
                                        <p:tgtEl>
                                          <p:spTgt spid="23"/>
                                        </p:tgtEl>
                                      </p:cBhvr>
                                      <p:to x="100000" y="80000"/>
                                    </p:animScale>
                                    <p:animScale>
                                      <p:cBhvr>
                                        <p:cTn id="136" dur="166" decel="50000">
                                          <p:stCondLst>
                                            <p:cond delay="1338"/>
                                          </p:stCondLst>
                                        </p:cTn>
                                        <p:tgtEl>
                                          <p:spTgt spid="23"/>
                                        </p:tgtEl>
                                      </p:cBhvr>
                                      <p:to x="100000" y="100000"/>
                                    </p:animScale>
                                    <p:animScale>
                                      <p:cBhvr>
                                        <p:cTn id="137" dur="26">
                                          <p:stCondLst>
                                            <p:cond delay="1642"/>
                                          </p:stCondLst>
                                        </p:cTn>
                                        <p:tgtEl>
                                          <p:spTgt spid="23"/>
                                        </p:tgtEl>
                                      </p:cBhvr>
                                      <p:to x="100000" y="90000"/>
                                    </p:animScale>
                                    <p:animScale>
                                      <p:cBhvr>
                                        <p:cTn id="138" dur="166" decel="50000">
                                          <p:stCondLst>
                                            <p:cond delay="1668"/>
                                          </p:stCondLst>
                                        </p:cTn>
                                        <p:tgtEl>
                                          <p:spTgt spid="23"/>
                                        </p:tgtEl>
                                      </p:cBhvr>
                                      <p:to x="100000" y="100000"/>
                                    </p:animScale>
                                    <p:animScale>
                                      <p:cBhvr>
                                        <p:cTn id="139" dur="26">
                                          <p:stCondLst>
                                            <p:cond delay="1808"/>
                                          </p:stCondLst>
                                        </p:cTn>
                                        <p:tgtEl>
                                          <p:spTgt spid="23"/>
                                        </p:tgtEl>
                                      </p:cBhvr>
                                      <p:to x="100000" y="95000"/>
                                    </p:animScale>
                                    <p:animScale>
                                      <p:cBhvr>
                                        <p:cTn id="140" dur="166" decel="50000">
                                          <p:stCondLst>
                                            <p:cond delay="1834"/>
                                          </p:stCondLst>
                                        </p:cTn>
                                        <p:tgtEl>
                                          <p:spTgt spid="23"/>
                                        </p:tgtEl>
                                      </p:cBhvr>
                                      <p:to x="100000" y="100000"/>
                                    </p:animScale>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24"/>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1" nodeType="clickEffect">
                                  <p:stCondLst>
                                    <p:cond delay="0"/>
                                  </p:stCondLst>
                                  <p:childTnLst>
                                    <p:set>
                                      <p:cBhvr>
                                        <p:cTn id="148" dur="1" fill="hold">
                                          <p:stCondLst>
                                            <p:cond delay="0"/>
                                          </p:stCondLst>
                                        </p:cTn>
                                        <p:tgtEl>
                                          <p:spTgt spid="24"/>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23"/>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10"/>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26" presetClass="entr" presetSubtype="0" fill="hold" nodeType="clickEffect">
                                  <p:stCondLst>
                                    <p:cond delay="0"/>
                                  </p:stCondLst>
                                  <p:childTnLst>
                                    <p:set>
                                      <p:cBhvr>
                                        <p:cTn id="156" dur="1" fill="hold">
                                          <p:stCondLst>
                                            <p:cond delay="0"/>
                                          </p:stCondLst>
                                        </p:cTn>
                                        <p:tgtEl>
                                          <p:spTgt spid="13"/>
                                        </p:tgtEl>
                                        <p:attrNameLst>
                                          <p:attrName>style.visibility</p:attrName>
                                        </p:attrNameLst>
                                      </p:cBhvr>
                                      <p:to>
                                        <p:strVal val="visible"/>
                                      </p:to>
                                    </p:set>
                                    <p:animEffect transition="in" filter="wipe(down)">
                                      <p:cBhvr>
                                        <p:cTn id="157" dur="580">
                                          <p:stCondLst>
                                            <p:cond delay="0"/>
                                          </p:stCondLst>
                                        </p:cTn>
                                        <p:tgtEl>
                                          <p:spTgt spid="13"/>
                                        </p:tgtEl>
                                      </p:cBhvr>
                                    </p:animEffect>
                                    <p:anim calcmode="lin" valueType="num">
                                      <p:cBhvr>
                                        <p:cTn id="15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63" dur="26">
                                          <p:stCondLst>
                                            <p:cond delay="650"/>
                                          </p:stCondLst>
                                        </p:cTn>
                                        <p:tgtEl>
                                          <p:spTgt spid="13"/>
                                        </p:tgtEl>
                                      </p:cBhvr>
                                      <p:to x="100000" y="60000"/>
                                    </p:animScale>
                                    <p:animScale>
                                      <p:cBhvr>
                                        <p:cTn id="164" dur="166" decel="50000">
                                          <p:stCondLst>
                                            <p:cond delay="676"/>
                                          </p:stCondLst>
                                        </p:cTn>
                                        <p:tgtEl>
                                          <p:spTgt spid="13"/>
                                        </p:tgtEl>
                                      </p:cBhvr>
                                      <p:to x="100000" y="100000"/>
                                    </p:animScale>
                                    <p:animScale>
                                      <p:cBhvr>
                                        <p:cTn id="165" dur="26">
                                          <p:stCondLst>
                                            <p:cond delay="1312"/>
                                          </p:stCondLst>
                                        </p:cTn>
                                        <p:tgtEl>
                                          <p:spTgt spid="13"/>
                                        </p:tgtEl>
                                      </p:cBhvr>
                                      <p:to x="100000" y="80000"/>
                                    </p:animScale>
                                    <p:animScale>
                                      <p:cBhvr>
                                        <p:cTn id="166" dur="166" decel="50000">
                                          <p:stCondLst>
                                            <p:cond delay="1338"/>
                                          </p:stCondLst>
                                        </p:cTn>
                                        <p:tgtEl>
                                          <p:spTgt spid="13"/>
                                        </p:tgtEl>
                                      </p:cBhvr>
                                      <p:to x="100000" y="100000"/>
                                    </p:animScale>
                                    <p:animScale>
                                      <p:cBhvr>
                                        <p:cTn id="167" dur="26">
                                          <p:stCondLst>
                                            <p:cond delay="1642"/>
                                          </p:stCondLst>
                                        </p:cTn>
                                        <p:tgtEl>
                                          <p:spTgt spid="13"/>
                                        </p:tgtEl>
                                      </p:cBhvr>
                                      <p:to x="100000" y="90000"/>
                                    </p:animScale>
                                    <p:animScale>
                                      <p:cBhvr>
                                        <p:cTn id="168" dur="166" decel="50000">
                                          <p:stCondLst>
                                            <p:cond delay="1668"/>
                                          </p:stCondLst>
                                        </p:cTn>
                                        <p:tgtEl>
                                          <p:spTgt spid="13"/>
                                        </p:tgtEl>
                                      </p:cBhvr>
                                      <p:to x="100000" y="100000"/>
                                    </p:animScale>
                                    <p:animScale>
                                      <p:cBhvr>
                                        <p:cTn id="169" dur="26">
                                          <p:stCondLst>
                                            <p:cond delay="1808"/>
                                          </p:stCondLst>
                                        </p:cTn>
                                        <p:tgtEl>
                                          <p:spTgt spid="13"/>
                                        </p:tgtEl>
                                      </p:cBhvr>
                                      <p:to x="100000" y="95000"/>
                                    </p:animScale>
                                    <p:animScale>
                                      <p:cBhvr>
                                        <p:cTn id="170" dur="166" decel="50000">
                                          <p:stCondLst>
                                            <p:cond delay="1834"/>
                                          </p:stCondLst>
                                        </p:cTn>
                                        <p:tgtEl>
                                          <p:spTgt spid="13"/>
                                        </p:tgtEl>
                                      </p:cBhvr>
                                      <p:to x="100000" y="100000"/>
                                    </p:animScale>
                                  </p:childTnLst>
                                </p:cTn>
                              </p:par>
                            </p:childTnLst>
                          </p:cTn>
                        </p:par>
                      </p:childTnLst>
                    </p:cTn>
                  </p:par>
                  <p:par>
                    <p:cTn id="171" fill="hold">
                      <p:stCondLst>
                        <p:cond delay="indefinite"/>
                      </p:stCondLst>
                      <p:childTnLst>
                        <p:par>
                          <p:cTn id="172" fill="hold">
                            <p:stCondLst>
                              <p:cond delay="0"/>
                            </p:stCondLst>
                            <p:childTnLst>
                              <p:par>
                                <p:cTn id="173" presetID="26" presetClass="entr" presetSubtype="0" fill="hold" nodeType="clickEffect">
                                  <p:stCondLst>
                                    <p:cond delay="0"/>
                                  </p:stCondLst>
                                  <p:childTnLst>
                                    <p:set>
                                      <p:cBhvr>
                                        <p:cTn id="174" dur="1" fill="hold">
                                          <p:stCondLst>
                                            <p:cond delay="0"/>
                                          </p:stCondLst>
                                        </p:cTn>
                                        <p:tgtEl>
                                          <p:spTgt spid="28"/>
                                        </p:tgtEl>
                                        <p:attrNameLst>
                                          <p:attrName>style.visibility</p:attrName>
                                        </p:attrNameLst>
                                      </p:cBhvr>
                                      <p:to>
                                        <p:strVal val="visible"/>
                                      </p:to>
                                    </p:set>
                                    <p:animEffect transition="in" filter="wipe(down)">
                                      <p:cBhvr>
                                        <p:cTn id="175" dur="580">
                                          <p:stCondLst>
                                            <p:cond delay="0"/>
                                          </p:stCondLst>
                                        </p:cTn>
                                        <p:tgtEl>
                                          <p:spTgt spid="28"/>
                                        </p:tgtEl>
                                      </p:cBhvr>
                                    </p:animEffect>
                                    <p:anim calcmode="lin" valueType="num">
                                      <p:cBhvr>
                                        <p:cTn id="176"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77"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78"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79"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80"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1" dur="26">
                                          <p:stCondLst>
                                            <p:cond delay="650"/>
                                          </p:stCondLst>
                                        </p:cTn>
                                        <p:tgtEl>
                                          <p:spTgt spid="28"/>
                                        </p:tgtEl>
                                      </p:cBhvr>
                                      <p:to x="100000" y="60000"/>
                                    </p:animScale>
                                    <p:animScale>
                                      <p:cBhvr>
                                        <p:cTn id="182" dur="166" decel="50000">
                                          <p:stCondLst>
                                            <p:cond delay="676"/>
                                          </p:stCondLst>
                                        </p:cTn>
                                        <p:tgtEl>
                                          <p:spTgt spid="28"/>
                                        </p:tgtEl>
                                      </p:cBhvr>
                                      <p:to x="100000" y="100000"/>
                                    </p:animScale>
                                    <p:animScale>
                                      <p:cBhvr>
                                        <p:cTn id="183" dur="26">
                                          <p:stCondLst>
                                            <p:cond delay="1312"/>
                                          </p:stCondLst>
                                        </p:cTn>
                                        <p:tgtEl>
                                          <p:spTgt spid="28"/>
                                        </p:tgtEl>
                                      </p:cBhvr>
                                      <p:to x="100000" y="80000"/>
                                    </p:animScale>
                                    <p:animScale>
                                      <p:cBhvr>
                                        <p:cTn id="184" dur="166" decel="50000">
                                          <p:stCondLst>
                                            <p:cond delay="1338"/>
                                          </p:stCondLst>
                                        </p:cTn>
                                        <p:tgtEl>
                                          <p:spTgt spid="28"/>
                                        </p:tgtEl>
                                      </p:cBhvr>
                                      <p:to x="100000" y="100000"/>
                                    </p:animScale>
                                    <p:animScale>
                                      <p:cBhvr>
                                        <p:cTn id="185" dur="26">
                                          <p:stCondLst>
                                            <p:cond delay="1642"/>
                                          </p:stCondLst>
                                        </p:cTn>
                                        <p:tgtEl>
                                          <p:spTgt spid="28"/>
                                        </p:tgtEl>
                                      </p:cBhvr>
                                      <p:to x="100000" y="90000"/>
                                    </p:animScale>
                                    <p:animScale>
                                      <p:cBhvr>
                                        <p:cTn id="186" dur="166" decel="50000">
                                          <p:stCondLst>
                                            <p:cond delay="1668"/>
                                          </p:stCondLst>
                                        </p:cTn>
                                        <p:tgtEl>
                                          <p:spTgt spid="28"/>
                                        </p:tgtEl>
                                      </p:cBhvr>
                                      <p:to x="100000" y="100000"/>
                                    </p:animScale>
                                    <p:animScale>
                                      <p:cBhvr>
                                        <p:cTn id="187" dur="26">
                                          <p:stCondLst>
                                            <p:cond delay="1808"/>
                                          </p:stCondLst>
                                        </p:cTn>
                                        <p:tgtEl>
                                          <p:spTgt spid="28"/>
                                        </p:tgtEl>
                                      </p:cBhvr>
                                      <p:to x="100000" y="95000"/>
                                    </p:animScale>
                                    <p:animScale>
                                      <p:cBhvr>
                                        <p:cTn id="188" dur="166" decel="50000">
                                          <p:stCondLst>
                                            <p:cond delay="1834"/>
                                          </p:stCondLst>
                                        </p:cTn>
                                        <p:tgtEl>
                                          <p:spTgt spid="28"/>
                                        </p:tgtEl>
                                      </p:cBhvr>
                                      <p:to x="100000" y="100000"/>
                                    </p:animScale>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grpId="0" nodeType="clickEffect">
                                  <p:stCondLst>
                                    <p:cond delay="0"/>
                                  </p:stCondLst>
                                  <p:childTnLst>
                                    <p:set>
                                      <p:cBhvr>
                                        <p:cTn id="192" dur="1" fill="hold">
                                          <p:stCondLst>
                                            <p:cond delay="0"/>
                                          </p:stCondLst>
                                        </p:cTn>
                                        <p:tgtEl>
                                          <p:spTgt spid="25"/>
                                        </p:tgtEl>
                                        <p:attrNameLst>
                                          <p:attrName>style.visibility</p:attrName>
                                        </p:attrNameLst>
                                      </p:cBhvr>
                                      <p:to>
                                        <p:strVal val="visible"/>
                                      </p:to>
                                    </p:set>
                                  </p:childTnLst>
                                </p:cTn>
                              </p:par>
                            </p:childTnLst>
                          </p:cTn>
                        </p:par>
                      </p:childTnLst>
                    </p:cTn>
                  </p:par>
                  <p:par>
                    <p:cTn id="193" fill="hold">
                      <p:stCondLst>
                        <p:cond delay="indefinite"/>
                      </p:stCondLst>
                      <p:childTnLst>
                        <p:par>
                          <p:cTn id="194" fill="hold">
                            <p:stCondLst>
                              <p:cond delay="0"/>
                            </p:stCondLst>
                            <p:childTnLst>
                              <p:par>
                                <p:cTn id="195" presetID="1" presetClass="exit" presetSubtype="0" fill="hold" grpId="1" nodeType="clickEffect">
                                  <p:stCondLst>
                                    <p:cond delay="0"/>
                                  </p:stCondLst>
                                  <p:childTnLst>
                                    <p:set>
                                      <p:cBhvr>
                                        <p:cTn id="196" dur="1" fill="hold">
                                          <p:stCondLst>
                                            <p:cond delay="0"/>
                                          </p:stCondLst>
                                        </p:cTn>
                                        <p:tgtEl>
                                          <p:spTgt spid="25"/>
                                        </p:tgtEl>
                                        <p:attrNameLst>
                                          <p:attrName>style.visibility</p:attrName>
                                        </p:attrNameLst>
                                      </p:cBhvr>
                                      <p:to>
                                        <p:strVal val="hidden"/>
                                      </p:to>
                                    </p:set>
                                  </p:childTnLst>
                                </p:cTn>
                              </p:par>
                              <p:par>
                                <p:cTn id="197" presetID="1" presetClass="exit" presetSubtype="0" fill="hold" nodeType="withEffect">
                                  <p:stCondLst>
                                    <p:cond delay="0"/>
                                  </p:stCondLst>
                                  <p:childTnLst>
                                    <p:set>
                                      <p:cBhvr>
                                        <p:cTn id="198" dur="1" fill="hold">
                                          <p:stCondLst>
                                            <p:cond delay="0"/>
                                          </p:stCondLst>
                                        </p:cTn>
                                        <p:tgtEl>
                                          <p:spTgt spid="13"/>
                                        </p:tgtEl>
                                        <p:attrNameLst>
                                          <p:attrName>style.visibility</p:attrName>
                                        </p:attrNameLst>
                                      </p:cBhvr>
                                      <p:to>
                                        <p:strVal val="hidden"/>
                                      </p:to>
                                    </p:set>
                                  </p:childTnLst>
                                </p:cTn>
                              </p:par>
                              <p:par>
                                <p:cTn id="199" presetID="1" presetClass="exit" presetSubtype="0" fill="hold" nodeType="withEffect">
                                  <p:stCondLst>
                                    <p:cond delay="0"/>
                                  </p:stCondLst>
                                  <p:childTnLst>
                                    <p:set>
                                      <p:cBhvr>
                                        <p:cTn id="200" dur="1" fill="hold">
                                          <p:stCondLst>
                                            <p:cond delay="0"/>
                                          </p:stCondLst>
                                        </p:cTn>
                                        <p:tgtEl>
                                          <p:spTgt spid="28"/>
                                        </p:tgtEl>
                                        <p:attrNameLst>
                                          <p:attrName>style.visibility</p:attrName>
                                        </p:attrNameLst>
                                      </p:cBhvr>
                                      <p:to>
                                        <p:strVal val="hidden"/>
                                      </p:to>
                                    </p:set>
                                  </p:childTnLst>
                                </p:cTn>
                              </p:par>
                            </p:childTnLst>
                          </p:cTn>
                        </p:par>
                      </p:childTnLst>
                    </p:cTn>
                  </p:par>
                  <p:par>
                    <p:cTn id="201" fill="hold">
                      <p:stCondLst>
                        <p:cond delay="indefinite"/>
                      </p:stCondLst>
                      <p:childTnLst>
                        <p:par>
                          <p:cTn id="202" fill="hold">
                            <p:stCondLst>
                              <p:cond delay="0"/>
                            </p:stCondLst>
                            <p:childTnLst>
                              <p:par>
                                <p:cTn id="203" presetID="26" presetClass="entr" presetSubtype="0" fill="hold" nodeType="clickEffect">
                                  <p:stCondLst>
                                    <p:cond delay="0"/>
                                  </p:stCondLst>
                                  <p:childTnLst>
                                    <p:set>
                                      <p:cBhvr>
                                        <p:cTn id="204" dur="1" fill="hold">
                                          <p:stCondLst>
                                            <p:cond delay="0"/>
                                          </p:stCondLst>
                                        </p:cTn>
                                        <p:tgtEl>
                                          <p:spTgt spid="29"/>
                                        </p:tgtEl>
                                        <p:attrNameLst>
                                          <p:attrName>style.visibility</p:attrName>
                                        </p:attrNameLst>
                                      </p:cBhvr>
                                      <p:to>
                                        <p:strVal val="visible"/>
                                      </p:to>
                                    </p:set>
                                    <p:animEffect transition="in" filter="wipe(down)">
                                      <p:cBhvr>
                                        <p:cTn id="205" dur="580">
                                          <p:stCondLst>
                                            <p:cond delay="0"/>
                                          </p:stCondLst>
                                        </p:cTn>
                                        <p:tgtEl>
                                          <p:spTgt spid="29"/>
                                        </p:tgtEl>
                                      </p:cBhvr>
                                    </p:animEffect>
                                    <p:anim calcmode="lin" valueType="num">
                                      <p:cBhvr>
                                        <p:cTn id="20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11" dur="26">
                                          <p:stCondLst>
                                            <p:cond delay="650"/>
                                          </p:stCondLst>
                                        </p:cTn>
                                        <p:tgtEl>
                                          <p:spTgt spid="29"/>
                                        </p:tgtEl>
                                      </p:cBhvr>
                                      <p:to x="100000" y="60000"/>
                                    </p:animScale>
                                    <p:animScale>
                                      <p:cBhvr>
                                        <p:cTn id="212" dur="166" decel="50000">
                                          <p:stCondLst>
                                            <p:cond delay="676"/>
                                          </p:stCondLst>
                                        </p:cTn>
                                        <p:tgtEl>
                                          <p:spTgt spid="29"/>
                                        </p:tgtEl>
                                      </p:cBhvr>
                                      <p:to x="100000" y="100000"/>
                                    </p:animScale>
                                    <p:animScale>
                                      <p:cBhvr>
                                        <p:cTn id="213" dur="26">
                                          <p:stCondLst>
                                            <p:cond delay="1312"/>
                                          </p:stCondLst>
                                        </p:cTn>
                                        <p:tgtEl>
                                          <p:spTgt spid="29"/>
                                        </p:tgtEl>
                                      </p:cBhvr>
                                      <p:to x="100000" y="80000"/>
                                    </p:animScale>
                                    <p:animScale>
                                      <p:cBhvr>
                                        <p:cTn id="214" dur="166" decel="50000">
                                          <p:stCondLst>
                                            <p:cond delay="1338"/>
                                          </p:stCondLst>
                                        </p:cTn>
                                        <p:tgtEl>
                                          <p:spTgt spid="29"/>
                                        </p:tgtEl>
                                      </p:cBhvr>
                                      <p:to x="100000" y="100000"/>
                                    </p:animScale>
                                    <p:animScale>
                                      <p:cBhvr>
                                        <p:cTn id="215" dur="26">
                                          <p:stCondLst>
                                            <p:cond delay="1642"/>
                                          </p:stCondLst>
                                        </p:cTn>
                                        <p:tgtEl>
                                          <p:spTgt spid="29"/>
                                        </p:tgtEl>
                                      </p:cBhvr>
                                      <p:to x="100000" y="90000"/>
                                    </p:animScale>
                                    <p:animScale>
                                      <p:cBhvr>
                                        <p:cTn id="216" dur="166" decel="50000">
                                          <p:stCondLst>
                                            <p:cond delay="1668"/>
                                          </p:stCondLst>
                                        </p:cTn>
                                        <p:tgtEl>
                                          <p:spTgt spid="29"/>
                                        </p:tgtEl>
                                      </p:cBhvr>
                                      <p:to x="100000" y="100000"/>
                                    </p:animScale>
                                    <p:animScale>
                                      <p:cBhvr>
                                        <p:cTn id="217" dur="26">
                                          <p:stCondLst>
                                            <p:cond delay="1808"/>
                                          </p:stCondLst>
                                        </p:cTn>
                                        <p:tgtEl>
                                          <p:spTgt spid="29"/>
                                        </p:tgtEl>
                                      </p:cBhvr>
                                      <p:to x="100000" y="95000"/>
                                    </p:animScale>
                                    <p:animScale>
                                      <p:cBhvr>
                                        <p:cTn id="218" dur="166" decel="50000">
                                          <p:stCondLst>
                                            <p:cond delay="1834"/>
                                          </p:stCondLst>
                                        </p:cTn>
                                        <p:tgtEl>
                                          <p:spTgt spid="29"/>
                                        </p:tgtEl>
                                      </p:cBhvr>
                                      <p:to x="100000" y="100000"/>
                                    </p:animScale>
                                  </p:childTnLst>
                                </p:cTn>
                              </p:par>
                            </p:childTnLst>
                          </p:cTn>
                        </p:par>
                      </p:childTnLst>
                    </p:cTn>
                  </p:par>
                  <p:par>
                    <p:cTn id="219" fill="hold">
                      <p:stCondLst>
                        <p:cond delay="indefinite"/>
                      </p:stCondLst>
                      <p:childTnLst>
                        <p:par>
                          <p:cTn id="220" fill="hold">
                            <p:stCondLst>
                              <p:cond delay="0"/>
                            </p:stCondLst>
                            <p:childTnLst>
                              <p:par>
                                <p:cTn id="221" presetID="26" presetClass="entr" presetSubtype="0" fill="hold" nodeType="clickEffect">
                                  <p:stCondLst>
                                    <p:cond delay="0"/>
                                  </p:stCondLst>
                                  <p:childTnLst>
                                    <p:set>
                                      <p:cBhvr>
                                        <p:cTn id="222" dur="1" fill="hold">
                                          <p:stCondLst>
                                            <p:cond delay="0"/>
                                          </p:stCondLst>
                                        </p:cTn>
                                        <p:tgtEl>
                                          <p:spTgt spid="30"/>
                                        </p:tgtEl>
                                        <p:attrNameLst>
                                          <p:attrName>style.visibility</p:attrName>
                                        </p:attrNameLst>
                                      </p:cBhvr>
                                      <p:to>
                                        <p:strVal val="visible"/>
                                      </p:to>
                                    </p:set>
                                    <p:animEffect transition="in" filter="wipe(down)">
                                      <p:cBhvr>
                                        <p:cTn id="223" dur="580">
                                          <p:stCondLst>
                                            <p:cond delay="0"/>
                                          </p:stCondLst>
                                        </p:cTn>
                                        <p:tgtEl>
                                          <p:spTgt spid="30"/>
                                        </p:tgtEl>
                                      </p:cBhvr>
                                    </p:animEffect>
                                    <p:anim calcmode="lin" valueType="num">
                                      <p:cBhvr>
                                        <p:cTn id="22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2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2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2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2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29" dur="26">
                                          <p:stCondLst>
                                            <p:cond delay="650"/>
                                          </p:stCondLst>
                                        </p:cTn>
                                        <p:tgtEl>
                                          <p:spTgt spid="30"/>
                                        </p:tgtEl>
                                      </p:cBhvr>
                                      <p:to x="100000" y="60000"/>
                                    </p:animScale>
                                    <p:animScale>
                                      <p:cBhvr>
                                        <p:cTn id="230" dur="166" decel="50000">
                                          <p:stCondLst>
                                            <p:cond delay="676"/>
                                          </p:stCondLst>
                                        </p:cTn>
                                        <p:tgtEl>
                                          <p:spTgt spid="30"/>
                                        </p:tgtEl>
                                      </p:cBhvr>
                                      <p:to x="100000" y="100000"/>
                                    </p:animScale>
                                    <p:animScale>
                                      <p:cBhvr>
                                        <p:cTn id="231" dur="26">
                                          <p:stCondLst>
                                            <p:cond delay="1312"/>
                                          </p:stCondLst>
                                        </p:cTn>
                                        <p:tgtEl>
                                          <p:spTgt spid="30"/>
                                        </p:tgtEl>
                                      </p:cBhvr>
                                      <p:to x="100000" y="80000"/>
                                    </p:animScale>
                                    <p:animScale>
                                      <p:cBhvr>
                                        <p:cTn id="232" dur="166" decel="50000">
                                          <p:stCondLst>
                                            <p:cond delay="1338"/>
                                          </p:stCondLst>
                                        </p:cTn>
                                        <p:tgtEl>
                                          <p:spTgt spid="30"/>
                                        </p:tgtEl>
                                      </p:cBhvr>
                                      <p:to x="100000" y="100000"/>
                                    </p:animScale>
                                    <p:animScale>
                                      <p:cBhvr>
                                        <p:cTn id="233" dur="26">
                                          <p:stCondLst>
                                            <p:cond delay="1642"/>
                                          </p:stCondLst>
                                        </p:cTn>
                                        <p:tgtEl>
                                          <p:spTgt spid="30"/>
                                        </p:tgtEl>
                                      </p:cBhvr>
                                      <p:to x="100000" y="90000"/>
                                    </p:animScale>
                                    <p:animScale>
                                      <p:cBhvr>
                                        <p:cTn id="234" dur="166" decel="50000">
                                          <p:stCondLst>
                                            <p:cond delay="1668"/>
                                          </p:stCondLst>
                                        </p:cTn>
                                        <p:tgtEl>
                                          <p:spTgt spid="30"/>
                                        </p:tgtEl>
                                      </p:cBhvr>
                                      <p:to x="100000" y="100000"/>
                                    </p:animScale>
                                    <p:animScale>
                                      <p:cBhvr>
                                        <p:cTn id="235" dur="26">
                                          <p:stCondLst>
                                            <p:cond delay="1808"/>
                                          </p:stCondLst>
                                        </p:cTn>
                                        <p:tgtEl>
                                          <p:spTgt spid="30"/>
                                        </p:tgtEl>
                                      </p:cBhvr>
                                      <p:to x="100000" y="95000"/>
                                    </p:animScale>
                                    <p:animScale>
                                      <p:cBhvr>
                                        <p:cTn id="236" dur="166" decel="50000">
                                          <p:stCondLst>
                                            <p:cond delay="1834"/>
                                          </p:stCondLst>
                                        </p:cTn>
                                        <p:tgtEl>
                                          <p:spTgt spid="30"/>
                                        </p:tgtEl>
                                      </p:cBhvr>
                                      <p:to x="100000" y="100000"/>
                                    </p:animScale>
                                  </p:childTnLst>
                                </p:cTn>
                              </p:par>
                            </p:childTnLst>
                          </p:cTn>
                        </p:par>
                      </p:childTnLst>
                    </p:cTn>
                  </p:par>
                  <p:par>
                    <p:cTn id="237" fill="hold">
                      <p:stCondLst>
                        <p:cond delay="indefinite"/>
                      </p:stCondLst>
                      <p:childTnLst>
                        <p:par>
                          <p:cTn id="238" fill="hold">
                            <p:stCondLst>
                              <p:cond delay="0"/>
                            </p:stCondLst>
                            <p:childTnLst>
                              <p:par>
                                <p:cTn id="239" presetID="1" presetClass="entr" presetSubtype="0" fill="hold" grpId="0" nodeType="clickEffect">
                                  <p:stCondLst>
                                    <p:cond delay="0"/>
                                  </p:stCondLst>
                                  <p:childTnLst>
                                    <p:set>
                                      <p:cBhvr>
                                        <p:cTn id="240" dur="1" fill="hold">
                                          <p:stCondLst>
                                            <p:cond delay="0"/>
                                          </p:stCondLst>
                                        </p:cTn>
                                        <p:tgtEl>
                                          <p:spTgt spid="26"/>
                                        </p:tgtEl>
                                        <p:attrNameLst>
                                          <p:attrName>style.visibility</p:attrName>
                                        </p:attrNameLst>
                                      </p:cBhvr>
                                      <p:to>
                                        <p:strVal val="visible"/>
                                      </p:to>
                                    </p:set>
                                  </p:childTnLst>
                                </p:cTn>
                              </p:par>
                            </p:childTnLst>
                          </p:cTn>
                        </p:par>
                      </p:childTnLst>
                    </p:cTn>
                  </p:par>
                  <p:par>
                    <p:cTn id="241" fill="hold">
                      <p:stCondLst>
                        <p:cond delay="indefinite"/>
                      </p:stCondLst>
                      <p:childTnLst>
                        <p:par>
                          <p:cTn id="242" fill="hold">
                            <p:stCondLst>
                              <p:cond delay="0"/>
                            </p:stCondLst>
                            <p:childTnLst>
                              <p:par>
                                <p:cTn id="243" presetID="1" presetClass="exit" presetSubtype="0" fill="hold" grpId="1" nodeType="clickEffect">
                                  <p:stCondLst>
                                    <p:cond delay="0"/>
                                  </p:stCondLst>
                                  <p:childTnLst>
                                    <p:set>
                                      <p:cBhvr>
                                        <p:cTn id="244" dur="1" fill="hold">
                                          <p:stCondLst>
                                            <p:cond delay="0"/>
                                          </p:stCondLst>
                                        </p:cTn>
                                        <p:tgtEl>
                                          <p:spTgt spid="26"/>
                                        </p:tgtEl>
                                        <p:attrNameLst>
                                          <p:attrName>style.visibility</p:attrName>
                                        </p:attrNameLst>
                                      </p:cBhvr>
                                      <p:to>
                                        <p:strVal val="hidden"/>
                                      </p:to>
                                    </p:set>
                                  </p:childTnLst>
                                </p:cTn>
                              </p:par>
                              <p:par>
                                <p:cTn id="245" presetID="1" presetClass="exit" presetSubtype="0" fill="hold" nodeType="withEffect">
                                  <p:stCondLst>
                                    <p:cond delay="0"/>
                                  </p:stCondLst>
                                  <p:childTnLst>
                                    <p:set>
                                      <p:cBhvr>
                                        <p:cTn id="246" dur="1" fill="hold">
                                          <p:stCondLst>
                                            <p:cond delay="0"/>
                                          </p:stCondLst>
                                        </p:cTn>
                                        <p:tgtEl>
                                          <p:spTgt spid="29"/>
                                        </p:tgtEl>
                                        <p:attrNameLst>
                                          <p:attrName>style.visibility</p:attrName>
                                        </p:attrNameLst>
                                      </p:cBhvr>
                                      <p:to>
                                        <p:strVal val="hidden"/>
                                      </p:to>
                                    </p:set>
                                  </p:childTnLst>
                                </p:cTn>
                              </p:par>
                              <p:par>
                                <p:cTn id="247" presetID="1" presetClass="exit" presetSubtype="0" fill="hold" nodeType="withEffect">
                                  <p:stCondLst>
                                    <p:cond delay="0"/>
                                  </p:stCondLst>
                                  <p:childTnLst>
                                    <p:set>
                                      <p:cBhvr>
                                        <p:cTn id="248" dur="1" fill="hold">
                                          <p:stCondLst>
                                            <p:cond delay="0"/>
                                          </p:stCondLst>
                                        </p:cTn>
                                        <p:tgtEl>
                                          <p:spTgt spid="30"/>
                                        </p:tgtEl>
                                        <p:attrNameLst>
                                          <p:attrName>style.visibility</p:attrName>
                                        </p:attrNameLst>
                                      </p:cBhvr>
                                      <p:to>
                                        <p:strVal val="hidden"/>
                                      </p:to>
                                    </p:set>
                                  </p:childTnLst>
                                </p:cTn>
                              </p:par>
                            </p:childTnLst>
                          </p:cTn>
                        </p:par>
                      </p:childTnLst>
                    </p:cTn>
                  </p:par>
                  <p:par>
                    <p:cTn id="249" fill="hold">
                      <p:stCondLst>
                        <p:cond delay="indefinite"/>
                      </p:stCondLst>
                      <p:childTnLst>
                        <p:par>
                          <p:cTn id="250" fill="hold">
                            <p:stCondLst>
                              <p:cond delay="0"/>
                            </p:stCondLst>
                            <p:childTnLst>
                              <p:par>
                                <p:cTn id="251" presetID="26" presetClass="entr" presetSubtype="0" fill="hold" nodeType="clickEffect">
                                  <p:stCondLst>
                                    <p:cond delay="0"/>
                                  </p:stCondLst>
                                  <p:childTnLst>
                                    <p:set>
                                      <p:cBhvr>
                                        <p:cTn id="252" dur="1" fill="hold">
                                          <p:stCondLst>
                                            <p:cond delay="0"/>
                                          </p:stCondLst>
                                        </p:cTn>
                                        <p:tgtEl>
                                          <p:spTgt spid="9"/>
                                        </p:tgtEl>
                                        <p:attrNameLst>
                                          <p:attrName>style.visibility</p:attrName>
                                        </p:attrNameLst>
                                      </p:cBhvr>
                                      <p:to>
                                        <p:strVal val="visible"/>
                                      </p:to>
                                    </p:set>
                                    <p:animEffect transition="in" filter="wipe(down)">
                                      <p:cBhvr>
                                        <p:cTn id="253" dur="580">
                                          <p:stCondLst>
                                            <p:cond delay="0"/>
                                          </p:stCondLst>
                                        </p:cTn>
                                        <p:tgtEl>
                                          <p:spTgt spid="9"/>
                                        </p:tgtEl>
                                      </p:cBhvr>
                                    </p:animEffect>
                                    <p:anim calcmode="lin" valueType="num">
                                      <p:cBhvr>
                                        <p:cTn id="25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9" dur="26">
                                          <p:stCondLst>
                                            <p:cond delay="650"/>
                                          </p:stCondLst>
                                        </p:cTn>
                                        <p:tgtEl>
                                          <p:spTgt spid="9"/>
                                        </p:tgtEl>
                                      </p:cBhvr>
                                      <p:to x="100000" y="60000"/>
                                    </p:animScale>
                                    <p:animScale>
                                      <p:cBhvr>
                                        <p:cTn id="260" dur="166" decel="50000">
                                          <p:stCondLst>
                                            <p:cond delay="676"/>
                                          </p:stCondLst>
                                        </p:cTn>
                                        <p:tgtEl>
                                          <p:spTgt spid="9"/>
                                        </p:tgtEl>
                                      </p:cBhvr>
                                      <p:to x="100000" y="100000"/>
                                    </p:animScale>
                                    <p:animScale>
                                      <p:cBhvr>
                                        <p:cTn id="261" dur="26">
                                          <p:stCondLst>
                                            <p:cond delay="1312"/>
                                          </p:stCondLst>
                                        </p:cTn>
                                        <p:tgtEl>
                                          <p:spTgt spid="9"/>
                                        </p:tgtEl>
                                      </p:cBhvr>
                                      <p:to x="100000" y="80000"/>
                                    </p:animScale>
                                    <p:animScale>
                                      <p:cBhvr>
                                        <p:cTn id="262" dur="166" decel="50000">
                                          <p:stCondLst>
                                            <p:cond delay="1338"/>
                                          </p:stCondLst>
                                        </p:cTn>
                                        <p:tgtEl>
                                          <p:spTgt spid="9"/>
                                        </p:tgtEl>
                                      </p:cBhvr>
                                      <p:to x="100000" y="100000"/>
                                    </p:animScale>
                                    <p:animScale>
                                      <p:cBhvr>
                                        <p:cTn id="263" dur="26">
                                          <p:stCondLst>
                                            <p:cond delay="1642"/>
                                          </p:stCondLst>
                                        </p:cTn>
                                        <p:tgtEl>
                                          <p:spTgt spid="9"/>
                                        </p:tgtEl>
                                      </p:cBhvr>
                                      <p:to x="100000" y="90000"/>
                                    </p:animScale>
                                    <p:animScale>
                                      <p:cBhvr>
                                        <p:cTn id="264" dur="166" decel="50000">
                                          <p:stCondLst>
                                            <p:cond delay="1668"/>
                                          </p:stCondLst>
                                        </p:cTn>
                                        <p:tgtEl>
                                          <p:spTgt spid="9"/>
                                        </p:tgtEl>
                                      </p:cBhvr>
                                      <p:to x="100000" y="100000"/>
                                    </p:animScale>
                                    <p:animScale>
                                      <p:cBhvr>
                                        <p:cTn id="265" dur="26">
                                          <p:stCondLst>
                                            <p:cond delay="1808"/>
                                          </p:stCondLst>
                                        </p:cTn>
                                        <p:tgtEl>
                                          <p:spTgt spid="9"/>
                                        </p:tgtEl>
                                      </p:cBhvr>
                                      <p:to x="100000" y="95000"/>
                                    </p:animScale>
                                    <p:animScale>
                                      <p:cBhvr>
                                        <p:cTn id="266" dur="166" decel="50000">
                                          <p:stCondLst>
                                            <p:cond delay="1834"/>
                                          </p:stCondLst>
                                        </p:cTn>
                                        <p:tgtEl>
                                          <p:spTgt spid="9"/>
                                        </p:tgtEl>
                                      </p:cBhvr>
                                      <p:to x="100000" y="100000"/>
                                    </p:animScale>
                                  </p:childTnLst>
                                </p:cTn>
                              </p:par>
                            </p:childTnLst>
                          </p:cTn>
                        </p:par>
                      </p:childTnLst>
                    </p:cTn>
                  </p:par>
                  <p:par>
                    <p:cTn id="267" fill="hold">
                      <p:stCondLst>
                        <p:cond delay="indefinite"/>
                      </p:stCondLst>
                      <p:childTnLst>
                        <p:par>
                          <p:cTn id="268" fill="hold">
                            <p:stCondLst>
                              <p:cond delay="0"/>
                            </p:stCondLst>
                            <p:childTnLst>
                              <p:par>
                                <p:cTn id="269" presetID="26" presetClass="entr" presetSubtype="0" fill="hold" nodeType="clickEffect">
                                  <p:stCondLst>
                                    <p:cond delay="0"/>
                                  </p:stCondLst>
                                  <p:childTnLst>
                                    <p:set>
                                      <p:cBhvr>
                                        <p:cTn id="270" dur="1" fill="hold">
                                          <p:stCondLst>
                                            <p:cond delay="0"/>
                                          </p:stCondLst>
                                        </p:cTn>
                                        <p:tgtEl>
                                          <p:spTgt spid="31"/>
                                        </p:tgtEl>
                                        <p:attrNameLst>
                                          <p:attrName>style.visibility</p:attrName>
                                        </p:attrNameLst>
                                      </p:cBhvr>
                                      <p:to>
                                        <p:strVal val="visible"/>
                                      </p:to>
                                    </p:set>
                                    <p:animEffect transition="in" filter="wipe(down)">
                                      <p:cBhvr>
                                        <p:cTn id="271" dur="580">
                                          <p:stCondLst>
                                            <p:cond delay="0"/>
                                          </p:stCondLst>
                                        </p:cTn>
                                        <p:tgtEl>
                                          <p:spTgt spid="31"/>
                                        </p:tgtEl>
                                      </p:cBhvr>
                                    </p:animEffect>
                                    <p:anim calcmode="lin" valueType="num">
                                      <p:cBhvr>
                                        <p:cTn id="27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7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7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7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7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277" dur="26">
                                          <p:stCondLst>
                                            <p:cond delay="650"/>
                                          </p:stCondLst>
                                        </p:cTn>
                                        <p:tgtEl>
                                          <p:spTgt spid="31"/>
                                        </p:tgtEl>
                                      </p:cBhvr>
                                      <p:to x="100000" y="60000"/>
                                    </p:animScale>
                                    <p:animScale>
                                      <p:cBhvr>
                                        <p:cTn id="278" dur="166" decel="50000">
                                          <p:stCondLst>
                                            <p:cond delay="676"/>
                                          </p:stCondLst>
                                        </p:cTn>
                                        <p:tgtEl>
                                          <p:spTgt spid="31"/>
                                        </p:tgtEl>
                                      </p:cBhvr>
                                      <p:to x="100000" y="100000"/>
                                    </p:animScale>
                                    <p:animScale>
                                      <p:cBhvr>
                                        <p:cTn id="279" dur="26">
                                          <p:stCondLst>
                                            <p:cond delay="1312"/>
                                          </p:stCondLst>
                                        </p:cTn>
                                        <p:tgtEl>
                                          <p:spTgt spid="31"/>
                                        </p:tgtEl>
                                      </p:cBhvr>
                                      <p:to x="100000" y="80000"/>
                                    </p:animScale>
                                    <p:animScale>
                                      <p:cBhvr>
                                        <p:cTn id="280" dur="166" decel="50000">
                                          <p:stCondLst>
                                            <p:cond delay="1338"/>
                                          </p:stCondLst>
                                        </p:cTn>
                                        <p:tgtEl>
                                          <p:spTgt spid="31"/>
                                        </p:tgtEl>
                                      </p:cBhvr>
                                      <p:to x="100000" y="100000"/>
                                    </p:animScale>
                                    <p:animScale>
                                      <p:cBhvr>
                                        <p:cTn id="281" dur="26">
                                          <p:stCondLst>
                                            <p:cond delay="1642"/>
                                          </p:stCondLst>
                                        </p:cTn>
                                        <p:tgtEl>
                                          <p:spTgt spid="31"/>
                                        </p:tgtEl>
                                      </p:cBhvr>
                                      <p:to x="100000" y="90000"/>
                                    </p:animScale>
                                    <p:animScale>
                                      <p:cBhvr>
                                        <p:cTn id="282" dur="166" decel="50000">
                                          <p:stCondLst>
                                            <p:cond delay="1668"/>
                                          </p:stCondLst>
                                        </p:cTn>
                                        <p:tgtEl>
                                          <p:spTgt spid="31"/>
                                        </p:tgtEl>
                                      </p:cBhvr>
                                      <p:to x="100000" y="100000"/>
                                    </p:animScale>
                                    <p:animScale>
                                      <p:cBhvr>
                                        <p:cTn id="283" dur="26">
                                          <p:stCondLst>
                                            <p:cond delay="1808"/>
                                          </p:stCondLst>
                                        </p:cTn>
                                        <p:tgtEl>
                                          <p:spTgt spid="31"/>
                                        </p:tgtEl>
                                      </p:cBhvr>
                                      <p:to x="100000" y="95000"/>
                                    </p:animScale>
                                    <p:animScale>
                                      <p:cBhvr>
                                        <p:cTn id="284" dur="166" decel="50000">
                                          <p:stCondLst>
                                            <p:cond delay="1834"/>
                                          </p:stCondLst>
                                        </p:cTn>
                                        <p:tgtEl>
                                          <p:spTgt spid="31"/>
                                        </p:tgtEl>
                                      </p:cBhvr>
                                      <p:to x="100000" y="100000"/>
                                    </p:animScale>
                                  </p:childTnLst>
                                </p:cTn>
                              </p:par>
                            </p:childTnLst>
                          </p:cTn>
                        </p:par>
                      </p:childTnLst>
                    </p:cTn>
                  </p:par>
                  <p:par>
                    <p:cTn id="285" fill="hold">
                      <p:stCondLst>
                        <p:cond delay="indefinite"/>
                      </p:stCondLst>
                      <p:childTnLst>
                        <p:par>
                          <p:cTn id="286" fill="hold">
                            <p:stCondLst>
                              <p:cond delay="0"/>
                            </p:stCondLst>
                            <p:childTnLst>
                              <p:par>
                                <p:cTn id="287" presetID="1" presetClass="entr" presetSubtype="0" fill="hold" grpId="0" nodeType="clickEffect">
                                  <p:stCondLst>
                                    <p:cond delay="0"/>
                                  </p:stCondLst>
                                  <p:childTnLst>
                                    <p:set>
                                      <p:cBhvr>
                                        <p:cTn id="288" dur="1" fill="hold">
                                          <p:stCondLst>
                                            <p:cond delay="0"/>
                                          </p:stCondLst>
                                        </p:cTn>
                                        <p:tgtEl>
                                          <p:spTgt spid="27"/>
                                        </p:tgtEl>
                                        <p:attrNameLst>
                                          <p:attrName>style.visibility</p:attrName>
                                        </p:attrNameLst>
                                      </p:cBhvr>
                                      <p:to>
                                        <p:strVal val="visible"/>
                                      </p:to>
                                    </p:set>
                                  </p:childTnLst>
                                </p:cTn>
                              </p:par>
                            </p:childTnLst>
                          </p:cTn>
                        </p:par>
                      </p:childTnLst>
                    </p:cTn>
                  </p:par>
                  <p:par>
                    <p:cTn id="289" fill="hold">
                      <p:stCondLst>
                        <p:cond delay="indefinite"/>
                      </p:stCondLst>
                      <p:childTnLst>
                        <p:par>
                          <p:cTn id="290" fill="hold">
                            <p:stCondLst>
                              <p:cond delay="0"/>
                            </p:stCondLst>
                            <p:childTnLst>
                              <p:par>
                                <p:cTn id="291" presetID="1" presetClass="exit" presetSubtype="0" fill="hold" grpId="1" nodeType="clickEffect">
                                  <p:stCondLst>
                                    <p:cond delay="0"/>
                                  </p:stCondLst>
                                  <p:childTnLst>
                                    <p:set>
                                      <p:cBhvr>
                                        <p:cTn id="292" dur="1" fill="hold">
                                          <p:stCondLst>
                                            <p:cond delay="0"/>
                                          </p:stCondLst>
                                        </p:cTn>
                                        <p:tgtEl>
                                          <p:spTgt spid="27"/>
                                        </p:tgtEl>
                                        <p:attrNameLst>
                                          <p:attrName>style.visibility</p:attrName>
                                        </p:attrNameLst>
                                      </p:cBhvr>
                                      <p:to>
                                        <p:strVal val="hidden"/>
                                      </p:to>
                                    </p:set>
                                  </p:childTnLst>
                                </p:cTn>
                              </p:par>
                              <p:par>
                                <p:cTn id="293" presetID="1" presetClass="exit" presetSubtype="0" fill="hold" nodeType="withEffect">
                                  <p:stCondLst>
                                    <p:cond delay="0"/>
                                  </p:stCondLst>
                                  <p:childTnLst>
                                    <p:set>
                                      <p:cBhvr>
                                        <p:cTn id="294" dur="1" fill="hold">
                                          <p:stCondLst>
                                            <p:cond delay="0"/>
                                          </p:stCondLst>
                                        </p:cTn>
                                        <p:tgtEl>
                                          <p:spTgt spid="9"/>
                                        </p:tgtEl>
                                        <p:attrNameLst>
                                          <p:attrName>style.visibility</p:attrName>
                                        </p:attrNameLst>
                                      </p:cBhvr>
                                      <p:to>
                                        <p:strVal val="hidden"/>
                                      </p:to>
                                    </p:set>
                                  </p:childTnLst>
                                </p:cTn>
                              </p:par>
                              <p:par>
                                <p:cTn id="295" presetID="1" presetClass="exit" presetSubtype="0" fill="hold" nodeType="withEffect">
                                  <p:stCondLst>
                                    <p:cond delay="0"/>
                                  </p:stCondLst>
                                  <p:childTnLst>
                                    <p:set>
                                      <p:cBhvr>
                                        <p:cTn id="296"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P spid="19" grpId="1"/>
      <p:bldP spid="21" grpId="0" animBg="1"/>
      <p:bldP spid="21" grpId="1" animBg="1"/>
      <p:bldP spid="24" grpId="0" animBg="1"/>
      <p:bldP spid="24" grpId="1" animBg="1"/>
      <p:bldP spid="25" grpId="0" animBg="1"/>
      <p:bldP spid="25" grpId="1" animBg="1"/>
      <p:bldP spid="26" grpId="0" animBg="1"/>
      <p:bldP spid="26" grpId="1" animBg="1"/>
      <p:bldP spid="27" grpId="0" animBg="1"/>
      <p:bldP spid="27" grpId="1"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197708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50103" y="247046"/>
            <a:ext cx="240722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Partnerarbeit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 name="Picture 5" descr="Icon&#10;&#10;Description automatically generated">
            <a:extLst>
              <a:ext uri="{FF2B5EF4-FFF2-40B4-BE49-F238E27FC236}">
                <a16:creationId xmlns:a16="http://schemas.microsoft.com/office/drawing/2014/main" id="{6E92933C-2DF7-4C72-B60D-3828EF6C4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9125" y="3976974"/>
            <a:ext cx="3463183" cy="2288062"/>
          </a:xfrm>
          <a:prstGeom prst="rect">
            <a:avLst/>
          </a:prstGeom>
        </p:spPr>
      </p:pic>
      <p:sp>
        <p:nvSpPr>
          <p:cNvPr id="8" name="TextBox 7">
            <a:extLst>
              <a:ext uri="{FF2B5EF4-FFF2-40B4-BE49-F238E27FC236}">
                <a16:creationId xmlns:a16="http://schemas.microsoft.com/office/drawing/2014/main" id="{D122DBBF-2D0F-426B-902E-532917F35489}"/>
              </a:ext>
            </a:extLst>
          </p:cNvPr>
          <p:cNvSpPr txBox="1"/>
          <p:nvPr/>
        </p:nvSpPr>
        <p:spPr>
          <a:xfrm>
            <a:off x="180000" y="1693341"/>
            <a:ext cx="1158363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Beide</a:t>
            </a:r>
            <a:r>
              <a:rPr lang="en-GB" sz="2000" dirty="0">
                <a:solidFill>
                  <a:srgbClr val="4472C4">
                    <a:lumMod val="50000"/>
                  </a:srgbClr>
                </a:solidFill>
                <a:latin typeface="Century Gothic" panose="020F0302020204030204"/>
              </a:rPr>
              <a:t> Partner s</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chreiben</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drei</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Sätze</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Write one sentence about every week, one about last month and one about your future plans for after the summer. Don’t include a time phrase and jumble the order. </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EF2260D1-9AD7-4DBA-80A5-55470FB376A7}"/>
              </a:ext>
            </a:extLst>
          </p:cNvPr>
          <p:cNvSpPr txBox="1"/>
          <p:nvPr/>
        </p:nvSpPr>
        <p:spPr>
          <a:xfrm>
            <a:off x="180000" y="2889566"/>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Beispiel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Speech Bubble: Rectangle with Corners Rounded 10">
            <a:extLst>
              <a:ext uri="{FF2B5EF4-FFF2-40B4-BE49-F238E27FC236}">
                <a16:creationId xmlns:a16="http://schemas.microsoft.com/office/drawing/2014/main" id="{E4AFF530-B65B-4A72-93AC-AD62CB35DBF7}"/>
              </a:ext>
            </a:extLst>
          </p:cNvPr>
          <p:cNvSpPr/>
          <p:nvPr/>
        </p:nvSpPr>
        <p:spPr>
          <a:xfrm>
            <a:off x="1977081" y="3138828"/>
            <a:ext cx="2430376" cy="1172618"/>
          </a:xfrm>
          <a:prstGeom prst="wedgeRoundRectCallout">
            <a:avLst>
              <a:gd name="adj1" fmla="val 48095"/>
              <a:gd name="adj2" fmla="val 96234"/>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Ich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werde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400" dirty="0" err="1">
                <a:solidFill>
                  <a:prstClr val="white"/>
                </a:solidFill>
                <a:latin typeface="Century Gothic" panose="020F0302020204030204"/>
              </a:rPr>
              <a:t>ein</a:t>
            </a:r>
            <a:r>
              <a:rPr lang="en-GB" sz="2400" dirty="0">
                <a:solidFill>
                  <a:prstClr val="white"/>
                </a:solidFill>
                <a:latin typeface="Century Gothic" panose="020F0302020204030204"/>
              </a:rPr>
              <a:t> Instrument </a:t>
            </a:r>
            <a:r>
              <a:rPr lang="en-GB" sz="2400" dirty="0" err="1">
                <a:solidFill>
                  <a:prstClr val="white"/>
                </a:solidFill>
                <a:latin typeface="Century Gothic" panose="020F0302020204030204"/>
              </a:rPr>
              <a:t>lernen</a:t>
            </a:r>
            <a:r>
              <a:rPr lang="en-GB" sz="2400" dirty="0">
                <a:solidFill>
                  <a:prstClr val="white"/>
                </a:solidFill>
                <a:latin typeface="Century Gothic" panose="020F0302020204030204"/>
              </a:rPr>
              <a:t>.</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8B9DB0CB-93F8-41D4-81D6-F8EBD13F0E84}"/>
              </a:ext>
            </a:extLst>
          </p:cNvPr>
          <p:cNvSpPr txBox="1"/>
          <p:nvPr/>
        </p:nvSpPr>
        <p:spPr>
          <a:xfrm>
            <a:off x="255131" y="4410564"/>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graphicFrame>
        <p:nvGraphicFramePr>
          <p:cNvPr id="13" name="Table 13">
            <a:extLst>
              <a:ext uri="{FF2B5EF4-FFF2-40B4-BE49-F238E27FC236}">
                <a16:creationId xmlns:a16="http://schemas.microsoft.com/office/drawing/2014/main" id="{031BADE8-AF64-44FF-8F1E-401FAA17421A}"/>
              </a:ext>
            </a:extLst>
          </p:cNvPr>
          <p:cNvGraphicFramePr>
            <a:graphicFrameLocks noGrp="1"/>
          </p:cNvGraphicFramePr>
          <p:nvPr>
            <p:extLst>
              <p:ext uri="{D42A27DB-BD31-4B8C-83A1-F6EECF244321}">
                <p14:modId xmlns:p14="http://schemas.microsoft.com/office/powerpoint/2010/main" val="3063251401"/>
              </p:ext>
            </p:extLst>
          </p:nvPr>
        </p:nvGraphicFramePr>
        <p:xfrm>
          <a:off x="5295213" y="2449097"/>
          <a:ext cx="6797448" cy="1492689"/>
        </p:xfrm>
        <a:graphic>
          <a:graphicData uri="http://schemas.openxmlformats.org/drawingml/2006/table">
            <a:tbl>
              <a:tblPr firstRow="1" bandRow="1">
                <a:tableStyleId>{5940675A-B579-460E-94D1-54222C63F5DA}</a:tableStyleId>
              </a:tblPr>
              <a:tblGrid>
                <a:gridCol w="2265816">
                  <a:extLst>
                    <a:ext uri="{9D8B030D-6E8A-4147-A177-3AD203B41FA5}">
                      <a16:colId xmlns:a16="http://schemas.microsoft.com/office/drawing/2014/main" val="298386979"/>
                    </a:ext>
                  </a:extLst>
                </a:gridCol>
                <a:gridCol w="2265816">
                  <a:extLst>
                    <a:ext uri="{9D8B030D-6E8A-4147-A177-3AD203B41FA5}">
                      <a16:colId xmlns:a16="http://schemas.microsoft.com/office/drawing/2014/main" val="1321865862"/>
                    </a:ext>
                  </a:extLst>
                </a:gridCol>
                <a:gridCol w="2265816">
                  <a:extLst>
                    <a:ext uri="{9D8B030D-6E8A-4147-A177-3AD203B41FA5}">
                      <a16:colId xmlns:a16="http://schemas.microsoft.com/office/drawing/2014/main" val="3755651129"/>
                    </a:ext>
                  </a:extLst>
                </a:gridCol>
              </a:tblGrid>
              <a:tr h="4899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err="1">
                          <a:solidFill>
                            <a:srgbClr val="115076"/>
                          </a:solidFill>
                        </a:rPr>
                        <a:t>letzten</a:t>
                      </a:r>
                      <a:r>
                        <a:rPr lang="en-GB" dirty="0">
                          <a:solidFill>
                            <a:srgbClr val="115076"/>
                          </a:solidFill>
                        </a:rPr>
                        <a:t> Monat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err="1">
                          <a:solidFill>
                            <a:srgbClr val="115076"/>
                          </a:solidFill>
                        </a:rPr>
                        <a:t>jede</a:t>
                      </a:r>
                      <a:r>
                        <a:rPr lang="en-GB" dirty="0">
                          <a:solidFill>
                            <a:srgbClr val="115076"/>
                          </a:solidFill>
                        </a:rPr>
                        <a:t> </a:t>
                      </a:r>
                      <a:r>
                        <a:rPr lang="en-GB" dirty="0" err="1">
                          <a:solidFill>
                            <a:srgbClr val="115076"/>
                          </a:solidFill>
                        </a:rPr>
                        <a:t>Woche</a:t>
                      </a:r>
                      <a:endParaRPr lang="en-GB"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dirty="0" err="1">
                          <a:solidFill>
                            <a:srgbClr val="115076"/>
                          </a:solidFill>
                        </a:rPr>
                        <a:t>nach</a:t>
                      </a:r>
                      <a:r>
                        <a:rPr lang="en-GB" dirty="0">
                          <a:solidFill>
                            <a:srgbClr val="115076"/>
                          </a:solidFill>
                        </a:rPr>
                        <a:t> </a:t>
                      </a:r>
                      <a:r>
                        <a:rPr lang="en-GB" dirty="0" err="1">
                          <a:solidFill>
                            <a:srgbClr val="115076"/>
                          </a:solidFill>
                        </a:rPr>
                        <a:t>dem</a:t>
                      </a:r>
                      <a:r>
                        <a:rPr lang="en-GB" dirty="0">
                          <a:solidFill>
                            <a:srgbClr val="115076"/>
                          </a:solidFill>
                        </a:rPr>
                        <a:t> Sommer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59592002"/>
                  </a:ext>
                </a:extLst>
              </a:tr>
              <a:tr h="852609">
                <a:tc>
                  <a:txBody>
                    <a:bodyPr/>
                    <a:lstStyle/>
                    <a:p>
                      <a:pPr algn="ctr"/>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80410280"/>
                  </a:ext>
                </a:extLst>
              </a:tr>
            </a:tbl>
          </a:graphicData>
        </a:graphic>
      </p:graphicFrame>
      <p:sp>
        <p:nvSpPr>
          <p:cNvPr id="15" name="TextBox 14">
            <a:extLst>
              <a:ext uri="{FF2B5EF4-FFF2-40B4-BE49-F238E27FC236}">
                <a16:creationId xmlns:a16="http://schemas.microsoft.com/office/drawing/2014/main" id="{DCC329AE-5A29-423D-9A87-D92D39315E23}"/>
              </a:ext>
            </a:extLst>
          </p:cNvPr>
          <p:cNvSpPr txBox="1"/>
          <p:nvPr/>
        </p:nvSpPr>
        <p:spPr>
          <a:xfrm>
            <a:off x="6873647" y="4500915"/>
            <a:ext cx="42398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18" name="Speech Bubble: Rectangle with Corners Rounded 17">
            <a:extLst>
              <a:ext uri="{FF2B5EF4-FFF2-40B4-BE49-F238E27FC236}">
                <a16:creationId xmlns:a16="http://schemas.microsoft.com/office/drawing/2014/main" id="{CC135A88-4BAA-4877-A5EC-BCFE795EB8FD}"/>
              </a:ext>
            </a:extLst>
          </p:cNvPr>
          <p:cNvSpPr/>
          <p:nvPr/>
        </p:nvSpPr>
        <p:spPr>
          <a:xfrm>
            <a:off x="7810676" y="5044619"/>
            <a:ext cx="3932484" cy="1014017"/>
          </a:xfrm>
          <a:prstGeom prst="wedgeRoundRectCallout">
            <a:avLst>
              <a:gd name="adj1" fmla="val -64268"/>
              <a:gd name="adj2" fmla="val -23188"/>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Nach</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dem</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Sommer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wirst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du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Instrument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lernen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5" name="Picture 24" descr="A picture containing kite, umbrella&#10;&#10;Description automatically generated">
            <a:extLst>
              <a:ext uri="{FF2B5EF4-FFF2-40B4-BE49-F238E27FC236}">
                <a16:creationId xmlns:a16="http://schemas.microsoft.com/office/drawing/2014/main" id="{49303036-F0DB-4403-BFB9-71C71FB370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3937" y="224136"/>
            <a:ext cx="1003916" cy="858819"/>
          </a:xfrm>
          <a:prstGeom prst="rect">
            <a:avLst/>
          </a:prstGeom>
        </p:spPr>
      </p:pic>
      <p:graphicFrame>
        <p:nvGraphicFramePr>
          <p:cNvPr id="14" name="Table 18">
            <a:extLst>
              <a:ext uri="{FF2B5EF4-FFF2-40B4-BE49-F238E27FC236}">
                <a16:creationId xmlns:a16="http://schemas.microsoft.com/office/drawing/2014/main" id="{016B6193-15F7-445B-9183-5F514335EEFA}"/>
              </a:ext>
            </a:extLst>
          </p:cNvPr>
          <p:cNvGraphicFramePr>
            <a:graphicFrameLocks noGrp="1"/>
          </p:cNvGraphicFramePr>
          <p:nvPr>
            <p:extLst>
              <p:ext uri="{D42A27DB-BD31-4B8C-83A1-F6EECF244321}">
                <p14:modId xmlns:p14="http://schemas.microsoft.com/office/powerpoint/2010/main" val="678326169"/>
              </p:ext>
            </p:extLst>
          </p:nvPr>
        </p:nvGraphicFramePr>
        <p:xfrm>
          <a:off x="2577519" y="335785"/>
          <a:ext cx="6470625" cy="1188720"/>
        </p:xfrm>
        <a:graphic>
          <a:graphicData uri="http://schemas.openxmlformats.org/drawingml/2006/table">
            <a:tbl>
              <a:tblPr firstRow="1" bandRow="1">
                <a:tableStyleId>{5940675A-B579-460E-94D1-54222C63F5DA}</a:tableStyleId>
              </a:tblPr>
              <a:tblGrid>
                <a:gridCol w="528932">
                  <a:extLst>
                    <a:ext uri="{9D8B030D-6E8A-4147-A177-3AD203B41FA5}">
                      <a16:colId xmlns:a16="http://schemas.microsoft.com/office/drawing/2014/main" val="436525279"/>
                    </a:ext>
                  </a:extLst>
                </a:gridCol>
                <a:gridCol w="5941693">
                  <a:extLst>
                    <a:ext uri="{9D8B030D-6E8A-4147-A177-3AD203B41FA5}">
                      <a16:colId xmlns:a16="http://schemas.microsoft.com/office/drawing/2014/main" val="2668573276"/>
                    </a:ext>
                  </a:extLst>
                </a:gridCol>
              </a:tblGrid>
              <a:tr h="370840">
                <a:tc>
                  <a:txBody>
                    <a:bodyPr/>
                    <a:lstStyle/>
                    <a:p>
                      <a:pPr algn="ctr"/>
                      <a:r>
                        <a:rPr lang="en-GB" sz="2000" dirty="0"/>
                        <a:t>1</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tcPr>
                </a:tc>
                <a:tc>
                  <a:txBody>
                    <a:bodyPr/>
                    <a:lstStyle/>
                    <a:p>
                      <a:endParaRPr lang="en-GB" sz="2000" dirty="0"/>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tcPr>
                </a:tc>
                <a:extLst>
                  <a:ext uri="{0D108BD9-81ED-4DB2-BD59-A6C34878D82A}">
                    <a16:rowId xmlns:a16="http://schemas.microsoft.com/office/drawing/2014/main" val="2014553272"/>
                  </a:ext>
                </a:extLst>
              </a:tr>
              <a:tr h="370840">
                <a:tc>
                  <a:txBody>
                    <a:bodyPr/>
                    <a:lstStyle/>
                    <a:p>
                      <a:pPr algn="ctr"/>
                      <a:r>
                        <a:rPr lang="en-GB" sz="2000" dirty="0"/>
                        <a:t>2</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tcPr>
                </a:tc>
                <a:tc>
                  <a:txBody>
                    <a:bodyPr/>
                    <a:lstStyle/>
                    <a:p>
                      <a:endParaRPr lang="en-GB" sz="2000"/>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tcPr>
                </a:tc>
                <a:extLst>
                  <a:ext uri="{0D108BD9-81ED-4DB2-BD59-A6C34878D82A}">
                    <a16:rowId xmlns:a16="http://schemas.microsoft.com/office/drawing/2014/main" val="2024687519"/>
                  </a:ext>
                </a:extLst>
              </a:tr>
              <a:tr h="370840">
                <a:tc>
                  <a:txBody>
                    <a:bodyPr/>
                    <a:lstStyle/>
                    <a:p>
                      <a:pPr algn="ctr"/>
                      <a:r>
                        <a:rPr lang="en-GB" sz="2000" dirty="0"/>
                        <a:t>3</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tcPr>
                </a:tc>
                <a:tc>
                  <a:txBody>
                    <a:bodyPr/>
                    <a:lstStyle/>
                    <a:p>
                      <a:endParaRPr lang="en-GB" sz="2000" dirty="0"/>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tcPr>
                </a:tc>
                <a:extLst>
                  <a:ext uri="{0D108BD9-81ED-4DB2-BD59-A6C34878D82A}">
                    <a16:rowId xmlns:a16="http://schemas.microsoft.com/office/drawing/2014/main" val="4247850159"/>
                  </a:ext>
                </a:extLst>
              </a:tr>
            </a:tbl>
          </a:graphicData>
        </a:graphic>
      </p:graphicFrame>
      <p:sp>
        <p:nvSpPr>
          <p:cNvPr id="21" name="TextBox 20">
            <a:extLst>
              <a:ext uri="{FF2B5EF4-FFF2-40B4-BE49-F238E27FC236}">
                <a16:creationId xmlns:a16="http://schemas.microsoft.com/office/drawing/2014/main" id="{082D71DB-65F8-486C-9A89-2030C21C1501}"/>
              </a:ext>
            </a:extLst>
          </p:cNvPr>
          <p:cNvSpPr txBox="1"/>
          <p:nvPr/>
        </p:nvSpPr>
        <p:spPr>
          <a:xfrm>
            <a:off x="3061997" y="306416"/>
            <a:ext cx="5501668" cy="461665"/>
          </a:xfrm>
          <a:prstGeom prst="rect">
            <a:avLst/>
          </a:prstGeom>
          <a:noFill/>
        </p:spPr>
        <p:txBody>
          <a:bodyPr wrap="square" rtlCol="0">
            <a:spAutoFit/>
          </a:bodyPr>
          <a:lstStyle/>
          <a:p>
            <a:pPr algn="l"/>
            <a:r>
              <a:rPr lang="en-GB" sz="2400" dirty="0">
                <a:solidFill>
                  <a:schemeClr val="accent5">
                    <a:lumMod val="50000"/>
                  </a:schemeClr>
                </a:solidFill>
              </a:rPr>
              <a:t>Ich rede online </a:t>
            </a:r>
            <a:r>
              <a:rPr lang="en-GB" sz="2400" dirty="0" err="1">
                <a:solidFill>
                  <a:schemeClr val="accent5">
                    <a:lumMod val="50000"/>
                  </a:schemeClr>
                </a:solidFill>
              </a:rPr>
              <a:t>mit</a:t>
            </a:r>
            <a:r>
              <a:rPr lang="en-GB" sz="2400" dirty="0">
                <a:solidFill>
                  <a:schemeClr val="accent5">
                    <a:lumMod val="50000"/>
                  </a:schemeClr>
                </a:solidFill>
              </a:rPr>
              <a:t> </a:t>
            </a:r>
            <a:r>
              <a:rPr lang="en-GB" sz="2400" dirty="0" err="1">
                <a:solidFill>
                  <a:schemeClr val="accent5">
                    <a:lumMod val="50000"/>
                  </a:schemeClr>
                </a:solidFill>
              </a:rPr>
              <a:t>Freunden</a:t>
            </a:r>
            <a:r>
              <a:rPr lang="en-GB" sz="2400" dirty="0">
                <a:solidFill>
                  <a:schemeClr val="accent5">
                    <a:lumMod val="50000"/>
                  </a:schemeClr>
                </a:solidFill>
              </a:rPr>
              <a:t>.</a:t>
            </a:r>
          </a:p>
        </p:txBody>
      </p:sp>
      <p:sp>
        <p:nvSpPr>
          <p:cNvPr id="29" name="TextBox 28">
            <a:extLst>
              <a:ext uri="{FF2B5EF4-FFF2-40B4-BE49-F238E27FC236}">
                <a16:creationId xmlns:a16="http://schemas.microsoft.com/office/drawing/2014/main" id="{4092EF0F-1874-47A0-87F2-E3C3E640B21C}"/>
              </a:ext>
            </a:extLst>
          </p:cNvPr>
          <p:cNvSpPr txBox="1"/>
          <p:nvPr/>
        </p:nvSpPr>
        <p:spPr>
          <a:xfrm>
            <a:off x="3070776" y="712615"/>
            <a:ext cx="5501668" cy="461665"/>
          </a:xfrm>
          <a:prstGeom prst="rect">
            <a:avLst/>
          </a:prstGeom>
          <a:noFill/>
        </p:spPr>
        <p:txBody>
          <a:bodyPr wrap="square" rtlCol="0">
            <a:spAutoFit/>
          </a:bodyPr>
          <a:lstStyle/>
          <a:p>
            <a:pPr algn="l"/>
            <a:r>
              <a:rPr lang="en-GB" sz="2400" dirty="0">
                <a:solidFill>
                  <a:schemeClr val="accent5">
                    <a:lumMod val="50000"/>
                  </a:schemeClr>
                </a:solidFill>
              </a:rPr>
              <a:t>Ich bin in die Stadt </a:t>
            </a:r>
            <a:r>
              <a:rPr lang="en-GB" sz="2400" dirty="0" err="1">
                <a:solidFill>
                  <a:schemeClr val="accent5">
                    <a:lumMod val="50000"/>
                  </a:schemeClr>
                </a:solidFill>
              </a:rPr>
              <a:t>gefahren</a:t>
            </a:r>
            <a:r>
              <a:rPr lang="en-GB" sz="2400" dirty="0">
                <a:solidFill>
                  <a:schemeClr val="accent5">
                    <a:lumMod val="50000"/>
                  </a:schemeClr>
                </a:solidFill>
              </a:rPr>
              <a:t>.</a:t>
            </a:r>
          </a:p>
        </p:txBody>
      </p:sp>
      <p:sp>
        <p:nvSpPr>
          <p:cNvPr id="30" name="TextBox 29">
            <a:extLst>
              <a:ext uri="{FF2B5EF4-FFF2-40B4-BE49-F238E27FC236}">
                <a16:creationId xmlns:a16="http://schemas.microsoft.com/office/drawing/2014/main" id="{F5969346-6C52-4F1D-BC30-C197193A8330}"/>
              </a:ext>
            </a:extLst>
          </p:cNvPr>
          <p:cNvSpPr txBox="1"/>
          <p:nvPr/>
        </p:nvSpPr>
        <p:spPr>
          <a:xfrm>
            <a:off x="3064807" y="1092788"/>
            <a:ext cx="5501668" cy="461665"/>
          </a:xfrm>
          <a:prstGeom prst="rect">
            <a:avLst/>
          </a:prstGeom>
          <a:noFill/>
        </p:spPr>
        <p:txBody>
          <a:bodyPr wrap="square" rtlCol="0">
            <a:spAutoFit/>
          </a:bodyPr>
          <a:lstStyle/>
          <a:p>
            <a:pPr algn="l"/>
            <a:r>
              <a:rPr lang="en-GB" sz="2400" dirty="0">
                <a:solidFill>
                  <a:schemeClr val="accent5">
                    <a:lumMod val="50000"/>
                  </a:schemeClr>
                </a:solidFill>
              </a:rPr>
              <a:t>Ich </a:t>
            </a:r>
            <a:r>
              <a:rPr lang="en-GB" sz="2400" dirty="0" err="1">
                <a:solidFill>
                  <a:schemeClr val="accent5">
                    <a:lumMod val="50000"/>
                  </a:schemeClr>
                </a:solidFill>
              </a:rPr>
              <a:t>werde</a:t>
            </a:r>
            <a:r>
              <a:rPr lang="en-GB" sz="2400" dirty="0">
                <a:solidFill>
                  <a:schemeClr val="accent5">
                    <a:lumMod val="50000"/>
                  </a:schemeClr>
                </a:solidFill>
              </a:rPr>
              <a:t> </a:t>
            </a:r>
            <a:r>
              <a:rPr lang="en-GB" sz="2400" dirty="0" err="1">
                <a:solidFill>
                  <a:schemeClr val="accent5">
                    <a:lumMod val="50000"/>
                  </a:schemeClr>
                </a:solidFill>
              </a:rPr>
              <a:t>ein</a:t>
            </a:r>
            <a:r>
              <a:rPr lang="en-GB" sz="2400" dirty="0">
                <a:solidFill>
                  <a:schemeClr val="accent5">
                    <a:lumMod val="50000"/>
                  </a:schemeClr>
                </a:solidFill>
              </a:rPr>
              <a:t> Instrument </a:t>
            </a:r>
            <a:r>
              <a:rPr lang="en-GB" sz="2400" dirty="0" err="1">
                <a:solidFill>
                  <a:schemeClr val="accent5">
                    <a:lumMod val="50000"/>
                  </a:schemeClr>
                </a:solidFill>
              </a:rPr>
              <a:t>lernen</a:t>
            </a:r>
            <a:r>
              <a:rPr lang="en-GB" sz="2400" dirty="0">
                <a:solidFill>
                  <a:schemeClr val="accent5">
                    <a:lumMod val="50000"/>
                  </a:schemeClr>
                </a:solidFill>
              </a:rPr>
              <a:t>.</a:t>
            </a:r>
          </a:p>
        </p:txBody>
      </p:sp>
      <p:sp>
        <p:nvSpPr>
          <p:cNvPr id="32" name="TextBox 31">
            <a:extLst>
              <a:ext uri="{FF2B5EF4-FFF2-40B4-BE49-F238E27FC236}">
                <a16:creationId xmlns:a16="http://schemas.microsoft.com/office/drawing/2014/main" id="{10BF3779-EDA9-4264-96F8-67F672554B88}"/>
              </a:ext>
            </a:extLst>
          </p:cNvPr>
          <p:cNvSpPr txBox="1"/>
          <p:nvPr/>
        </p:nvSpPr>
        <p:spPr>
          <a:xfrm>
            <a:off x="255131" y="4849610"/>
            <a:ext cx="30042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Lies </a:t>
            </a:r>
            <a:r>
              <a:rPr lang="en-US" sz="2400" dirty="0" err="1">
                <a:solidFill>
                  <a:srgbClr val="4472C4">
                    <a:lumMod val="50000"/>
                  </a:srgbClr>
                </a:solidFill>
                <a:latin typeface="Century Gothic" panose="020F0302020204030204"/>
              </a:rPr>
              <a:t>einen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Satz</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vor</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3" name="Picture 32" descr="A picture containing kite, umbrella&#10;&#10;Description automatically generated">
            <a:extLst>
              <a:ext uri="{FF2B5EF4-FFF2-40B4-BE49-F238E27FC236}">
                <a16:creationId xmlns:a16="http://schemas.microsoft.com/office/drawing/2014/main" id="{33D18F6C-2258-4EF6-84C5-8507DB7BBC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61336" y="2889566"/>
            <a:ext cx="650664" cy="556623"/>
          </a:xfrm>
          <a:prstGeom prst="rect">
            <a:avLst/>
          </a:prstGeom>
        </p:spPr>
      </p:pic>
      <p:sp>
        <p:nvSpPr>
          <p:cNvPr id="34" name="TextBox 33">
            <a:extLst>
              <a:ext uri="{FF2B5EF4-FFF2-40B4-BE49-F238E27FC236}">
                <a16:creationId xmlns:a16="http://schemas.microsoft.com/office/drawing/2014/main" id="{E8AFBFC2-52A9-4461-B72D-6C35653776A3}"/>
              </a:ext>
            </a:extLst>
          </p:cNvPr>
          <p:cNvSpPr txBox="1"/>
          <p:nvPr/>
        </p:nvSpPr>
        <p:spPr>
          <a:xfrm>
            <a:off x="9892080" y="3159131"/>
            <a:ext cx="2031662" cy="707886"/>
          </a:xfrm>
          <a:prstGeom prst="rect">
            <a:avLst/>
          </a:prstGeom>
          <a:noFill/>
        </p:spPr>
        <p:txBody>
          <a:bodyPr wrap="square" rtlCol="0">
            <a:spAutoFit/>
          </a:bodyPr>
          <a:lstStyle/>
          <a:p>
            <a:pPr algn="l"/>
            <a:r>
              <a:rPr lang="en-GB" sz="2000" dirty="0" err="1">
                <a:solidFill>
                  <a:schemeClr val="accent5">
                    <a:lumMod val="50000"/>
                  </a:schemeClr>
                </a:solidFill>
              </a:rPr>
              <a:t>ein</a:t>
            </a:r>
            <a:r>
              <a:rPr lang="en-GB" sz="2000" dirty="0">
                <a:solidFill>
                  <a:schemeClr val="accent5">
                    <a:lumMod val="50000"/>
                  </a:schemeClr>
                </a:solidFill>
              </a:rPr>
              <a:t> Instrument </a:t>
            </a:r>
            <a:r>
              <a:rPr lang="en-GB" sz="2000" dirty="0" err="1">
                <a:solidFill>
                  <a:schemeClr val="accent5">
                    <a:lumMod val="50000"/>
                  </a:schemeClr>
                </a:solidFill>
              </a:rPr>
              <a:t>lernen</a:t>
            </a:r>
            <a:r>
              <a:rPr lang="en-GB" sz="2000" dirty="0">
                <a:solidFill>
                  <a:schemeClr val="accent5">
                    <a:lumMod val="50000"/>
                  </a:schemeClr>
                </a:solidFill>
              </a:rPr>
              <a:t>.</a:t>
            </a:r>
          </a:p>
        </p:txBody>
      </p:sp>
      <p:sp>
        <p:nvSpPr>
          <p:cNvPr id="35" name="TextBox 34">
            <a:extLst>
              <a:ext uri="{FF2B5EF4-FFF2-40B4-BE49-F238E27FC236}">
                <a16:creationId xmlns:a16="http://schemas.microsoft.com/office/drawing/2014/main" id="{DA20701A-050D-4866-B317-8E4D969F910B}"/>
              </a:ext>
            </a:extLst>
          </p:cNvPr>
          <p:cNvSpPr txBox="1"/>
          <p:nvPr/>
        </p:nvSpPr>
        <p:spPr>
          <a:xfrm>
            <a:off x="8360440" y="4102710"/>
            <a:ext cx="36195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Schreib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Notizen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36" name="TextBox 35">
            <a:extLst>
              <a:ext uri="{FF2B5EF4-FFF2-40B4-BE49-F238E27FC236}">
                <a16:creationId xmlns:a16="http://schemas.microsoft.com/office/drawing/2014/main" id="{C88FC901-7905-4652-8A3A-2DDE3D6F183F}"/>
              </a:ext>
            </a:extLst>
          </p:cNvPr>
          <p:cNvSpPr txBox="1"/>
          <p:nvPr/>
        </p:nvSpPr>
        <p:spPr>
          <a:xfrm>
            <a:off x="8337795" y="4601938"/>
            <a:ext cx="36195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Sag den </a:t>
            </a:r>
            <a:r>
              <a:rPr lang="en-US" sz="2000" dirty="0" err="1">
                <a:solidFill>
                  <a:srgbClr val="4472C4">
                    <a:lumMod val="50000"/>
                  </a:srgbClr>
                </a:solidFill>
                <a:latin typeface="Century Gothic" panose="020F0302020204030204"/>
              </a:rPr>
              <a:t>Satz</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Benutze</a:t>
            </a:r>
            <a:r>
              <a:rPr lang="en-US" sz="2000" dirty="0">
                <a:solidFill>
                  <a:srgbClr val="4472C4">
                    <a:lumMod val="50000"/>
                  </a:srgbClr>
                </a:solidFill>
                <a:latin typeface="Century Gothic" panose="020F0302020204030204"/>
              </a:rPr>
              <a:t> ‘du’.</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293872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animBg="1"/>
      <p:bldP spid="12" grpId="0"/>
      <p:bldP spid="15" grpId="0"/>
      <p:bldP spid="18" grpId="0" animBg="1"/>
      <p:bldP spid="21" grpId="0"/>
      <p:bldP spid="29" grpId="0"/>
      <p:bldP spid="30" grpId="0"/>
      <p:bldP spid="32" grpId="0"/>
      <p:bldP spid="34"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6461"/>
            <a:ext cx="3412273" cy="869950"/>
          </a:xfrm>
          <a:prstGeom prst="rect">
            <a:avLst/>
          </a:prstGeom>
        </p:spPr>
      </p:pic>
      <p:graphicFrame>
        <p:nvGraphicFramePr>
          <p:cNvPr id="5" name="Content Placeholder 4" descr="table showing whether the sentence has  a plural or singular verb">
            <a:extLst>
              <a:ext uri="{FF2B5EF4-FFF2-40B4-BE49-F238E27FC236}">
                <a16:creationId xmlns:a16="http://schemas.microsoft.com/office/drawing/2014/main" id="{47CA1965-2D03-48EA-9B0F-C0C5FD6245D7}"/>
              </a:ext>
            </a:extLst>
          </p:cNvPr>
          <p:cNvGraphicFramePr>
            <a:graphicFrameLocks/>
          </p:cNvGraphicFramePr>
          <p:nvPr>
            <p:extLst>
              <p:ext uri="{D42A27DB-BD31-4B8C-83A1-F6EECF244321}">
                <p14:modId xmlns:p14="http://schemas.microsoft.com/office/powerpoint/2010/main" val="3816388733"/>
              </p:ext>
            </p:extLst>
          </p:nvPr>
        </p:nvGraphicFramePr>
        <p:xfrm>
          <a:off x="152400" y="1129100"/>
          <a:ext cx="11875477" cy="5197323"/>
        </p:xfrm>
        <a:graphic>
          <a:graphicData uri="http://schemas.openxmlformats.org/drawingml/2006/table">
            <a:tbl>
              <a:tblPr firstRow="1" bandRow="1">
                <a:tableStyleId>{5C22544A-7EE6-4342-B048-85BDC9FD1C3A}</a:tableStyleId>
              </a:tblPr>
              <a:tblGrid>
                <a:gridCol w="467032">
                  <a:extLst>
                    <a:ext uri="{9D8B030D-6E8A-4147-A177-3AD203B41FA5}">
                      <a16:colId xmlns:a16="http://schemas.microsoft.com/office/drawing/2014/main" val="2548973513"/>
                    </a:ext>
                  </a:extLst>
                </a:gridCol>
                <a:gridCol w="5855110">
                  <a:extLst>
                    <a:ext uri="{9D8B030D-6E8A-4147-A177-3AD203B41FA5}">
                      <a16:colId xmlns:a16="http://schemas.microsoft.com/office/drawing/2014/main" val="2775102314"/>
                    </a:ext>
                  </a:extLst>
                </a:gridCol>
                <a:gridCol w="5553335">
                  <a:extLst>
                    <a:ext uri="{9D8B030D-6E8A-4147-A177-3AD203B41FA5}">
                      <a16:colId xmlns:a16="http://schemas.microsoft.com/office/drawing/2014/main" val="1859025906"/>
                    </a:ext>
                  </a:extLst>
                </a:gridCol>
              </a:tblGrid>
              <a:tr h="633283">
                <a:tc gridSpan="2">
                  <a:txBody>
                    <a:bodyPr/>
                    <a:lstStyle/>
                    <a:p>
                      <a:endParaRPr lang="en-GB" sz="2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800" b="1" dirty="0" err="1">
                          <a:solidFill>
                            <a:schemeClr val="accent1">
                              <a:lumMod val="50000"/>
                            </a:schemeClr>
                          </a:solidFill>
                          <a:latin typeface="Century Gothic" panose="020B0502020202020204" pitchFamily="34" charset="0"/>
                        </a:rPr>
                        <a:t>Optionen</a:t>
                      </a:r>
                      <a:endParaRPr lang="en-GB" sz="28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534440">
                <a:tc>
                  <a:txBody>
                    <a:bodyPr/>
                    <a:lstStyle/>
                    <a:p>
                      <a:pPr algn="ctr"/>
                      <a:r>
                        <a:rPr lang="en-GB" sz="2400" b="1" dirty="0">
                          <a:solidFill>
                            <a:schemeClr val="accent1">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u="none" dirty="0">
                          <a:solidFill>
                            <a:schemeClr val="accent1">
                              <a:lumMod val="50000"/>
                            </a:schemeClr>
                          </a:solidFill>
                          <a:latin typeface="Century Gothic" panose="020B0502020202020204" pitchFamily="34" charset="0"/>
                        </a:rPr>
                        <a:t> Das </a:t>
                      </a:r>
                      <a:r>
                        <a:rPr lang="en-GB" sz="2400" b="1" u="sng" dirty="0">
                          <a:solidFill>
                            <a:schemeClr val="accent1">
                              <a:lumMod val="50000"/>
                            </a:schemeClr>
                          </a:solidFill>
                          <a:latin typeface="Century Gothic" panose="020B0502020202020204" pitchFamily="34" charset="0"/>
                        </a:rPr>
                        <a:t>Feld</a:t>
                      </a:r>
                      <a:r>
                        <a:rPr lang="en-GB" sz="2400" b="0" u="none" baseline="0" dirty="0">
                          <a:solidFill>
                            <a:schemeClr val="accent1">
                              <a:lumMod val="50000"/>
                            </a:schemeClr>
                          </a:solidFill>
                          <a:latin typeface="Century Gothic" panose="020B0502020202020204" pitchFamily="34" charset="0"/>
                        </a:rPr>
                        <a:t> </a:t>
                      </a:r>
                      <a:r>
                        <a:rPr lang="en-GB" sz="2400" b="0" u="none" baseline="0" dirty="0" err="1">
                          <a:solidFill>
                            <a:schemeClr val="accent1">
                              <a:lumMod val="50000"/>
                            </a:schemeClr>
                          </a:solidFill>
                          <a:latin typeface="Century Gothic" panose="020B0502020202020204" pitchFamily="34" charset="0"/>
                        </a:rPr>
                        <a:t>ist</a:t>
                      </a:r>
                      <a:r>
                        <a:rPr lang="en-GB" sz="2400" b="0" u="none" baseline="0" dirty="0">
                          <a:solidFill>
                            <a:schemeClr val="accent1">
                              <a:lumMod val="50000"/>
                            </a:schemeClr>
                          </a:solidFill>
                          <a:latin typeface="Century Gothic" panose="020B0502020202020204" pitchFamily="34" charset="0"/>
                        </a:rPr>
                        <a:t> in der </a:t>
                      </a:r>
                      <a:r>
                        <a:rPr lang="en-GB" sz="2400" b="0" u="none" baseline="0" dirty="0" err="1">
                          <a:solidFill>
                            <a:schemeClr val="accent1">
                              <a:lumMod val="50000"/>
                            </a:schemeClr>
                          </a:solidFill>
                          <a:latin typeface="Century Gothic" panose="020B0502020202020204" pitchFamily="34" charset="0"/>
                        </a:rPr>
                        <a:t>Nähe</a:t>
                      </a:r>
                      <a:r>
                        <a:rPr lang="en-GB" sz="2400" b="0" u="none" baseline="0" dirty="0">
                          <a:solidFill>
                            <a:schemeClr val="accent1">
                              <a:lumMod val="50000"/>
                            </a:schemeClr>
                          </a:solidFill>
                          <a:latin typeface="Century Gothic" panose="020B0502020202020204" pitchFamily="34" charset="0"/>
                        </a:rPr>
                        <a:t>.</a:t>
                      </a:r>
                      <a:endParaRPr lang="en-GB" sz="2400" b="0" u="none"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34440">
                <a:tc>
                  <a:txBody>
                    <a:bodyPr/>
                    <a:lstStyle/>
                    <a:p>
                      <a:pPr algn="ctr"/>
                      <a:r>
                        <a:rPr lang="en-GB" sz="2400" b="1" dirty="0">
                          <a:solidFill>
                            <a:schemeClr val="accent1">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Sie hat</a:t>
                      </a:r>
                      <a:r>
                        <a:rPr lang="en-GB" sz="2400" b="1" u="sng" dirty="0">
                          <a:solidFill>
                            <a:schemeClr val="accent1">
                              <a:lumMod val="50000"/>
                            </a:schemeClr>
                          </a:solidFill>
                          <a:latin typeface="Century Gothic" panose="020B0502020202020204" pitchFamily="34" charset="0"/>
                        </a:rPr>
                        <a:t> </a:t>
                      </a:r>
                      <a:r>
                        <a:rPr lang="en-GB" sz="2400" b="1" u="sng" dirty="0" err="1">
                          <a:solidFill>
                            <a:schemeClr val="accent1">
                              <a:lumMod val="50000"/>
                            </a:schemeClr>
                          </a:solidFill>
                          <a:latin typeface="Century Gothic" panose="020B0502020202020204" pitchFamily="34" charset="0"/>
                        </a:rPr>
                        <a:t>ihnen</a:t>
                      </a:r>
                      <a:r>
                        <a:rPr lang="en-GB" sz="2400" b="0" u="none"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geholfen</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34440">
                <a:tc>
                  <a:txBody>
                    <a:bodyPr/>
                    <a:lstStyle/>
                    <a:p>
                      <a:pPr algn="ctr"/>
                      <a:r>
                        <a:rPr lang="en-GB" sz="2400" b="1" dirty="0">
                          <a:solidFill>
                            <a:schemeClr val="accent1">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Er </a:t>
                      </a:r>
                      <a:r>
                        <a:rPr lang="en-GB" sz="2400" b="0" dirty="0" err="1">
                          <a:solidFill>
                            <a:schemeClr val="accent1">
                              <a:lumMod val="50000"/>
                            </a:schemeClr>
                          </a:solidFill>
                          <a:latin typeface="Century Gothic" panose="020B0502020202020204" pitchFamily="34" charset="0"/>
                        </a:rPr>
                        <a:t>erklärt</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uns</a:t>
                      </a:r>
                      <a:r>
                        <a:rPr lang="en-GB" sz="2400" b="0" dirty="0">
                          <a:solidFill>
                            <a:schemeClr val="accent1">
                              <a:lumMod val="50000"/>
                            </a:schemeClr>
                          </a:solidFill>
                          <a:latin typeface="Century Gothic" panose="020B0502020202020204" pitchFamily="34" charset="0"/>
                        </a:rPr>
                        <a:t> </a:t>
                      </a:r>
                      <a:r>
                        <a:rPr lang="en-GB" sz="2400" b="1" u="sng" baseline="0" dirty="0">
                          <a:solidFill>
                            <a:schemeClr val="accent1">
                              <a:lumMod val="50000"/>
                            </a:schemeClr>
                          </a:solidFill>
                          <a:latin typeface="Century Gothic" panose="020B0502020202020204" pitchFamily="34" charset="0"/>
                        </a:rPr>
                        <a:t>die </a:t>
                      </a:r>
                      <a:r>
                        <a:rPr lang="en-GB" sz="2400" b="1" u="sng" baseline="0" dirty="0" err="1">
                          <a:solidFill>
                            <a:schemeClr val="accent1">
                              <a:lumMod val="50000"/>
                            </a:schemeClr>
                          </a:solidFill>
                          <a:latin typeface="Century Gothic" panose="020B0502020202020204" pitchFamily="34" charset="0"/>
                        </a:rPr>
                        <a:t>Geschichte</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34440">
                <a:tc>
                  <a:txBody>
                    <a:bodyPr/>
                    <a:lstStyle/>
                    <a:p>
                      <a:pPr algn="ctr"/>
                      <a:r>
                        <a:rPr lang="en-GB" sz="2400" b="1" dirty="0">
                          <a:solidFill>
                            <a:schemeClr val="accent1">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Die </a:t>
                      </a:r>
                      <a:r>
                        <a:rPr lang="en-GB" sz="2400" b="0" dirty="0" err="1">
                          <a:solidFill>
                            <a:schemeClr val="accent1">
                              <a:lumMod val="50000"/>
                            </a:schemeClr>
                          </a:solidFill>
                          <a:latin typeface="Century Gothic" panose="020B0502020202020204" pitchFamily="34" charset="0"/>
                        </a:rPr>
                        <a:t>Katze</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sitzt</a:t>
                      </a:r>
                      <a:r>
                        <a:rPr lang="en-GB" sz="2400" b="0" dirty="0">
                          <a:solidFill>
                            <a:schemeClr val="accent1">
                              <a:lumMod val="50000"/>
                            </a:schemeClr>
                          </a:solidFill>
                          <a:latin typeface="Century Gothic" panose="020B0502020202020204" pitchFamily="34" charset="0"/>
                        </a:rPr>
                        <a:t> </a:t>
                      </a:r>
                      <a:r>
                        <a:rPr lang="en-GB" sz="2400" b="1" u="sng" dirty="0">
                          <a:solidFill>
                            <a:schemeClr val="accent1">
                              <a:lumMod val="50000"/>
                            </a:schemeClr>
                          </a:solidFill>
                          <a:latin typeface="Century Gothic" panose="020B0502020202020204" pitchFamily="34" charset="0"/>
                        </a:rPr>
                        <a:t>auf</a:t>
                      </a:r>
                      <a:r>
                        <a:rPr lang="en-GB" sz="2400" b="0" u="sng" dirty="0">
                          <a:solidFill>
                            <a:schemeClr val="accent1">
                              <a:lumMod val="50000"/>
                            </a:schemeClr>
                          </a:solidFill>
                          <a:latin typeface="Century Gothic" panose="020B0502020202020204" pitchFamily="34" charset="0"/>
                        </a:rPr>
                        <a:t> </a:t>
                      </a:r>
                      <a:r>
                        <a:rPr lang="en-GB" sz="2400" b="0" u="none" dirty="0" err="1">
                          <a:solidFill>
                            <a:schemeClr val="accent1">
                              <a:lumMod val="50000"/>
                            </a:schemeClr>
                          </a:solidFill>
                          <a:latin typeface="Century Gothic" panose="020B0502020202020204" pitchFamily="34" charset="0"/>
                        </a:rPr>
                        <a:t>dem</a:t>
                      </a:r>
                      <a:r>
                        <a:rPr lang="en-GB" sz="2400" b="0" u="none" dirty="0">
                          <a:solidFill>
                            <a:schemeClr val="accent1">
                              <a:lumMod val="50000"/>
                            </a:schemeClr>
                          </a:solidFill>
                          <a:latin typeface="Century Gothic" panose="020B0502020202020204" pitchFamily="34" charset="0"/>
                        </a:rPr>
                        <a:t> Baum</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534440">
                <a:tc>
                  <a:txBody>
                    <a:bodyPr/>
                    <a:lstStyle/>
                    <a:p>
                      <a:pPr algn="ctr"/>
                      <a:r>
                        <a:rPr lang="en-GB" sz="2400" b="1" dirty="0">
                          <a:solidFill>
                            <a:schemeClr val="accent1">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Ich bin </a:t>
                      </a:r>
                      <a:r>
                        <a:rPr lang="en-GB" sz="2400" b="1" u="sng" dirty="0" err="1">
                          <a:solidFill>
                            <a:schemeClr val="accent1">
                              <a:lumMod val="50000"/>
                            </a:schemeClr>
                          </a:solidFill>
                          <a:latin typeface="Century Gothic" panose="020B0502020202020204" pitchFamily="34" charset="0"/>
                        </a:rPr>
                        <a:t>vor</a:t>
                      </a:r>
                      <a:r>
                        <a:rPr lang="en-GB" sz="2400" b="0" u="none" baseline="0" dirty="0">
                          <a:solidFill>
                            <a:schemeClr val="accent1">
                              <a:lumMod val="50000"/>
                            </a:schemeClr>
                          </a:solidFill>
                          <a:latin typeface="Century Gothic" panose="020B0502020202020204" pitchFamily="34" charset="0"/>
                        </a:rPr>
                        <a:t> der Universität</a:t>
                      </a:r>
                      <a:r>
                        <a:rPr lang="en-GB" sz="2400" b="0" u="none"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534440">
                <a:tc>
                  <a:txBody>
                    <a:bodyPr/>
                    <a:lstStyle/>
                    <a:p>
                      <a:pPr algn="ctr"/>
                      <a:r>
                        <a:rPr lang="en-GB" sz="2400" b="1" dirty="0">
                          <a:solidFill>
                            <a:schemeClr val="accent1">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Er </a:t>
                      </a:r>
                      <a:r>
                        <a:rPr lang="en-GB" sz="2400" b="0" dirty="0" err="1">
                          <a:solidFill>
                            <a:schemeClr val="accent1">
                              <a:lumMod val="50000"/>
                            </a:schemeClr>
                          </a:solidFill>
                          <a:latin typeface="Century Gothic" panose="020B0502020202020204" pitchFamily="34" charset="0"/>
                        </a:rPr>
                        <a:t>erzählt</a:t>
                      </a:r>
                      <a:r>
                        <a:rPr lang="en-GB" sz="2400" b="0" dirty="0">
                          <a:solidFill>
                            <a:schemeClr val="accent1">
                              <a:lumMod val="50000"/>
                            </a:schemeClr>
                          </a:solidFill>
                          <a:latin typeface="Century Gothic" panose="020B0502020202020204" pitchFamily="34" charset="0"/>
                        </a:rPr>
                        <a:t> </a:t>
                      </a:r>
                      <a:r>
                        <a:rPr lang="en-GB" sz="2400" b="1" u="sng" dirty="0" err="1">
                          <a:solidFill>
                            <a:schemeClr val="accent1">
                              <a:lumMod val="50000"/>
                            </a:schemeClr>
                          </a:solidFill>
                          <a:latin typeface="Century Gothic" panose="020B0502020202020204" pitchFamily="34" charset="0"/>
                        </a:rPr>
                        <a:t>uns</a:t>
                      </a:r>
                      <a:r>
                        <a:rPr lang="en-GB" sz="2400" b="1" u="none" dirty="0">
                          <a:solidFill>
                            <a:schemeClr val="accent1">
                              <a:lumMod val="50000"/>
                            </a:schemeClr>
                          </a:solidFill>
                          <a:latin typeface="Century Gothic" panose="020B0502020202020204" pitchFamily="34" charset="0"/>
                        </a:rPr>
                        <a:t> </a:t>
                      </a:r>
                      <a:r>
                        <a:rPr lang="en-GB" sz="2400" b="0" u="none" dirty="0" err="1">
                          <a:solidFill>
                            <a:schemeClr val="accent1">
                              <a:lumMod val="50000"/>
                            </a:schemeClr>
                          </a:solidFill>
                          <a:latin typeface="Century Gothic" panose="020B0502020202020204" pitchFamily="34" charset="0"/>
                        </a:rPr>
                        <a:t>jedoch</a:t>
                      </a:r>
                      <a:r>
                        <a:rPr lang="en-GB" sz="2400" b="0" u="none" dirty="0">
                          <a:solidFill>
                            <a:schemeClr val="accent1">
                              <a:lumMod val="50000"/>
                            </a:schemeClr>
                          </a:solidFill>
                          <a:latin typeface="Century Gothic" panose="020B0502020202020204" pitchFamily="34" charset="0"/>
                        </a:rPr>
                        <a:t> die </a:t>
                      </a:r>
                      <a:r>
                        <a:rPr lang="en-GB" sz="2400" b="0" u="none" dirty="0" err="1">
                          <a:solidFill>
                            <a:schemeClr val="accent1">
                              <a:lumMod val="50000"/>
                            </a:schemeClr>
                          </a:solidFill>
                          <a:latin typeface="Century Gothic" panose="020B0502020202020204" pitchFamily="34" charset="0"/>
                        </a:rPr>
                        <a:t>Wahrheit</a:t>
                      </a:r>
                      <a:r>
                        <a:rPr lang="en-GB" sz="2400" b="0" u="none"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534440">
                <a:tc>
                  <a:txBody>
                    <a:bodyPr/>
                    <a:lstStyle/>
                    <a:p>
                      <a:pPr algn="ctr"/>
                      <a:r>
                        <a:rPr lang="en-GB" sz="2400" b="1" dirty="0">
                          <a:solidFill>
                            <a:schemeClr val="accent1">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Sie </a:t>
                      </a:r>
                      <a:r>
                        <a:rPr lang="en-GB" sz="2400" b="1" u="sng" dirty="0" err="1">
                          <a:solidFill>
                            <a:schemeClr val="accent1">
                              <a:lumMod val="50000"/>
                            </a:schemeClr>
                          </a:solidFill>
                          <a:latin typeface="Century Gothic" panose="020B0502020202020204" pitchFamily="34" charset="0"/>
                        </a:rPr>
                        <a:t>erzählt</a:t>
                      </a:r>
                      <a:r>
                        <a:rPr lang="en-GB" sz="2400" b="0" dirty="0">
                          <a:solidFill>
                            <a:schemeClr val="accent1">
                              <a:lumMod val="50000"/>
                            </a:schemeClr>
                          </a:solidFill>
                          <a:latin typeface="Century Gothic" panose="020B0502020202020204" pitchFamily="34" charset="0"/>
                        </a:rPr>
                        <a:t> die </a:t>
                      </a:r>
                      <a:r>
                        <a:rPr lang="en-GB" sz="2400" b="0" dirty="0" err="1">
                          <a:solidFill>
                            <a:schemeClr val="accent1">
                              <a:lumMod val="50000"/>
                            </a:schemeClr>
                          </a:solidFill>
                          <a:latin typeface="Century Gothic" panose="020B0502020202020204" pitchFamily="34" charset="0"/>
                        </a:rPr>
                        <a:t>bekannte</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Geschichte</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614114">
                <a:tc>
                  <a:txBody>
                    <a:bodyPr/>
                    <a:lstStyle/>
                    <a:p>
                      <a:pPr algn="ctr"/>
                      <a:r>
                        <a:rPr lang="en-GB" sz="2400" b="1" dirty="0">
                          <a:solidFill>
                            <a:schemeClr val="accent1">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1">
                              <a:lumMod val="50000"/>
                            </a:schemeClr>
                          </a:solidFill>
                          <a:latin typeface="Century Gothic" panose="020B0502020202020204" pitchFamily="34" charset="0"/>
                        </a:rPr>
                        <a:t>Das </a:t>
                      </a:r>
                      <a:r>
                        <a:rPr lang="en-GB" sz="2400" b="0" dirty="0" err="1">
                          <a:solidFill>
                            <a:schemeClr val="accent1">
                              <a:lumMod val="50000"/>
                            </a:schemeClr>
                          </a:solidFill>
                          <a:latin typeface="Century Gothic" panose="020B0502020202020204" pitchFamily="34" charset="0"/>
                        </a:rPr>
                        <a:t>Gebäude</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ist</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ein</a:t>
                      </a:r>
                      <a:r>
                        <a:rPr lang="en-GB" sz="2400" b="0" dirty="0">
                          <a:solidFill>
                            <a:schemeClr val="accent1">
                              <a:lumMod val="50000"/>
                            </a:schemeClr>
                          </a:solidFill>
                          <a:latin typeface="Century Gothic" panose="020B0502020202020204" pitchFamily="34" charset="0"/>
                        </a:rPr>
                        <a:t> Teil von </a:t>
                      </a:r>
                      <a:r>
                        <a:rPr lang="en-GB" sz="2400" b="0" u="none" dirty="0">
                          <a:solidFill>
                            <a:schemeClr val="accent1">
                              <a:lumMod val="50000"/>
                            </a:schemeClr>
                          </a:solidFill>
                          <a:latin typeface="Century Gothic" panose="020B0502020202020204" pitchFamily="34" charset="0"/>
                        </a:rPr>
                        <a:t>der </a:t>
                      </a:r>
                      <a:r>
                        <a:rPr lang="en-GB" sz="2400" b="1" u="sng" dirty="0" err="1">
                          <a:solidFill>
                            <a:schemeClr val="accent1">
                              <a:lumMod val="50000"/>
                            </a:schemeClr>
                          </a:solidFill>
                          <a:latin typeface="Century Gothic" panose="020B0502020202020204" pitchFamily="34" charset="0"/>
                        </a:rPr>
                        <a:t>Geschichte</a:t>
                      </a:r>
                      <a:r>
                        <a:rPr lang="en-GB" sz="2400" b="1" u="sng"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sp>
        <p:nvSpPr>
          <p:cNvPr id="2" name="Rectangle 1"/>
          <p:cNvSpPr/>
          <p:nvPr/>
        </p:nvSpPr>
        <p:spPr>
          <a:xfrm>
            <a:off x="3412273" y="289055"/>
            <a:ext cx="792682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Lies die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Sätze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Welche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Optionen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passen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Ein Wort?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Zwei</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oder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drei</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Wörter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 name="TextBox 2"/>
          <p:cNvSpPr txBox="1"/>
          <p:nvPr/>
        </p:nvSpPr>
        <p:spPr>
          <a:xfrm>
            <a:off x="6517744" y="1794858"/>
            <a:ext cx="5380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Universität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Gebäude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Baum</a:t>
            </a:r>
          </a:p>
        </p:txBody>
      </p:sp>
      <p:sp>
        <p:nvSpPr>
          <p:cNvPr id="8" name="TextBox 7"/>
          <p:cNvSpPr txBox="1"/>
          <p:nvPr/>
        </p:nvSpPr>
        <p:spPr>
          <a:xfrm>
            <a:off x="6545874" y="1800470"/>
            <a:ext cx="5191398" cy="461665"/>
          </a:xfrm>
          <a:prstGeom prst="rect">
            <a:avLst/>
          </a:prstGeom>
          <a:solidFill>
            <a:schemeClr val="bg1"/>
          </a:solidFill>
        </p:spPr>
        <p:txBody>
          <a:bodyPr wrap="square" rtlCol="0">
            <a:spAutoFit/>
          </a:bodyPr>
          <a:lstStyle/>
          <a:p>
            <a:pPr lvl="0">
              <a:defRPr/>
            </a:pPr>
            <a:r>
              <a:rPr lang="en-GB" sz="2400" dirty="0">
                <a:solidFill>
                  <a:srgbClr val="4472C4">
                    <a:lumMod val="50000"/>
                  </a:srgbClr>
                </a:solidFill>
              </a:rPr>
              <a:t>Universität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Gebäude</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lang="en-GB" sz="2400" dirty="0">
                <a:solidFill>
                  <a:srgbClr val="4472C4">
                    <a:lumMod val="50000"/>
                  </a:srgbClr>
                </a:solidFill>
              </a:rPr>
              <a:t>Baum</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9" name="TextBox 8"/>
          <p:cNvSpPr txBox="1"/>
          <p:nvPr/>
        </p:nvSpPr>
        <p:spPr>
          <a:xfrm>
            <a:off x="6562456" y="2315215"/>
            <a:ext cx="5380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lang="en-GB" sz="2400" dirty="0" err="1">
                <a:solidFill>
                  <a:srgbClr val="4472C4">
                    <a:lumMod val="50000"/>
                  </a:srgbClr>
                </a:solidFill>
                <a:latin typeface="Century Gothic" panose="020F0302020204030204"/>
              </a:rPr>
              <a:t>uns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p:cNvSpPr txBox="1"/>
          <p:nvPr/>
        </p:nvSpPr>
        <p:spPr>
          <a:xfrm>
            <a:off x="6484754" y="2871782"/>
            <a:ext cx="538089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Kunst / </a:t>
            </a:r>
            <a:r>
              <a:rPr lang="en-GB" sz="2200" dirty="0" err="1">
                <a:solidFill>
                  <a:srgbClr val="4472C4">
                    <a:lumMod val="50000"/>
                  </a:srgbClr>
                </a:solidFill>
                <a:latin typeface="Century Gothic" panose="020F0302020204030204"/>
              </a:rPr>
              <a:t>Hausaufgaben</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6484754" y="3427443"/>
            <a:ext cx="5380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F0302020204030204"/>
              </a:rPr>
              <a:t>gegeben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lang="en-GB" sz="2400" dirty="0" err="1">
                <a:solidFill>
                  <a:srgbClr val="4472C4">
                    <a:lumMod val="50000"/>
                  </a:srgbClr>
                </a:solidFill>
                <a:latin typeface="Century Gothic" panose="020F0302020204030204"/>
              </a:rPr>
              <a:t>neben</a:t>
            </a:r>
            <a:r>
              <a:rPr lang="en-GB" sz="2400" dirty="0">
                <a:solidFill>
                  <a:srgbClr val="4472C4">
                    <a:lumMod val="50000"/>
                  </a:srgbClr>
                </a:solidFill>
                <a:latin typeface="Century Gothic" panose="020F0302020204030204"/>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dirty="0" err="1">
                <a:solidFill>
                  <a:srgbClr val="4472C4">
                    <a:lumMod val="50000"/>
                  </a:srgbClr>
                </a:solidFill>
                <a:latin typeface="Century Gothic" panose="020F0302020204030204"/>
              </a:rPr>
              <a:t>hinter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p:cNvSpPr txBox="1"/>
          <p:nvPr/>
        </p:nvSpPr>
        <p:spPr>
          <a:xfrm>
            <a:off x="6490616" y="3944711"/>
            <a:ext cx="5380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F0302020204030204"/>
              </a:rPr>
              <a:t>hinter</a:t>
            </a:r>
            <a:r>
              <a:rPr lang="en-GB" sz="2400" dirty="0">
                <a:solidFill>
                  <a:srgbClr val="4472C4">
                    <a:lumMod val="50000"/>
                  </a:srgbClr>
                </a:solidFill>
                <a:latin typeface="Century Gothic" panose="020F0302020204030204"/>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neben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6517398" y="4439008"/>
            <a:ext cx="5380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F0302020204030204"/>
              </a:rPr>
              <a:t>ihnen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ohne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p:nvPr/>
        </p:nvSpPr>
        <p:spPr>
          <a:xfrm>
            <a:off x="6541461" y="5015981"/>
            <a:ext cx="5380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erlaubt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erklärt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geholfen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p:cNvSpPr txBox="1"/>
          <p:nvPr/>
        </p:nvSpPr>
        <p:spPr>
          <a:xfrm>
            <a:off x="6517398" y="5659198"/>
            <a:ext cx="5380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Baum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lang="en-GB" sz="2400" dirty="0" err="1">
                <a:solidFill>
                  <a:srgbClr val="4472C4">
                    <a:lumMod val="50000"/>
                  </a:srgbClr>
                </a:solidFill>
                <a:latin typeface="Century Gothic" panose="020F0302020204030204"/>
              </a:rPr>
              <a:t>Seite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Universität</a:t>
            </a:r>
          </a:p>
        </p:txBody>
      </p:sp>
      <p:sp>
        <p:nvSpPr>
          <p:cNvPr id="17" name="TextBox 16"/>
          <p:cNvSpPr txBox="1"/>
          <p:nvPr/>
        </p:nvSpPr>
        <p:spPr>
          <a:xfrm>
            <a:off x="6540553" y="2315255"/>
            <a:ext cx="538089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ihr</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lang="en-GB" sz="2400" b="1" dirty="0" err="1">
                <a:solidFill>
                  <a:srgbClr val="DAA520"/>
                </a:solidFill>
                <a:latin typeface="Century Gothic" panose="020F0302020204030204"/>
              </a:rPr>
              <a:t>uns</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8" name="TextBox 17"/>
          <p:cNvSpPr txBox="1"/>
          <p:nvPr/>
        </p:nvSpPr>
        <p:spPr>
          <a:xfrm>
            <a:off x="6520327" y="2877824"/>
            <a:ext cx="5380892"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err="1">
                <a:solidFill>
                  <a:srgbClr val="DAA520"/>
                </a:solidFill>
                <a:latin typeface="Century Gothic" panose="020F0302020204030204"/>
              </a:rPr>
              <a:t>Antwort</a:t>
            </a:r>
            <a:r>
              <a:rPr lang="en-GB" sz="2200" b="1" dirty="0">
                <a:solidFill>
                  <a:srgbClr val="DAA520"/>
                </a:solidFill>
                <a:latin typeface="Century Gothic" panose="020F0302020204030204"/>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200" b="1" dirty="0">
                <a:solidFill>
                  <a:srgbClr val="DAA520"/>
                </a:solidFill>
                <a:latin typeface="Century Gothic" panose="020F0302020204030204"/>
              </a:rPr>
              <a:t>Kunst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lang="en-GB" sz="2200" b="1" dirty="0" err="1">
                <a:solidFill>
                  <a:srgbClr val="DAA520"/>
                </a:solidFill>
                <a:latin typeface="Century Gothic" panose="020F0302020204030204"/>
              </a:rPr>
              <a:t>Hausaufgaben</a:t>
            </a:r>
            <a:endParaRPr kumimoji="0" lang="en-GB" sz="22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9" name="TextBox 18"/>
          <p:cNvSpPr txBox="1"/>
          <p:nvPr/>
        </p:nvSpPr>
        <p:spPr>
          <a:xfrm>
            <a:off x="6501702" y="3420137"/>
            <a:ext cx="538089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F0302020204030204"/>
              </a:rPr>
              <a:t>gegeben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lang="en-GB" sz="2400" b="1" dirty="0" err="1">
                <a:solidFill>
                  <a:srgbClr val="DAA520"/>
                </a:solidFill>
                <a:latin typeface="Century Gothic" panose="020F0302020204030204"/>
              </a:rPr>
              <a:t>neben</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b="1" dirty="0" err="1">
                <a:solidFill>
                  <a:srgbClr val="DAA520"/>
                </a:solidFill>
                <a:latin typeface="Century Gothic" panose="020F0302020204030204"/>
              </a:rPr>
              <a:t>hinter</a:t>
            </a:r>
            <a:endParaRPr lang="en-GB" sz="2400" b="1" dirty="0">
              <a:solidFill>
                <a:srgbClr val="DAA520"/>
              </a:solidFill>
              <a:latin typeface="Century Gothic" panose="020F0302020204030204"/>
            </a:endParaRPr>
          </a:p>
        </p:txBody>
      </p:sp>
      <p:sp>
        <p:nvSpPr>
          <p:cNvPr id="20" name="TextBox 19"/>
          <p:cNvSpPr txBox="1"/>
          <p:nvPr/>
        </p:nvSpPr>
        <p:spPr>
          <a:xfrm>
            <a:off x="6523662" y="4449879"/>
            <a:ext cx="5332074"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DAA520"/>
                </a:solidFill>
                <a:latin typeface="Century Gothic" panose="020F0302020204030204"/>
              </a:rPr>
              <a:t>ihnen</a:t>
            </a:r>
            <a:r>
              <a:rPr lang="en-GB" sz="2400" b="1" dirty="0">
                <a:solidFill>
                  <a:srgbClr val="DAA520"/>
                </a:solidFill>
                <a:latin typeface="Century Gothic" panose="020F0302020204030204"/>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unser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ohne</a:t>
            </a:r>
            <a:endParaRPr lang="en-GB" sz="2400" dirty="0">
              <a:solidFill>
                <a:srgbClr val="4472C4">
                  <a:lumMod val="50000"/>
                </a:srgbClr>
              </a:solidFill>
              <a:latin typeface="Century Gothic" panose="020F0302020204030204"/>
            </a:endParaRPr>
          </a:p>
        </p:txBody>
      </p:sp>
      <p:sp>
        <p:nvSpPr>
          <p:cNvPr id="21" name="TextBox 20"/>
          <p:cNvSpPr txBox="1"/>
          <p:nvPr/>
        </p:nvSpPr>
        <p:spPr>
          <a:xfrm>
            <a:off x="6500796" y="3953292"/>
            <a:ext cx="538089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hinter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aus</a:t>
            </a:r>
            <a:r>
              <a:rPr kumimoji="0" lang="en-GB" sz="24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neben</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2" name="TextBox 21"/>
          <p:cNvSpPr txBox="1"/>
          <p:nvPr/>
        </p:nvSpPr>
        <p:spPr>
          <a:xfrm>
            <a:off x="6525419" y="5025981"/>
            <a:ext cx="538089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F0302020204030204"/>
              </a:rPr>
              <a:t>erlaubt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lang="en-GB" sz="2400" b="1" dirty="0" err="1">
                <a:solidFill>
                  <a:srgbClr val="DAA520"/>
                </a:solidFill>
                <a:latin typeface="Century Gothic" panose="020F0302020204030204"/>
              </a:rPr>
              <a:t>erklärt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lang="en-GB" sz="2400" dirty="0" err="1">
                <a:solidFill>
                  <a:srgbClr val="4472C4">
                    <a:lumMod val="50000"/>
                  </a:srgbClr>
                </a:solidFill>
                <a:latin typeface="Century Gothic" panose="020F0302020204030204"/>
              </a:rPr>
              <a:t>geholfen</a:t>
            </a:r>
            <a:endParaRPr lang="en-GB" sz="2400" dirty="0">
              <a:solidFill>
                <a:srgbClr val="4472C4">
                  <a:lumMod val="50000"/>
                </a:srgbClr>
              </a:solidFill>
              <a:latin typeface="Century Gothic" panose="020F0302020204030204"/>
            </a:endParaRPr>
          </a:p>
        </p:txBody>
      </p:sp>
      <p:sp>
        <p:nvSpPr>
          <p:cNvPr id="23" name="TextBox 22"/>
          <p:cNvSpPr txBox="1"/>
          <p:nvPr/>
        </p:nvSpPr>
        <p:spPr>
          <a:xfrm>
            <a:off x="6517398" y="5666504"/>
            <a:ext cx="538089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F0302020204030204"/>
              </a:rPr>
              <a:t>Baum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dirty="0" err="1">
                <a:solidFill>
                  <a:schemeClr val="accent5">
                    <a:lumMod val="50000"/>
                  </a:schemeClr>
                </a:solidFill>
                <a:latin typeface="Century Gothic" panose="020F0302020204030204"/>
              </a:rPr>
              <a:t>Seite</a:t>
            </a:r>
            <a:r>
              <a:rPr kumimoji="0" lang="en-GB" sz="2400" i="0" u="none" strike="noStrike" kern="1200" cap="none" spc="0" normalizeH="0" baseline="0" noProof="0" dirty="0">
                <a:ln>
                  <a:noFill/>
                </a:ln>
                <a:solidFill>
                  <a:schemeClr val="accent5">
                    <a:lumMod val="50000"/>
                  </a:schemeClr>
                </a:solidFill>
                <a:effectLst/>
                <a:uLnTx/>
                <a:uFillTx/>
                <a:latin typeface="Century Gothic" panose="020F0302020204030204"/>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b="1" dirty="0">
                <a:solidFill>
                  <a:srgbClr val="DAA520"/>
                </a:solidFill>
                <a:latin typeface="Century Gothic" panose="020F0302020204030204"/>
              </a:rPr>
              <a:t>Universität</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7" name="Title 6">
            <a:extLst>
              <a:ext uri="{FF2B5EF4-FFF2-40B4-BE49-F238E27FC236}">
                <a16:creationId xmlns:a16="http://schemas.microsoft.com/office/drawing/2014/main" id="{3132DA25-F125-854E-B230-9E0531EA01E3}"/>
              </a:ext>
            </a:extLst>
          </p:cNvPr>
          <p:cNvSpPr>
            <a:spLocks noGrp="1"/>
          </p:cNvSpPr>
          <p:nvPr>
            <p:ph type="title"/>
          </p:nvPr>
        </p:nvSpPr>
        <p:spPr>
          <a:xfrm>
            <a:off x="152400" y="82242"/>
            <a:ext cx="2989811" cy="1037549"/>
          </a:xfrm>
        </p:spPr>
        <p:txBody>
          <a:bodyPr>
            <a:normAutofit/>
          </a:bodyPr>
          <a:lstStyle/>
          <a:p>
            <a:r>
              <a:rPr lang="en-GB" sz="3600" b="1" dirty="0">
                <a:solidFill>
                  <a:schemeClr val="bg1"/>
                </a:solidFill>
              </a:rPr>
              <a:t>3, 2 </a:t>
            </a:r>
            <a:r>
              <a:rPr lang="en-GB" sz="3600" b="1" dirty="0" err="1">
                <a:solidFill>
                  <a:schemeClr val="bg1"/>
                </a:solidFill>
              </a:rPr>
              <a:t>oder</a:t>
            </a:r>
            <a:r>
              <a:rPr lang="en-GB" sz="3600" b="1" dirty="0">
                <a:solidFill>
                  <a:schemeClr val="bg1"/>
                </a:solidFill>
              </a:rPr>
              <a:t> 1?</a:t>
            </a:r>
            <a:endParaRPr lang="en-US" sz="3600" dirty="0">
              <a:solidFill>
                <a:schemeClr val="bg1"/>
              </a:solidFill>
            </a:endParaRPr>
          </a:p>
        </p:txBody>
      </p:sp>
      <p:sp>
        <p:nvSpPr>
          <p:cNvPr id="24"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833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p:bldP spid="10" grpId="0"/>
      <p:bldP spid="11" grpId="0"/>
      <p:bldP spid="12" grpId="0"/>
      <p:bldP spid="13" grpId="0"/>
      <p:bldP spid="14" grpId="0"/>
      <p:bldP spid="15" grpId="0"/>
      <p:bldP spid="17" grpId="0" animBg="1"/>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Making plans</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b="1" i="1" dirty="0" err="1">
                <a:solidFill>
                  <a:prstClr val="white"/>
                </a:solidFill>
              </a:rPr>
              <a:t>zu</a:t>
            </a:r>
            <a:r>
              <a:rPr lang="en-GB" sz="3000" dirty="0">
                <a:solidFill>
                  <a:prstClr val="white"/>
                </a:solidFill>
              </a:rPr>
              <a:t> + infinitive [revisited]</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 several SSC, develop fluency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5 - Lesson 68</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73268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400" dirty="0">
                <a:solidFill>
                  <a:prstClr val="white"/>
                </a:solidFill>
                <a:latin typeface="Century Gothic" panose="020B0502020202020204" pitchFamily="34" charset="0"/>
              </a:rPr>
              <a:t>Heike Krüsemann / Rachel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14 / 01/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643356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252603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02557" y="93581"/>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4E534B75-28FD-4322-BE80-078EC888C514}"/>
              </a:ext>
            </a:extLst>
          </p:cNvPr>
          <p:cNvPicPr>
            <a:picLocks noChangeAspect="1"/>
          </p:cNvPicPr>
          <p:nvPr/>
        </p:nvPicPr>
        <p:blipFill>
          <a:blip r:embed="rId7"/>
          <a:stretch>
            <a:fillRect/>
          </a:stretch>
        </p:blipFill>
        <p:spPr>
          <a:xfrm>
            <a:off x="9822605" y="598367"/>
            <a:ext cx="2126603" cy="2517703"/>
          </a:xfrm>
          <a:prstGeom prst="rect">
            <a:avLst/>
          </a:prstGeom>
        </p:spPr>
      </p:pic>
      <p:sp>
        <p:nvSpPr>
          <p:cNvPr id="11" name="Speech Bubble: Rectangle with Corners Rounded 10">
            <a:extLst>
              <a:ext uri="{FF2B5EF4-FFF2-40B4-BE49-F238E27FC236}">
                <a16:creationId xmlns:a16="http://schemas.microsoft.com/office/drawing/2014/main" id="{8BEB95BA-42C5-4041-8550-DDC7000DBA5E}"/>
              </a:ext>
            </a:extLst>
          </p:cNvPr>
          <p:cNvSpPr/>
          <p:nvPr/>
        </p:nvSpPr>
        <p:spPr>
          <a:xfrm>
            <a:off x="6990766" y="5798306"/>
            <a:ext cx="2643739" cy="378960"/>
          </a:xfrm>
          <a:prstGeom prst="wedgeRoundRectCallout">
            <a:avLst>
              <a:gd name="adj1" fmla="val -49402"/>
              <a:gd name="adj2" fmla="val 37498"/>
              <a:gd name="adj3" fmla="val 16667"/>
            </a:avLst>
          </a:prstGeom>
          <a:solidFill>
            <a:srgbClr val="115076"/>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der Roman – novel</a:t>
            </a:r>
            <a:endParaRPr lang="en-GB" sz="2400" dirty="0">
              <a:solidFill>
                <a:schemeClr val="bg1"/>
              </a:solidFill>
            </a:endParaRPr>
          </a:p>
        </p:txBody>
      </p:sp>
      <p:sp>
        <p:nvSpPr>
          <p:cNvPr id="12" name="TextBox 11">
            <a:extLst>
              <a:ext uri="{FF2B5EF4-FFF2-40B4-BE49-F238E27FC236}">
                <a16:creationId xmlns:a16="http://schemas.microsoft.com/office/drawing/2014/main" id="{BB928B29-C023-427D-A645-8BF1D176AAB8}"/>
              </a:ext>
            </a:extLst>
          </p:cNvPr>
          <p:cNvSpPr txBox="1"/>
          <p:nvPr/>
        </p:nvSpPr>
        <p:spPr>
          <a:xfrm>
            <a:off x="641667" y="2798970"/>
            <a:ext cx="9386453" cy="2246769"/>
          </a:xfrm>
          <a:prstGeom prst="rect">
            <a:avLst/>
          </a:prstGeom>
          <a:noFill/>
        </p:spPr>
        <p:txBody>
          <a:bodyPr wrap="square" rtlCol="0">
            <a:spAutoFit/>
          </a:bodyPr>
          <a:lstStyle/>
          <a:p>
            <a:r>
              <a:rPr lang="de-DE" sz="2000" dirty="0">
                <a:solidFill>
                  <a:schemeClr val="accent5">
                    <a:lumMod val="50000"/>
                  </a:schemeClr>
                </a:solidFill>
              </a:rPr>
              <a:t>Siddharta:	Ich werde stehen und warten.	</a:t>
            </a:r>
            <a:br>
              <a:rPr lang="de-DE" sz="2000" dirty="0">
                <a:solidFill>
                  <a:schemeClr val="accent5">
                    <a:lumMod val="50000"/>
                  </a:schemeClr>
                </a:solidFill>
              </a:rPr>
            </a:br>
            <a:r>
              <a:rPr lang="de-DE" sz="2000" dirty="0">
                <a:solidFill>
                  <a:srgbClr val="F66400"/>
                </a:solidFill>
              </a:rPr>
              <a:t>Vater:	 	Du wirst müde werden, Siddharta.   	</a:t>
            </a:r>
            <a:br>
              <a:rPr lang="de-DE" sz="2000" dirty="0">
                <a:solidFill>
                  <a:srgbClr val="F66400"/>
                </a:solidFill>
              </a:rPr>
            </a:br>
            <a:r>
              <a:rPr lang="de-DE" sz="2000" dirty="0">
                <a:solidFill>
                  <a:schemeClr val="accent5">
                    <a:lumMod val="50000"/>
                  </a:schemeClr>
                </a:solidFill>
              </a:rPr>
              <a:t>Siddharta:	Ich werde müde werden.   		</a:t>
            </a:r>
            <a:br>
              <a:rPr lang="de-DE" sz="2000" dirty="0">
                <a:solidFill>
                  <a:schemeClr val="accent5">
                    <a:lumMod val="50000"/>
                  </a:schemeClr>
                </a:solidFill>
              </a:rPr>
            </a:br>
            <a:r>
              <a:rPr lang="de-DE" sz="2000" dirty="0">
                <a:solidFill>
                  <a:srgbClr val="F66400"/>
                </a:solidFill>
              </a:rPr>
              <a:t>Vater:		Du wirst einschlafen, Siddharta.  </a:t>
            </a:r>
            <a:r>
              <a:rPr lang="de-DE" sz="2000" dirty="0">
                <a:solidFill>
                  <a:srgbClr val="C00000"/>
                </a:solidFill>
              </a:rPr>
              <a:t>	</a:t>
            </a:r>
            <a:br>
              <a:rPr lang="de-DE" sz="2000" dirty="0">
                <a:solidFill>
                  <a:srgbClr val="C00000"/>
                </a:solidFill>
              </a:rPr>
            </a:br>
            <a:r>
              <a:rPr lang="de-DE" sz="2000" dirty="0">
                <a:solidFill>
                  <a:schemeClr val="accent5">
                    <a:lumMod val="50000"/>
                  </a:schemeClr>
                </a:solidFill>
              </a:rPr>
              <a:t>Siddharta:	Ich werde nicht einschlafen</a:t>
            </a:r>
            <a:r>
              <a:rPr lang="de-DE" sz="2000" i="1" dirty="0">
                <a:solidFill>
                  <a:schemeClr val="accent5">
                    <a:lumMod val="50000"/>
                  </a:schemeClr>
                </a:solidFill>
              </a:rPr>
              <a:t>.   	</a:t>
            </a:r>
            <a:endParaRPr lang="de-DE" sz="2000" dirty="0">
              <a:solidFill>
                <a:schemeClr val="accent5">
                  <a:lumMod val="50000"/>
                </a:schemeClr>
              </a:solidFill>
            </a:endParaRPr>
          </a:p>
          <a:p>
            <a:r>
              <a:rPr lang="de-DE" sz="2000" dirty="0">
                <a:solidFill>
                  <a:srgbClr val="F66400"/>
                </a:solidFill>
              </a:rPr>
              <a:t>Vater:		Du wirst sterben, Siddharta.    </a:t>
            </a:r>
            <a:r>
              <a:rPr lang="de-DE" sz="2000" dirty="0">
                <a:solidFill>
                  <a:srgbClr val="C00000"/>
                </a:solidFill>
              </a:rPr>
              <a:t>		</a:t>
            </a:r>
            <a:br>
              <a:rPr lang="de-DE" sz="2000" dirty="0">
                <a:solidFill>
                  <a:srgbClr val="C00000"/>
                </a:solidFill>
              </a:rPr>
            </a:br>
            <a:r>
              <a:rPr lang="de-DE" sz="2000" dirty="0">
                <a:solidFill>
                  <a:schemeClr val="accent5">
                    <a:lumMod val="50000"/>
                  </a:schemeClr>
                </a:solidFill>
              </a:rPr>
              <a:t>Siddharta:	Ich werde sterben. 			</a:t>
            </a:r>
            <a:endParaRPr lang="en-US" sz="2000" i="1" dirty="0">
              <a:solidFill>
                <a:schemeClr val="accent5">
                  <a:lumMod val="50000"/>
                </a:schemeClr>
              </a:solidFill>
            </a:endParaRPr>
          </a:p>
        </p:txBody>
      </p:sp>
      <p:sp>
        <p:nvSpPr>
          <p:cNvPr id="13" name="TextBox 12">
            <a:extLst>
              <a:ext uri="{FF2B5EF4-FFF2-40B4-BE49-F238E27FC236}">
                <a16:creationId xmlns:a16="http://schemas.microsoft.com/office/drawing/2014/main" id="{A401BE3D-C341-4AA3-8C0A-CC6F62CFFA41}"/>
              </a:ext>
            </a:extLst>
          </p:cNvPr>
          <p:cNvSpPr txBox="1"/>
          <p:nvPr/>
        </p:nvSpPr>
        <p:spPr>
          <a:xfrm>
            <a:off x="2686862" y="194495"/>
            <a:ext cx="6818276" cy="1938992"/>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In this scene from the novel </a:t>
            </a:r>
            <a:r>
              <a:rPr lang="en-US" sz="2000" i="1" dirty="0" err="1">
                <a:solidFill>
                  <a:srgbClr val="4472C4">
                    <a:lumMod val="50000"/>
                  </a:srgbClr>
                </a:solidFill>
                <a:latin typeface="Century Gothic" panose="020F0302020204030204"/>
              </a:rPr>
              <a:t>Siddharta</a:t>
            </a:r>
            <a:r>
              <a:rPr lang="en-US" sz="2000" i="1" dirty="0">
                <a:solidFill>
                  <a:srgbClr val="4472C4">
                    <a:lumMod val="50000"/>
                  </a:srgbClr>
                </a:solidFill>
                <a:latin typeface="Century Gothic" panose="020F0302020204030204"/>
              </a:rPr>
              <a:t>, by Hermann Hesse, </a:t>
            </a:r>
            <a:r>
              <a:rPr lang="en-US" sz="2000" dirty="0" err="1">
                <a:solidFill>
                  <a:srgbClr val="4472C4">
                    <a:lumMod val="50000"/>
                  </a:srgbClr>
                </a:solidFill>
                <a:latin typeface="Century Gothic" panose="020F0302020204030204"/>
              </a:rPr>
              <a:t>Siddharta</a:t>
            </a:r>
            <a:r>
              <a:rPr lang="en-US" sz="2000" dirty="0">
                <a:solidFill>
                  <a:srgbClr val="4472C4">
                    <a:lumMod val="50000"/>
                  </a:srgbClr>
                </a:solidFill>
                <a:latin typeface="Century Gothic" panose="020F0302020204030204"/>
              </a:rPr>
              <a:t> wants to leave home, but his father wants him to stay. So </a:t>
            </a:r>
            <a:r>
              <a:rPr lang="en-US" sz="2000" dirty="0" err="1">
                <a:solidFill>
                  <a:srgbClr val="4472C4">
                    <a:lumMod val="50000"/>
                  </a:srgbClr>
                </a:solidFill>
                <a:latin typeface="Century Gothic" panose="020F0302020204030204"/>
              </a:rPr>
              <a:t>Siddharta</a:t>
            </a:r>
            <a:r>
              <a:rPr lang="en-US" sz="2000" dirty="0">
                <a:solidFill>
                  <a:srgbClr val="4472C4">
                    <a:lumMod val="50000"/>
                  </a:srgbClr>
                </a:solidFill>
                <a:latin typeface="Century Gothic" panose="020F0302020204030204"/>
              </a:rPr>
              <a:t> stands outside his father’s house for several days, waiting patiently for his father to give his blessing for him to leave. This is a dialogue between </a:t>
            </a:r>
            <a:r>
              <a:rPr lang="en-US" sz="2000" dirty="0" err="1">
                <a:solidFill>
                  <a:srgbClr val="4472C4">
                    <a:lumMod val="50000"/>
                  </a:srgbClr>
                </a:solidFill>
                <a:latin typeface="Century Gothic" panose="020F0302020204030204"/>
              </a:rPr>
              <a:t>Siddharta</a:t>
            </a:r>
            <a:r>
              <a:rPr lang="en-US" sz="2000" dirty="0">
                <a:solidFill>
                  <a:srgbClr val="4472C4">
                    <a:lumMod val="50000"/>
                  </a:srgbClr>
                </a:solidFill>
                <a:latin typeface="Century Gothic" panose="020F0302020204030204"/>
              </a:rPr>
              <a:t> and his father.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Buddha, Buddhist, Famous, Figure, Healing, Man">
            <a:extLst>
              <a:ext uri="{FF2B5EF4-FFF2-40B4-BE49-F238E27FC236}">
                <a16:creationId xmlns:a16="http://schemas.microsoft.com/office/drawing/2014/main" id="{307095F1-CDC3-4BDC-9967-65391534AB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9172" y="4665372"/>
            <a:ext cx="1298599" cy="16204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4122B894-2A09-4C9F-9706-3FC5CCE453AE}"/>
              </a:ext>
            </a:extLst>
          </p:cNvPr>
          <p:cNvSpPr/>
          <p:nvPr/>
        </p:nvSpPr>
        <p:spPr>
          <a:xfrm>
            <a:off x="9824176" y="3172512"/>
            <a:ext cx="2319091" cy="3170099"/>
          </a:xfrm>
          <a:prstGeom prst="rect">
            <a:avLst/>
          </a:prstGeom>
          <a:solidFill>
            <a:srgbClr val="FFF4E7"/>
          </a:solidFill>
        </p:spPr>
        <p:txBody>
          <a:bodyPr wrap="square">
            <a:spAutoFit/>
          </a:bodyPr>
          <a:lstStyle/>
          <a:p>
            <a:r>
              <a:rPr lang="en-GB" sz="2000" dirty="0">
                <a:solidFill>
                  <a:srgbClr val="203864"/>
                </a:solidFill>
                <a:ea typeface="Calibri" panose="020F0502020204030204" pitchFamily="34" charset="0"/>
              </a:rPr>
              <a:t>Hermann Hesse, Autor, 1877-1962. 1922 </a:t>
            </a:r>
            <a:r>
              <a:rPr lang="en-GB" sz="2000" dirty="0" err="1">
                <a:solidFill>
                  <a:srgbClr val="203864"/>
                </a:solidFill>
                <a:ea typeface="Calibri" panose="020F0502020204030204" pitchFamily="34" charset="0"/>
              </a:rPr>
              <a:t>schreibt</a:t>
            </a:r>
            <a:r>
              <a:rPr lang="en-GB" sz="2000" dirty="0">
                <a:solidFill>
                  <a:srgbClr val="203864"/>
                </a:solidFill>
                <a:ea typeface="Calibri" panose="020F0502020204030204" pitchFamily="34" charset="0"/>
              </a:rPr>
              <a:t> </a:t>
            </a:r>
            <a:r>
              <a:rPr lang="en-GB" sz="2000" dirty="0" err="1">
                <a:solidFill>
                  <a:srgbClr val="203864"/>
                </a:solidFill>
                <a:ea typeface="Calibri" panose="020F0502020204030204" pitchFamily="34" charset="0"/>
              </a:rPr>
              <a:t>er</a:t>
            </a:r>
            <a:r>
              <a:rPr lang="en-GB" sz="2000" dirty="0">
                <a:solidFill>
                  <a:srgbClr val="203864"/>
                </a:solidFill>
                <a:ea typeface="Calibri" panose="020F0502020204030204" pitchFamily="34" charset="0"/>
              </a:rPr>
              <a:t> den Roman* </a:t>
            </a:r>
            <a:r>
              <a:rPr lang="en-GB" sz="2000" i="1" dirty="0" err="1">
                <a:solidFill>
                  <a:srgbClr val="203864"/>
                </a:solidFill>
                <a:ea typeface="Calibri" panose="020F0502020204030204" pitchFamily="34" charset="0"/>
              </a:rPr>
              <a:t>Siddharta</a:t>
            </a:r>
            <a:r>
              <a:rPr lang="en-GB" sz="2000" i="1" dirty="0">
                <a:solidFill>
                  <a:srgbClr val="203864"/>
                </a:solidFill>
                <a:ea typeface="Calibri" panose="020F0502020204030204" pitchFamily="34" charset="0"/>
              </a:rPr>
              <a:t> </a:t>
            </a:r>
            <a:r>
              <a:rPr lang="en-GB" sz="2000" i="1" dirty="0" err="1">
                <a:solidFill>
                  <a:srgbClr val="203864"/>
                </a:solidFill>
                <a:ea typeface="Calibri" panose="020F0502020204030204" pitchFamily="34" charset="0"/>
              </a:rPr>
              <a:t>über</a:t>
            </a:r>
            <a:r>
              <a:rPr lang="en-GB" sz="2000" i="1" dirty="0">
                <a:solidFill>
                  <a:srgbClr val="203864"/>
                </a:solidFill>
                <a:ea typeface="Calibri" panose="020F0502020204030204" pitchFamily="34" charset="0"/>
              </a:rPr>
              <a:t> das Leben des </a:t>
            </a:r>
            <a:r>
              <a:rPr lang="en-GB" sz="2000" i="1" dirty="0" err="1">
                <a:solidFill>
                  <a:srgbClr val="203864"/>
                </a:solidFill>
                <a:ea typeface="Calibri" panose="020F0502020204030204" pitchFamily="34" charset="0"/>
              </a:rPr>
              <a:t>jungen</a:t>
            </a:r>
            <a:r>
              <a:rPr lang="en-GB" sz="2000" i="1" dirty="0">
                <a:solidFill>
                  <a:srgbClr val="203864"/>
                </a:solidFill>
                <a:ea typeface="Calibri" panose="020F0502020204030204" pitchFamily="34" charset="0"/>
              </a:rPr>
              <a:t> Buddha</a:t>
            </a:r>
            <a:r>
              <a:rPr lang="en-GB" sz="2000" dirty="0">
                <a:solidFill>
                  <a:srgbClr val="203864"/>
                </a:solidFill>
                <a:ea typeface="Calibri" panose="020F0502020204030204" pitchFamily="34" charset="0"/>
              </a:rPr>
              <a:t>. </a:t>
            </a:r>
            <a:r>
              <a:rPr lang="de-DE" sz="2000" dirty="0">
                <a:solidFill>
                  <a:srgbClr val="203864"/>
                </a:solidFill>
                <a:ea typeface="Calibri" panose="020F0502020204030204" pitchFamily="34" charset="0"/>
              </a:rPr>
              <a:t>1946 gewinnt er den Nobelpreis für Literatur. </a:t>
            </a:r>
            <a:endParaRPr lang="en-GB" sz="2000" dirty="0">
              <a:solidFill>
                <a:srgbClr val="203864"/>
              </a:solidFill>
            </a:endParaRPr>
          </a:p>
        </p:txBody>
      </p:sp>
      <p:sp>
        <p:nvSpPr>
          <p:cNvPr id="15" name="TextBox 14">
            <a:extLst>
              <a:ext uri="{FF2B5EF4-FFF2-40B4-BE49-F238E27FC236}">
                <a16:creationId xmlns:a16="http://schemas.microsoft.com/office/drawing/2014/main" id="{D9142DEC-214F-485F-A84E-EE0C11A2C56E}"/>
              </a:ext>
            </a:extLst>
          </p:cNvPr>
          <p:cNvSpPr txBox="1"/>
          <p:nvPr/>
        </p:nvSpPr>
        <p:spPr>
          <a:xfrm>
            <a:off x="3849460" y="2746099"/>
            <a:ext cx="2342333" cy="461665"/>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17" name="TextBox 16">
            <a:extLst>
              <a:ext uri="{FF2B5EF4-FFF2-40B4-BE49-F238E27FC236}">
                <a16:creationId xmlns:a16="http://schemas.microsoft.com/office/drawing/2014/main" id="{C0845FA0-5244-43FC-AFBA-7EAE78C4CA84}"/>
              </a:ext>
            </a:extLst>
          </p:cNvPr>
          <p:cNvSpPr txBox="1"/>
          <p:nvPr/>
        </p:nvSpPr>
        <p:spPr>
          <a:xfrm>
            <a:off x="3571752" y="3185184"/>
            <a:ext cx="1749185" cy="252895"/>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18" name="TextBox 17">
            <a:extLst>
              <a:ext uri="{FF2B5EF4-FFF2-40B4-BE49-F238E27FC236}">
                <a16:creationId xmlns:a16="http://schemas.microsoft.com/office/drawing/2014/main" id="{E35CBEA8-B858-4231-AF75-419DC38BF076}"/>
              </a:ext>
            </a:extLst>
          </p:cNvPr>
          <p:cNvSpPr txBox="1"/>
          <p:nvPr/>
        </p:nvSpPr>
        <p:spPr>
          <a:xfrm>
            <a:off x="3859134" y="3490950"/>
            <a:ext cx="1749185" cy="269707"/>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19" name="TextBox 18">
            <a:extLst>
              <a:ext uri="{FF2B5EF4-FFF2-40B4-BE49-F238E27FC236}">
                <a16:creationId xmlns:a16="http://schemas.microsoft.com/office/drawing/2014/main" id="{90AFA601-B481-4C79-BCE6-902747F9109F}"/>
              </a:ext>
            </a:extLst>
          </p:cNvPr>
          <p:cNvSpPr txBox="1"/>
          <p:nvPr/>
        </p:nvSpPr>
        <p:spPr>
          <a:xfrm>
            <a:off x="2958797" y="3805461"/>
            <a:ext cx="2041478" cy="228499"/>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21" name="TextBox 20">
            <a:extLst>
              <a:ext uri="{FF2B5EF4-FFF2-40B4-BE49-F238E27FC236}">
                <a16:creationId xmlns:a16="http://schemas.microsoft.com/office/drawing/2014/main" id="{07BB481D-A6DC-4574-BDF7-D2ED0C2A69B4}"/>
              </a:ext>
            </a:extLst>
          </p:cNvPr>
          <p:cNvSpPr txBox="1"/>
          <p:nvPr/>
        </p:nvSpPr>
        <p:spPr>
          <a:xfrm>
            <a:off x="3859134" y="4104732"/>
            <a:ext cx="2106237" cy="27174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22" name="TextBox 21">
            <a:extLst>
              <a:ext uri="{FF2B5EF4-FFF2-40B4-BE49-F238E27FC236}">
                <a16:creationId xmlns:a16="http://schemas.microsoft.com/office/drawing/2014/main" id="{2229F834-2978-4DAD-847F-91B9949FFC5E}"/>
              </a:ext>
            </a:extLst>
          </p:cNvPr>
          <p:cNvSpPr txBox="1"/>
          <p:nvPr/>
        </p:nvSpPr>
        <p:spPr>
          <a:xfrm>
            <a:off x="3555445" y="4429343"/>
            <a:ext cx="947997" cy="234678"/>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23" name="TextBox 22">
            <a:extLst>
              <a:ext uri="{FF2B5EF4-FFF2-40B4-BE49-F238E27FC236}">
                <a16:creationId xmlns:a16="http://schemas.microsoft.com/office/drawing/2014/main" id="{4D65BEF9-20E0-42D3-B03C-3E37270DFE49}"/>
              </a:ext>
            </a:extLst>
          </p:cNvPr>
          <p:cNvSpPr txBox="1"/>
          <p:nvPr/>
        </p:nvSpPr>
        <p:spPr>
          <a:xfrm>
            <a:off x="3876695" y="4656003"/>
            <a:ext cx="901377" cy="442607"/>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pic>
        <p:nvPicPr>
          <p:cNvPr id="2052" name="Picture 4" descr="Okay, Hand, Gesture, Fingers, Buddha, Buddhist, India">
            <a:extLst>
              <a:ext uri="{FF2B5EF4-FFF2-40B4-BE49-F238E27FC236}">
                <a16:creationId xmlns:a16="http://schemas.microsoft.com/office/drawing/2014/main" id="{CC84A4DE-2669-4EDE-8FFB-9C8C4906520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8012" y="1344957"/>
            <a:ext cx="703712" cy="12730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7C59998-C83D-45D2-8C21-3BFC4E6F49F8}"/>
              </a:ext>
            </a:extLst>
          </p:cNvPr>
          <p:cNvSpPr/>
          <p:nvPr/>
        </p:nvSpPr>
        <p:spPr>
          <a:xfrm>
            <a:off x="6999459" y="3090840"/>
            <a:ext cx="2951449" cy="400110"/>
          </a:xfrm>
          <a:prstGeom prst="rect">
            <a:avLst/>
          </a:prstGeom>
        </p:spPr>
        <p:txBody>
          <a:bodyPr wrap="none">
            <a:spAutoFit/>
          </a:bodyPr>
          <a:lstStyle/>
          <a:p>
            <a:pPr lvl="0"/>
            <a:r>
              <a:rPr lang="de-DE" sz="2000" i="1" dirty="0">
                <a:solidFill>
                  <a:srgbClr val="F66400"/>
                </a:solidFill>
              </a:rPr>
              <a:t>You will become tired.</a:t>
            </a:r>
          </a:p>
        </p:txBody>
      </p:sp>
      <p:sp>
        <p:nvSpPr>
          <p:cNvPr id="8" name="Rectangle 7">
            <a:extLst>
              <a:ext uri="{FF2B5EF4-FFF2-40B4-BE49-F238E27FC236}">
                <a16:creationId xmlns:a16="http://schemas.microsoft.com/office/drawing/2014/main" id="{10AF3D57-60FF-4C47-ABBC-799A9B52BEF8}"/>
              </a:ext>
            </a:extLst>
          </p:cNvPr>
          <p:cNvSpPr/>
          <p:nvPr/>
        </p:nvSpPr>
        <p:spPr>
          <a:xfrm>
            <a:off x="7030686" y="2797692"/>
            <a:ext cx="2760692" cy="400110"/>
          </a:xfrm>
          <a:prstGeom prst="rect">
            <a:avLst/>
          </a:prstGeom>
        </p:spPr>
        <p:txBody>
          <a:bodyPr wrap="none">
            <a:spAutoFit/>
          </a:bodyPr>
          <a:lstStyle/>
          <a:p>
            <a:pPr lvl="0"/>
            <a:r>
              <a:rPr lang="de-DE" sz="2000" i="1" dirty="0">
                <a:solidFill>
                  <a:srgbClr val="4472C4">
                    <a:lumMod val="50000"/>
                  </a:srgbClr>
                </a:solidFill>
              </a:rPr>
              <a:t>I will stand and wait.</a:t>
            </a:r>
            <a:r>
              <a:rPr lang="de-DE" sz="2000" dirty="0">
                <a:solidFill>
                  <a:srgbClr val="4472C4">
                    <a:lumMod val="50000"/>
                  </a:srgbClr>
                </a:solidFill>
              </a:rPr>
              <a:t> </a:t>
            </a:r>
          </a:p>
        </p:txBody>
      </p:sp>
      <p:sp>
        <p:nvSpPr>
          <p:cNvPr id="9" name="Rectangle 8">
            <a:extLst>
              <a:ext uri="{FF2B5EF4-FFF2-40B4-BE49-F238E27FC236}">
                <a16:creationId xmlns:a16="http://schemas.microsoft.com/office/drawing/2014/main" id="{AD3338A2-9599-4120-B029-30D11EED2A57}"/>
              </a:ext>
            </a:extLst>
          </p:cNvPr>
          <p:cNvSpPr/>
          <p:nvPr/>
        </p:nvSpPr>
        <p:spPr>
          <a:xfrm>
            <a:off x="7036629" y="3409051"/>
            <a:ext cx="2533066" cy="400110"/>
          </a:xfrm>
          <a:prstGeom prst="rect">
            <a:avLst/>
          </a:prstGeom>
        </p:spPr>
        <p:txBody>
          <a:bodyPr wrap="none">
            <a:spAutoFit/>
          </a:bodyPr>
          <a:lstStyle/>
          <a:p>
            <a:pPr lvl="0"/>
            <a:r>
              <a:rPr lang="de-DE" sz="2000" i="1" dirty="0">
                <a:solidFill>
                  <a:srgbClr val="4472C4">
                    <a:lumMod val="50000"/>
                  </a:srgbClr>
                </a:solidFill>
              </a:rPr>
              <a:t>I will become tired.</a:t>
            </a:r>
          </a:p>
        </p:txBody>
      </p:sp>
      <p:sp>
        <p:nvSpPr>
          <p:cNvPr id="10" name="Rectangle 9">
            <a:extLst>
              <a:ext uri="{FF2B5EF4-FFF2-40B4-BE49-F238E27FC236}">
                <a16:creationId xmlns:a16="http://schemas.microsoft.com/office/drawing/2014/main" id="{26D7057B-335D-4E36-973F-FDA1ABE17D6C}"/>
              </a:ext>
            </a:extLst>
          </p:cNvPr>
          <p:cNvSpPr/>
          <p:nvPr/>
        </p:nvSpPr>
        <p:spPr>
          <a:xfrm>
            <a:off x="6990766" y="3691005"/>
            <a:ext cx="2501006" cy="400110"/>
          </a:xfrm>
          <a:prstGeom prst="rect">
            <a:avLst/>
          </a:prstGeom>
        </p:spPr>
        <p:txBody>
          <a:bodyPr wrap="none">
            <a:spAutoFit/>
          </a:bodyPr>
          <a:lstStyle/>
          <a:p>
            <a:pPr lvl="0"/>
            <a:r>
              <a:rPr lang="de-DE" sz="2000" i="1" dirty="0">
                <a:solidFill>
                  <a:srgbClr val="F66400"/>
                </a:solidFill>
              </a:rPr>
              <a:t>You will fall asleep.</a:t>
            </a:r>
          </a:p>
        </p:txBody>
      </p:sp>
      <p:sp>
        <p:nvSpPr>
          <p:cNvPr id="16" name="Rectangle 15">
            <a:extLst>
              <a:ext uri="{FF2B5EF4-FFF2-40B4-BE49-F238E27FC236}">
                <a16:creationId xmlns:a16="http://schemas.microsoft.com/office/drawing/2014/main" id="{DF479893-3F78-4B88-A13E-62270A371182}"/>
              </a:ext>
            </a:extLst>
          </p:cNvPr>
          <p:cNvSpPr/>
          <p:nvPr/>
        </p:nvSpPr>
        <p:spPr>
          <a:xfrm>
            <a:off x="7028522" y="4033960"/>
            <a:ext cx="2635658" cy="400110"/>
          </a:xfrm>
          <a:prstGeom prst="rect">
            <a:avLst/>
          </a:prstGeom>
        </p:spPr>
        <p:txBody>
          <a:bodyPr wrap="none">
            <a:spAutoFit/>
          </a:bodyPr>
          <a:lstStyle/>
          <a:p>
            <a:r>
              <a:rPr lang="de-DE" sz="2000" i="1" dirty="0">
                <a:solidFill>
                  <a:srgbClr val="4472C4">
                    <a:lumMod val="50000"/>
                  </a:srgbClr>
                </a:solidFill>
              </a:rPr>
              <a:t>I will not fall asleep</a:t>
            </a:r>
            <a:r>
              <a:rPr lang="de-DE" sz="2000" dirty="0">
                <a:solidFill>
                  <a:srgbClr val="4472C4">
                    <a:lumMod val="50000"/>
                  </a:srgbClr>
                </a:solidFill>
              </a:rPr>
              <a:t>. </a:t>
            </a:r>
            <a:endParaRPr lang="en-GB" dirty="0"/>
          </a:p>
        </p:txBody>
      </p:sp>
      <p:sp>
        <p:nvSpPr>
          <p:cNvPr id="20" name="Rectangle 19">
            <a:extLst>
              <a:ext uri="{FF2B5EF4-FFF2-40B4-BE49-F238E27FC236}">
                <a16:creationId xmlns:a16="http://schemas.microsoft.com/office/drawing/2014/main" id="{B4C39F99-E418-440C-BA47-1EFA2D5CFA56}"/>
              </a:ext>
            </a:extLst>
          </p:cNvPr>
          <p:cNvSpPr/>
          <p:nvPr/>
        </p:nvSpPr>
        <p:spPr>
          <a:xfrm>
            <a:off x="6999459" y="4339794"/>
            <a:ext cx="1633781" cy="400110"/>
          </a:xfrm>
          <a:prstGeom prst="rect">
            <a:avLst/>
          </a:prstGeom>
        </p:spPr>
        <p:txBody>
          <a:bodyPr wrap="none">
            <a:spAutoFit/>
          </a:bodyPr>
          <a:lstStyle/>
          <a:p>
            <a:pPr lvl="0"/>
            <a:r>
              <a:rPr lang="de-DE" sz="2000" i="1" dirty="0">
                <a:solidFill>
                  <a:srgbClr val="F66400"/>
                </a:solidFill>
              </a:rPr>
              <a:t>You will die.</a:t>
            </a:r>
          </a:p>
        </p:txBody>
      </p:sp>
      <p:sp>
        <p:nvSpPr>
          <p:cNvPr id="24" name="Rectangle 23">
            <a:extLst>
              <a:ext uri="{FF2B5EF4-FFF2-40B4-BE49-F238E27FC236}">
                <a16:creationId xmlns:a16="http://schemas.microsoft.com/office/drawing/2014/main" id="{2F077C20-2F81-4E57-9039-45BAADE7F36F}"/>
              </a:ext>
            </a:extLst>
          </p:cNvPr>
          <p:cNvSpPr/>
          <p:nvPr/>
        </p:nvSpPr>
        <p:spPr>
          <a:xfrm>
            <a:off x="7036629" y="4643031"/>
            <a:ext cx="1215397" cy="400110"/>
          </a:xfrm>
          <a:prstGeom prst="rect">
            <a:avLst/>
          </a:prstGeom>
        </p:spPr>
        <p:txBody>
          <a:bodyPr wrap="none">
            <a:spAutoFit/>
          </a:bodyPr>
          <a:lstStyle/>
          <a:p>
            <a:r>
              <a:rPr lang="de-DE" sz="2000" i="1" dirty="0">
                <a:solidFill>
                  <a:srgbClr val="4472C4">
                    <a:lumMod val="50000"/>
                  </a:srgbClr>
                </a:solidFill>
              </a:rPr>
              <a:t>I will die.</a:t>
            </a:r>
            <a:endParaRPr lang="en-GB" dirty="0"/>
          </a:p>
        </p:txBody>
      </p:sp>
      <p:sp>
        <p:nvSpPr>
          <p:cNvPr id="25" name="TextBox 24">
            <a:extLst>
              <a:ext uri="{FF2B5EF4-FFF2-40B4-BE49-F238E27FC236}">
                <a16:creationId xmlns:a16="http://schemas.microsoft.com/office/drawing/2014/main" id="{C11AD987-AFBD-4C4E-90C1-242B32E1C593}"/>
              </a:ext>
            </a:extLst>
          </p:cNvPr>
          <p:cNvSpPr txBox="1"/>
          <p:nvPr/>
        </p:nvSpPr>
        <p:spPr>
          <a:xfrm>
            <a:off x="9791378" y="2745603"/>
            <a:ext cx="2262044" cy="415498"/>
          </a:xfrm>
          <a:prstGeom prst="rect">
            <a:avLst/>
          </a:prstGeom>
          <a:noFill/>
        </p:spPr>
        <p:txBody>
          <a:bodyPr wrap="square" rtlCol="0">
            <a:spAutoFit/>
          </a:bodyPr>
          <a:lstStyle/>
          <a:p>
            <a:pPr algn="l"/>
            <a:r>
              <a:rPr lang="en-GB" sz="2100" b="1" dirty="0">
                <a:solidFill>
                  <a:srgbClr val="F66400"/>
                </a:solidFill>
              </a:rPr>
              <a:t>Hermann Hesse</a:t>
            </a:r>
          </a:p>
        </p:txBody>
      </p:sp>
      <p:pic>
        <p:nvPicPr>
          <p:cNvPr id="7" name="8.3.2.5 Slide 14">
            <a:hlinkClick r:id="" action="ppaction://media"/>
            <a:extLst>
              <a:ext uri="{FF2B5EF4-FFF2-40B4-BE49-F238E27FC236}">
                <a16:creationId xmlns:a16="http://schemas.microsoft.com/office/drawing/2014/main" id="{EAA59338-F8E5-4095-ABED-5F7E05A1B4A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6615" y="5513043"/>
            <a:ext cx="406400" cy="406400"/>
          </a:xfrm>
          <a:prstGeom prst="rect">
            <a:avLst/>
          </a:prstGeom>
        </p:spPr>
      </p:pic>
    </p:spTree>
    <p:extLst>
      <p:ext uri="{BB962C8B-B14F-4D97-AF65-F5344CB8AC3E}">
        <p14:creationId xmlns:p14="http://schemas.microsoft.com/office/powerpoint/2010/main" val="269237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0"/>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310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7"/>
                </p:tgtEl>
              </p:cMediaNode>
            </p:audio>
          </p:childTnLst>
        </p:cTn>
      </p:par>
    </p:tnLst>
    <p:bldLst>
      <p:bldP spid="11" grpId="0" animBg="1"/>
      <p:bldP spid="14" grpId="0" animBg="1"/>
      <p:bldP spid="15" grpId="0" animBg="1"/>
      <p:bldP spid="17" grpId="0" animBg="1"/>
      <p:bldP spid="18" grpId="0" animBg="1"/>
      <p:bldP spid="19" grpId="0" animBg="1"/>
      <p:bldP spid="21" grpId="0" animBg="1"/>
      <p:bldP spid="22" grpId="0" animBg="1"/>
      <p:bldP spid="23" grpId="0" animBg="1"/>
      <p:bldP spid="2" grpId="0"/>
      <p:bldP spid="2" grpId="1"/>
      <p:bldP spid="8" grpId="0"/>
      <p:bldP spid="8" grpId="1"/>
      <p:bldP spid="9" grpId="0"/>
      <p:bldP spid="9" grpId="1"/>
      <p:bldP spid="10" grpId="0"/>
      <p:bldP spid="10" grpId="1"/>
      <p:bldP spid="16" grpId="0"/>
      <p:bldP spid="16" grpId="1"/>
      <p:bldP spid="20" grpId="0"/>
      <p:bldP spid="20" grpId="1"/>
      <p:bldP spid="24" grpId="0"/>
      <p:bldP spid="24"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3" name="Rectangle 212">
            <a:extLst>
              <a:ext uri="{FF2B5EF4-FFF2-40B4-BE49-F238E27FC236}">
                <a16:creationId xmlns:a16="http://schemas.microsoft.com/office/drawing/2014/main" id="{4F11F846-8A64-4EAD-B415-D0DECE273014}"/>
              </a:ext>
            </a:extLst>
          </p:cNvPr>
          <p:cNvSpPr/>
          <p:nvPr/>
        </p:nvSpPr>
        <p:spPr>
          <a:xfrm>
            <a:off x="10321045" y="431725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h</a:t>
            </a:r>
            <a:endParaRPr lang="en-GB" sz="2200" b="1" dirty="0">
              <a:solidFill>
                <a:srgbClr val="203864"/>
              </a:solidFill>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49942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4345086" y="540225"/>
            <a:ext cx="5563891"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die </a:t>
            </a:r>
            <a:r>
              <a:rPr lang="en-US" sz="2400" dirty="0" err="1">
                <a:solidFill>
                  <a:schemeClr val="accent5">
                    <a:lumMod val="50000"/>
                  </a:schemeClr>
                </a:solidFill>
              </a:rPr>
              <a:t>Wörter</a:t>
            </a:r>
            <a:r>
              <a:rPr lang="en-US" sz="2400" dirty="0">
                <a:solidFill>
                  <a:schemeClr val="accent5">
                    <a:lumMod val="50000"/>
                  </a:schemeClr>
                </a:solidFill>
              </a:rPr>
              <a:t> auf Deutsch.</a:t>
            </a:r>
          </a:p>
        </p:txBody>
      </p:sp>
      <p:sp>
        <p:nvSpPr>
          <p:cNvPr id="6" name="TextBox 5">
            <a:extLst>
              <a:ext uri="{FF2B5EF4-FFF2-40B4-BE49-F238E27FC236}">
                <a16:creationId xmlns:a16="http://schemas.microsoft.com/office/drawing/2014/main" id="{D9A3DBEB-2DAC-4892-9D73-2ECDB38A267B}"/>
              </a:ext>
            </a:extLst>
          </p:cNvPr>
          <p:cNvSpPr txBox="1"/>
          <p:nvPr/>
        </p:nvSpPr>
        <p:spPr>
          <a:xfrm>
            <a:off x="187177" y="2225627"/>
            <a:ext cx="2875337" cy="40011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explain, explaining</a:t>
            </a:r>
          </a:p>
        </p:txBody>
      </p:sp>
      <p:sp>
        <p:nvSpPr>
          <p:cNvPr id="10" name="TextBox 9">
            <a:extLst>
              <a:ext uri="{FF2B5EF4-FFF2-40B4-BE49-F238E27FC236}">
                <a16:creationId xmlns:a16="http://schemas.microsoft.com/office/drawing/2014/main" id="{9F36CFF4-AE0A-4018-AC8F-85B4EB25DCDF}"/>
              </a:ext>
            </a:extLst>
          </p:cNvPr>
          <p:cNvSpPr txBox="1"/>
          <p:nvPr/>
        </p:nvSpPr>
        <p:spPr>
          <a:xfrm>
            <a:off x="1258378" y="3476769"/>
            <a:ext cx="744586" cy="40011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truth</a:t>
            </a:r>
          </a:p>
        </p:txBody>
      </p:sp>
      <p:sp>
        <p:nvSpPr>
          <p:cNvPr id="11" name="TextBox 10">
            <a:extLst>
              <a:ext uri="{FF2B5EF4-FFF2-40B4-BE49-F238E27FC236}">
                <a16:creationId xmlns:a16="http://schemas.microsoft.com/office/drawing/2014/main" id="{9219E4F9-D133-462D-9D7B-3F20AC2C98E2}"/>
              </a:ext>
            </a:extLst>
          </p:cNvPr>
          <p:cNvSpPr txBox="1"/>
          <p:nvPr/>
        </p:nvSpPr>
        <p:spPr>
          <a:xfrm>
            <a:off x="409576" y="4697217"/>
            <a:ext cx="2340870"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her, (to) her, their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9360AEAF-38AD-4206-9FD0-79601BB4BBB7}"/>
              </a:ext>
            </a:extLst>
          </p:cNvPr>
          <p:cNvSpPr txBox="1"/>
          <p:nvPr/>
        </p:nvSpPr>
        <p:spPr>
          <a:xfrm>
            <a:off x="4236122" y="2236385"/>
            <a:ext cx="1685576"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gave, given</a:t>
            </a:r>
          </a:p>
        </p:txBody>
      </p:sp>
      <p:sp>
        <p:nvSpPr>
          <p:cNvPr id="15" name="TextBox 14">
            <a:extLst>
              <a:ext uri="{FF2B5EF4-FFF2-40B4-BE49-F238E27FC236}">
                <a16:creationId xmlns:a16="http://schemas.microsoft.com/office/drawing/2014/main" id="{D8D23981-8E43-459E-BB3F-392B0A34843A}"/>
              </a:ext>
            </a:extLst>
          </p:cNvPr>
          <p:cNvSpPr txBox="1"/>
          <p:nvPr/>
        </p:nvSpPr>
        <p:spPr>
          <a:xfrm>
            <a:off x="3740118" y="3483760"/>
            <a:ext cx="2482029"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allow, allowing</a:t>
            </a:r>
          </a:p>
        </p:txBody>
      </p:sp>
      <p:sp>
        <p:nvSpPr>
          <p:cNvPr id="16" name="TextBox 15">
            <a:extLst>
              <a:ext uri="{FF2B5EF4-FFF2-40B4-BE49-F238E27FC236}">
                <a16:creationId xmlns:a16="http://schemas.microsoft.com/office/drawing/2014/main" id="{43A7B41E-40FB-42EF-9D27-134E854F3847}"/>
              </a:ext>
            </a:extLst>
          </p:cNvPr>
          <p:cNvSpPr txBox="1"/>
          <p:nvPr/>
        </p:nvSpPr>
        <p:spPr>
          <a:xfrm>
            <a:off x="3660286" y="4696768"/>
            <a:ext cx="1740916"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tell, telling</a:t>
            </a:r>
          </a:p>
        </p:txBody>
      </p:sp>
      <p:sp>
        <p:nvSpPr>
          <p:cNvPr id="17" name="TextBox 16">
            <a:extLst>
              <a:ext uri="{FF2B5EF4-FFF2-40B4-BE49-F238E27FC236}">
                <a16:creationId xmlns:a16="http://schemas.microsoft.com/office/drawing/2014/main" id="{0861BFBE-97A8-43C2-B1D6-04F18B338F3C}"/>
              </a:ext>
            </a:extLst>
          </p:cNvPr>
          <p:cNvSpPr txBox="1"/>
          <p:nvPr/>
        </p:nvSpPr>
        <p:spPr>
          <a:xfrm>
            <a:off x="3830248" y="5912852"/>
            <a:ext cx="1400992"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however</a:t>
            </a:r>
          </a:p>
        </p:txBody>
      </p:sp>
      <p:sp>
        <p:nvSpPr>
          <p:cNvPr id="18" name="TextBox 17">
            <a:extLst>
              <a:ext uri="{FF2B5EF4-FFF2-40B4-BE49-F238E27FC236}">
                <a16:creationId xmlns:a16="http://schemas.microsoft.com/office/drawing/2014/main" id="{612E09E3-CD05-4157-9583-ADE7915DB1EF}"/>
              </a:ext>
            </a:extLst>
          </p:cNvPr>
          <p:cNvSpPr txBox="1"/>
          <p:nvPr/>
        </p:nvSpPr>
        <p:spPr>
          <a:xfrm>
            <a:off x="7274193" y="2224178"/>
            <a:ext cx="825710"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our</a:t>
            </a:r>
          </a:p>
        </p:txBody>
      </p:sp>
      <p:sp>
        <p:nvSpPr>
          <p:cNvPr id="19" name="TextBox 18">
            <a:extLst>
              <a:ext uri="{FF2B5EF4-FFF2-40B4-BE49-F238E27FC236}">
                <a16:creationId xmlns:a16="http://schemas.microsoft.com/office/drawing/2014/main" id="{591D0B8F-A199-4288-8EE4-B1E47E877006}"/>
              </a:ext>
            </a:extLst>
          </p:cNvPr>
          <p:cNvSpPr txBox="1"/>
          <p:nvPr/>
        </p:nvSpPr>
        <p:spPr>
          <a:xfrm>
            <a:off x="7524357" y="3487227"/>
            <a:ext cx="1245896"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helped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56616143-ADE9-45AE-987D-9AE070999516}"/>
              </a:ext>
            </a:extLst>
          </p:cNvPr>
          <p:cNvSpPr txBox="1"/>
          <p:nvPr/>
        </p:nvSpPr>
        <p:spPr>
          <a:xfrm>
            <a:off x="7138618" y="4696768"/>
            <a:ext cx="1696005"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story, history</a:t>
            </a:r>
          </a:p>
        </p:txBody>
      </p:sp>
      <p:sp>
        <p:nvSpPr>
          <p:cNvPr id="21" name="TextBox 20">
            <a:extLst>
              <a:ext uri="{FF2B5EF4-FFF2-40B4-BE49-F238E27FC236}">
                <a16:creationId xmlns:a16="http://schemas.microsoft.com/office/drawing/2014/main" id="{64D692CC-1637-43E0-AE0D-1DB0B254AF7E}"/>
              </a:ext>
            </a:extLst>
          </p:cNvPr>
          <p:cNvSpPr txBox="1"/>
          <p:nvPr/>
        </p:nvSpPr>
        <p:spPr>
          <a:xfrm>
            <a:off x="7435534" y="5912852"/>
            <a:ext cx="485649"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us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5E0C6658-CBF8-431E-8F4F-2D656139B281}"/>
              </a:ext>
            </a:extLst>
          </p:cNvPr>
          <p:cNvSpPr txBox="1"/>
          <p:nvPr/>
        </p:nvSpPr>
        <p:spPr>
          <a:xfrm>
            <a:off x="9908977" y="2218355"/>
            <a:ext cx="1146521"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alone</a:t>
            </a:r>
          </a:p>
        </p:txBody>
      </p:sp>
      <p:sp>
        <p:nvSpPr>
          <p:cNvPr id="23" name="TextBox 22">
            <a:extLst>
              <a:ext uri="{FF2B5EF4-FFF2-40B4-BE49-F238E27FC236}">
                <a16:creationId xmlns:a16="http://schemas.microsoft.com/office/drawing/2014/main" id="{F9715F13-B024-493F-A973-526EAA07073B}"/>
              </a:ext>
            </a:extLst>
          </p:cNvPr>
          <p:cNvSpPr txBox="1"/>
          <p:nvPr/>
        </p:nvSpPr>
        <p:spPr>
          <a:xfrm>
            <a:off x="10079083" y="3490656"/>
            <a:ext cx="1245896"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without</a:t>
            </a:r>
          </a:p>
        </p:txBody>
      </p:sp>
      <p:sp>
        <p:nvSpPr>
          <p:cNvPr id="24" name="TextBox 23">
            <a:extLst>
              <a:ext uri="{FF2B5EF4-FFF2-40B4-BE49-F238E27FC236}">
                <a16:creationId xmlns:a16="http://schemas.microsoft.com/office/drawing/2014/main" id="{45CD5AC1-132D-450A-9892-7156B6D9F678}"/>
              </a:ext>
            </a:extLst>
          </p:cNvPr>
          <p:cNvSpPr txBox="1"/>
          <p:nvPr/>
        </p:nvSpPr>
        <p:spPr>
          <a:xfrm>
            <a:off x="9997155" y="4697217"/>
            <a:ext cx="1657706"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them</a:t>
            </a:r>
          </a:p>
        </p:txBody>
      </p:sp>
      <p:sp>
        <p:nvSpPr>
          <p:cNvPr id="27" name="Rectangle 26">
            <a:extLst>
              <a:ext uri="{FF2B5EF4-FFF2-40B4-BE49-F238E27FC236}">
                <a16:creationId xmlns:a16="http://schemas.microsoft.com/office/drawing/2014/main" id="{FF4E0E17-5085-448A-B85F-7CF2F2F7DB6A}"/>
              </a:ext>
            </a:extLst>
          </p:cNvPr>
          <p:cNvSpPr/>
          <p:nvPr/>
        </p:nvSpPr>
        <p:spPr>
          <a:xfrm>
            <a:off x="187177" y="171271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e</a:t>
            </a:r>
          </a:p>
        </p:txBody>
      </p:sp>
      <p:sp>
        <p:nvSpPr>
          <p:cNvPr id="28" name="Rectangle 27">
            <a:extLst>
              <a:ext uri="{FF2B5EF4-FFF2-40B4-BE49-F238E27FC236}">
                <a16:creationId xmlns:a16="http://schemas.microsoft.com/office/drawing/2014/main" id="{8DB66C8E-7CDA-42F5-B432-FBC7DA23F418}"/>
              </a:ext>
            </a:extLst>
          </p:cNvPr>
          <p:cNvSpPr/>
          <p:nvPr/>
        </p:nvSpPr>
        <p:spPr>
          <a:xfrm>
            <a:off x="560306" y="171271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r</a:t>
            </a:r>
          </a:p>
        </p:txBody>
      </p:sp>
      <p:sp>
        <p:nvSpPr>
          <p:cNvPr id="29" name="Rectangle 28">
            <a:extLst>
              <a:ext uri="{FF2B5EF4-FFF2-40B4-BE49-F238E27FC236}">
                <a16:creationId xmlns:a16="http://schemas.microsoft.com/office/drawing/2014/main" id="{2AE827F5-EE46-4840-9C8A-D40D8A300620}"/>
              </a:ext>
            </a:extLst>
          </p:cNvPr>
          <p:cNvSpPr/>
          <p:nvPr/>
        </p:nvSpPr>
        <p:spPr>
          <a:xfrm>
            <a:off x="927403" y="17126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k</a:t>
            </a:r>
          </a:p>
        </p:txBody>
      </p:sp>
      <p:sp>
        <p:nvSpPr>
          <p:cNvPr id="30" name="Rectangle 29">
            <a:extLst>
              <a:ext uri="{FF2B5EF4-FFF2-40B4-BE49-F238E27FC236}">
                <a16:creationId xmlns:a16="http://schemas.microsoft.com/office/drawing/2014/main" id="{30BE38DD-90F1-4091-AF60-4EED56963D80}"/>
              </a:ext>
            </a:extLst>
          </p:cNvPr>
          <p:cNvSpPr/>
          <p:nvPr/>
        </p:nvSpPr>
        <p:spPr>
          <a:xfrm>
            <a:off x="1301419" y="17126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l</a:t>
            </a:r>
          </a:p>
        </p:txBody>
      </p:sp>
      <p:sp>
        <p:nvSpPr>
          <p:cNvPr id="31" name="Rectangle 30">
            <a:extLst>
              <a:ext uri="{FF2B5EF4-FFF2-40B4-BE49-F238E27FC236}">
                <a16:creationId xmlns:a16="http://schemas.microsoft.com/office/drawing/2014/main" id="{089D32ED-BCAF-4322-A769-82D55EEB5563}"/>
              </a:ext>
            </a:extLst>
          </p:cNvPr>
          <p:cNvSpPr/>
          <p:nvPr/>
        </p:nvSpPr>
        <p:spPr>
          <a:xfrm>
            <a:off x="1682141" y="17126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ä</a:t>
            </a:r>
          </a:p>
        </p:txBody>
      </p:sp>
      <p:sp>
        <p:nvSpPr>
          <p:cNvPr id="32" name="Rectangle 31">
            <a:extLst>
              <a:ext uri="{FF2B5EF4-FFF2-40B4-BE49-F238E27FC236}">
                <a16:creationId xmlns:a16="http://schemas.microsoft.com/office/drawing/2014/main" id="{4C6A6C60-8FB7-4011-889F-99EB5EEBF235}"/>
              </a:ext>
            </a:extLst>
          </p:cNvPr>
          <p:cNvSpPr/>
          <p:nvPr/>
        </p:nvSpPr>
        <p:spPr>
          <a:xfrm>
            <a:off x="2055270" y="17126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r</a:t>
            </a:r>
          </a:p>
        </p:txBody>
      </p:sp>
      <p:sp>
        <p:nvSpPr>
          <p:cNvPr id="33" name="Rectangle 32">
            <a:extLst>
              <a:ext uri="{FF2B5EF4-FFF2-40B4-BE49-F238E27FC236}">
                <a16:creationId xmlns:a16="http://schemas.microsoft.com/office/drawing/2014/main" id="{53170E12-9D72-448C-8A31-8B6E269F31F6}"/>
              </a:ext>
            </a:extLst>
          </p:cNvPr>
          <p:cNvSpPr/>
          <p:nvPr/>
        </p:nvSpPr>
        <p:spPr>
          <a:xfrm>
            <a:off x="2422367" y="171266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e</a:t>
            </a:r>
          </a:p>
        </p:txBody>
      </p:sp>
      <p:sp>
        <p:nvSpPr>
          <p:cNvPr id="34" name="Rectangle 33">
            <a:extLst>
              <a:ext uri="{FF2B5EF4-FFF2-40B4-BE49-F238E27FC236}">
                <a16:creationId xmlns:a16="http://schemas.microsoft.com/office/drawing/2014/main" id="{C4A234A7-025E-49B1-BC01-66467B4AF21B}"/>
              </a:ext>
            </a:extLst>
          </p:cNvPr>
          <p:cNvSpPr/>
          <p:nvPr/>
        </p:nvSpPr>
        <p:spPr>
          <a:xfrm>
            <a:off x="2796383" y="171266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n</a:t>
            </a:r>
          </a:p>
        </p:txBody>
      </p:sp>
      <p:sp>
        <p:nvSpPr>
          <p:cNvPr id="36" name="Rectangle 35">
            <a:extLst>
              <a:ext uri="{FF2B5EF4-FFF2-40B4-BE49-F238E27FC236}">
                <a16:creationId xmlns:a16="http://schemas.microsoft.com/office/drawing/2014/main" id="{BC455D2A-306B-4FA0-B8CD-31F0488172BD}"/>
              </a:ext>
            </a:extLst>
          </p:cNvPr>
          <p:cNvSpPr/>
          <p:nvPr/>
        </p:nvSpPr>
        <p:spPr>
          <a:xfrm>
            <a:off x="560837" y="171266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37" name="Rectangle 36">
            <a:extLst>
              <a:ext uri="{FF2B5EF4-FFF2-40B4-BE49-F238E27FC236}">
                <a16:creationId xmlns:a16="http://schemas.microsoft.com/office/drawing/2014/main" id="{A767CD6A-F64E-47EA-811B-F8FA2BE7D832}"/>
              </a:ext>
            </a:extLst>
          </p:cNvPr>
          <p:cNvSpPr/>
          <p:nvPr/>
        </p:nvSpPr>
        <p:spPr>
          <a:xfrm>
            <a:off x="925040" y="1706830"/>
            <a:ext cx="330604" cy="332432"/>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38" name="Rectangle 37">
            <a:extLst>
              <a:ext uri="{FF2B5EF4-FFF2-40B4-BE49-F238E27FC236}">
                <a16:creationId xmlns:a16="http://schemas.microsoft.com/office/drawing/2014/main" id="{5FC8BD46-4305-4B52-A144-8C225FD51828}"/>
              </a:ext>
            </a:extLst>
          </p:cNvPr>
          <p:cNvSpPr/>
          <p:nvPr/>
        </p:nvSpPr>
        <p:spPr>
          <a:xfrm>
            <a:off x="1302253" y="171500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39" name="Rectangle 38">
            <a:extLst>
              <a:ext uri="{FF2B5EF4-FFF2-40B4-BE49-F238E27FC236}">
                <a16:creationId xmlns:a16="http://schemas.microsoft.com/office/drawing/2014/main" id="{54CD73FB-B4DB-48D8-8EE6-68560F0F158F}"/>
              </a:ext>
            </a:extLst>
          </p:cNvPr>
          <p:cNvSpPr/>
          <p:nvPr/>
        </p:nvSpPr>
        <p:spPr>
          <a:xfrm>
            <a:off x="1682640" y="171183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40" name="Rectangle 39">
            <a:extLst>
              <a:ext uri="{FF2B5EF4-FFF2-40B4-BE49-F238E27FC236}">
                <a16:creationId xmlns:a16="http://schemas.microsoft.com/office/drawing/2014/main" id="{87AC154F-881B-4730-BF9D-1703B13438AB}"/>
              </a:ext>
            </a:extLst>
          </p:cNvPr>
          <p:cNvSpPr/>
          <p:nvPr/>
        </p:nvSpPr>
        <p:spPr>
          <a:xfrm>
            <a:off x="2055769" y="171183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41" name="Rectangle 40">
            <a:extLst>
              <a:ext uri="{FF2B5EF4-FFF2-40B4-BE49-F238E27FC236}">
                <a16:creationId xmlns:a16="http://schemas.microsoft.com/office/drawing/2014/main" id="{6B1CA3AF-63B4-43F4-8127-E1280CC8C273}"/>
              </a:ext>
            </a:extLst>
          </p:cNvPr>
          <p:cNvSpPr/>
          <p:nvPr/>
        </p:nvSpPr>
        <p:spPr>
          <a:xfrm>
            <a:off x="2419972" y="171031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35" name="Rectangle 34">
            <a:extLst>
              <a:ext uri="{FF2B5EF4-FFF2-40B4-BE49-F238E27FC236}">
                <a16:creationId xmlns:a16="http://schemas.microsoft.com/office/drawing/2014/main" id="{75863341-6A0F-4082-A462-5D93D6E19F13}"/>
              </a:ext>
            </a:extLst>
          </p:cNvPr>
          <p:cNvSpPr/>
          <p:nvPr/>
        </p:nvSpPr>
        <p:spPr>
          <a:xfrm>
            <a:off x="3819959" y="174042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g</a:t>
            </a:r>
            <a:endParaRPr lang="en-GB" sz="2200" b="1" dirty="0">
              <a:solidFill>
                <a:srgbClr val="203864"/>
              </a:solidFill>
            </a:endParaRPr>
          </a:p>
        </p:txBody>
      </p:sp>
      <p:sp>
        <p:nvSpPr>
          <p:cNvPr id="42" name="Rectangle 41">
            <a:extLst>
              <a:ext uri="{FF2B5EF4-FFF2-40B4-BE49-F238E27FC236}">
                <a16:creationId xmlns:a16="http://schemas.microsoft.com/office/drawing/2014/main" id="{6C0E552C-6315-48D6-B72D-794C1E6F111A}"/>
              </a:ext>
            </a:extLst>
          </p:cNvPr>
          <p:cNvSpPr/>
          <p:nvPr/>
        </p:nvSpPr>
        <p:spPr>
          <a:xfrm>
            <a:off x="4185113" y="174042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43" name="Rectangle 42">
            <a:extLst>
              <a:ext uri="{FF2B5EF4-FFF2-40B4-BE49-F238E27FC236}">
                <a16:creationId xmlns:a16="http://schemas.microsoft.com/office/drawing/2014/main" id="{BC67A4E1-B7A0-4020-943A-AAC490B00652}"/>
              </a:ext>
            </a:extLst>
          </p:cNvPr>
          <p:cNvSpPr/>
          <p:nvPr/>
        </p:nvSpPr>
        <p:spPr>
          <a:xfrm>
            <a:off x="4552228" y="174234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g</a:t>
            </a:r>
            <a:endParaRPr lang="en-GB" sz="2200" b="1" dirty="0">
              <a:solidFill>
                <a:srgbClr val="203864"/>
              </a:solidFill>
            </a:endParaRPr>
          </a:p>
        </p:txBody>
      </p:sp>
      <p:sp>
        <p:nvSpPr>
          <p:cNvPr id="44" name="Rectangle 43">
            <a:extLst>
              <a:ext uri="{FF2B5EF4-FFF2-40B4-BE49-F238E27FC236}">
                <a16:creationId xmlns:a16="http://schemas.microsoft.com/office/drawing/2014/main" id="{62A065F0-CEDD-4140-8301-EF91FBCF4C00}"/>
              </a:ext>
            </a:extLst>
          </p:cNvPr>
          <p:cNvSpPr/>
          <p:nvPr/>
        </p:nvSpPr>
        <p:spPr>
          <a:xfrm>
            <a:off x="4943629" y="174042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e</a:t>
            </a:r>
          </a:p>
        </p:txBody>
      </p:sp>
      <p:sp>
        <p:nvSpPr>
          <p:cNvPr id="45" name="Rectangle 44">
            <a:extLst>
              <a:ext uri="{FF2B5EF4-FFF2-40B4-BE49-F238E27FC236}">
                <a16:creationId xmlns:a16="http://schemas.microsoft.com/office/drawing/2014/main" id="{994F0510-1A9E-4C91-A1D0-9CF0DD1C37A8}"/>
              </a:ext>
            </a:extLst>
          </p:cNvPr>
          <p:cNvSpPr/>
          <p:nvPr/>
        </p:nvSpPr>
        <p:spPr>
          <a:xfrm>
            <a:off x="5303340" y="1750424"/>
            <a:ext cx="320823" cy="31401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b</a:t>
            </a:r>
            <a:endParaRPr lang="en-GB" sz="2200" b="1" dirty="0">
              <a:solidFill>
                <a:srgbClr val="203864"/>
              </a:solidFill>
            </a:endParaRPr>
          </a:p>
        </p:txBody>
      </p:sp>
      <p:sp>
        <p:nvSpPr>
          <p:cNvPr id="46" name="Rectangle 45">
            <a:extLst>
              <a:ext uri="{FF2B5EF4-FFF2-40B4-BE49-F238E27FC236}">
                <a16:creationId xmlns:a16="http://schemas.microsoft.com/office/drawing/2014/main" id="{B0B54324-965C-4A40-ADF8-3283A5767B7A}"/>
              </a:ext>
            </a:extLst>
          </p:cNvPr>
          <p:cNvSpPr/>
          <p:nvPr/>
        </p:nvSpPr>
        <p:spPr>
          <a:xfrm>
            <a:off x="5684072" y="1744238"/>
            <a:ext cx="320823" cy="320440"/>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48" name="Rectangle 47">
            <a:extLst>
              <a:ext uri="{FF2B5EF4-FFF2-40B4-BE49-F238E27FC236}">
                <a16:creationId xmlns:a16="http://schemas.microsoft.com/office/drawing/2014/main" id="{1BD25A9B-FB76-47DF-B967-832AE54BA36C}"/>
              </a:ext>
            </a:extLst>
          </p:cNvPr>
          <p:cNvSpPr/>
          <p:nvPr/>
        </p:nvSpPr>
        <p:spPr>
          <a:xfrm>
            <a:off x="6066874" y="175042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n</a:t>
            </a:r>
          </a:p>
        </p:txBody>
      </p:sp>
      <p:sp>
        <p:nvSpPr>
          <p:cNvPr id="49" name="Rectangle 48">
            <a:extLst>
              <a:ext uri="{FF2B5EF4-FFF2-40B4-BE49-F238E27FC236}">
                <a16:creationId xmlns:a16="http://schemas.microsoft.com/office/drawing/2014/main" id="{6C4709A7-0E97-46ED-A4B9-69FC931982F7}"/>
              </a:ext>
            </a:extLst>
          </p:cNvPr>
          <p:cNvSpPr/>
          <p:nvPr/>
        </p:nvSpPr>
        <p:spPr>
          <a:xfrm>
            <a:off x="4183475" y="1740422"/>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50" name="Rectangle 49">
            <a:extLst>
              <a:ext uri="{FF2B5EF4-FFF2-40B4-BE49-F238E27FC236}">
                <a16:creationId xmlns:a16="http://schemas.microsoft.com/office/drawing/2014/main" id="{BA6EEFBF-DCC4-4215-94B4-FA870068FDA5}"/>
              </a:ext>
            </a:extLst>
          </p:cNvPr>
          <p:cNvSpPr/>
          <p:nvPr/>
        </p:nvSpPr>
        <p:spPr>
          <a:xfrm>
            <a:off x="4550590" y="1740422"/>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51" name="Rectangle 50">
            <a:extLst>
              <a:ext uri="{FF2B5EF4-FFF2-40B4-BE49-F238E27FC236}">
                <a16:creationId xmlns:a16="http://schemas.microsoft.com/office/drawing/2014/main" id="{57A89F41-6163-498E-B9AA-E8EA13C73BA6}"/>
              </a:ext>
            </a:extLst>
          </p:cNvPr>
          <p:cNvSpPr/>
          <p:nvPr/>
        </p:nvSpPr>
        <p:spPr>
          <a:xfrm>
            <a:off x="4941663" y="1740185"/>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52" name="Rectangle 51">
            <a:extLst>
              <a:ext uri="{FF2B5EF4-FFF2-40B4-BE49-F238E27FC236}">
                <a16:creationId xmlns:a16="http://schemas.microsoft.com/office/drawing/2014/main" id="{7FB969EE-79E7-4678-84D4-64EBEE643461}"/>
              </a:ext>
            </a:extLst>
          </p:cNvPr>
          <p:cNvSpPr/>
          <p:nvPr/>
        </p:nvSpPr>
        <p:spPr>
          <a:xfrm>
            <a:off x="5301767" y="1740185"/>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53" name="Rectangle 52">
            <a:extLst>
              <a:ext uri="{FF2B5EF4-FFF2-40B4-BE49-F238E27FC236}">
                <a16:creationId xmlns:a16="http://schemas.microsoft.com/office/drawing/2014/main" id="{7ADCD67C-CE19-4867-848B-786BCBD0B841}"/>
              </a:ext>
            </a:extLst>
          </p:cNvPr>
          <p:cNvSpPr/>
          <p:nvPr/>
        </p:nvSpPr>
        <p:spPr>
          <a:xfrm>
            <a:off x="5681489" y="1742998"/>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69" name="Rectangle 68">
            <a:extLst>
              <a:ext uri="{FF2B5EF4-FFF2-40B4-BE49-F238E27FC236}">
                <a16:creationId xmlns:a16="http://schemas.microsoft.com/office/drawing/2014/main" id="{418A47D3-E6CE-42C7-BDB9-BE6AA6A29134}"/>
              </a:ext>
            </a:extLst>
          </p:cNvPr>
          <p:cNvSpPr/>
          <p:nvPr/>
        </p:nvSpPr>
        <p:spPr>
          <a:xfrm>
            <a:off x="6786411" y="176532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u</a:t>
            </a:r>
            <a:endParaRPr lang="en-GB" sz="2200" b="1" dirty="0">
              <a:solidFill>
                <a:srgbClr val="203864"/>
              </a:solidFill>
            </a:endParaRPr>
          </a:p>
        </p:txBody>
      </p:sp>
      <p:sp>
        <p:nvSpPr>
          <p:cNvPr id="70" name="Rectangle 69">
            <a:extLst>
              <a:ext uri="{FF2B5EF4-FFF2-40B4-BE49-F238E27FC236}">
                <a16:creationId xmlns:a16="http://schemas.microsoft.com/office/drawing/2014/main" id="{62188EC9-2350-42C4-AD1A-E9770BBF09B6}"/>
              </a:ext>
            </a:extLst>
          </p:cNvPr>
          <p:cNvSpPr/>
          <p:nvPr/>
        </p:nvSpPr>
        <p:spPr>
          <a:xfrm>
            <a:off x="7159540" y="1765328"/>
            <a:ext cx="320823" cy="31896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n</a:t>
            </a:r>
            <a:endParaRPr lang="en-GB" sz="2200" b="1" dirty="0">
              <a:solidFill>
                <a:srgbClr val="203864"/>
              </a:solidFill>
            </a:endParaRPr>
          </a:p>
        </p:txBody>
      </p:sp>
      <p:sp>
        <p:nvSpPr>
          <p:cNvPr id="71" name="Rectangle 70">
            <a:extLst>
              <a:ext uri="{FF2B5EF4-FFF2-40B4-BE49-F238E27FC236}">
                <a16:creationId xmlns:a16="http://schemas.microsoft.com/office/drawing/2014/main" id="{C2B071C9-4844-4680-9FED-F861E38091EE}"/>
              </a:ext>
            </a:extLst>
          </p:cNvPr>
          <p:cNvSpPr/>
          <p:nvPr/>
        </p:nvSpPr>
        <p:spPr>
          <a:xfrm>
            <a:off x="7526637" y="176530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s</a:t>
            </a:r>
            <a:endParaRPr lang="en-GB" sz="2200" b="1" dirty="0">
              <a:solidFill>
                <a:srgbClr val="203864"/>
              </a:solidFill>
            </a:endParaRPr>
          </a:p>
        </p:txBody>
      </p:sp>
      <p:sp>
        <p:nvSpPr>
          <p:cNvPr id="72" name="Rectangle 71">
            <a:extLst>
              <a:ext uri="{FF2B5EF4-FFF2-40B4-BE49-F238E27FC236}">
                <a16:creationId xmlns:a16="http://schemas.microsoft.com/office/drawing/2014/main" id="{6955758B-ABF8-4C83-A8F8-7E26A4769CDD}"/>
              </a:ext>
            </a:extLst>
          </p:cNvPr>
          <p:cNvSpPr/>
          <p:nvPr/>
        </p:nvSpPr>
        <p:spPr>
          <a:xfrm>
            <a:off x="7900653" y="1765305"/>
            <a:ext cx="320823" cy="32425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76" name="Rectangle 75">
            <a:extLst>
              <a:ext uri="{FF2B5EF4-FFF2-40B4-BE49-F238E27FC236}">
                <a16:creationId xmlns:a16="http://schemas.microsoft.com/office/drawing/2014/main" id="{65286C50-B10D-4C08-8A00-F10001847A44}"/>
              </a:ext>
            </a:extLst>
          </p:cNvPr>
          <p:cNvSpPr/>
          <p:nvPr/>
        </p:nvSpPr>
        <p:spPr>
          <a:xfrm>
            <a:off x="8282102" y="176530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r</a:t>
            </a:r>
            <a:endParaRPr lang="en-GB" sz="2200" b="1" dirty="0">
              <a:solidFill>
                <a:srgbClr val="203864"/>
              </a:solidFill>
            </a:endParaRPr>
          </a:p>
        </p:txBody>
      </p:sp>
      <p:sp>
        <p:nvSpPr>
          <p:cNvPr id="77" name="Rectangle 76">
            <a:extLst>
              <a:ext uri="{FF2B5EF4-FFF2-40B4-BE49-F238E27FC236}">
                <a16:creationId xmlns:a16="http://schemas.microsoft.com/office/drawing/2014/main" id="{1FBA34FC-1261-44C3-8E47-C58F3B7E40C3}"/>
              </a:ext>
            </a:extLst>
          </p:cNvPr>
          <p:cNvSpPr/>
          <p:nvPr/>
        </p:nvSpPr>
        <p:spPr>
          <a:xfrm>
            <a:off x="7163468" y="1757602"/>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78" name="Rectangle 77">
            <a:extLst>
              <a:ext uri="{FF2B5EF4-FFF2-40B4-BE49-F238E27FC236}">
                <a16:creationId xmlns:a16="http://schemas.microsoft.com/office/drawing/2014/main" id="{48679FB8-1519-49A0-9136-917D77926A3A}"/>
              </a:ext>
            </a:extLst>
          </p:cNvPr>
          <p:cNvSpPr/>
          <p:nvPr/>
        </p:nvSpPr>
        <p:spPr>
          <a:xfrm>
            <a:off x="7528522" y="1765305"/>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79" name="Rectangle 78">
            <a:extLst>
              <a:ext uri="{FF2B5EF4-FFF2-40B4-BE49-F238E27FC236}">
                <a16:creationId xmlns:a16="http://schemas.microsoft.com/office/drawing/2014/main" id="{FCACCDE6-54EF-46CC-9D8B-2F59219F03B9}"/>
              </a:ext>
            </a:extLst>
          </p:cNvPr>
          <p:cNvSpPr/>
          <p:nvPr/>
        </p:nvSpPr>
        <p:spPr>
          <a:xfrm>
            <a:off x="7896530" y="1764982"/>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83" name="Rectangle 82">
            <a:extLst>
              <a:ext uri="{FF2B5EF4-FFF2-40B4-BE49-F238E27FC236}">
                <a16:creationId xmlns:a16="http://schemas.microsoft.com/office/drawing/2014/main" id="{2621CBE7-433C-4D12-BB79-6D8B81B1D3C9}"/>
              </a:ext>
            </a:extLst>
          </p:cNvPr>
          <p:cNvSpPr/>
          <p:nvPr/>
        </p:nvSpPr>
        <p:spPr>
          <a:xfrm>
            <a:off x="9193691" y="1778331"/>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a</a:t>
            </a:r>
            <a:endParaRPr lang="en-GB" sz="2200" b="1" dirty="0">
              <a:solidFill>
                <a:srgbClr val="203864"/>
              </a:solidFill>
            </a:endParaRPr>
          </a:p>
        </p:txBody>
      </p:sp>
      <p:sp>
        <p:nvSpPr>
          <p:cNvPr id="84" name="Rectangle 83">
            <a:extLst>
              <a:ext uri="{FF2B5EF4-FFF2-40B4-BE49-F238E27FC236}">
                <a16:creationId xmlns:a16="http://schemas.microsoft.com/office/drawing/2014/main" id="{6BCE9E71-631E-49E9-8E16-47CF2C2EA419}"/>
              </a:ext>
            </a:extLst>
          </p:cNvPr>
          <p:cNvSpPr/>
          <p:nvPr/>
        </p:nvSpPr>
        <p:spPr>
          <a:xfrm>
            <a:off x="9556198" y="177855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l</a:t>
            </a:r>
            <a:endParaRPr lang="en-GB" sz="2200" b="1" dirty="0">
              <a:solidFill>
                <a:srgbClr val="203864"/>
              </a:solidFill>
            </a:endParaRPr>
          </a:p>
        </p:txBody>
      </p:sp>
      <p:sp>
        <p:nvSpPr>
          <p:cNvPr id="85" name="Rectangle 84">
            <a:extLst>
              <a:ext uri="{FF2B5EF4-FFF2-40B4-BE49-F238E27FC236}">
                <a16:creationId xmlns:a16="http://schemas.microsoft.com/office/drawing/2014/main" id="{FDAA2416-BC9D-4DA2-8D29-4A32B1642670}"/>
              </a:ext>
            </a:extLst>
          </p:cNvPr>
          <p:cNvSpPr/>
          <p:nvPr/>
        </p:nvSpPr>
        <p:spPr>
          <a:xfrm>
            <a:off x="9930214" y="178689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l</a:t>
            </a:r>
            <a:endParaRPr lang="en-GB" sz="2200" b="1" dirty="0">
              <a:solidFill>
                <a:srgbClr val="203864"/>
              </a:solidFill>
            </a:endParaRPr>
          </a:p>
        </p:txBody>
      </p:sp>
      <p:sp>
        <p:nvSpPr>
          <p:cNvPr id="86" name="Rectangle 85">
            <a:extLst>
              <a:ext uri="{FF2B5EF4-FFF2-40B4-BE49-F238E27FC236}">
                <a16:creationId xmlns:a16="http://schemas.microsoft.com/office/drawing/2014/main" id="{54B22475-EFF5-4EC6-9A74-23BFB4FB2C43}"/>
              </a:ext>
            </a:extLst>
          </p:cNvPr>
          <p:cNvSpPr/>
          <p:nvPr/>
        </p:nvSpPr>
        <p:spPr>
          <a:xfrm>
            <a:off x="10292721" y="178689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87" name="Rectangle 86">
            <a:extLst>
              <a:ext uri="{FF2B5EF4-FFF2-40B4-BE49-F238E27FC236}">
                <a16:creationId xmlns:a16="http://schemas.microsoft.com/office/drawing/2014/main" id="{3DD533DC-2A4E-49F3-83C5-85FAEABF94ED}"/>
              </a:ext>
            </a:extLst>
          </p:cNvPr>
          <p:cNvSpPr/>
          <p:nvPr/>
        </p:nvSpPr>
        <p:spPr>
          <a:xfrm>
            <a:off x="10666737" y="178690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i</a:t>
            </a:r>
            <a:endParaRPr lang="en-GB" sz="2200" b="1" dirty="0">
              <a:solidFill>
                <a:srgbClr val="203864"/>
              </a:solidFill>
            </a:endParaRPr>
          </a:p>
        </p:txBody>
      </p:sp>
      <p:sp>
        <p:nvSpPr>
          <p:cNvPr id="88" name="Rectangle 87">
            <a:extLst>
              <a:ext uri="{FF2B5EF4-FFF2-40B4-BE49-F238E27FC236}">
                <a16:creationId xmlns:a16="http://schemas.microsoft.com/office/drawing/2014/main" id="{FD1C7232-3B9E-437D-92C6-E2A1DABEFEFB}"/>
              </a:ext>
            </a:extLst>
          </p:cNvPr>
          <p:cNvSpPr/>
          <p:nvPr/>
        </p:nvSpPr>
        <p:spPr>
          <a:xfrm>
            <a:off x="11033834" y="1786890"/>
            <a:ext cx="320823" cy="32763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n</a:t>
            </a:r>
            <a:endParaRPr lang="en-GB" sz="2200" b="1" dirty="0">
              <a:solidFill>
                <a:srgbClr val="203864"/>
              </a:solidFill>
            </a:endParaRPr>
          </a:p>
        </p:txBody>
      </p:sp>
      <p:sp>
        <p:nvSpPr>
          <p:cNvPr id="90" name="Rectangle 89">
            <a:extLst>
              <a:ext uri="{FF2B5EF4-FFF2-40B4-BE49-F238E27FC236}">
                <a16:creationId xmlns:a16="http://schemas.microsoft.com/office/drawing/2014/main" id="{4A0280FD-6C11-4191-A5F6-3876C5D7A2B4}"/>
              </a:ext>
            </a:extLst>
          </p:cNvPr>
          <p:cNvSpPr/>
          <p:nvPr/>
        </p:nvSpPr>
        <p:spPr>
          <a:xfrm>
            <a:off x="11412266" y="178689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91" name="Rectangle 90">
            <a:extLst>
              <a:ext uri="{FF2B5EF4-FFF2-40B4-BE49-F238E27FC236}">
                <a16:creationId xmlns:a16="http://schemas.microsoft.com/office/drawing/2014/main" id="{1BEC9E64-4862-4269-8BC3-E5595E4B9218}"/>
              </a:ext>
            </a:extLst>
          </p:cNvPr>
          <p:cNvSpPr/>
          <p:nvPr/>
        </p:nvSpPr>
        <p:spPr>
          <a:xfrm>
            <a:off x="9553903" y="1776132"/>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92" name="Rectangle 91">
            <a:extLst>
              <a:ext uri="{FF2B5EF4-FFF2-40B4-BE49-F238E27FC236}">
                <a16:creationId xmlns:a16="http://schemas.microsoft.com/office/drawing/2014/main" id="{3E9F852D-AD36-4386-8D6A-DA02B62C9C5F}"/>
              </a:ext>
            </a:extLst>
          </p:cNvPr>
          <p:cNvSpPr/>
          <p:nvPr/>
        </p:nvSpPr>
        <p:spPr>
          <a:xfrm>
            <a:off x="9930213" y="1789313"/>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93" name="Rectangle 92">
            <a:extLst>
              <a:ext uri="{FF2B5EF4-FFF2-40B4-BE49-F238E27FC236}">
                <a16:creationId xmlns:a16="http://schemas.microsoft.com/office/drawing/2014/main" id="{B116A545-8F89-41A9-ACCD-2DE601D0285D}"/>
              </a:ext>
            </a:extLst>
          </p:cNvPr>
          <p:cNvSpPr/>
          <p:nvPr/>
        </p:nvSpPr>
        <p:spPr>
          <a:xfrm>
            <a:off x="10293470" y="1786890"/>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94" name="Rectangle 93">
            <a:extLst>
              <a:ext uri="{FF2B5EF4-FFF2-40B4-BE49-F238E27FC236}">
                <a16:creationId xmlns:a16="http://schemas.microsoft.com/office/drawing/2014/main" id="{2C353017-B5A9-429D-B0FA-43D0B68C42F1}"/>
              </a:ext>
            </a:extLst>
          </p:cNvPr>
          <p:cNvSpPr/>
          <p:nvPr/>
        </p:nvSpPr>
        <p:spPr>
          <a:xfrm>
            <a:off x="10665597" y="1789313"/>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95" name="Rectangle 94">
            <a:extLst>
              <a:ext uri="{FF2B5EF4-FFF2-40B4-BE49-F238E27FC236}">
                <a16:creationId xmlns:a16="http://schemas.microsoft.com/office/drawing/2014/main" id="{961155C0-2E2E-4FE9-8841-650F79C84533}"/>
              </a:ext>
            </a:extLst>
          </p:cNvPr>
          <p:cNvSpPr/>
          <p:nvPr/>
        </p:nvSpPr>
        <p:spPr>
          <a:xfrm>
            <a:off x="11033833" y="178582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97" name="Rectangle 96">
            <a:extLst>
              <a:ext uri="{FF2B5EF4-FFF2-40B4-BE49-F238E27FC236}">
                <a16:creationId xmlns:a16="http://schemas.microsoft.com/office/drawing/2014/main" id="{275D5056-9FF8-4B31-8540-3BF0C1C384A3}"/>
              </a:ext>
            </a:extLst>
          </p:cNvPr>
          <p:cNvSpPr/>
          <p:nvPr/>
        </p:nvSpPr>
        <p:spPr>
          <a:xfrm>
            <a:off x="189505" y="304872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W</a:t>
            </a:r>
            <a:endParaRPr lang="en-GB" sz="2200" b="1" dirty="0">
              <a:solidFill>
                <a:srgbClr val="203864"/>
              </a:solidFill>
            </a:endParaRPr>
          </a:p>
        </p:txBody>
      </p:sp>
      <p:sp>
        <p:nvSpPr>
          <p:cNvPr id="98" name="Rectangle 97">
            <a:extLst>
              <a:ext uri="{FF2B5EF4-FFF2-40B4-BE49-F238E27FC236}">
                <a16:creationId xmlns:a16="http://schemas.microsoft.com/office/drawing/2014/main" id="{726E8F49-4C5A-44F3-922B-ABD7D2B5DA1A}"/>
              </a:ext>
            </a:extLst>
          </p:cNvPr>
          <p:cNvSpPr/>
          <p:nvPr/>
        </p:nvSpPr>
        <p:spPr>
          <a:xfrm>
            <a:off x="562634" y="304872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a</a:t>
            </a:r>
            <a:endParaRPr lang="en-GB" sz="2200" b="1" dirty="0">
              <a:solidFill>
                <a:srgbClr val="203864"/>
              </a:solidFill>
            </a:endParaRPr>
          </a:p>
        </p:txBody>
      </p:sp>
      <p:sp>
        <p:nvSpPr>
          <p:cNvPr id="99" name="Rectangle 98">
            <a:extLst>
              <a:ext uri="{FF2B5EF4-FFF2-40B4-BE49-F238E27FC236}">
                <a16:creationId xmlns:a16="http://schemas.microsoft.com/office/drawing/2014/main" id="{A013DDDC-0DBC-4A41-9B52-35542F3E8085}"/>
              </a:ext>
            </a:extLst>
          </p:cNvPr>
          <p:cNvSpPr/>
          <p:nvPr/>
        </p:nvSpPr>
        <p:spPr>
          <a:xfrm>
            <a:off x="929731"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h</a:t>
            </a:r>
            <a:endParaRPr lang="en-GB" sz="2200" b="1" dirty="0">
              <a:solidFill>
                <a:srgbClr val="203864"/>
              </a:solidFill>
            </a:endParaRPr>
          </a:p>
        </p:txBody>
      </p:sp>
      <p:sp>
        <p:nvSpPr>
          <p:cNvPr id="100" name="Rectangle 99">
            <a:extLst>
              <a:ext uri="{FF2B5EF4-FFF2-40B4-BE49-F238E27FC236}">
                <a16:creationId xmlns:a16="http://schemas.microsoft.com/office/drawing/2014/main" id="{18821FEA-397B-4AEF-857A-3F62E172E4AC}"/>
              </a:ext>
            </a:extLst>
          </p:cNvPr>
          <p:cNvSpPr/>
          <p:nvPr/>
        </p:nvSpPr>
        <p:spPr>
          <a:xfrm>
            <a:off x="1303747"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r</a:t>
            </a:r>
            <a:endParaRPr lang="en-GB" sz="2200" b="1" dirty="0">
              <a:solidFill>
                <a:srgbClr val="203864"/>
              </a:solidFill>
            </a:endParaRPr>
          </a:p>
        </p:txBody>
      </p:sp>
      <p:sp>
        <p:nvSpPr>
          <p:cNvPr id="101" name="Rectangle 100">
            <a:extLst>
              <a:ext uri="{FF2B5EF4-FFF2-40B4-BE49-F238E27FC236}">
                <a16:creationId xmlns:a16="http://schemas.microsoft.com/office/drawing/2014/main" id="{D00E7125-F3BB-4EA9-9E1C-19B7E47B0C7F}"/>
              </a:ext>
            </a:extLst>
          </p:cNvPr>
          <p:cNvSpPr/>
          <p:nvPr/>
        </p:nvSpPr>
        <p:spPr>
          <a:xfrm>
            <a:off x="1684469"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h</a:t>
            </a:r>
            <a:endParaRPr lang="en-GB" sz="2200" b="1" dirty="0">
              <a:solidFill>
                <a:srgbClr val="203864"/>
              </a:solidFill>
            </a:endParaRPr>
          </a:p>
        </p:txBody>
      </p:sp>
      <p:sp>
        <p:nvSpPr>
          <p:cNvPr id="102" name="Rectangle 101">
            <a:extLst>
              <a:ext uri="{FF2B5EF4-FFF2-40B4-BE49-F238E27FC236}">
                <a16:creationId xmlns:a16="http://schemas.microsoft.com/office/drawing/2014/main" id="{A58FB4C3-BF36-4366-A150-9AA6E753F389}"/>
              </a:ext>
            </a:extLst>
          </p:cNvPr>
          <p:cNvSpPr/>
          <p:nvPr/>
        </p:nvSpPr>
        <p:spPr>
          <a:xfrm>
            <a:off x="2057598"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103" name="Rectangle 102">
            <a:extLst>
              <a:ext uri="{FF2B5EF4-FFF2-40B4-BE49-F238E27FC236}">
                <a16:creationId xmlns:a16="http://schemas.microsoft.com/office/drawing/2014/main" id="{568691BF-E4C0-4CCA-9114-666CAB891304}"/>
              </a:ext>
            </a:extLst>
          </p:cNvPr>
          <p:cNvSpPr/>
          <p:nvPr/>
        </p:nvSpPr>
        <p:spPr>
          <a:xfrm>
            <a:off x="2424695" y="304868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i</a:t>
            </a:r>
            <a:endParaRPr lang="en-GB" sz="2200" b="1" dirty="0">
              <a:solidFill>
                <a:srgbClr val="203864"/>
              </a:solidFill>
            </a:endParaRPr>
          </a:p>
        </p:txBody>
      </p:sp>
      <p:sp>
        <p:nvSpPr>
          <p:cNvPr id="104" name="Rectangle 103">
            <a:extLst>
              <a:ext uri="{FF2B5EF4-FFF2-40B4-BE49-F238E27FC236}">
                <a16:creationId xmlns:a16="http://schemas.microsoft.com/office/drawing/2014/main" id="{5A877AE2-5F1C-433B-861F-42209EDE2016}"/>
              </a:ext>
            </a:extLst>
          </p:cNvPr>
          <p:cNvSpPr/>
          <p:nvPr/>
        </p:nvSpPr>
        <p:spPr>
          <a:xfrm>
            <a:off x="2798711" y="304868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t</a:t>
            </a:r>
            <a:endParaRPr lang="en-GB" sz="2200" b="1" dirty="0">
              <a:solidFill>
                <a:srgbClr val="203864"/>
              </a:solidFill>
            </a:endParaRPr>
          </a:p>
        </p:txBody>
      </p:sp>
      <p:sp>
        <p:nvSpPr>
          <p:cNvPr id="105" name="Rectangle 104">
            <a:extLst>
              <a:ext uri="{FF2B5EF4-FFF2-40B4-BE49-F238E27FC236}">
                <a16:creationId xmlns:a16="http://schemas.microsoft.com/office/drawing/2014/main" id="{C054B792-4DF8-4E78-BA12-1FA3948D356A}"/>
              </a:ext>
            </a:extLst>
          </p:cNvPr>
          <p:cNvSpPr/>
          <p:nvPr/>
        </p:nvSpPr>
        <p:spPr>
          <a:xfrm>
            <a:off x="557747" y="304603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06" name="Rectangle 105">
            <a:extLst>
              <a:ext uri="{FF2B5EF4-FFF2-40B4-BE49-F238E27FC236}">
                <a16:creationId xmlns:a16="http://schemas.microsoft.com/office/drawing/2014/main" id="{2D7AF4E7-2990-4F30-9C37-A38AD3774135}"/>
              </a:ext>
            </a:extLst>
          </p:cNvPr>
          <p:cNvSpPr/>
          <p:nvPr/>
        </p:nvSpPr>
        <p:spPr>
          <a:xfrm>
            <a:off x="931763" y="3048683"/>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07" name="Rectangle 106">
            <a:extLst>
              <a:ext uri="{FF2B5EF4-FFF2-40B4-BE49-F238E27FC236}">
                <a16:creationId xmlns:a16="http://schemas.microsoft.com/office/drawing/2014/main" id="{153DAD51-4639-4C2E-A8F2-DDDE63C7B56C}"/>
              </a:ext>
            </a:extLst>
          </p:cNvPr>
          <p:cNvSpPr/>
          <p:nvPr/>
        </p:nvSpPr>
        <p:spPr>
          <a:xfrm>
            <a:off x="1303392" y="304407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08" name="Rectangle 107">
            <a:extLst>
              <a:ext uri="{FF2B5EF4-FFF2-40B4-BE49-F238E27FC236}">
                <a16:creationId xmlns:a16="http://schemas.microsoft.com/office/drawing/2014/main" id="{290A5DD8-0506-41F3-BA0D-8AF429ECBBB8}"/>
              </a:ext>
            </a:extLst>
          </p:cNvPr>
          <p:cNvSpPr/>
          <p:nvPr/>
        </p:nvSpPr>
        <p:spPr>
          <a:xfrm>
            <a:off x="1682141" y="3045313"/>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09" name="Rectangle 108">
            <a:extLst>
              <a:ext uri="{FF2B5EF4-FFF2-40B4-BE49-F238E27FC236}">
                <a16:creationId xmlns:a16="http://schemas.microsoft.com/office/drawing/2014/main" id="{819DBB3D-9852-43E6-84B6-1B291070A9B2}"/>
              </a:ext>
            </a:extLst>
          </p:cNvPr>
          <p:cNvSpPr/>
          <p:nvPr/>
        </p:nvSpPr>
        <p:spPr>
          <a:xfrm>
            <a:off x="2055269" y="3044075"/>
            <a:ext cx="332981" cy="332217"/>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10" name="Rectangle 109">
            <a:extLst>
              <a:ext uri="{FF2B5EF4-FFF2-40B4-BE49-F238E27FC236}">
                <a16:creationId xmlns:a16="http://schemas.microsoft.com/office/drawing/2014/main" id="{3E6B1075-FF00-4B70-A146-21A73AFDB6B2}"/>
              </a:ext>
            </a:extLst>
          </p:cNvPr>
          <p:cNvSpPr/>
          <p:nvPr/>
        </p:nvSpPr>
        <p:spPr>
          <a:xfrm>
            <a:off x="2429623" y="304407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11" name="Rectangle 110">
            <a:extLst>
              <a:ext uri="{FF2B5EF4-FFF2-40B4-BE49-F238E27FC236}">
                <a16:creationId xmlns:a16="http://schemas.microsoft.com/office/drawing/2014/main" id="{F45B3DFB-3A85-49CA-A986-37EF853A499F}"/>
              </a:ext>
            </a:extLst>
          </p:cNvPr>
          <p:cNvSpPr/>
          <p:nvPr/>
        </p:nvSpPr>
        <p:spPr>
          <a:xfrm>
            <a:off x="3470226" y="303719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e</a:t>
            </a:r>
          </a:p>
        </p:txBody>
      </p:sp>
      <p:sp>
        <p:nvSpPr>
          <p:cNvPr id="112" name="Rectangle 111">
            <a:extLst>
              <a:ext uri="{FF2B5EF4-FFF2-40B4-BE49-F238E27FC236}">
                <a16:creationId xmlns:a16="http://schemas.microsoft.com/office/drawing/2014/main" id="{24F3C9F2-9DD6-485E-ADA2-9C355F6A8D97}"/>
              </a:ext>
            </a:extLst>
          </p:cNvPr>
          <p:cNvSpPr/>
          <p:nvPr/>
        </p:nvSpPr>
        <p:spPr>
          <a:xfrm>
            <a:off x="3843355" y="303719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r</a:t>
            </a:r>
          </a:p>
        </p:txBody>
      </p:sp>
      <p:sp>
        <p:nvSpPr>
          <p:cNvPr id="113" name="Rectangle 112">
            <a:extLst>
              <a:ext uri="{FF2B5EF4-FFF2-40B4-BE49-F238E27FC236}">
                <a16:creationId xmlns:a16="http://schemas.microsoft.com/office/drawing/2014/main" id="{802B4D69-E4FE-4657-9A5A-8040347278A0}"/>
              </a:ext>
            </a:extLst>
          </p:cNvPr>
          <p:cNvSpPr/>
          <p:nvPr/>
        </p:nvSpPr>
        <p:spPr>
          <a:xfrm>
            <a:off x="4210452"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l</a:t>
            </a:r>
            <a:endParaRPr lang="en-GB" sz="2200" b="1" dirty="0">
              <a:solidFill>
                <a:srgbClr val="203864"/>
              </a:solidFill>
            </a:endParaRPr>
          </a:p>
        </p:txBody>
      </p:sp>
      <p:sp>
        <p:nvSpPr>
          <p:cNvPr id="114" name="Rectangle 113">
            <a:extLst>
              <a:ext uri="{FF2B5EF4-FFF2-40B4-BE49-F238E27FC236}">
                <a16:creationId xmlns:a16="http://schemas.microsoft.com/office/drawing/2014/main" id="{B224B860-DF82-4C0C-B5AC-C5AAA615AA42}"/>
              </a:ext>
            </a:extLst>
          </p:cNvPr>
          <p:cNvSpPr/>
          <p:nvPr/>
        </p:nvSpPr>
        <p:spPr>
          <a:xfrm>
            <a:off x="4584468"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a</a:t>
            </a:r>
            <a:endParaRPr lang="en-GB" sz="2200" b="1" dirty="0">
              <a:solidFill>
                <a:srgbClr val="203864"/>
              </a:solidFill>
            </a:endParaRPr>
          </a:p>
        </p:txBody>
      </p:sp>
      <p:sp>
        <p:nvSpPr>
          <p:cNvPr id="115" name="Rectangle 114">
            <a:extLst>
              <a:ext uri="{FF2B5EF4-FFF2-40B4-BE49-F238E27FC236}">
                <a16:creationId xmlns:a16="http://schemas.microsoft.com/office/drawing/2014/main" id="{B023C794-4102-49BA-8E20-4961E9110EAD}"/>
              </a:ext>
            </a:extLst>
          </p:cNvPr>
          <p:cNvSpPr/>
          <p:nvPr/>
        </p:nvSpPr>
        <p:spPr>
          <a:xfrm>
            <a:off x="4965190"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u</a:t>
            </a:r>
            <a:endParaRPr lang="en-GB" sz="2200" b="1" dirty="0">
              <a:solidFill>
                <a:srgbClr val="203864"/>
              </a:solidFill>
            </a:endParaRPr>
          </a:p>
        </p:txBody>
      </p:sp>
      <p:sp>
        <p:nvSpPr>
          <p:cNvPr id="116" name="Rectangle 115">
            <a:extLst>
              <a:ext uri="{FF2B5EF4-FFF2-40B4-BE49-F238E27FC236}">
                <a16:creationId xmlns:a16="http://schemas.microsoft.com/office/drawing/2014/main" id="{CBCED7D4-0640-4648-91BD-1CDE52619FB7}"/>
              </a:ext>
            </a:extLst>
          </p:cNvPr>
          <p:cNvSpPr/>
          <p:nvPr/>
        </p:nvSpPr>
        <p:spPr>
          <a:xfrm>
            <a:off x="5338319"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b</a:t>
            </a:r>
            <a:endParaRPr lang="en-GB" sz="2200" b="1" dirty="0">
              <a:solidFill>
                <a:srgbClr val="203864"/>
              </a:solidFill>
            </a:endParaRPr>
          </a:p>
        </p:txBody>
      </p:sp>
      <p:sp>
        <p:nvSpPr>
          <p:cNvPr id="117" name="Rectangle 116">
            <a:extLst>
              <a:ext uri="{FF2B5EF4-FFF2-40B4-BE49-F238E27FC236}">
                <a16:creationId xmlns:a16="http://schemas.microsoft.com/office/drawing/2014/main" id="{19707F0D-7F49-4A48-A83B-9F260723926B}"/>
              </a:ext>
            </a:extLst>
          </p:cNvPr>
          <p:cNvSpPr/>
          <p:nvPr/>
        </p:nvSpPr>
        <p:spPr>
          <a:xfrm>
            <a:off x="5705416" y="303715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e</a:t>
            </a:r>
          </a:p>
        </p:txBody>
      </p:sp>
      <p:sp>
        <p:nvSpPr>
          <p:cNvPr id="118" name="Rectangle 117">
            <a:extLst>
              <a:ext uri="{FF2B5EF4-FFF2-40B4-BE49-F238E27FC236}">
                <a16:creationId xmlns:a16="http://schemas.microsoft.com/office/drawing/2014/main" id="{30A8F0C0-1792-4E1B-B2AE-917FFCB2CF66}"/>
              </a:ext>
            </a:extLst>
          </p:cNvPr>
          <p:cNvSpPr/>
          <p:nvPr/>
        </p:nvSpPr>
        <p:spPr>
          <a:xfrm>
            <a:off x="6079432" y="303715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n</a:t>
            </a:r>
          </a:p>
        </p:txBody>
      </p:sp>
      <p:sp>
        <p:nvSpPr>
          <p:cNvPr id="119" name="Rectangle 118">
            <a:extLst>
              <a:ext uri="{FF2B5EF4-FFF2-40B4-BE49-F238E27FC236}">
                <a16:creationId xmlns:a16="http://schemas.microsoft.com/office/drawing/2014/main" id="{85D75CB5-94A1-4BA5-A292-8AD2134F4545}"/>
              </a:ext>
            </a:extLst>
          </p:cNvPr>
          <p:cNvSpPr/>
          <p:nvPr/>
        </p:nvSpPr>
        <p:spPr>
          <a:xfrm>
            <a:off x="3843798" y="3036570"/>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20" name="Rectangle 119">
            <a:extLst>
              <a:ext uri="{FF2B5EF4-FFF2-40B4-BE49-F238E27FC236}">
                <a16:creationId xmlns:a16="http://schemas.microsoft.com/office/drawing/2014/main" id="{C0E737C7-6147-48EF-9B83-46B2EDC78BDE}"/>
              </a:ext>
            </a:extLst>
          </p:cNvPr>
          <p:cNvSpPr/>
          <p:nvPr/>
        </p:nvSpPr>
        <p:spPr>
          <a:xfrm>
            <a:off x="4210586" y="3036570"/>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21" name="Rectangle 120">
            <a:extLst>
              <a:ext uri="{FF2B5EF4-FFF2-40B4-BE49-F238E27FC236}">
                <a16:creationId xmlns:a16="http://schemas.microsoft.com/office/drawing/2014/main" id="{ABAC00DC-86D2-4DF7-B425-370F9D8602D8}"/>
              </a:ext>
            </a:extLst>
          </p:cNvPr>
          <p:cNvSpPr/>
          <p:nvPr/>
        </p:nvSpPr>
        <p:spPr>
          <a:xfrm>
            <a:off x="4584468" y="3037150"/>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22" name="Rectangle 121">
            <a:extLst>
              <a:ext uri="{FF2B5EF4-FFF2-40B4-BE49-F238E27FC236}">
                <a16:creationId xmlns:a16="http://schemas.microsoft.com/office/drawing/2014/main" id="{97A33587-2D54-4A44-A18E-82903240A2F6}"/>
              </a:ext>
            </a:extLst>
          </p:cNvPr>
          <p:cNvSpPr/>
          <p:nvPr/>
        </p:nvSpPr>
        <p:spPr>
          <a:xfrm>
            <a:off x="4971472" y="304167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23" name="Rectangle 122">
            <a:extLst>
              <a:ext uri="{FF2B5EF4-FFF2-40B4-BE49-F238E27FC236}">
                <a16:creationId xmlns:a16="http://schemas.microsoft.com/office/drawing/2014/main" id="{D9A10AA0-C600-41A7-8A03-03AE0D464F87}"/>
              </a:ext>
            </a:extLst>
          </p:cNvPr>
          <p:cNvSpPr/>
          <p:nvPr/>
        </p:nvSpPr>
        <p:spPr>
          <a:xfrm>
            <a:off x="5338319" y="3037150"/>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24" name="Rectangle 123">
            <a:extLst>
              <a:ext uri="{FF2B5EF4-FFF2-40B4-BE49-F238E27FC236}">
                <a16:creationId xmlns:a16="http://schemas.microsoft.com/office/drawing/2014/main" id="{C7FB24D5-193E-4A17-A3C2-C55E498F9918}"/>
              </a:ext>
            </a:extLst>
          </p:cNvPr>
          <p:cNvSpPr/>
          <p:nvPr/>
        </p:nvSpPr>
        <p:spPr>
          <a:xfrm>
            <a:off x="5706210" y="3030173"/>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25" name="Rectangle 124">
            <a:extLst>
              <a:ext uri="{FF2B5EF4-FFF2-40B4-BE49-F238E27FC236}">
                <a16:creationId xmlns:a16="http://schemas.microsoft.com/office/drawing/2014/main" id="{67DBC46C-07DE-47A5-863A-D53FC546A13C}"/>
              </a:ext>
            </a:extLst>
          </p:cNvPr>
          <p:cNvSpPr/>
          <p:nvPr/>
        </p:nvSpPr>
        <p:spPr>
          <a:xfrm>
            <a:off x="6741749" y="302256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g</a:t>
            </a:r>
            <a:endParaRPr lang="en-GB" sz="2200" b="1" dirty="0">
              <a:solidFill>
                <a:srgbClr val="203864"/>
              </a:solidFill>
            </a:endParaRPr>
          </a:p>
        </p:txBody>
      </p:sp>
      <p:sp>
        <p:nvSpPr>
          <p:cNvPr id="126" name="Rectangle 125">
            <a:extLst>
              <a:ext uri="{FF2B5EF4-FFF2-40B4-BE49-F238E27FC236}">
                <a16:creationId xmlns:a16="http://schemas.microsoft.com/office/drawing/2014/main" id="{F02DC31C-94EE-42DB-B5C3-7B9A7A0A0D95}"/>
              </a:ext>
            </a:extLst>
          </p:cNvPr>
          <p:cNvSpPr/>
          <p:nvPr/>
        </p:nvSpPr>
        <p:spPr>
          <a:xfrm>
            <a:off x="7114878" y="3032909"/>
            <a:ext cx="320823" cy="313910"/>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127" name="Rectangle 126">
            <a:extLst>
              <a:ext uri="{FF2B5EF4-FFF2-40B4-BE49-F238E27FC236}">
                <a16:creationId xmlns:a16="http://schemas.microsoft.com/office/drawing/2014/main" id="{CD6095B9-2E28-4D1D-BBBE-A86B7AD546FE}"/>
              </a:ext>
            </a:extLst>
          </p:cNvPr>
          <p:cNvSpPr/>
          <p:nvPr/>
        </p:nvSpPr>
        <p:spPr>
          <a:xfrm>
            <a:off x="7481975" y="302254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h</a:t>
            </a:r>
            <a:endParaRPr lang="en-GB" sz="2200" b="1" dirty="0">
              <a:solidFill>
                <a:srgbClr val="203864"/>
              </a:solidFill>
            </a:endParaRPr>
          </a:p>
        </p:txBody>
      </p:sp>
      <p:sp>
        <p:nvSpPr>
          <p:cNvPr id="128" name="Rectangle 127">
            <a:extLst>
              <a:ext uri="{FF2B5EF4-FFF2-40B4-BE49-F238E27FC236}">
                <a16:creationId xmlns:a16="http://schemas.microsoft.com/office/drawing/2014/main" id="{8555F75A-CAD5-439B-9E0F-7B7F0AD3583C}"/>
              </a:ext>
            </a:extLst>
          </p:cNvPr>
          <p:cNvSpPr/>
          <p:nvPr/>
        </p:nvSpPr>
        <p:spPr>
          <a:xfrm>
            <a:off x="7855991" y="302254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o</a:t>
            </a:r>
            <a:endParaRPr lang="en-GB" sz="2200" b="1" dirty="0">
              <a:solidFill>
                <a:srgbClr val="203864"/>
              </a:solidFill>
            </a:endParaRPr>
          </a:p>
        </p:txBody>
      </p:sp>
      <p:sp>
        <p:nvSpPr>
          <p:cNvPr id="129" name="Rectangle 128">
            <a:extLst>
              <a:ext uri="{FF2B5EF4-FFF2-40B4-BE49-F238E27FC236}">
                <a16:creationId xmlns:a16="http://schemas.microsoft.com/office/drawing/2014/main" id="{6657A51C-1380-4DF0-A8E3-11E1B7475C3E}"/>
              </a:ext>
            </a:extLst>
          </p:cNvPr>
          <p:cNvSpPr/>
          <p:nvPr/>
        </p:nvSpPr>
        <p:spPr>
          <a:xfrm>
            <a:off x="8236713" y="302254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l</a:t>
            </a:r>
            <a:endParaRPr lang="en-GB" sz="2200" b="1" dirty="0">
              <a:solidFill>
                <a:srgbClr val="203864"/>
              </a:solidFill>
            </a:endParaRPr>
          </a:p>
        </p:txBody>
      </p:sp>
      <p:sp>
        <p:nvSpPr>
          <p:cNvPr id="130" name="Rectangle 129">
            <a:extLst>
              <a:ext uri="{FF2B5EF4-FFF2-40B4-BE49-F238E27FC236}">
                <a16:creationId xmlns:a16="http://schemas.microsoft.com/office/drawing/2014/main" id="{AD7EF399-C1B2-4606-89F1-EF0A4659E51E}"/>
              </a:ext>
            </a:extLst>
          </p:cNvPr>
          <p:cNvSpPr/>
          <p:nvPr/>
        </p:nvSpPr>
        <p:spPr>
          <a:xfrm>
            <a:off x="8609842" y="302254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f</a:t>
            </a:r>
            <a:endParaRPr lang="en-GB" sz="2200" b="1" dirty="0">
              <a:solidFill>
                <a:srgbClr val="203864"/>
              </a:solidFill>
            </a:endParaRPr>
          </a:p>
        </p:txBody>
      </p:sp>
      <p:sp>
        <p:nvSpPr>
          <p:cNvPr id="131" name="Rectangle 130">
            <a:extLst>
              <a:ext uri="{FF2B5EF4-FFF2-40B4-BE49-F238E27FC236}">
                <a16:creationId xmlns:a16="http://schemas.microsoft.com/office/drawing/2014/main" id="{53E291AA-E1CD-42B3-9EDF-738919889386}"/>
              </a:ext>
            </a:extLst>
          </p:cNvPr>
          <p:cNvSpPr/>
          <p:nvPr/>
        </p:nvSpPr>
        <p:spPr>
          <a:xfrm>
            <a:off x="8976939" y="302251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e</a:t>
            </a:r>
          </a:p>
        </p:txBody>
      </p:sp>
      <p:sp>
        <p:nvSpPr>
          <p:cNvPr id="132" name="Rectangle 131">
            <a:extLst>
              <a:ext uri="{FF2B5EF4-FFF2-40B4-BE49-F238E27FC236}">
                <a16:creationId xmlns:a16="http://schemas.microsoft.com/office/drawing/2014/main" id="{3A2E76AF-22CC-4322-808E-3D098714E22C}"/>
              </a:ext>
            </a:extLst>
          </p:cNvPr>
          <p:cNvSpPr/>
          <p:nvPr/>
        </p:nvSpPr>
        <p:spPr>
          <a:xfrm>
            <a:off x="9350955" y="302251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n</a:t>
            </a:r>
          </a:p>
        </p:txBody>
      </p:sp>
      <p:sp>
        <p:nvSpPr>
          <p:cNvPr id="133" name="Rectangle 132">
            <a:extLst>
              <a:ext uri="{FF2B5EF4-FFF2-40B4-BE49-F238E27FC236}">
                <a16:creationId xmlns:a16="http://schemas.microsoft.com/office/drawing/2014/main" id="{7ADEADA3-67BC-4DB1-A18F-6477A2CE1BE4}"/>
              </a:ext>
            </a:extLst>
          </p:cNvPr>
          <p:cNvSpPr/>
          <p:nvPr/>
        </p:nvSpPr>
        <p:spPr>
          <a:xfrm>
            <a:off x="7115183" y="3029125"/>
            <a:ext cx="320823" cy="317789"/>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34" name="Rectangle 133">
            <a:extLst>
              <a:ext uri="{FF2B5EF4-FFF2-40B4-BE49-F238E27FC236}">
                <a16:creationId xmlns:a16="http://schemas.microsoft.com/office/drawing/2014/main" id="{3659E7AE-EA26-4BE6-BEC3-3F67A7FD3E12}"/>
              </a:ext>
            </a:extLst>
          </p:cNvPr>
          <p:cNvSpPr/>
          <p:nvPr/>
        </p:nvSpPr>
        <p:spPr>
          <a:xfrm>
            <a:off x="7478870" y="3025878"/>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35" name="Rectangle 134">
            <a:extLst>
              <a:ext uri="{FF2B5EF4-FFF2-40B4-BE49-F238E27FC236}">
                <a16:creationId xmlns:a16="http://schemas.microsoft.com/office/drawing/2014/main" id="{0531AEFE-8A7D-403C-B028-B5E682A4F1A4}"/>
              </a:ext>
            </a:extLst>
          </p:cNvPr>
          <p:cNvSpPr/>
          <p:nvPr/>
        </p:nvSpPr>
        <p:spPr>
          <a:xfrm>
            <a:off x="7857172" y="3022705"/>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36" name="Rectangle 135">
            <a:extLst>
              <a:ext uri="{FF2B5EF4-FFF2-40B4-BE49-F238E27FC236}">
                <a16:creationId xmlns:a16="http://schemas.microsoft.com/office/drawing/2014/main" id="{8559E073-4C41-44E0-A281-0999C87C7184}"/>
              </a:ext>
            </a:extLst>
          </p:cNvPr>
          <p:cNvSpPr/>
          <p:nvPr/>
        </p:nvSpPr>
        <p:spPr>
          <a:xfrm>
            <a:off x="8235932" y="3023542"/>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37" name="Rectangle 136">
            <a:extLst>
              <a:ext uri="{FF2B5EF4-FFF2-40B4-BE49-F238E27FC236}">
                <a16:creationId xmlns:a16="http://schemas.microsoft.com/office/drawing/2014/main" id="{09317DD5-AF92-4B79-A7A7-76B60212FBFB}"/>
              </a:ext>
            </a:extLst>
          </p:cNvPr>
          <p:cNvSpPr/>
          <p:nvPr/>
        </p:nvSpPr>
        <p:spPr>
          <a:xfrm>
            <a:off x="8606178" y="3023972"/>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38" name="Rectangle 137">
            <a:extLst>
              <a:ext uri="{FF2B5EF4-FFF2-40B4-BE49-F238E27FC236}">
                <a16:creationId xmlns:a16="http://schemas.microsoft.com/office/drawing/2014/main" id="{7A0C57CB-161A-46CB-9E9B-AE9DFB7C885A}"/>
              </a:ext>
            </a:extLst>
          </p:cNvPr>
          <p:cNvSpPr/>
          <p:nvPr/>
        </p:nvSpPr>
        <p:spPr>
          <a:xfrm>
            <a:off x="8982971" y="3023523"/>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39" name="Rectangle 138">
            <a:extLst>
              <a:ext uri="{FF2B5EF4-FFF2-40B4-BE49-F238E27FC236}">
                <a16:creationId xmlns:a16="http://schemas.microsoft.com/office/drawing/2014/main" id="{4A0DC1C9-421E-478A-A608-4FB4CD540DA7}"/>
              </a:ext>
            </a:extLst>
          </p:cNvPr>
          <p:cNvSpPr/>
          <p:nvPr/>
        </p:nvSpPr>
        <p:spPr>
          <a:xfrm>
            <a:off x="9964804" y="304407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o</a:t>
            </a:r>
            <a:endParaRPr lang="en-GB" sz="2200" b="1" dirty="0">
              <a:solidFill>
                <a:srgbClr val="203864"/>
              </a:solidFill>
            </a:endParaRPr>
          </a:p>
        </p:txBody>
      </p:sp>
      <p:sp>
        <p:nvSpPr>
          <p:cNvPr id="140" name="Rectangle 139">
            <a:extLst>
              <a:ext uri="{FF2B5EF4-FFF2-40B4-BE49-F238E27FC236}">
                <a16:creationId xmlns:a16="http://schemas.microsoft.com/office/drawing/2014/main" id="{791E26A6-67D7-41DA-BAD0-D72679319464}"/>
              </a:ext>
            </a:extLst>
          </p:cNvPr>
          <p:cNvSpPr/>
          <p:nvPr/>
        </p:nvSpPr>
        <p:spPr>
          <a:xfrm>
            <a:off x="10353401" y="304407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h</a:t>
            </a:r>
            <a:endParaRPr lang="en-GB" sz="2200" b="1" dirty="0">
              <a:solidFill>
                <a:srgbClr val="203864"/>
              </a:solidFill>
            </a:endParaRPr>
          </a:p>
        </p:txBody>
      </p:sp>
      <p:sp>
        <p:nvSpPr>
          <p:cNvPr id="141" name="Rectangle 140">
            <a:extLst>
              <a:ext uri="{FF2B5EF4-FFF2-40B4-BE49-F238E27FC236}">
                <a16:creationId xmlns:a16="http://schemas.microsoft.com/office/drawing/2014/main" id="{982814F1-FDD8-43CD-A330-D87B3D91DEA3}"/>
              </a:ext>
            </a:extLst>
          </p:cNvPr>
          <p:cNvSpPr/>
          <p:nvPr/>
        </p:nvSpPr>
        <p:spPr>
          <a:xfrm>
            <a:off x="10751475" y="303715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n</a:t>
            </a:r>
            <a:endParaRPr lang="en-GB" sz="2200" b="1" dirty="0">
              <a:solidFill>
                <a:srgbClr val="203864"/>
              </a:solidFill>
            </a:endParaRPr>
          </a:p>
        </p:txBody>
      </p:sp>
      <p:sp>
        <p:nvSpPr>
          <p:cNvPr id="146" name="Rectangle 145">
            <a:extLst>
              <a:ext uri="{FF2B5EF4-FFF2-40B4-BE49-F238E27FC236}">
                <a16:creationId xmlns:a16="http://schemas.microsoft.com/office/drawing/2014/main" id="{B7DC1AA3-E3CF-440D-A9E4-5F5C6E6F0527}"/>
              </a:ext>
            </a:extLst>
          </p:cNvPr>
          <p:cNvSpPr/>
          <p:nvPr/>
        </p:nvSpPr>
        <p:spPr>
          <a:xfrm>
            <a:off x="11139901" y="303715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147" name="Rectangle 146">
            <a:extLst>
              <a:ext uri="{FF2B5EF4-FFF2-40B4-BE49-F238E27FC236}">
                <a16:creationId xmlns:a16="http://schemas.microsoft.com/office/drawing/2014/main" id="{31511322-5077-40AA-A21E-21FA7C684702}"/>
              </a:ext>
            </a:extLst>
          </p:cNvPr>
          <p:cNvSpPr/>
          <p:nvPr/>
        </p:nvSpPr>
        <p:spPr>
          <a:xfrm>
            <a:off x="10347119" y="3041955"/>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48" name="Rectangle 147">
            <a:extLst>
              <a:ext uri="{FF2B5EF4-FFF2-40B4-BE49-F238E27FC236}">
                <a16:creationId xmlns:a16="http://schemas.microsoft.com/office/drawing/2014/main" id="{DE9DC658-E3D4-4C61-A2A5-725ED1C57EAA}"/>
              </a:ext>
            </a:extLst>
          </p:cNvPr>
          <p:cNvSpPr/>
          <p:nvPr/>
        </p:nvSpPr>
        <p:spPr>
          <a:xfrm>
            <a:off x="10746651" y="304308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53" name="Rectangle 152">
            <a:extLst>
              <a:ext uri="{FF2B5EF4-FFF2-40B4-BE49-F238E27FC236}">
                <a16:creationId xmlns:a16="http://schemas.microsoft.com/office/drawing/2014/main" id="{E680AAB2-9AB3-4012-B408-325BE7B253F4}"/>
              </a:ext>
            </a:extLst>
          </p:cNvPr>
          <p:cNvSpPr/>
          <p:nvPr/>
        </p:nvSpPr>
        <p:spPr>
          <a:xfrm>
            <a:off x="879336" y="430423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i</a:t>
            </a:r>
            <a:endParaRPr lang="en-GB" sz="2200" b="1" dirty="0">
              <a:solidFill>
                <a:srgbClr val="203864"/>
              </a:solidFill>
            </a:endParaRPr>
          </a:p>
        </p:txBody>
      </p:sp>
      <p:sp>
        <p:nvSpPr>
          <p:cNvPr id="154" name="Rectangle 153">
            <a:extLst>
              <a:ext uri="{FF2B5EF4-FFF2-40B4-BE49-F238E27FC236}">
                <a16:creationId xmlns:a16="http://schemas.microsoft.com/office/drawing/2014/main" id="{38C39FFD-4784-4737-8945-FE864ABA66A0}"/>
              </a:ext>
            </a:extLst>
          </p:cNvPr>
          <p:cNvSpPr/>
          <p:nvPr/>
        </p:nvSpPr>
        <p:spPr>
          <a:xfrm>
            <a:off x="1236871" y="430423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h</a:t>
            </a:r>
            <a:endParaRPr lang="en-GB" sz="2200" b="1" dirty="0">
              <a:solidFill>
                <a:srgbClr val="203864"/>
              </a:solidFill>
            </a:endParaRPr>
          </a:p>
        </p:txBody>
      </p:sp>
      <p:sp>
        <p:nvSpPr>
          <p:cNvPr id="155" name="Rectangle 154">
            <a:extLst>
              <a:ext uri="{FF2B5EF4-FFF2-40B4-BE49-F238E27FC236}">
                <a16:creationId xmlns:a16="http://schemas.microsoft.com/office/drawing/2014/main" id="{ED1AF762-BD86-4327-A43E-8BE0471C3B5E}"/>
              </a:ext>
            </a:extLst>
          </p:cNvPr>
          <p:cNvSpPr/>
          <p:nvPr/>
        </p:nvSpPr>
        <p:spPr>
          <a:xfrm>
            <a:off x="1594405" y="430091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r</a:t>
            </a:r>
            <a:endParaRPr lang="en-GB" sz="2200" b="1" dirty="0">
              <a:solidFill>
                <a:srgbClr val="203864"/>
              </a:solidFill>
            </a:endParaRPr>
          </a:p>
        </p:txBody>
      </p:sp>
      <p:sp>
        <p:nvSpPr>
          <p:cNvPr id="161" name="Rectangle 160">
            <a:extLst>
              <a:ext uri="{FF2B5EF4-FFF2-40B4-BE49-F238E27FC236}">
                <a16:creationId xmlns:a16="http://schemas.microsoft.com/office/drawing/2014/main" id="{34366C7E-2EAA-40EE-8192-A3198988B533}"/>
              </a:ext>
            </a:extLst>
          </p:cNvPr>
          <p:cNvSpPr/>
          <p:nvPr/>
        </p:nvSpPr>
        <p:spPr>
          <a:xfrm>
            <a:off x="1233199" y="4304236"/>
            <a:ext cx="329582"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62" name="Rectangle 161">
            <a:extLst>
              <a:ext uri="{FF2B5EF4-FFF2-40B4-BE49-F238E27FC236}">
                <a16:creationId xmlns:a16="http://schemas.microsoft.com/office/drawing/2014/main" id="{4D8CF59A-5A7C-4CBA-8DED-E1FF2FFB7ED5}"/>
              </a:ext>
            </a:extLst>
          </p:cNvPr>
          <p:cNvSpPr/>
          <p:nvPr/>
        </p:nvSpPr>
        <p:spPr>
          <a:xfrm>
            <a:off x="1592872" y="430423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67" name="Rectangle 166">
            <a:extLst>
              <a:ext uri="{FF2B5EF4-FFF2-40B4-BE49-F238E27FC236}">
                <a16:creationId xmlns:a16="http://schemas.microsoft.com/office/drawing/2014/main" id="{FCCD4D88-0CCB-42D7-AA7E-BB8E51EAF4E6}"/>
              </a:ext>
            </a:extLst>
          </p:cNvPr>
          <p:cNvSpPr/>
          <p:nvPr/>
        </p:nvSpPr>
        <p:spPr>
          <a:xfrm>
            <a:off x="3075222" y="431725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e</a:t>
            </a:r>
          </a:p>
        </p:txBody>
      </p:sp>
      <p:sp>
        <p:nvSpPr>
          <p:cNvPr id="168" name="Rectangle 167">
            <a:extLst>
              <a:ext uri="{FF2B5EF4-FFF2-40B4-BE49-F238E27FC236}">
                <a16:creationId xmlns:a16="http://schemas.microsoft.com/office/drawing/2014/main" id="{8AA1D0B2-643B-4F78-B1F4-4377B6770DCD}"/>
              </a:ext>
            </a:extLst>
          </p:cNvPr>
          <p:cNvSpPr/>
          <p:nvPr/>
        </p:nvSpPr>
        <p:spPr>
          <a:xfrm>
            <a:off x="3433598" y="4325039"/>
            <a:ext cx="320823" cy="31394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r</a:t>
            </a:r>
          </a:p>
        </p:txBody>
      </p:sp>
      <p:sp>
        <p:nvSpPr>
          <p:cNvPr id="169" name="Rectangle 168">
            <a:extLst>
              <a:ext uri="{FF2B5EF4-FFF2-40B4-BE49-F238E27FC236}">
                <a16:creationId xmlns:a16="http://schemas.microsoft.com/office/drawing/2014/main" id="{EACD6492-B50C-49A0-9A46-C5CF70A3B63C}"/>
              </a:ext>
            </a:extLst>
          </p:cNvPr>
          <p:cNvSpPr/>
          <p:nvPr/>
        </p:nvSpPr>
        <p:spPr>
          <a:xfrm>
            <a:off x="3786975" y="4332718"/>
            <a:ext cx="320823" cy="307788"/>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z</a:t>
            </a:r>
            <a:endParaRPr lang="en-GB" sz="2200" b="1" dirty="0">
              <a:solidFill>
                <a:srgbClr val="203864"/>
              </a:solidFill>
            </a:endParaRPr>
          </a:p>
        </p:txBody>
      </p:sp>
      <p:sp>
        <p:nvSpPr>
          <p:cNvPr id="170" name="Rectangle 169">
            <a:extLst>
              <a:ext uri="{FF2B5EF4-FFF2-40B4-BE49-F238E27FC236}">
                <a16:creationId xmlns:a16="http://schemas.microsoft.com/office/drawing/2014/main" id="{6348AFC1-458C-4FFF-9D6A-0A9F05E6F4CF}"/>
              </a:ext>
            </a:extLst>
          </p:cNvPr>
          <p:cNvSpPr/>
          <p:nvPr/>
        </p:nvSpPr>
        <p:spPr>
          <a:xfrm>
            <a:off x="4135242" y="4332718"/>
            <a:ext cx="269250" cy="307824"/>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ä</a:t>
            </a:r>
            <a:endParaRPr lang="en-GB" sz="2200" b="1" dirty="0">
              <a:solidFill>
                <a:srgbClr val="203864"/>
              </a:solidFill>
            </a:endParaRPr>
          </a:p>
        </p:txBody>
      </p:sp>
      <p:sp>
        <p:nvSpPr>
          <p:cNvPr id="171" name="Rectangle 170">
            <a:extLst>
              <a:ext uri="{FF2B5EF4-FFF2-40B4-BE49-F238E27FC236}">
                <a16:creationId xmlns:a16="http://schemas.microsoft.com/office/drawing/2014/main" id="{C68A23E3-C259-4E96-A8C7-DB8037F54457}"/>
              </a:ext>
            </a:extLst>
          </p:cNvPr>
          <p:cNvSpPr/>
          <p:nvPr/>
        </p:nvSpPr>
        <p:spPr>
          <a:xfrm>
            <a:off x="4459523" y="4332718"/>
            <a:ext cx="284249" cy="31005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h</a:t>
            </a:r>
            <a:endParaRPr lang="en-GB" sz="2200" b="1" dirty="0">
              <a:solidFill>
                <a:srgbClr val="203864"/>
              </a:solidFill>
            </a:endParaRPr>
          </a:p>
        </p:txBody>
      </p:sp>
      <p:sp>
        <p:nvSpPr>
          <p:cNvPr id="172" name="Rectangle 171">
            <a:extLst>
              <a:ext uri="{FF2B5EF4-FFF2-40B4-BE49-F238E27FC236}">
                <a16:creationId xmlns:a16="http://schemas.microsoft.com/office/drawing/2014/main" id="{780B5794-B71B-4210-9FC2-79A2D5FE78BF}"/>
              </a:ext>
            </a:extLst>
          </p:cNvPr>
          <p:cNvSpPr/>
          <p:nvPr/>
        </p:nvSpPr>
        <p:spPr>
          <a:xfrm>
            <a:off x="4781604" y="4336606"/>
            <a:ext cx="320823" cy="306170"/>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l</a:t>
            </a:r>
            <a:endParaRPr lang="en-GB" sz="2200" b="1" dirty="0">
              <a:solidFill>
                <a:srgbClr val="203864"/>
              </a:solidFill>
            </a:endParaRPr>
          </a:p>
        </p:txBody>
      </p:sp>
      <p:sp>
        <p:nvSpPr>
          <p:cNvPr id="173" name="Rectangle 172">
            <a:extLst>
              <a:ext uri="{FF2B5EF4-FFF2-40B4-BE49-F238E27FC236}">
                <a16:creationId xmlns:a16="http://schemas.microsoft.com/office/drawing/2014/main" id="{CA8FE6D7-7AA1-4523-B451-A769F04D2299}"/>
              </a:ext>
            </a:extLst>
          </p:cNvPr>
          <p:cNvSpPr/>
          <p:nvPr/>
        </p:nvSpPr>
        <p:spPr>
          <a:xfrm>
            <a:off x="5135803" y="4332717"/>
            <a:ext cx="320823" cy="30626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e</a:t>
            </a:r>
          </a:p>
        </p:txBody>
      </p:sp>
      <p:sp>
        <p:nvSpPr>
          <p:cNvPr id="174" name="Rectangle 173">
            <a:extLst>
              <a:ext uri="{FF2B5EF4-FFF2-40B4-BE49-F238E27FC236}">
                <a16:creationId xmlns:a16="http://schemas.microsoft.com/office/drawing/2014/main" id="{0D8CC974-0D7F-4756-BE36-811A1FE81F2D}"/>
              </a:ext>
            </a:extLst>
          </p:cNvPr>
          <p:cNvSpPr/>
          <p:nvPr/>
        </p:nvSpPr>
        <p:spPr>
          <a:xfrm>
            <a:off x="5504130" y="4332717"/>
            <a:ext cx="320823" cy="30626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n</a:t>
            </a:r>
          </a:p>
        </p:txBody>
      </p:sp>
      <p:sp>
        <p:nvSpPr>
          <p:cNvPr id="175" name="Rectangle 174">
            <a:extLst>
              <a:ext uri="{FF2B5EF4-FFF2-40B4-BE49-F238E27FC236}">
                <a16:creationId xmlns:a16="http://schemas.microsoft.com/office/drawing/2014/main" id="{065E82FF-7EB6-4719-87EB-52C3E7390B14}"/>
              </a:ext>
            </a:extLst>
          </p:cNvPr>
          <p:cNvSpPr/>
          <p:nvPr/>
        </p:nvSpPr>
        <p:spPr>
          <a:xfrm>
            <a:off x="3432113" y="432503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76" name="Rectangle 175">
            <a:extLst>
              <a:ext uri="{FF2B5EF4-FFF2-40B4-BE49-F238E27FC236}">
                <a16:creationId xmlns:a16="http://schemas.microsoft.com/office/drawing/2014/main" id="{CF240955-E783-4544-92A3-7E62C424DAF1}"/>
              </a:ext>
            </a:extLst>
          </p:cNvPr>
          <p:cNvSpPr/>
          <p:nvPr/>
        </p:nvSpPr>
        <p:spPr>
          <a:xfrm>
            <a:off x="3785162" y="4323987"/>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77" name="Rectangle 176">
            <a:extLst>
              <a:ext uri="{FF2B5EF4-FFF2-40B4-BE49-F238E27FC236}">
                <a16:creationId xmlns:a16="http://schemas.microsoft.com/office/drawing/2014/main" id="{DC272D14-1212-41E7-87D2-9C70E69B1CDB}"/>
              </a:ext>
            </a:extLst>
          </p:cNvPr>
          <p:cNvSpPr/>
          <p:nvPr/>
        </p:nvSpPr>
        <p:spPr>
          <a:xfrm>
            <a:off x="4130049" y="4323987"/>
            <a:ext cx="288166"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78" name="Rectangle 177">
            <a:extLst>
              <a:ext uri="{FF2B5EF4-FFF2-40B4-BE49-F238E27FC236}">
                <a16:creationId xmlns:a16="http://schemas.microsoft.com/office/drawing/2014/main" id="{93A67419-0E7C-4341-950C-D9C098591527}"/>
              </a:ext>
            </a:extLst>
          </p:cNvPr>
          <p:cNvSpPr/>
          <p:nvPr/>
        </p:nvSpPr>
        <p:spPr>
          <a:xfrm>
            <a:off x="4451863" y="4323987"/>
            <a:ext cx="291910" cy="317024"/>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79" name="Rectangle 178">
            <a:extLst>
              <a:ext uri="{FF2B5EF4-FFF2-40B4-BE49-F238E27FC236}">
                <a16:creationId xmlns:a16="http://schemas.microsoft.com/office/drawing/2014/main" id="{400C7ED9-A4AE-4EA0-B1C8-6D0D4D638929}"/>
              </a:ext>
            </a:extLst>
          </p:cNvPr>
          <p:cNvSpPr/>
          <p:nvPr/>
        </p:nvSpPr>
        <p:spPr>
          <a:xfrm>
            <a:off x="4781059" y="4323987"/>
            <a:ext cx="320823" cy="318788"/>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80" name="Rectangle 179">
            <a:extLst>
              <a:ext uri="{FF2B5EF4-FFF2-40B4-BE49-F238E27FC236}">
                <a16:creationId xmlns:a16="http://schemas.microsoft.com/office/drawing/2014/main" id="{DE046CF8-2E49-4910-AB1E-636ACEA25515}"/>
              </a:ext>
            </a:extLst>
          </p:cNvPr>
          <p:cNvSpPr/>
          <p:nvPr/>
        </p:nvSpPr>
        <p:spPr>
          <a:xfrm>
            <a:off x="5132340" y="4323987"/>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81" name="Rectangle 180">
            <a:extLst>
              <a:ext uri="{FF2B5EF4-FFF2-40B4-BE49-F238E27FC236}">
                <a16:creationId xmlns:a16="http://schemas.microsoft.com/office/drawing/2014/main" id="{94F6E2AE-8DB2-4E28-8A2D-7CBE1B35DB57}"/>
              </a:ext>
            </a:extLst>
          </p:cNvPr>
          <p:cNvSpPr/>
          <p:nvPr/>
        </p:nvSpPr>
        <p:spPr>
          <a:xfrm>
            <a:off x="6178066" y="431725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G</a:t>
            </a:r>
            <a:endParaRPr lang="en-GB" sz="2200" b="1" dirty="0">
              <a:solidFill>
                <a:srgbClr val="203864"/>
              </a:solidFill>
            </a:endParaRPr>
          </a:p>
        </p:txBody>
      </p:sp>
      <p:sp>
        <p:nvSpPr>
          <p:cNvPr id="182" name="Rectangle 181">
            <a:extLst>
              <a:ext uri="{FF2B5EF4-FFF2-40B4-BE49-F238E27FC236}">
                <a16:creationId xmlns:a16="http://schemas.microsoft.com/office/drawing/2014/main" id="{9DF7FCC7-29EB-4AEC-8B9B-B6FF72D6F939}"/>
              </a:ext>
            </a:extLst>
          </p:cNvPr>
          <p:cNvSpPr/>
          <p:nvPr/>
        </p:nvSpPr>
        <p:spPr>
          <a:xfrm>
            <a:off x="6533860" y="4316467"/>
            <a:ext cx="320823" cy="31771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183" name="Rectangle 182">
            <a:extLst>
              <a:ext uri="{FF2B5EF4-FFF2-40B4-BE49-F238E27FC236}">
                <a16:creationId xmlns:a16="http://schemas.microsoft.com/office/drawing/2014/main" id="{915F2A04-4A66-4FE6-A456-CDBA6E3B4C9F}"/>
              </a:ext>
            </a:extLst>
          </p:cNvPr>
          <p:cNvSpPr/>
          <p:nvPr/>
        </p:nvSpPr>
        <p:spPr>
          <a:xfrm>
            <a:off x="6887686" y="4316467"/>
            <a:ext cx="320823" cy="31202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s</a:t>
            </a:r>
            <a:endParaRPr lang="en-GB" sz="2200" b="1" dirty="0">
              <a:solidFill>
                <a:srgbClr val="203864"/>
              </a:solidFill>
            </a:endParaRPr>
          </a:p>
        </p:txBody>
      </p:sp>
      <p:sp>
        <p:nvSpPr>
          <p:cNvPr id="184" name="Rectangle 183">
            <a:extLst>
              <a:ext uri="{FF2B5EF4-FFF2-40B4-BE49-F238E27FC236}">
                <a16:creationId xmlns:a16="http://schemas.microsoft.com/office/drawing/2014/main" id="{A8025400-98B6-4024-BC54-6A23350C6CCC}"/>
              </a:ext>
            </a:extLst>
          </p:cNvPr>
          <p:cNvSpPr/>
          <p:nvPr/>
        </p:nvSpPr>
        <p:spPr>
          <a:xfrm>
            <a:off x="7235842" y="4317259"/>
            <a:ext cx="320823" cy="317773"/>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c</a:t>
            </a:r>
            <a:endParaRPr lang="en-GB" sz="2200" b="1" dirty="0">
              <a:solidFill>
                <a:srgbClr val="203864"/>
              </a:solidFill>
            </a:endParaRPr>
          </a:p>
        </p:txBody>
      </p:sp>
      <p:sp>
        <p:nvSpPr>
          <p:cNvPr id="185" name="Rectangle 184">
            <a:extLst>
              <a:ext uri="{FF2B5EF4-FFF2-40B4-BE49-F238E27FC236}">
                <a16:creationId xmlns:a16="http://schemas.microsoft.com/office/drawing/2014/main" id="{74E5528E-B666-4250-B81F-8AA0E0A3C60B}"/>
              </a:ext>
            </a:extLst>
          </p:cNvPr>
          <p:cNvSpPr/>
          <p:nvPr/>
        </p:nvSpPr>
        <p:spPr>
          <a:xfrm>
            <a:off x="7593983" y="4317259"/>
            <a:ext cx="320823" cy="317773"/>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h</a:t>
            </a:r>
            <a:endParaRPr lang="en-GB" sz="2200" b="1" dirty="0">
              <a:solidFill>
                <a:srgbClr val="203864"/>
              </a:solidFill>
            </a:endParaRPr>
          </a:p>
        </p:txBody>
      </p:sp>
      <p:sp>
        <p:nvSpPr>
          <p:cNvPr id="186" name="Rectangle 185">
            <a:extLst>
              <a:ext uri="{FF2B5EF4-FFF2-40B4-BE49-F238E27FC236}">
                <a16:creationId xmlns:a16="http://schemas.microsoft.com/office/drawing/2014/main" id="{F54ABFDC-94ED-4F13-AC51-A9C3B8A7A052}"/>
              </a:ext>
            </a:extLst>
          </p:cNvPr>
          <p:cNvSpPr/>
          <p:nvPr/>
        </p:nvSpPr>
        <p:spPr>
          <a:xfrm>
            <a:off x="7948118" y="431319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i</a:t>
            </a:r>
            <a:endParaRPr lang="en-GB" sz="2200" b="1" dirty="0">
              <a:solidFill>
                <a:srgbClr val="203864"/>
              </a:solidFill>
            </a:endParaRPr>
          </a:p>
        </p:txBody>
      </p:sp>
      <p:sp>
        <p:nvSpPr>
          <p:cNvPr id="187" name="Rectangle 186">
            <a:extLst>
              <a:ext uri="{FF2B5EF4-FFF2-40B4-BE49-F238E27FC236}">
                <a16:creationId xmlns:a16="http://schemas.microsoft.com/office/drawing/2014/main" id="{1F9A9CF9-2B6C-4599-9352-C70EB61DBF74}"/>
              </a:ext>
            </a:extLst>
          </p:cNvPr>
          <p:cNvSpPr/>
          <p:nvPr/>
        </p:nvSpPr>
        <p:spPr>
          <a:xfrm>
            <a:off x="8303235" y="431319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c</a:t>
            </a:r>
            <a:endParaRPr lang="en-GB" sz="2200" b="1" dirty="0">
              <a:solidFill>
                <a:srgbClr val="203864"/>
              </a:solidFill>
            </a:endParaRPr>
          </a:p>
        </p:txBody>
      </p:sp>
      <p:sp>
        <p:nvSpPr>
          <p:cNvPr id="188" name="Rectangle 187">
            <a:extLst>
              <a:ext uri="{FF2B5EF4-FFF2-40B4-BE49-F238E27FC236}">
                <a16:creationId xmlns:a16="http://schemas.microsoft.com/office/drawing/2014/main" id="{99BDBE28-F893-42EE-A9DF-035009821A89}"/>
              </a:ext>
            </a:extLst>
          </p:cNvPr>
          <p:cNvSpPr/>
          <p:nvPr/>
        </p:nvSpPr>
        <p:spPr>
          <a:xfrm>
            <a:off x="9373621" y="4301491"/>
            <a:ext cx="269526" cy="32974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189" name="Rectangle 188">
            <a:extLst>
              <a:ext uri="{FF2B5EF4-FFF2-40B4-BE49-F238E27FC236}">
                <a16:creationId xmlns:a16="http://schemas.microsoft.com/office/drawing/2014/main" id="{A8AF988C-7A57-4F99-8F25-EDD30C723A68}"/>
              </a:ext>
            </a:extLst>
          </p:cNvPr>
          <p:cNvSpPr/>
          <p:nvPr/>
        </p:nvSpPr>
        <p:spPr>
          <a:xfrm>
            <a:off x="6534044" y="431077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90" name="Rectangle 189">
            <a:extLst>
              <a:ext uri="{FF2B5EF4-FFF2-40B4-BE49-F238E27FC236}">
                <a16:creationId xmlns:a16="http://schemas.microsoft.com/office/drawing/2014/main" id="{36D29F51-DDD2-4405-9CF7-B47C3DEE9C8A}"/>
              </a:ext>
            </a:extLst>
          </p:cNvPr>
          <p:cNvSpPr/>
          <p:nvPr/>
        </p:nvSpPr>
        <p:spPr>
          <a:xfrm>
            <a:off x="6888188" y="4319883"/>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91" name="Rectangle 190">
            <a:extLst>
              <a:ext uri="{FF2B5EF4-FFF2-40B4-BE49-F238E27FC236}">
                <a16:creationId xmlns:a16="http://schemas.microsoft.com/office/drawing/2014/main" id="{2570B441-9407-4A96-9241-22B47908A67F}"/>
              </a:ext>
            </a:extLst>
          </p:cNvPr>
          <p:cNvSpPr/>
          <p:nvPr/>
        </p:nvSpPr>
        <p:spPr>
          <a:xfrm>
            <a:off x="7236771" y="4317258"/>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92" name="Rectangle 191">
            <a:extLst>
              <a:ext uri="{FF2B5EF4-FFF2-40B4-BE49-F238E27FC236}">
                <a16:creationId xmlns:a16="http://schemas.microsoft.com/office/drawing/2014/main" id="{CC001136-A6EB-43C2-9D89-01ADF3929456}"/>
              </a:ext>
            </a:extLst>
          </p:cNvPr>
          <p:cNvSpPr/>
          <p:nvPr/>
        </p:nvSpPr>
        <p:spPr>
          <a:xfrm>
            <a:off x="7592942" y="4312351"/>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93" name="Rectangle 192">
            <a:extLst>
              <a:ext uri="{FF2B5EF4-FFF2-40B4-BE49-F238E27FC236}">
                <a16:creationId xmlns:a16="http://schemas.microsoft.com/office/drawing/2014/main" id="{1F36E9E6-8022-4454-9D98-601436FFA268}"/>
              </a:ext>
            </a:extLst>
          </p:cNvPr>
          <p:cNvSpPr/>
          <p:nvPr/>
        </p:nvSpPr>
        <p:spPr>
          <a:xfrm>
            <a:off x="7950266" y="4314132"/>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94" name="Rectangle 193">
            <a:extLst>
              <a:ext uri="{FF2B5EF4-FFF2-40B4-BE49-F238E27FC236}">
                <a16:creationId xmlns:a16="http://schemas.microsoft.com/office/drawing/2014/main" id="{391DC28F-309D-4715-A524-699EE9210AAE}"/>
              </a:ext>
            </a:extLst>
          </p:cNvPr>
          <p:cNvSpPr/>
          <p:nvPr/>
        </p:nvSpPr>
        <p:spPr>
          <a:xfrm>
            <a:off x="8302647" y="4313197"/>
            <a:ext cx="32658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95" name="Rectangle 194">
            <a:extLst>
              <a:ext uri="{FF2B5EF4-FFF2-40B4-BE49-F238E27FC236}">
                <a16:creationId xmlns:a16="http://schemas.microsoft.com/office/drawing/2014/main" id="{88D4DE8D-9FC2-4E3B-BDB8-2AF582733366}"/>
              </a:ext>
            </a:extLst>
          </p:cNvPr>
          <p:cNvSpPr/>
          <p:nvPr/>
        </p:nvSpPr>
        <p:spPr>
          <a:xfrm>
            <a:off x="8662767" y="430880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h</a:t>
            </a:r>
            <a:endParaRPr lang="en-GB" sz="2200" b="1" dirty="0">
              <a:solidFill>
                <a:srgbClr val="203864"/>
              </a:solidFill>
            </a:endParaRPr>
          </a:p>
        </p:txBody>
      </p:sp>
      <p:sp>
        <p:nvSpPr>
          <p:cNvPr id="196" name="Rectangle 195">
            <a:extLst>
              <a:ext uri="{FF2B5EF4-FFF2-40B4-BE49-F238E27FC236}">
                <a16:creationId xmlns:a16="http://schemas.microsoft.com/office/drawing/2014/main" id="{FA6E11A2-FEB1-4C79-AE16-BF3EA73F010C}"/>
              </a:ext>
            </a:extLst>
          </p:cNvPr>
          <p:cNvSpPr/>
          <p:nvPr/>
        </p:nvSpPr>
        <p:spPr>
          <a:xfrm>
            <a:off x="9013341" y="430716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t</a:t>
            </a:r>
            <a:endParaRPr lang="en-GB" sz="2200" b="1" dirty="0">
              <a:solidFill>
                <a:srgbClr val="203864"/>
              </a:solidFill>
            </a:endParaRPr>
          </a:p>
        </p:txBody>
      </p:sp>
      <p:sp>
        <p:nvSpPr>
          <p:cNvPr id="197" name="Rectangle 196">
            <a:extLst>
              <a:ext uri="{FF2B5EF4-FFF2-40B4-BE49-F238E27FC236}">
                <a16:creationId xmlns:a16="http://schemas.microsoft.com/office/drawing/2014/main" id="{A8143490-5E49-48BA-92AF-9D7A903BB812}"/>
              </a:ext>
            </a:extLst>
          </p:cNvPr>
          <p:cNvSpPr/>
          <p:nvPr/>
        </p:nvSpPr>
        <p:spPr>
          <a:xfrm>
            <a:off x="8662766" y="4307445"/>
            <a:ext cx="320823" cy="334069"/>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198" name="Rectangle 197">
            <a:extLst>
              <a:ext uri="{FF2B5EF4-FFF2-40B4-BE49-F238E27FC236}">
                <a16:creationId xmlns:a16="http://schemas.microsoft.com/office/drawing/2014/main" id="{1910B8BD-8229-4EFE-B965-33860A96A1D3}"/>
              </a:ext>
            </a:extLst>
          </p:cNvPr>
          <p:cNvSpPr/>
          <p:nvPr/>
        </p:nvSpPr>
        <p:spPr>
          <a:xfrm>
            <a:off x="9013328" y="430423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200" name="Rectangle 199">
            <a:extLst>
              <a:ext uri="{FF2B5EF4-FFF2-40B4-BE49-F238E27FC236}">
                <a16:creationId xmlns:a16="http://schemas.microsoft.com/office/drawing/2014/main" id="{53690965-D634-4947-9EA9-22143C3BEABE}"/>
              </a:ext>
            </a:extLst>
          </p:cNvPr>
          <p:cNvSpPr/>
          <p:nvPr/>
        </p:nvSpPr>
        <p:spPr>
          <a:xfrm>
            <a:off x="9941983" y="431571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i</a:t>
            </a:r>
            <a:endParaRPr lang="en-GB" sz="2200" b="1" dirty="0">
              <a:solidFill>
                <a:srgbClr val="203864"/>
              </a:solidFill>
            </a:endParaRPr>
          </a:p>
        </p:txBody>
      </p:sp>
      <p:sp>
        <p:nvSpPr>
          <p:cNvPr id="202" name="Rectangle 201">
            <a:extLst>
              <a:ext uri="{FF2B5EF4-FFF2-40B4-BE49-F238E27FC236}">
                <a16:creationId xmlns:a16="http://schemas.microsoft.com/office/drawing/2014/main" id="{1832A08A-2BBA-4C25-9C69-18AAAEB04743}"/>
              </a:ext>
            </a:extLst>
          </p:cNvPr>
          <p:cNvSpPr/>
          <p:nvPr/>
        </p:nvSpPr>
        <p:spPr>
          <a:xfrm>
            <a:off x="10671620" y="431624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n</a:t>
            </a:r>
            <a:endParaRPr lang="en-GB" sz="2200" b="1" dirty="0">
              <a:solidFill>
                <a:srgbClr val="203864"/>
              </a:solidFill>
            </a:endParaRPr>
          </a:p>
        </p:txBody>
      </p:sp>
      <p:sp>
        <p:nvSpPr>
          <p:cNvPr id="203" name="Rectangle 202">
            <a:extLst>
              <a:ext uri="{FF2B5EF4-FFF2-40B4-BE49-F238E27FC236}">
                <a16:creationId xmlns:a16="http://schemas.microsoft.com/office/drawing/2014/main" id="{DDDAA8FB-A3EE-443D-9F81-070A4B2CEC56}"/>
              </a:ext>
            </a:extLst>
          </p:cNvPr>
          <p:cNvSpPr/>
          <p:nvPr/>
        </p:nvSpPr>
        <p:spPr>
          <a:xfrm>
            <a:off x="11022195" y="4314132"/>
            <a:ext cx="320823" cy="325843"/>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206" name="Rectangle 205">
            <a:extLst>
              <a:ext uri="{FF2B5EF4-FFF2-40B4-BE49-F238E27FC236}">
                <a16:creationId xmlns:a16="http://schemas.microsoft.com/office/drawing/2014/main" id="{5D8EA9D5-7359-4ED7-8496-97776B4E195B}"/>
              </a:ext>
            </a:extLst>
          </p:cNvPr>
          <p:cNvSpPr/>
          <p:nvPr/>
        </p:nvSpPr>
        <p:spPr>
          <a:xfrm>
            <a:off x="11386342" y="431571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n</a:t>
            </a:r>
          </a:p>
        </p:txBody>
      </p:sp>
      <p:sp>
        <p:nvSpPr>
          <p:cNvPr id="207" name="Rectangle 206">
            <a:extLst>
              <a:ext uri="{FF2B5EF4-FFF2-40B4-BE49-F238E27FC236}">
                <a16:creationId xmlns:a16="http://schemas.microsoft.com/office/drawing/2014/main" id="{E0735A5D-12E4-4B43-96F4-BBE1F84EC58A}"/>
              </a:ext>
            </a:extLst>
          </p:cNvPr>
          <p:cNvSpPr/>
          <p:nvPr/>
        </p:nvSpPr>
        <p:spPr>
          <a:xfrm>
            <a:off x="10316518" y="4320685"/>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208" name="Rectangle 207">
            <a:extLst>
              <a:ext uri="{FF2B5EF4-FFF2-40B4-BE49-F238E27FC236}">
                <a16:creationId xmlns:a16="http://schemas.microsoft.com/office/drawing/2014/main" id="{AAD8B17E-D9AC-4F3A-99A1-3AFFA9F5929F}"/>
              </a:ext>
            </a:extLst>
          </p:cNvPr>
          <p:cNvSpPr/>
          <p:nvPr/>
        </p:nvSpPr>
        <p:spPr>
          <a:xfrm>
            <a:off x="10671607" y="4317258"/>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209" name="Rectangle 208">
            <a:extLst>
              <a:ext uri="{FF2B5EF4-FFF2-40B4-BE49-F238E27FC236}">
                <a16:creationId xmlns:a16="http://schemas.microsoft.com/office/drawing/2014/main" id="{8998013E-D86B-4EB2-AF45-7E5DAB073FB7}"/>
              </a:ext>
            </a:extLst>
          </p:cNvPr>
          <p:cNvSpPr/>
          <p:nvPr/>
        </p:nvSpPr>
        <p:spPr>
          <a:xfrm>
            <a:off x="11025359" y="431571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215" name="Rectangle 214">
            <a:extLst>
              <a:ext uri="{FF2B5EF4-FFF2-40B4-BE49-F238E27FC236}">
                <a16:creationId xmlns:a16="http://schemas.microsoft.com/office/drawing/2014/main" id="{C7A49065-0C5A-4AFD-AE05-1E6598294318}"/>
              </a:ext>
            </a:extLst>
          </p:cNvPr>
          <p:cNvSpPr/>
          <p:nvPr/>
        </p:nvSpPr>
        <p:spPr>
          <a:xfrm>
            <a:off x="3418295" y="553804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j</a:t>
            </a:r>
            <a:endParaRPr lang="en-GB" sz="2200" b="1" dirty="0">
              <a:solidFill>
                <a:srgbClr val="203864"/>
              </a:solidFill>
            </a:endParaRPr>
          </a:p>
        </p:txBody>
      </p:sp>
      <p:sp>
        <p:nvSpPr>
          <p:cNvPr id="216" name="Rectangle 215">
            <a:extLst>
              <a:ext uri="{FF2B5EF4-FFF2-40B4-BE49-F238E27FC236}">
                <a16:creationId xmlns:a16="http://schemas.microsoft.com/office/drawing/2014/main" id="{93E20133-5D68-4F59-8D92-FC8CE3D4E217}"/>
              </a:ext>
            </a:extLst>
          </p:cNvPr>
          <p:cNvSpPr/>
          <p:nvPr/>
        </p:nvSpPr>
        <p:spPr>
          <a:xfrm>
            <a:off x="3777981" y="552931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217" name="Rectangle 216">
            <a:extLst>
              <a:ext uri="{FF2B5EF4-FFF2-40B4-BE49-F238E27FC236}">
                <a16:creationId xmlns:a16="http://schemas.microsoft.com/office/drawing/2014/main" id="{DDE75BD7-7CD3-44E4-B89A-424C67B97BF9}"/>
              </a:ext>
            </a:extLst>
          </p:cNvPr>
          <p:cNvSpPr/>
          <p:nvPr/>
        </p:nvSpPr>
        <p:spPr>
          <a:xfrm>
            <a:off x="4146166" y="552992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d</a:t>
            </a:r>
            <a:endParaRPr lang="en-GB" sz="2200" b="1" dirty="0">
              <a:solidFill>
                <a:srgbClr val="203864"/>
              </a:solidFill>
            </a:endParaRPr>
          </a:p>
        </p:txBody>
      </p:sp>
      <p:sp>
        <p:nvSpPr>
          <p:cNvPr id="218" name="Rectangle 217">
            <a:extLst>
              <a:ext uri="{FF2B5EF4-FFF2-40B4-BE49-F238E27FC236}">
                <a16:creationId xmlns:a16="http://schemas.microsoft.com/office/drawing/2014/main" id="{7E964CB8-CDA5-4027-9C18-89418E8AEE1D}"/>
              </a:ext>
            </a:extLst>
          </p:cNvPr>
          <p:cNvSpPr/>
          <p:nvPr/>
        </p:nvSpPr>
        <p:spPr>
          <a:xfrm>
            <a:off x="4514351" y="552136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o</a:t>
            </a:r>
            <a:endParaRPr lang="en-GB" sz="2200" b="1" dirty="0">
              <a:solidFill>
                <a:srgbClr val="203864"/>
              </a:solidFill>
            </a:endParaRPr>
          </a:p>
        </p:txBody>
      </p:sp>
      <p:sp>
        <p:nvSpPr>
          <p:cNvPr id="219" name="Rectangle 218">
            <a:extLst>
              <a:ext uri="{FF2B5EF4-FFF2-40B4-BE49-F238E27FC236}">
                <a16:creationId xmlns:a16="http://schemas.microsoft.com/office/drawing/2014/main" id="{9BF9ED6E-FC6A-4953-A4F9-B32D7F883FF1}"/>
              </a:ext>
            </a:extLst>
          </p:cNvPr>
          <p:cNvSpPr/>
          <p:nvPr/>
        </p:nvSpPr>
        <p:spPr>
          <a:xfrm>
            <a:off x="4877458" y="552136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c</a:t>
            </a:r>
            <a:endParaRPr lang="en-GB" sz="2200" b="1" dirty="0">
              <a:solidFill>
                <a:srgbClr val="203864"/>
              </a:solidFill>
            </a:endParaRPr>
          </a:p>
        </p:txBody>
      </p:sp>
      <p:sp>
        <p:nvSpPr>
          <p:cNvPr id="222" name="Rectangle 221">
            <a:extLst>
              <a:ext uri="{FF2B5EF4-FFF2-40B4-BE49-F238E27FC236}">
                <a16:creationId xmlns:a16="http://schemas.microsoft.com/office/drawing/2014/main" id="{5250D364-170D-4F2E-B9AB-14BEC4F093B8}"/>
              </a:ext>
            </a:extLst>
          </p:cNvPr>
          <p:cNvSpPr/>
          <p:nvPr/>
        </p:nvSpPr>
        <p:spPr>
          <a:xfrm>
            <a:off x="5244920" y="551865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h</a:t>
            </a:r>
            <a:endParaRPr lang="en-GB" sz="2200" b="1" dirty="0">
              <a:solidFill>
                <a:srgbClr val="203864"/>
              </a:solidFill>
            </a:endParaRPr>
          </a:p>
        </p:txBody>
      </p:sp>
      <p:sp>
        <p:nvSpPr>
          <p:cNvPr id="223" name="Rectangle 222">
            <a:extLst>
              <a:ext uri="{FF2B5EF4-FFF2-40B4-BE49-F238E27FC236}">
                <a16:creationId xmlns:a16="http://schemas.microsoft.com/office/drawing/2014/main" id="{6AAF021E-3DCD-4B1F-8B0C-87AF6892B282}"/>
              </a:ext>
            </a:extLst>
          </p:cNvPr>
          <p:cNvSpPr/>
          <p:nvPr/>
        </p:nvSpPr>
        <p:spPr>
          <a:xfrm>
            <a:off x="3777981" y="5538048"/>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224" name="Rectangle 223">
            <a:extLst>
              <a:ext uri="{FF2B5EF4-FFF2-40B4-BE49-F238E27FC236}">
                <a16:creationId xmlns:a16="http://schemas.microsoft.com/office/drawing/2014/main" id="{84928BD0-63B4-4EFA-8024-8C06F7C5B169}"/>
              </a:ext>
            </a:extLst>
          </p:cNvPr>
          <p:cNvSpPr/>
          <p:nvPr/>
        </p:nvSpPr>
        <p:spPr>
          <a:xfrm>
            <a:off x="4154356" y="5529317"/>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225" name="Rectangle 224">
            <a:extLst>
              <a:ext uri="{FF2B5EF4-FFF2-40B4-BE49-F238E27FC236}">
                <a16:creationId xmlns:a16="http://schemas.microsoft.com/office/drawing/2014/main" id="{5B73F300-3B2A-44F3-AFB0-58E02B317116}"/>
              </a:ext>
            </a:extLst>
          </p:cNvPr>
          <p:cNvSpPr/>
          <p:nvPr/>
        </p:nvSpPr>
        <p:spPr>
          <a:xfrm>
            <a:off x="4514351" y="552796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226" name="Rectangle 225">
            <a:extLst>
              <a:ext uri="{FF2B5EF4-FFF2-40B4-BE49-F238E27FC236}">
                <a16:creationId xmlns:a16="http://schemas.microsoft.com/office/drawing/2014/main" id="{02CAA097-0AB2-4ADB-98C8-7F2F2B4D62E2}"/>
              </a:ext>
            </a:extLst>
          </p:cNvPr>
          <p:cNvSpPr/>
          <p:nvPr/>
        </p:nvSpPr>
        <p:spPr>
          <a:xfrm>
            <a:off x="4881813" y="5521362"/>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
        <p:nvSpPr>
          <p:cNvPr id="229" name="Rectangle 228">
            <a:extLst>
              <a:ext uri="{FF2B5EF4-FFF2-40B4-BE49-F238E27FC236}">
                <a16:creationId xmlns:a16="http://schemas.microsoft.com/office/drawing/2014/main" id="{AE97D878-D6C9-4F31-81BA-2130D7FA3571}"/>
              </a:ext>
            </a:extLst>
          </p:cNvPr>
          <p:cNvSpPr/>
          <p:nvPr/>
        </p:nvSpPr>
        <p:spPr>
          <a:xfrm>
            <a:off x="7093868" y="552136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u</a:t>
            </a:r>
            <a:endParaRPr lang="en-GB" sz="2200" b="1" dirty="0">
              <a:solidFill>
                <a:srgbClr val="203864"/>
              </a:solidFill>
            </a:endParaRPr>
          </a:p>
        </p:txBody>
      </p:sp>
      <p:sp>
        <p:nvSpPr>
          <p:cNvPr id="230" name="Rectangle 229">
            <a:extLst>
              <a:ext uri="{FF2B5EF4-FFF2-40B4-BE49-F238E27FC236}">
                <a16:creationId xmlns:a16="http://schemas.microsoft.com/office/drawing/2014/main" id="{FAEBF6B1-E642-4176-A9E6-297948F2E9B7}"/>
              </a:ext>
            </a:extLst>
          </p:cNvPr>
          <p:cNvSpPr/>
          <p:nvPr/>
        </p:nvSpPr>
        <p:spPr>
          <a:xfrm>
            <a:off x="7464276" y="551274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n</a:t>
            </a:r>
            <a:endParaRPr lang="en-GB" sz="2200" b="1" dirty="0">
              <a:solidFill>
                <a:srgbClr val="203864"/>
              </a:solidFill>
            </a:endParaRPr>
          </a:p>
        </p:txBody>
      </p:sp>
      <p:sp>
        <p:nvSpPr>
          <p:cNvPr id="231" name="Rectangle 230">
            <a:extLst>
              <a:ext uri="{FF2B5EF4-FFF2-40B4-BE49-F238E27FC236}">
                <a16:creationId xmlns:a16="http://schemas.microsoft.com/office/drawing/2014/main" id="{C4F81C14-BB12-42E3-90AC-ECC0B1887233}"/>
              </a:ext>
            </a:extLst>
          </p:cNvPr>
          <p:cNvSpPr/>
          <p:nvPr/>
        </p:nvSpPr>
        <p:spPr>
          <a:xfrm>
            <a:off x="7855991" y="551274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s</a:t>
            </a:r>
            <a:endParaRPr lang="en-GB" sz="2200" b="1" dirty="0">
              <a:solidFill>
                <a:srgbClr val="203864"/>
              </a:solidFill>
            </a:endParaRPr>
          </a:p>
        </p:txBody>
      </p:sp>
      <p:sp>
        <p:nvSpPr>
          <p:cNvPr id="237" name="Rectangle 236">
            <a:extLst>
              <a:ext uri="{FF2B5EF4-FFF2-40B4-BE49-F238E27FC236}">
                <a16:creationId xmlns:a16="http://schemas.microsoft.com/office/drawing/2014/main" id="{23AF96DA-56B9-4B12-91DF-C43DC2E6D2FA}"/>
              </a:ext>
            </a:extLst>
          </p:cNvPr>
          <p:cNvSpPr/>
          <p:nvPr/>
        </p:nvSpPr>
        <p:spPr>
          <a:xfrm>
            <a:off x="7467053" y="5513905"/>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rgbClr val="203864"/>
              </a:solidFill>
            </a:endParaRPr>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77"/>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78"/>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7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91"/>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92"/>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93"/>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94"/>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9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05"/>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106"/>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07"/>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08"/>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109"/>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1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19"/>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120"/>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121"/>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122"/>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123"/>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12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133"/>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134"/>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135"/>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136"/>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137"/>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13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47"/>
                                        </p:tgtEl>
                                        <p:attrNameLst>
                                          <p:attrName>style.visibility</p:attrName>
                                        </p:attrNameLst>
                                      </p:cBhvr>
                                      <p:to>
                                        <p:strVal val="hidden"/>
                                      </p:to>
                                    </p:set>
                                  </p:childTnLst>
                                </p:cTn>
                              </p:par>
                              <p:par>
                                <p:cTn id="95" presetID="1" presetClass="exit" presetSubtype="0" fill="hold" grpId="0" nodeType="withEffect">
                                  <p:stCondLst>
                                    <p:cond delay="0"/>
                                  </p:stCondLst>
                                  <p:childTnLst>
                                    <p:set>
                                      <p:cBhvr>
                                        <p:cTn id="96" dur="1" fill="hold">
                                          <p:stCondLst>
                                            <p:cond delay="0"/>
                                          </p:stCondLst>
                                        </p:cTn>
                                        <p:tgtEl>
                                          <p:spTgt spid="14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161"/>
                                        </p:tgtEl>
                                        <p:attrNameLst>
                                          <p:attrName>style.visibility</p:attrName>
                                        </p:attrNameLst>
                                      </p:cBhvr>
                                      <p:to>
                                        <p:strVal val="hidden"/>
                                      </p:to>
                                    </p:set>
                                  </p:childTnLst>
                                </p:cTn>
                              </p:par>
                              <p:par>
                                <p:cTn id="101" presetID="1" presetClass="exit" presetSubtype="0" fill="hold" grpId="0" nodeType="withEffect">
                                  <p:stCondLst>
                                    <p:cond delay="0"/>
                                  </p:stCondLst>
                                  <p:childTnLst>
                                    <p:set>
                                      <p:cBhvr>
                                        <p:cTn id="102" dur="1" fill="hold">
                                          <p:stCondLst>
                                            <p:cond delay="0"/>
                                          </p:stCondLst>
                                        </p:cTn>
                                        <p:tgtEl>
                                          <p:spTgt spid="16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75"/>
                                        </p:tgtEl>
                                        <p:attrNameLst>
                                          <p:attrName>style.visibility</p:attrName>
                                        </p:attrNameLst>
                                      </p:cBhvr>
                                      <p:to>
                                        <p:strVal val="hidden"/>
                                      </p:to>
                                    </p:set>
                                  </p:childTnLst>
                                </p:cTn>
                              </p:par>
                              <p:par>
                                <p:cTn id="107" presetID="1" presetClass="exit" presetSubtype="0" fill="hold" grpId="0" nodeType="withEffect">
                                  <p:stCondLst>
                                    <p:cond delay="0"/>
                                  </p:stCondLst>
                                  <p:childTnLst>
                                    <p:set>
                                      <p:cBhvr>
                                        <p:cTn id="108" dur="1" fill="hold">
                                          <p:stCondLst>
                                            <p:cond delay="0"/>
                                          </p:stCondLst>
                                        </p:cTn>
                                        <p:tgtEl>
                                          <p:spTgt spid="176"/>
                                        </p:tgtEl>
                                        <p:attrNameLst>
                                          <p:attrName>style.visibility</p:attrName>
                                        </p:attrNameLst>
                                      </p:cBhvr>
                                      <p:to>
                                        <p:strVal val="hidden"/>
                                      </p:to>
                                    </p:set>
                                  </p:childTnLst>
                                </p:cTn>
                              </p:par>
                              <p:par>
                                <p:cTn id="109" presetID="1" presetClass="exit" presetSubtype="0" fill="hold" grpId="0" nodeType="withEffect">
                                  <p:stCondLst>
                                    <p:cond delay="0"/>
                                  </p:stCondLst>
                                  <p:childTnLst>
                                    <p:set>
                                      <p:cBhvr>
                                        <p:cTn id="110" dur="1" fill="hold">
                                          <p:stCondLst>
                                            <p:cond delay="0"/>
                                          </p:stCondLst>
                                        </p:cTn>
                                        <p:tgtEl>
                                          <p:spTgt spid="177"/>
                                        </p:tgtEl>
                                        <p:attrNameLst>
                                          <p:attrName>style.visibility</p:attrName>
                                        </p:attrNameLst>
                                      </p:cBhvr>
                                      <p:to>
                                        <p:strVal val="hidden"/>
                                      </p:to>
                                    </p:set>
                                  </p:childTnLst>
                                </p:cTn>
                              </p:par>
                              <p:par>
                                <p:cTn id="111" presetID="1" presetClass="exit" presetSubtype="0" fill="hold" grpId="0" nodeType="withEffect">
                                  <p:stCondLst>
                                    <p:cond delay="0"/>
                                  </p:stCondLst>
                                  <p:childTnLst>
                                    <p:set>
                                      <p:cBhvr>
                                        <p:cTn id="112" dur="1" fill="hold">
                                          <p:stCondLst>
                                            <p:cond delay="0"/>
                                          </p:stCondLst>
                                        </p:cTn>
                                        <p:tgtEl>
                                          <p:spTgt spid="178"/>
                                        </p:tgtEl>
                                        <p:attrNameLst>
                                          <p:attrName>style.visibility</p:attrName>
                                        </p:attrNameLst>
                                      </p:cBhvr>
                                      <p:to>
                                        <p:strVal val="hidden"/>
                                      </p:to>
                                    </p:set>
                                  </p:childTnLst>
                                </p:cTn>
                              </p:par>
                              <p:par>
                                <p:cTn id="113" presetID="1" presetClass="exit" presetSubtype="0" fill="hold" grpId="0" nodeType="withEffect">
                                  <p:stCondLst>
                                    <p:cond delay="0"/>
                                  </p:stCondLst>
                                  <p:childTnLst>
                                    <p:set>
                                      <p:cBhvr>
                                        <p:cTn id="114" dur="1" fill="hold">
                                          <p:stCondLst>
                                            <p:cond delay="0"/>
                                          </p:stCondLst>
                                        </p:cTn>
                                        <p:tgtEl>
                                          <p:spTgt spid="179"/>
                                        </p:tgtEl>
                                        <p:attrNameLst>
                                          <p:attrName>style.visibility</p:attrName>
                                        </p:attrNameLst>
                                      </p:cBhvr>
                                      <p:to>
                                        <p:strVal val="hidden"/>
                                      </p:to>
                                    </p:set>
                                  </p:childTnLst>
                                </p:cTn>
                              </p:par>
                              <p:par>
                                <p:cTn id="115" presetID="1" presetClass="exit" presetSubtype="0" fill="hold" grpId="0" nodeType="withEffect">
                                  <p:stCondLst>
                                    <p:cond delay="0"/>
                                  </p:stCondLst>
                                  <p:childTnLst>
                                    <p:set>
                                      <p:cBhvr>
                                        <p:cTn id="116" dur="1" fill="hold">
                                          <p:stCondLst>
                                            <p:cond delay="0"/>
                                          </p:stCondLst>
                                        </p:cTn>
                                        <p:tgtEl>
                                          <p:spTgt spid="180"/>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189"/>
                                        </p:tgtEl>
                                        <p:attrNameLst>
                                          <p:attrName>style.visibility</p:attrName>
                                        </p:attrNameLst>
                                      </p:cBhvr>
                                      <p:to>
                                        <p:strVal val="hidden"/>
                                      </p:to>
                                    </p:set>
                                  </p:childTnLst>
                                </p:cTn>
                              </p:par>
                              <p:par>
                                <p:cTn id="121" presetID="1" presetClass="exit" presetSubtype="0" fill="hold" grpId="0" nodeType="withEffect">
                                  <p:stCondLst>
                                    <p:cond delay="0"/>
                                  </p:stCondLst>
                                  <p:childTnLst>
                                    <p:set>
                                      <p:cBhvr>
                                        <p:cTn id="122" dur="1" fill="hold">
                                          <p:stCondLst>
                                            <p:cond delay="0"/>
                                          </p:stCondLst>
                                        </p:cTn>
                                        <p:tgtEl>
                                          <p:spTgt spid="190"/>
                                        </p:tgtEl>
                                        <p:attrNameLst>
                                          <p:attrName>style.visibility</p:attrName>
                                        </p:attrNameLst>
                                      </p:cBhvr>
                                      <p:to>
                                        <p:strVal val="hidden"/>
                                      </p:to>
                                    </p:set>
                                  </p:childTnLst>
                                </p:cTn>
                              </p:par>
                              <p:par>
                                <p:cTn id="123" presetID="1" presetClass="exit" presetSubtype="0" fill="hold" grpId="0" nodeType="withEffect">
                                  <p:stCondLst>
                                    <p:cond delay="0"/>
                                  </p:stCondLst>
                                  <p:childTnLst>
                                    <p:set>
                                      <p:cBhvr>
                                        <p:cTn id="124" dur="1" fill="hold">
                                          <p:stCondLst>
                                            <p:cond delay="0"/>
                                          </p:stCondLst>
                                        </p:cTn>
                                        <p:tgtEl>
                                          <p:spTgt spid="191"/>
                                        </p:tgtEl>
                                        <p:attrNameLst>
                                          <p:attrName>style.visibility</p:attrName>
                                        </p:attrNameLst>
                                      </p:cBhvr>
                                      <p:to>
                                        <p:strVal val="hidden"/>
                                      </p:to>
                                    </p:set>
                                  </p:childTnLst>
                                </p:cTn>
                              </p:par>
                              <p:par>
                                <p:cTn id="125" presetID="1" presetClass="exit" presetSubtype="0" fill="hold" grpId="0" nodeType="withEffect">
                                  <p:stCondLst>
                                    <p:cond delay="0"/>
                                  </p:stCondLst>
                                  <p:childTnLst>
                                    <p:set>
                                      <p:cBhvr>
                                        <p:cTn id="126" dur="1" fill="hold">
                                          <p:stCondLst>
                                            <p:cond delay="0"/>
                                          </p:stCondLst>
                                        </p:cTn>
                                        <p:tgtEl>
                                          <p:spTgt spid="192"/>
                                        </p:tgtEl>
                                        <p:attrNameLst>
                                          <p:attrName>style.visibility</p:attrName>
                                        </p:attrNameLst>
                                      </p:cBhvr>
                                      <p:to>
                                        <p:strVal val="hidden"/>
                                      </p:to>
                                    </p:set>
                                  </p:childTnLst>
                                </p:cTn>
                              </p:par>
                              <p:par>
                                <p:cTn id="127" presetID="1" presetClass="exit" presetSubtype="0" fill="hold" grpId="0" nodeType="withEffect">
                                  <p:stCondLst>
                                    <p:cond delay="0"/>
                                  </p:stCondLst>
                                  <p:childTnLst>
                                    <p:set>
                                      <p:cBhvr>
                                        <p:cTn id="128" dur="1" fill="hold">
                                          <p:stCondLst>
                                            <p:cond delay="0"/>
                                          </p:stCondLst>
                                        </p:cTn>
                                        <p:tgtEl>
                                          <p:spTgt spid="193"/>
                                        </p:tgtEl>
                                        <p:attrNameLst>
                                          <p:attrName>style.visibility</p:attrName>
                                        </p:attrNameLst>
                                      </p:cBhvr>
                                      <p:to>
                                        <p:strVal val="hidden"/>
                                      </p:to>
                                    </p:set>
                                  </p:childTnLst>
                                </p:cTn>
                              </p:par>
                              <p:par>
                                <p:cTn id="129" presetID="1" presetClass="exit" presetSubtype="0" fill="hold" grpId="0" nodeType="withEffect">
                                  <p:stCondLst>
                                    <p:cond delay="0"/>
                                  </p:stCondLst>
                                  <p:childTnLst>
                                    <p:set>
                                      <p:cBhvr>
                                        <p:cTn id="130" dur="1" fill="hold">
                                          <p:stCondLst>
                                            <p:cond delay="0"/>
                                          </p:stCondLst>
                                        </p:cTn>
                                        <p:tgtEl>
                                          <p:spTgt spid="194"/>
                                        </p:tgtEl>
                                        <p:attrNameLst>
                                          <p:attrName>style.visibility</p:attrName>
                                        </p:attrNameLst>
                                      </p:cBhvr>
                                      <p:to>
                                        <p:strVal val="hidden"/>
                                      </p:to>
                                    </p:set>
                                  </p:childTnLst>
                                </p:cTn>
                              </p:par>
                              <p:par>
                                <p:cTn id="131" presetID="1" presetClass="exit" presetSubtype="0" fill="hold" grpId="0" nodeType="withEffect">
                                  <p:stCondLst>
                                    <p:cond delay="0"/>
                                  </p:stCondLst>
                                  <p:childTnLst>
                                    <p:set>
                                      <p:cBhvr>
                                        <p:cTn id="132" dur="1" fill="hold">
                                          <p:stCondLst>
                                            <p:cond delay="0"/>
                                          </p:stCondLst>
                                        </p:cTn>
                                        <p:tgtEl>
                                          <p:spTgt spid="197"/>
                                        </p:tgtEl>
                                        <p:attrNameLst>
                                          <p:attrName>style.visibility</p:attrName>
                                        </p:attrNameLst>
                                      </p:cBhvr>
                                      <p:to>
                                        <p:strVal val="hidden"/>
                                      </p:to>
                                    </p:set>
                                  </p:childTnLst>
                                </p:cTn>
                              </p:par>
                              <p:par>
                                <p:cTn id="133" presetID="1" presetClass="exit" presetSubtype="0" fill="hold" grpId="0" nodeType="withEffect">
                                  <p:stCondLst>
                                    <p:cond delay="0"/>
                                  </p:stCondLst>
                                  <p:childTnLst>
                                    <p:set>
                                      <p:cBhvr>
                                        <p:cTn id="134" dur="1" fill="hold">
                                          <p:stCondLst>
                                            <p:cond delay="0"/>
                                          </p:stCondLst>
                                        </p:cTn>
                                        <p:tgtEl>
                                          <p:spTgt spid="198"/>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207"/>
                                        </p:tgtEl>
                                        <p:attrNameLst>
                                          <p:attrName>style.visibility</p:attrName>
                                        </p:attrNameLst>
                                      </p:cBhvr>
                                      <p:to>
                                        <p:strVal val="hidden"/>
                                      </p:to>
                                    </p:set>
                                  </p:childTnLst>
                                </p:cTn>
                              </p:par>
                              <p:par>
                                <p:cTn id="139" presetID="1" presetClass="exit" presetSubtype="0" fill="hold" grpId="0" nodeType="withEffect">
                                  <p:stCondLst>
                                    <p:cond delay="0"/>
                                  </p:stCondLst>
                                  <p:childTnLst>
                                    <p:set>
                                      <p:cBhvr>
                                        <p:cTn id="140" dur="1" fill="hold">
                                          <p:stCondLst>
                                            <p:cond delay="0"/>
                                          </p:stCondLst>
                                        </p:cTn>
                                        <p:tgtEl>
                                          <p:spTgt spid="208"/>
                                        </p:tgtEl>
                                        <p:attrNameLst>
                                          <p:attrName>style.visibility</p:attrName>
                                        </p:attrNameLst>
                                      </p:cBhvr>
                                      <p:to>
                                        <p:strVal val="hidden"/>
                                      </p:to>
                                    </p:set>
                                  </p:childTnLst>
                                </p:cTn>
                              </p:par>
                              <p:par>
                                <p:cTn id="141" presetID="1" presetClass="exit" presetSubtype="0" fill="hold" grpId="0" nodeType="withEffect">
                                  <p:stCondLst>
                                    <p:cond delay="0"/>
                                  </p:stCondLst>
                                  <p:childTnLst>
                                    <p:set>
                                      <p:cBhvr>
                                        <p:cTn id="142" dur="1" fill="hold">
                                          <p:stCondLst>
                                            <p:cond delay="0"/>
                                          </p:stCondLst>
                                        </p:cTn>
                                        <p:tgtEl>
                                          <p:spTgt spid="209"/>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223"/>
                                        </p:tgtEl>
                                        <p:attrNameLst>
                                          <p:attrName>style.visibility</p:attrName>
                                        </p:attrNameLst>
                                      </p:cBhvr>
                                      <p:to>
                                        <p:strVal val="hidden"/>
                                      </p:to>
                                    </p:set>
                                  </p:childTnLst>
                                </p:cTn>
                              </p:par>
                              <p:par>
                                <p:cTn id="147" presetID="1" presetClass="exit" presetSubtype="0" fill="hold" grpId="0" nodeType="withEffect">
                                  <p:stCondLst>
                                    <p:cond delay="0"/>
                                  </p:stCondLst>
                                  <p:childTnLst>
                                    <p:set>
                                      <p:cBhvr>
                                        <p:cTn id="148" dur="1" fill="hold">
                                          <p:stCondLst>
                                            <p:cond delay="0"/>
                                          </p:stCondLst>
                                        </p:cTn>
                                        <p:tgtEl>
                                          <p:spTgt spid="224"/>
                                        </p:tgtEl>
                                        <p:attrNameLst>
                                          <p:attrName>style.visibility</p:attrName>
                                        </p:attrNameLst>
                                      </p:cBhvr>
                                      <p:to>
                                        <p:strVal val="hidden"/>
                                      </p:to>
                                    </p:set>
                                  </p:childTnLst>
                                </p:cTn>
                              </p:par>
                              <p:par>
                                <p:cTn id="149" presetID="1" presetClass="exit" presetSubtype="0" fill="hold" grpId="0" nodeType="withEffect">
                                  <p:stCondLst>
                                    <p:cond delay="0"/>
                                  </p:stCondLst>
                                  <p:childTnLst>
                                    <p:set>
                                      <p:cBhvr>
                                        <p:cTn id="150" dur="1" fill="hold">
                                          <p:stCondLst>
                                            <p:cond delay="0"/>
                                          </p:stCondLst>
                                        </p:cTn>
                                        <p:tgtEl>
                                          <p:spTgt spid="225"/>
                                        </p:tgtEl>
                                        <p:attrNameLst>
                                          <p:attrName>style.visibility</p:attrName>
                                        </p:attrNameLst>
                                      </p:cBhvr>
                                      <p:to>
                                        <p:strVal val="hidden"/>
                                      </p:to>
                                    </p:set>
                                  </p:childTnLst>
                                </p:cTn>
                              </p:par>
                              <p:par>
                                <p:cTn id="151" presetID="1" presetClass="exit" presetSubtype="0" fill="hold" grpId="0" nodeType="withEffect">
                                  <p:stCondLst>
                                    <p:cond delay="0"/>
                                  </p:stCondLst>
                                  <p:childTnLst>
                                    <p:set>
                                      <p:cBhvr>
                                        <p:cTn id="152" dur="1" fill="hold">
                                          <p:stCondLst>
                                            <p:cond delay="0"/>
                                          </p:stCondLst>
                                        </p:cTn>
                                        <p:tgtEl>
                                          <p:spTgt spid="22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 presetClass="exit" presetSubtype="0" fill="hold" grpId="0" nodeType="clickEffect">
                                  <p:stCondLst>
                                    <p:cond delay="0"/>
                                  </p:stCondLst>
                                  <p:childTnLst>
                                    <p:set>
                                      <p:cBhvr>
                                        <p:cTn id="156" dur="1" fill="hold">
                                          <p:stCondLst>
                                            <p:cond delay="0"/>
                                          </p:stCondLst>
                                        </p:cTn>
                                        <p:tgtEl>
                                          <p:spTgt spid="2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9" grpId="0" animBg="1"/>
      <p:bldP spid="50" grpId="0" animBg="1"/>
      <p:bldP spid="51" grpId="0" animBg="1"/>
      <p:bldP spid="52" grpId="0" animBg="1"/>
      <p:bldP spid="53" grpId="0" animBg="1"/>
      <p:bldP spid="77" grpId="0" animBg="1"/>
      <p:bldP spid="78" grpId="0" animBg="1"/>
      <p:bldP spid="79" grpId="0" animBg="1"/>
      <p:bldP spid="91" grpId="0" animBg="1"/>
      <p:bldP spid="92" grpId="0" animBg="1"/>
      <p:bldP spid="93" grpId="0" animBg="1"/>
      <p:bldP spid="94" grpId="0" animBg="1"/>
      <p:bldP spid="95" grpId="0" animBg="1"/>
      <p:bldP spid="105" grpId="0" animBg="1"/>
      <p:bldP spid="106" grpId="0" animBg="1"/>
      <p:bldP spid="107" grpId="0" animBg="1"/>
      <p:bldP spid="108" grpId="0" animBg="1"/>
      <p:bldP spid="109" grpId="0" animBg="1"/>
      <p:bldP spid="110" grpId="0" animBg="1"/>
      <p:bldP spid="119" grpId="0" animBg="1"/>
      <p:bldP spid="120" grpId="0" animBg="1"/>
      <p:bldP spid="121" grpId="0" animBg="1"/>
      <p:bldP spid="122" grpId="0" animBg="1"/>
      <p:bldP spid="123" grpId="0" animBg="1"/>
      <p:bldP spid="124" grpId="0" animBg="1"/>
      <p:bldP spid="133" grpId="0" animBg="1"/>
      <p:bldP spid="134" grpId="0" animBg="1"/>
      <p:bldP spid="135" grpId="0" animBg="1"/>
      <p:bldP spid="136" grpId="0" animBg="1"/>
      <p:bldP spid="137" grpId="0" animBg="1"/>
      <p:bldP spid="138" grpId="0" animBg="1"/>
      <p:bldP spid="147" grpId="0" animBg="1"/>
      <p:bldP spid="148" grpId="0" animBg="1"/>
      <p:bldP spid="161" grpId="0" animBg="1"/>
      <p:bldP spid="162" grpId="0" animBg="1"/>
      <p:bldP spid="175" grpId="0" animBg="1"/>
      <p:bldP spid="176" grpId="0" animBg="1"/>
      <p:bldP spid="177" grpId="0" animBg="1"/>
      <p:bldP spid="178" grpId="0" animBg="1"/>
      <p:bldP spid="179" grpId="0" animBg="1"/>
      <p:bldP spid="180" grpId="0" animBg="1"/>
      <p:bldP spid="189" grpId="0" animBg="1"/>
      <p:bldP spid="190" grpId="0" animBg="1"/>
      <p:bldP spid="191" grpId="0" animBg="1"/>
      <p:bldP spid="192" grpId="0" animBg="1"/>
      <p:bldP spid="193" grpId="0" animBg="1"/>
      <p:bldP spid="194" grpId="0" animBg="1"/>
      <p:bldP spid="197" grpId="0" animBg="1"/>
      <p:bldP spid="198" grpId="0" animBg="1"/>
      <p:bldP spid="207" grpId="0" animBg="1"/>
      <p:bldP spid="208" grpId="0" animBg="1"/>
      <p:bldP spid="209" grpId="0" animBg="1"/>
      <p:bldP spid="223" grpId="0" animBg="1"/>
      <p:bldP spid="224" grpId="0" animBg="1"/>
      <p:bldP spid="225" grpId="0" animBg="1"/>
      <p:bldP spid="226" grpId="0" animBg="1"/>
      <p:bldP spid="2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3" name="Rectangle 212">
            <a:extLst>
              <a:ext uri="{FF2B5EF4-FFF2-40B4-BE49-F238E27FC236}">
                <a16:creationId xmlns:a16="http://schemas.microsoft.com/office/drawing/2014/main" id="{4F11F846-8A64-4EAD-B415-D0DECE273014}"/>
              </a:ext>
            </a:extLst>
          </p:cNvPr>
          <p:cNvSpPr/>
          <p:nvPr/>
        </p:nvSpPr>
        <p:spPr>
          <a:xfrm>
            <a:off x="10321045" y="431725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h</a:t>
            </a:r>
            <a:endParaRPr lang="en-GB" sz="2200" b="1" dirty="0">
              <a:solidFill>
                <a:srgbClr val="203864"/>
              </a:solidFill>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49942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9A3DBEB-2DAC-4892-9D73-2ECDB38A267B}"/>
              </a:ext>
            </a:extLst>
          </p:cNvPr>
          <p:cNvSpPr txBox="1"/>
          <p:nvPr/>
        </p:nvSpPr>
        <p:spPr>
          <a:xfrm>
            <a:off x="187177" y="2225627"/>
            <a:ext cx="2875337" cy="40011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explain, explaining</a:t>
            </a:r>
          </a:p>
        </p:txBody>
      </p:sp>
      <p:sp>
        <p:nvSpPr>
          <p:cNvPr id="10" name="TextBox 9">
            <a:extLst>
              <a:ext uri="{FF2B5EF4-FFF2-40B4-BE49-F238E27FC236}">
                <a16:creationId xmlns:a16="http://schemas.microsoft.com/office/drawing/2014/main" id="{9F36CFF4-AE0A-4018-AC8F-85B4EB25DCDF}"/>
              </a:ext>
            </a:extLst>
          </p:cNvPr>
          <p:cNvSpPr txBox="1"/>
          <p:nvPr/>
        </p:nvSpPr>
        <p:spPr>
          <a:xfrm>
            <a:off x="1258378" y="3476769"/>
            <a:ext cx="744586" cy="40011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truth</a:t>
            </a:r>
          </a:p>
        </p:txBody>
      </p:sp>
      <p:sp>
        <p:nvSpPr>
          <p:cNvPr id="11" name="TextBox 10">
            <a:extLst>
              <a:ext uri="{FF2B5EF4-FFF2-40B4-BE49-F238E27FC236}">
                <a16:creationId xmlns:a16="http://schemas.microsoft.com/office/drawing/2014/main" id="{9219E4F9-D133-462D-9D7B-3F20AC2C98E2}"/>
              </a:ext>
            </a:extLst>
          </p:cNvPr>
          <p:cNvSpPr txBox="1"/>
          <p:nvPr/>
        </p:nvSpPr>
        <p:spPr>
          <a:xfrm>
            <a:off x="409576" y="4697217"/>
            <a:ext cx="2340870"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her, (to) her, their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9360AEAF-38AD-4206-9FD0-79601BB4BBB7}"/>
              </a:ext>
            </a:extLst>
          </p:cNvPr>
          <p:cNvSpPr txBox="1"/>
          <p:nvPr/>
        </p:nvSpPr>
        <p:spPr>
          <a:xfrm>
            <a:off x="4236122" y="2236385"/>
            <a:ext cx="1685576"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gave, given</a:t>
            </a:r>
          </a:p>
        </p:txBody>
      </p:sp>
      <p:sp>
        <p:nvSpPr>
          <p:cNvPr id="15" name="TextBox 14">
            <a:extLst>
              <a:ext uri="{FF2B5EF4-FFF2-40B4-BE49-F238E27FC236}">
                <a16:creationId xmlns:a16="http://schemas.microsoft.com/office/drawing/2014/main" id="{D8D23981-8E43-459E-BB3F-392B0A34843A}"/>
              </a:ext>
            </a:extLst>
          </p:cNvPr>
          <p:cNvSpPr txBox="1"/>
          <p:nvPr/>
        </p:nvSpPr>
        <p:spPr>
          <a:xfrm>
            <a:off x="3740118" y="3483760"/>
            <a:ext cx="2482029"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allow, allowing</a:t>
            </a:r>
          </a:p>
        </p:txBody>
      </p:sp>
      <p:sp>
        <p:nvSpPr>
          <p:cNvPr id="16" name="TextBox 15">
            <a:extLst>
              <a:ext uri="{FF2B5EF4-FFF2-40B4-BE49-F238E27FC236}">
                <a16:creationId xmlns:a16="http://schemas.microsoft.com/office/drawing/2014/main" id="{43A7B41E-40FB-42EF-9D27-134E854F3847}"/>
              </a:ext>
            </a:extLst>
          </p:cNvPr>
          <p:cNvSpPr txBox="1"/>
          <p:nvPr/>
        </p:nvSpPr>
        <p:spPr>
          <a:xfrm>
            <a:off x="3660286" y="4696768"/>
            <a:ext cx="1740916"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tell, telling</a:t>
            </a:r>
          </a:p>
        </p:txBody>
      </p:sp>
      <p:sp>
        <p:nvSpPr>
          <p:cNvPr id="17" name="TextBox 16">
            <a:extLst>
              <a:ext uri="{FF2B5EF4-FFF2-40B4-BE49-F238E27FC236}">
                <a16:creationId xmlns:a16="http://schemas.microsoft.com/office/drawing/2014/main" id="{0861BFBE-97A8-43C2-B1D6-04F18B338F3C}"/>
              </a:ext>
            </a:extLst>
          </p:cNvPr>
          <p:cNvSpPr txBox="1"/>
          <p:nvPr/>
        </p:nvSpPr>
        <p:spPr>
          <a:xfrm>
            <a:off x="3830248" y="5912852"/>
            <a:ext cx="1400992"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however</a:t>
            </a:r>
          </a:p>
        </p:txBody>
      </p:sp>
      <p:sp>
        <p:nvSpPr>
          <p:cNvPr id="18" name="TextBox 17">
            <a:extLst>
              <a:ext uri="{FF2B5EF4-FFF2-40B4-BE49-F238E27FC236}">
                <a16:creationId xmlns:a16="http://schemas.microsoft.com/office/drawing/2014/main" id="{612E09E3-CD05-4157-9583-ADE7915DB1EF}"/>
              </a:ext>
            </a:extLst>
          </p:cNvPr>
          <p:cNvSpPr txBox="1"/>
          <p:nvPr/>
        </p:nvSpPr>
        <p:spPr>
          <a:xfrm>
            <a:off x="7274193" y="2224178"/>
            <a:ext cx="825710"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our</a:t>
            </a:r>
          </a:p>
        </p:txBody>
      </p:sp>
      <p:sp>
        <p:nvSpPr>
          <p:cNvPr id="19" name="TextBox 18">
            <a:extLst>
              <a:ext uri="{FF2B5EF4-FFF2-40B4-BE49-F238E27FC236}">
                <a16:creationId xmlns:a16="http://schemas.microsoft.com/office/drawing/2014/main" id="{591D0B8F-A199-4288-8EE4-B1E47E877006}"/>
              </a:ext>
            </a:extLst>
          </p:cNvPr>
          <p:cNvSpPr txBox="1"/>
          <p:nvPr/>
        </p:nvSpPr>
        <p:spPr>
          <a:xfrm>
            <a:off x="7524357" y="3487227"/>
            <a:ext cx="1245896"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helped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56616143-ADE9-45AE-987D-9AE070999516}"/>
              </a:ext>
            </a:extLst>
          </p:cNvPr>
          <p:cNvSpPr txBox="1"/>
          <p:nvPr/>
        </p:nvSpPr>
        <p:spPr>
          <a:xfrm>
            <a:off x="7138618" y="4696768"/>
            <a:ext cx="1696005"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story, history</a:t>
            </a:r>
          </a:p>
        </p:txBody>
      </p:sp>
      <p:sp>
        <p:nvSpPr>
          <p:cNvPr id="21" name="TextBox 20">
            <a:extLst>
              <a:ext uri="{FF2B5EF4-FFF2-40B4-BE49-F238E27FC236}">
                <a16:creationId xmlns:a16="http://schemas.microsoft.com/office/drawing/2014/main" id="{64D692CC-1637-43E0-AE0D-1DB0B254AF7E}"/>
              </a:ext>
            </a:extLst>
          </p:cNvPr>
          <p:cNvSpPr txBox="1"/>
          <p:nvPr/>
        </p:nvSpPr>
        <p:spPr>
          <a:xfrm>
            <a:off x="7435534" y="5912852"/>
            <a:ext cx="485649"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us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5E0C6658-CBF8-431E-8F4F-2D656139B281}"/>
              </a:ext>
            </a:extLst>
          </p:cNvPr>
          <p:cNvSpPr txBox="1"/>
          <p:nvPr/>
        </p:nvSpPr>
        <p:spPr>
          <a:xfrm>
            <a:off x="9908977" y="2218355"/>
            <a:ext cx="1146521"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alone</a:t>
            </a:r>
          </a:p>
        </p:txBody>
      </p:sp>
      <p:sp>
        <p:nvSpPr>
          <p:cNvPr id="23" name="TextBox 22">
            <a:extLst>
              <a:ext uri="{FF2B5EF4-FFF2-40B4-BE49-F238E27FC236}">
                <a16:creationId xmlns:a16="http://schemas.microsoft.com/office/drawing/2014/main" id="{F9715F13-B024-493F-A973-526EAA07073B}"/>
              </a:ext>
            </a:extLst>
          </p:cNvPr>
          <p:cNvSpPr txBox="1"/>
          <p:nvPr/>
        </p:nvSpPr>
        <p:spPr>
          <a:xfrm>
            <a:off x="10079083" y="3490656"/>
            <a:ext cx="1245896"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without</a:t>
            </a:r>
          </a:p>
        </p:txBody>
      </p:sp>
      <p:sp>
        <p:nvSpPr>
          <p:cNvPr id="24" name="TextBox 23">
            <a:extLst>
              <a:ext uri="{FF2B5EF4-FFF2-40B4-BE49-F238E27FC236}">
                <a16:creationId xmlns:a16="http://schemas.microsoft.com/office/drawing/2014/main" id="{45CD5AC1-132D-450A-9892-7156B6D9F678}"/>
              </a:ext>
            </a:extLst>
          </p:cNvPr>
          <p:cNvSpPr txBox="1"/>
          <p:nvPr/>
        </p:nvSpPr>
        <p:spPr>
          <a:xfrm>
            <a:off x="9997155" y="4697217"/>
            <a:ext cx="1657706"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them</a:t>
            </a:r>
          </a:p>
        </p:txBody>
      </p:sp>
      <p:sp>
        <p:nvSpPr>
          <p:cNvPr id="27" name="Rectangle 26">
            <a:extLst>
              <a:ext uri="{FF2B5EF4-FFF2-40B4-BE49-F238E27FC236}">
                <a16:creationId xmlns:a16="http://schemas.microsoft.com/office/drawing/2014/main" id="{FF4E0E17-5085-448A-B85F-7CF2F2F7DB6A}"/>
              </a:ext>
            </a:extLst>
          </p:cNvPr>
          <p:cNvSpPr/>
          <p:nvPr/>
        </p:nvSpPr>
        <p:spPr>
          <a:xfrm>
            <a:off x="187177" y="171271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e</a:t>
            </a:r>
          </a:p>
        </p:txBody>
      </p:sp>
      <p:sp>
        <p:nvSpPr>
          <p:cNvPr id="28" name="Rectangle 27">
            <a:extLst>
              <a:ext uri="{FF2B5EF4-FFF2-40B4-BE49-F238E27FC236}">
                <a16:creationId xmlns:a16="http://schemas.microsoft.com/office/drawing/2014/main" id="{8DB66C8E-7CDA-42F5-B432-FBC7DA23F418}"/>
              </a:ext>
            </a:extLst>
          </p:cNvPr>
          <p:cNvSpPr/>
          <p:nvPr/>
        </p:nvSpPr>
        <p:spPr>
          <a:xfrm>
            <a:off x="560306" y="171271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r</a:t>
            </a:r>
          </a:p>
        </p:txBody>
      </p:sp>
      <p:sp>
        <p:nvSpPr>
          <p:cNvPr id="29" name="Rectangle 28">
            <a:extLst>
              <a:ext uri="{FF2B5EF4-FFF2-40B4-BE49-F238E27FC236}">
                <a16:creationId xmlns:a16="http://schemas.microsoft.com/office/drawing/2014/main" id="{2AE827F5-EE46-4840-9C8A-D40D8A300620}"/>
              </a:ext>
            </a:extLst>
          </p:cNvPr>
          <p:cNvSpPr/>
          <p:nvPr/>
        </p:nvSpPr>
        <p:spPr>
          <a:xfrm>
            <a:off x="927403" y="17126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k</a:t>
            </a:r>
          </a:p>
        </p:txBody>
      </p:sp>
      <p:sp>
        <p:nvSpPr>
          <p:cNvPr id="30" name="Rectangle 29">
            <a:extLst>
              <a:ext uri="{FF2B5EF4-FFF2-40B4-BE49-F238E27FC236}">
                <a16:creationId xmlns:a16="http://schemas.microsoft.com/office/drawing/2014/main" id="{30BE38DD-90F1-4091-AF60-4EED56963D80}"/>
              </a:ext>
            </a:extLst>
          </p:cNvPr>
          <p:cNvSpPr/>
          <p:nvPr/>
        </p:nvSpPr>
        <p:spPr>
          <a:xfrm>
            <a:off x="1301419" y="17126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l</a:t>
            </a:r>
          </a:p>
        </p:txBody>
      </p:sp>
      <p:sp>
        <p:nvSpPr>
          <p:cNvPr id="31" name="Rectangle 30">
            <a:extLst>
              <a:ext uri="{FF2B5EF4-FFF2-40B4-BE49-F238E27FC236}">
                <a16:creationId xmlns:a16="http://schemas.microsoft.com/office/drawing/2014/main" id="{089D32ED-BCAF-4322-A769-82D55EEB5563}"/>
              </a:ext>
            </a:extLst>
          </p:cNvPr>
          <p:cNvSpPr/>
          <p:nvPr/>
        </p:nvSpPr>
        <p:spPr>
          <a:xfrm>
            <a:off x="1682141" y="17126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ä</a:t>
            </a:r>
          </a:p>
        </p:txBody>
      </p:sp>
      <p:sp>
        <p:nvSpPr>
          <p:cNvPr id="32" name="Rectangle 31">
            <a:extLst>
              <a:ext uri="{FF2B5EF4-FFF2-40B4-BE49-F238E27FC236}">
                <a16:creationId xmlns:a16="http://schemas.microsoft.com/office/drawing/2014/main" id="{4C6A6C60-8FB7-4011-889F-99EB5EEBF235}"/>
              </a:ext>
            </a:extLst>
          </p:cNvPr>
          <p:cNvSpPr/>
          <p:nvPr/>
        </p:nvSpPr>
        <p:spPr>
          <a:xfrm>
            <a:off x="2055270" y="17126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r</a:t>
            </a:r>
          </a:p>
        </p:txBody>
      </p:sp>
      <p:sp>
        <p:nvSpPr>
          <p:cNvPr id="33" name="Rectangle 32">
            <a:extLst>
              <a:ext uri="{FF2B5EF4-FFF2-40B4-BE49-F238E27FC236}">
                <a16:creationId xmlns:a16="http://schemas.microsoft.com/office/drawing/2014/main" id="{53170E12-9D72-448C-8A31-8B6E269F31F6}"/>
              </a:ext>
            </a:extLst>
          </p:cNvPr>
          <p:cNvSpPr/>
          <p:nvPr/>
        </p:nvSpPr>
        <p:spPr>
          <a:xfrm>
            <a:off x="2422367" y="171266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e</a:t>
            </a:r>
          </a:p>
        </p:txBody>
      </p:sp>
      <p:sp>
        <p:nvSpPr>
          <p:cNvPr id="34" name="Rectangle 33">
            <a:extLst>
              <a:ext uri="{FF2B5EF4-FFF2-40B4-BE49-F238E27FC236}">
                <a16:creationId xmlns:a16="http://schemas.microsoft.com/office/drawing/2014/main" id="{C4A234A7-025E-49B1-BC01-66467B4AF21B}"/>
              </a:ext>
            </a:extLst>
          </p:cNvPr>
          <p:cNvSpPr/>
          <p:nvPr/>
        </p:nvSpPr>
        <p:spPr>
          <a:xfrm>
            <a:off x="2796383" y="171266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n</a:t>
            </a:r>
          </a:p>
        </p:txBody>
      </p:sp>
      <p:sp>
        <p:nvSpPr>
          <p:cNvPr id="35" name="Rectangle 34">
            <a:extLst>
              <a:ext uri="{FF2B5EF4-FFF2-40B4-BE49-F238E27FC236}">
                <a16:creationId xmlns:a16="http://schemas.microsoft.com/office/drawing/2014/main" id="{75863341-6A0F-4082-A462-5D93D6E19F13}"/>
              </a:ext>
            </a:extLst>
          </p:cNvPr>
          <p:cNvSpPr/>
          <p:nvPr/>
        </p:nvSpPr>
        <p:spPr>
          <a:xfrm>
            <a:off x="3819959" y="174042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g</a:t>
            </a:r>
            <a:endParaRPr lang="en-GB" sz="2200" b="1" dirty="0">
              <a:solidFill>
                <a:srgbClr val="203864"/>
              </a:solidFill>
            </a:endParaRPr>
          </a:p>
        </p:txBody>
      </p:sp>
      <p:sp>
        <p:nvSpPr>
          <p:cNvPr id="42" name="Rectangle 41">
            <a:extLst>
              <a:ext uri="{FF2B5EF4-FFF2-40B4-BE49-F238E27FC236}">
                <a16:creationId xmlns:a16="http://schemas.microsoft.com/office/drawing/2014/main" id="{6C0E552C-6315-48D6-B72D-794C1E6F111A}"/>
              </a:ext>
            </a:extLst>
          </p:cNvPr>
          <p:cNvSpPr/>
          <p:nvPr/>
        </p:nvSpPr>
        <p:spPr>
          <a:xfrm>
            <a:off x="4185113" y="174042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43" name="Rectangle 42">
            <a:extLst>
              <a:ext uri="{FF2B5EF4-FFF2-40B4-BE49-F238E27FC236}">
                <a16:creationId xmlns:a16="http://schemas.microsoft.com/office/drawing/2014/main" id="{BC67A4E1-B7A0-4020-943A-AAC490B00652}"/>
              </a:ext>
            </a:extLst>
          </p:cNvPr>
          <p:cNvSpPr/>
          <p:nvPr/>
        </p:nvSpPr>
        <p:spPr>
          <a:xfrm>
            <a:off x="4552228" y="174234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g</a:t>
            </a:r>
            <a:endParaRPr lang="en-GB" sz="2200" b="1" dirty="0">
              <a:solidFill>
                <a:srgbClr val="203864"/>
              </a:solidFill>
            </a:endParaRPr>
          </a:p>
        </p:txBody>
      </p:sp>
      <p:sp>
        <p:nvSpPr>
          <p:cNvPr id="44" name="Rectangle 43">
            <a:extLst>
              <a:ext uri="{FF2B5EF4-FFF2-40B4-BE49-F238E27FC236}">
                <a16:creationId xmlns:a16="http://schemas.microsoft.com/office/drawing/2014/main" id="{62A065F0-CEDD-4140-8301-EF91FBCF4C00}"/>
              </a:ext>
            </a:extLst>
          </p:cNvPr>
          <p:cNvSpPr/>
          <p:nvPr/>
        </p:nvSpPr>
        <p:spPr>
          <a:xfrm>
            <a:off x="4943629" y="174042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e</a:t>
            </a:r>
          </a:p>
        </p:txBody>
      </p:sp>
      <p:sp>
        <p:nvSpPr>
          <p:cNvPr id="45" name="Rectangle 44">
            <a:extLst>
              <a:ext uri="{FF2B5EF4-FFF2-40B4-BE49-F238E27FC236}">
                <a16:creationId xmlns:a16="http://schemas.microsoft.com/office/drawing/2014/main" id="{994F0510-1A9E-4C91-A1D0-9CF0DD1C37A8}"/>
              </a:ext>
            </a:extLst>
          </p:cNvPr>
          <p:cNvSpPr/>
          <p:nvPr/>
        </p:nvSpPr>
        <p:spPr>
          <a:xfrm>
            <a:off x="5303340" y="1750424"/>
            <a:ext cx="320823" cy="31401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b</a:t>
            </a:r>
            <a:endParaRPr lang="en-GB" sz="2200" b="1" dirty="0">
              <a:solidFill>
                <a:srgbClr val="203864"/>
              </a:solidFill>
            </a:endParaRPr>
          </a:p>
        </p:txBody>
      </p:sp>
      <p:sp>
        <p:nvSpPr>
          <p:cNvPr id="46" name="Rectangle 45">
            <a:extLst>
              <a:ext uri="{FF2B5EF4-FFF2-40B4-BE49-F238E27FC236}">
                <a16:creationId xmlns:a16="http://schemas.microsoft.com/office/drawing/2014/main" id="{B0B54324-965C-4A40-ADF8-3283A5767B7A}"/>
              </a:ext>
            </a:extLst>
          </p:cNvPr>
          <p:cNvSpPr/>
          <p:nvPr/>
        </p:nvSpPr>
        <p:spPr>
          <a:xfrm>
            <a:off x="5684072" y="1744238"/>
            <a:ext cx="320823" cy="320440"/>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48" name="Rectangle 47">
            <a:extLst>
              <a:ext uri="{FF2B5EF4-FFF2-40B4-BE49-F238E27FC236}">
                <a16:creationId xmlns:a16="http://schemas.microsoft.com/office/drawing/2014/main" id="{1BD25A9B-FB76-47DF-B967-832AE54BA36C}"/>
              </a:ext>
            </a:extLst>
          </p:cNvPr>
          <p:cNvSpPr/>
          <p:nvPr/>
        </p:nvSpPr>
        <p:spPr>
          <a:xfrm>
            <a:off x="6066874" y="175042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n</a:t>
            </a:r>
          </a:p>
        </p:txBody>
      </p:sp>
      <p:sp>
        <p:nvSpPr>
          <p:cNvPr id="69" name="Rectangle 68">
            <a:extLst>
              <a:ext uri="{FF2B5EF4-FFF2-40B4-BE49-F238E27FC236}">
                <a16:creationId xmlns:a16="http://schemas.microsoft.com/office/drawing/2014/main" id="{418A47D3-E6CE-42C7-BDB9-BE6AA6A29134}"/>
              </a:ext>
            </a:extLst>
          </p:cNvPr>
          <p:cNvSpPr/>
          <p:nvPr/>
        </p:nvSpPr>
        <p:spPr>
          <a:xfrm>
            <a:off x="6786411" y="176532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u</a:t>
            </a:r>
            <a:endParaRPr lang="en-GB" sz="2200" b="1" dirty="0">
              <a:solidFill>
                <a:srgbClr val="203864"/>
              </a:solidFill>
            </a:endParaRPr>
          </a:p>
        </p:txBody>
      </p:sp>
      <p:sp>
        <p:nvSpPr>
          <p:cNvPr id="70" name="Rectangle 69">
            <a:extLst>
              <a:ext uri="{FF2B5EF4-FFF2-40B4-BE49-F238E27FC236}">
                <a16:creationId xmlns:a16="http://schemas.microsoft.com/office/drawing/2014/main" id="{62188EC9-2350-42C4-AD1A-E9770BBF09B6}"/>
              </a:ext>
            </a:extLst>
          </p:cNvPr>
          <p:cNvSpPr/>
          <p:nvPr/>
        </p:nvSpPr>
        <p:spPr>
          <a:xfrm>
            <a:off x="7159540" y="1765328"/>
            <a:ext cx="320823" cy="31896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n</a:t>
            </a:r>
            <a:endParaRPr lang="en-GB" sz="2200" b="1" dirty="0">
              <a:solidFill>
                <a:srgbClr val="203864"/>
              </a:solidFill>
            </a:endParaRPr>
          </a:p>
        </p:txBody>
      </p:sp>
      <p:sp>
        <p:nvSpPr>
          <p:cNvPr id="71" name="Rectangle 70">
            <a:extLst>
              <a:ext uri="{FF2B5EF4-FFF2-40B4-BE49-F238E27FC236}">
                <a16:creationId xmlns:a16="http://schemas.microsoft.com/office/drawing/2014/main" id="{C2B071C9-4844-4680-9FED-F861E38091EE}"/>
              </a:ext>
            </a:extLst>
          </p:cNvPr>
          <p:cNvSpPr/>
          <p:nvPr/>
        </p:nvSpPr>
        <p:spPr>
          <a:xfrm>
            <a:off x="7526637" y="176530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s</a:t>
            </a:r>
            <a:endParaRPr lang="en-GB" sz="2200" b="1" dirty="0">
              <a:solidFill>
                <a:srgbClr val="203864"/>
              </a:solidFill>
            </a:endParaRPr>
          </a:p>
        </p:txBody>
      </p:sp>
      <p:sp>
        <p:nvSpPr>
          <p:cNvPr id="72" name="Rectangle 71">
            <a:extLst>
              <a:ext uri="{FF2B5EF4-FFF2-40B4-BE49-F238E27FC236}">
                <a16:creationId xmlns:a16="http://schemas.microsoft.com/office/drawing/2014/main" id="{6955758B-ABF8-4C83-A8F8-7E26A4769CDD}"/>
              </a:ext>
            </a:extLst>
          </p:cNvPr>
          <p:cNvSpPr/>
          <p:nvPr/>
        </p:nvSpPr>
        <p:spPr>
          <a:xfrm>
            <a:off x="7900653" y="1765305"/>
            <a:ext cx="320823" cy="32425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76" name="Rectangle 75">
            <a:extLst>
              <a:ext uri="{FF2B5EF4-FFF2-40B4-BE49-F238E27FC236}">
                <a16:creationId xmlns:a16="http://schemas.microsoft.com/office/drawing/2014/main" id="{65286C50-B10D-4C08-8A00-F10001847A44}"/>
              </a:ext>
            </a:extLst>
          </p:cNvPr>
          <p:cNvSpPr/>
          <p:nvPr/>
        </p:nvSpPr>
        <p:spPr>
          <a:xfrm>
            <a:off x="8282102" y="176530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r</a:t>
            </a:r>
            <a:endParaRPr lang="en-GB" sz="2200" b="1" dirty="0">
              <a:solidFill>
                <a:srgbClr val="203864"/>
              </a:solidFill>
            </a:endParaRPr>
          </a:p>
        </p:txBody>
      </p:sp>
      <p:sp>
        <p:nvSpPr>
          <p:cNvPr id="83" name="Rectangle 82">
            <a:extLst>
              <a:ext uri="{FF2B5EF4-FFF2-40B4-BE49-F238E27FC236}">
                <a16:creationId xmlns:a16="http://schemas.microsoft.com/office/drawing/2014/main" id="{2621CBE7-433C-4D12-BB79-6D8B81B1D3C9}"/>
              </a:ext>
            </a:extLst>
          </p:cNvPr>
          <p:cNvSpPr/>
          <p:nvPr/>
        </p:nvSpPr>
        <p:spPr>
          <a:xfrm>
            <a:off x="9193691" y="1778331"/>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a</a:t>
            </a:r>
            <a:endParaRPr lang="en-GB" sz="2200" b="1" dirty="0">
              <a:solidFill>
                <a:srgbClr val="203864"/>
              </a:solidFill>
            </a:endParaRPr>
          </a:p>
        </p:txBody>
      </p:sp>
      <p:sp>
        <p:nvSpPr>
          <p:cNvPr id="84" name="Rectangle 83">
            <a:extLst>
              <a:ext uri="{FF2B5EF4-FFF2-40B4-BE49-F238E27FC236}">
                <a16:creationId xmlns:a16="http://schemas.microsoft.com/office/drawing/2014/main" id="{6BCE9E71-631E-49E9-8E16-47CF2C2EA419}"/>
              </a:ext>
            </a:extLst>
          </p:cNvPr>
          <p:cNvSpPr/>
          <p:nvPr/>
        </p:nvSpPr>
        <p:spPr>
          <a:xfrm>
            <a:off x="9556198" y="177855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l</a:t>
            </a:r>
            <a:endParaRPr lang="en-GB" sz="2200" b="1" dirty="0">
              <a:solidFill>
                <a:srgbClr val="203864"/>
              </a:solidFill>
            </a:endParaRPr>
          </a:p>
        </p:txBody>
      </p:sp>
      <p:sp>
        <p:nvSpPr>
          <p:cNvPr id="85" name="Rectangle 84">
            <a:extLst>
              <a:ext uri="{FF2B5EF4-FFF2-40B4-BE49-F238E27FC236}">
                <a16:creationId xmlns:a16="http://schemas.microsoft.com/office/drawing/2014/main" id="{FDAA2416-BC9D-4DA2-8D29-4A32B1642670}"/>
              </a:ext>
            </a:extLst>
          </p:cNvPr>
          <p:cNvSpPr/>
          <p:nvPr/>
        </p:nvSpPr>
        <p:spPr>
          <a:xfrm>
            <a:off x="9930214" y="178689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l</a:t>
            </a:r>
            <a:endParaRPr lang="en-GB" sz="2200" b="1" dirty="0">
              <a:solidFill>
                <a:srgbClr val="203864"/>
              </a:solidFill>
            </a:endParaRPr>
          </a:p>
        </p:txBody>
      </p:sp>
      <p:sp>
        <p:nvSpPr>
          <p:cNvPr id="86" name="Rectangle 85">
            <a:extLst>
              <a:ext uri="{FF2B5EF4-FFF2-40B4-BE49-F238E27FC236}">
                <a16:creationId xmlns:a16="http://schemas.microsoft.com/office/drawing/2014/main" id="{54B22475-EFF5-4EC6-9A74-23BFB4FB2C43}"/>
              </a:ext>
            </a:extLst>
          </p:cNvPr>
          <p:cNvSpPr/>
          <p:nvPr/>
        </p:nvSpPr>
        <p:spPr>
          <a:xfrm>
            <a:off x="10292721" y="178689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87" name="Rectangle 86">
            <a:extLst>
              <a:ext uri="{FF2B5EF4-FFF2-40B4-BE49-F238E27FC236}">
                <a16:creationId xmlns:a16="http://schemas.microsoft.com/office/drawing/2014/main" id="{3DD533DC-2A4E-49F3-83C5-85FAEABF94ED}"/>
              </a:ext>
            </a:extLst>
          </p:cNvPr>
          <p:cNvSpPr/>
          <p:nvPr/>
        </p:nvSpPr>
        <p:spPr>
          <a:xfrm>
            <a:off x="10666737" y="178690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i</a:t>
            </a:r>
            <a:endParaRPr lang="en-GB" sz="2200" b="1" dirty="0">
              <a:solidFill>
                <a:srgbClr val="203864"/>
              </a:solidFill>
            </a:endParaRPr>
          </a:p>
        </p:txBody>
      </p:sp>
      <p:sp>
        <p:nvSpPr>
          <p:cNvPr id="88" name="Rectangle 87">
            <a:extLst>
              <a:ext uri="{FF2B5EF4-FFF2-40B4-BE49-F238E27FC236}">
                <a16:creationId xmlns:a16="http://schemas.microsoft.com/office/drawing/2014/main" id="{FD1C7232-3B9E-437D-92C6-E2A1DABEFEFB}"/>
              </a:ext>
            </a:extLst>
          </p:cNvPr>
          <p:cNvSpPr/>
          <p:nvPr/>
        </p:nvSpPr>
        <p:spPr>
          <a:xfrm>
            <a:off x="11033834" y="1786890"/>
            <a:ext cx="320823" cy="32763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n</a:t>
            </a:r>
            <a:endParaRPr lang="en-GB" sz="2200" b="1" dirty="0">
              <a:solidFill>
                <a:srgbClr val="203864"/>
              </a:solidFill>
            </a:endParaRPr>
          </a:p>
        </p:txBody>
      </p:sp>
      <p:sp>
        <p:nvSpPr>
          <p:cNvPr id="90" name="Rectangle 89">
            <a:extLst>
              <a:ext uri="{FF2B5EF4-FFF2-40B4-BE49-F238E27FC236}">
                <a16:creationId xmlns:a16="http://schemas.microsoft.com/office/drawing/2014/main" id="{4A0280FD-6C11-4191-A5F6-3876C5D7A2B4}"/>
              </a:ext>
            </a:extLst>
          </p:cNvPr>
          <p:cNvSpPr/>
          <p:nvPr/>
        </p:nvSpPr>
        <p:spPr>
          <a:xfrm>
            <a:off x="11412266" y="178689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97" name="Rectangle 96">
            <a:extLst>
              <a:ext uri="{FF2B5EF4-FFF2-40B4-BE49-F238E27FC236}">
                <a16:creationId xmlns:a16="http://schemas.microsoft.com/office/drawing/2014/main" id="{275D5056-9FF8-4B31-8540-3BF0C1C384A3}"/>
              </a:ext>
            </a:extLst>
          </p:cNvPr>
          <p:cNvSpPr/>
          <p:nvPr/>
        </p:nvSpPr>
        <p:spPr>
          <a:xfrm>
            <a:off x="189505" y="304872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W</a:t>
            </a:r>
            <a:endParaRPr lang="en-GB" sz="2200" b="1" dirty="0">
              <a:solidFill>
                <a:srgbClr val="203864"/>
              </a:solidFill>
            </a:endParaRPr>
          </a:p>
        </p:txBody>
      </p:sp>
      <p:sp>
        <p:nvSpPr>
          <p:cNvPr id="98" name="Rectangle 97">
            <a:extLst>
              <a:ext uri="{FF2B5EF4-FFF2-40B4-BE49-F238E27FC236}">
                <a16:creationId xmlns:a16="http://schemas.microsoft.com/office/drawing/2014/main" id="{726E8F49-4C5A-44F3-922B-ABD7D2B5DA1A}"/>
              </a:ext>
            </a:extLst>
          </p:cNvPr>
          <p:cNvSpPr/>
          <p:nvPr/>
        </p:nvSpPr>
        <p:spPr>
          <a:xfrm>
            <a:off x="562634" y="304872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a</a:t>
            </a:r>
            <a:endParaRPr lang="en-GB" sz="2200" b="1" dirty="0">
              <a:solidFill>
                <a:srgbClr val="203864"/>
              </a:solidFill>
            </a:endParaRPr>
          </a:p>
        </p:txBody>
      </p:sp>
      <p:sp>
        <p:nvSpPr>
          <p:cNvPr id="99" name="Rectangle 98">
            <a:extLst>
              <a:ext uri="{FF2B5EF4-FFF2-40B4-BE49-F238E27FC236}">
                <a16:creationId xmlns:a16="http://schemas.microsoft.com/office/drawing/2014/main" id="{A013DDDC-0DBC-4A41-9B52-35542F3E8085}"/>
              </a:ext>
            </a:extLst>
          </p:cNvPr>
          <p:cNvSpPr/>
          <p:nvPr/>
        </p:nvSpPr>
        <p:spPr>
          <a:xfrm>
            <a:off x="929731"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h</a:t>
            </a:r>
            <a:endParaRPr lang="en-GB" sz="2200" b="1" dirty="0">
              <a:solidFill>
                <a:srgbClr val="203864"/>
              </a:solidFill>
            </a:endParaRPr>
          </a:p>
        </p:txBody>
      </p:sp>
      <p:sp>
        <p:nvSpPr>
          <p:cNvPr id="100" name="Rectangle 99">
            <a:extLst>
              <a:ext uri="{FF2B5EF4-FFF2-40B4-BE49-F238E27FC236}">
                <a16:creationId xmlns:a16="http://schemas.microsoft.com/office/drawing/2014/main" id="{18821FEA-397B-4AEF-857A-3F62E172E4AC}"/>
              </a:ext>
            </a:extLst>
          </p:cNvPr>
          <p:cNvSpPr/>
          <p:nvPr/>
        </p:nvSpPr>
        <p:spPr>
          <a:xfrm>
            <a:off x="1303747"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r</a:t>
            </a:r>
            <a:endParaRPr lang="en-GB" sz="2200" b="1" dirty="0">
              <a:solidFill>
                <a:srgbClr val="203864"/>
              </a:solidFill>
            </a:endParaRPr>
          </a:p>
        </p:txBody>
      </p:sp>
      <p:sp>
        <p:nvSpPr>
          <p:cNvPr id="101" name="Rectangle 100">
            <a:extLst>
              <a:ext uri="{FF2B5EF4-FFF2-40B4-BE49-F238E27FC236}">
                <a16:creationId xmlns:a16="http://schemas.microsoft.com/office/drawing/2014/main" id="{D00E7125-F3BB-4EA9-9E1C-19B7E47B0C7F}"/>
              </a:ext>
            </a:extLst>
          </p:cNvPr>
          <p:cNvSpPr/>
          <p:nvPr/>
        </p:nvSpPr>
        <p:spPr>
          <a:xfrm>
            <a:off x="1684469"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h</a:t>
            </a:r>
            <a:endParaRPr lang="en-GB" sz="2200" b="1" dirty="0">
              <a:solidFill>
                <a:srgbClr val="203864"/>
              </a:solidFill>
            </a:endParaRPr>
          </a:p>
        </p:txBody>
      </p:sp>
      <p:sp>
        <p:nvSpPr>
          <p:cNvPr id="102" name="Rectangle 101">
            <a:extLst>
              <a:ext uri="{FF2B5EF4-FFF2-40B4-BE49-F238E27FC236}">
                <a16:creationId xmlns:a16="http://schemas.microsoft.com/office/drawing/2014/main" id="{A58FB4C3-BF36-4366-A150-9AA6E753F389}"/>
              </a:ext>
            </a:extLst>
          </p:cNvPr>
          <p:cNvSpPr/>
          <p:nvPr/>
        </p:nvSpPr>
        <p:spPr>
          <a:xfrm>
            <a:off x="2057598"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103" name="Rectangle 102">
            <a:extLst>
              <a:ext uri="{FF2B5EF4-FFF2-40B4-BE49-F238E27FC236}">
                <a16:creationId xmlns:a16="http://schemas.microsoft.com/office/drawing/2014/main" id="{568691BF-E4C0-4CCA-9114-666CAB891304}"/>
              </a:ext>
            </a:extLst>
          </p:cNvPr>
          <p:cNvSpPr/>
          <p:nvPr/>
        </p:nvSpPr>
        <p:spPr>
          <a:xfrm>
            <a:off x="2424695" y="304868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i</a:t>
            </a:r>
            <a:endParaRPr lang="en-GB" sz="2200" b="1" dirty="0">
              <a:solidFill>
                <a:srgbClr val="203864"/>
              </a:solidFill>
            </a:endParaRPr>
          </a:p>
        </p:txBody>
      </p:sp>
      <p:sp>
        <p:nvSpPr>
          <p:cNvPr id="104" name="Rectangle 103">
            <a:extLst>
              <a:ext uri="{FF2B5EF4-FFF2-40B4-BE49-F238E27FC236}">
                <a16:creationId xmlns:a16="http://schemas.microsoft.com/office/drawing/2014/main" id="{5A877AE2-5F1C-433B-861F-42209EDE2016}"/>
              </a:ext>
            </a:extLst>
          </p:cNvPr>
          <p:cNvSpPr/>
          <p:nvPr/>
        </p:nvSpPr>
        <p:spPr>
          <a:xfrm>
            <a:off x="2798711" y="304868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t</a:t>
            </a:r>
            <a:endParaRPr lang="en-GB" sz="2200" b="1" dirty="0">
              <a:solidFill>
                <a:srgbClr val="203864"/>
              </a:solidFill>
            </a:endParaRPr>
          </a:p>
        </p:txBody>
      </p:sp>
      <p:sp>
        <p:nvSpPr>
          <p:cNvPr id="111" name="Rectangle 110">
            <a:extLst>
              <a:ext uri="{FF2B5EF4-FFF2-40B4-BE49-F238E27FC236}">
                <a16:creationId xmlns:a16="http://schemas.microsoft.com/office/drawing/2014/main" id="{F45B3DFB-3A85-49CA-A986-37EF853A499F}"/>
              </a:ext>
            </a:extLst>
          </p:cNvPr>
          <p:cNvSpPr/>
          <p:nvPr/>
        </p:nvSpPr>
        <p:spPr>
          <a:xfrm>
            <a:off x="3470226" y="303719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e</a:t>
            </a:r>
          </a:p>
        </p:txBody>
      </p:sp>
      <p:sp>
        <p:nvSpPr>
          <p:cNvPr id="112" name="Rectangle 111">
            <a:extLst>
              <a:ext uri="{FF2B5EF4-FFF2-40B4-BE49-F238E27FC236}">
                <a16:creationId xmlns:a16="http://schemas.microsoft.com/office/drawing/2014/main" id="{24F3C9F2-9DD6-485E-ADA2-9C355F6A8D97}"/>
              </a:ext>
            </a:extLst>
          </p:cNvPr>
          <p:cNvSpPr/>
          <p:nvPr/>
        </p:nvSpPr>
        <p:spPr>
          <a:xfrm>
            <a:off x="3843355" y="303719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r</a:t>
            </a:r>
          </a:p>
        </p:txBody>
      </p:sp>
      <p:sp>
        <p:nvSpPr>
          <p:cNvPr id="113" name="Rectangle 112">
            <a:extLst>
              <a:ext uri="{FF2B5EF4-FFF2-40B4-BE49-F238E27FC236}">
                <a16:creationId xmlns:a16="http://schemas.microsoft.com/office/drawing/2014/main" id="{802B4D69-E4FE-4657-9A5A-8040347278A0}"/>
              </a:ext>
            </a:extLst>
          </p:cNvPr>
          <p:cNvSpPr/>
          <p:nvPr/>
        </p:nvSpPr>
        <p:spPr>
          <a:xfrm>
            <a:off x="4210452"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l</a:t>
            </a:r>
            <a:endParaRPr lang="en-GB" sz="2200" b="1" dirty="0">
              <a:solidFill>
                <a:srgbClr val="203864"/>
              </a:solidFill>
            </a:endParaRPr>
          </a:p>
        </p:txBody>
      </p:sp>
      <p:sp>
        <p:nvSpPr>
          <p:cNvPr id="114" name="Rectangle 113">
            <a:extLst>
              <a:ext uri="{FF2B5EF4-FFF2-40B4-BE49-F238E27FC236}">
                <a16:creationId xmlns:a16="http://schemas.microsoft.com/office/drawing/2014/main" id="{B224B860-DF82-4C0C-B5AC-C5AAA615AA42}"/>
              </a:ext>
            </a:extLst>
          </p:cNvPr>
          <p:cNvSpPr/>
          <p:nvPr/>
        </p:nvSpPr>
        <p:spPr>
          <a:xfrm>
            <a:off x="4584468"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a</a:t>
            </a:r>
            <a:endParaRPr lang="en-GB" sz="2200" b="1" dirty="0">
              <a:solidFill>
                <a:srgbClr val="203864"/>
              </a:solidFill>
            </a:endParaRPr>
          </a:p>
        </p:txBody>
      </p:sp>
      <p:sp>
        <p:nvSpPr>
          <p:cNvPr id="115" name="Rectangle 114">
            <a:extLst>
              <a:ext uri="{FF2B5EF4-FFF2-40B4-BE49-F238E27FC236}">
                <a16:creationId xmlns:a16="http://schemas.microsoft.com/office/drawing/2014/main" id="{B023C794-4102-49BA-8E20-4961E9110EAD}"/>
              </a:ext>
            </a:extLst>
          </p:cNvPr>
          <p:cNvSpPr/>
          <p:nvPr/>
        </p:nvSpPr>
        <p:spPr>
          <a:xfrm>
            <a:off x="4965190"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u</a:t>
            </a:r>
            <a:endParaRPr lang="en-GB" sz="2200" b="1" dirty="0">
              <a:solidFill>
                <a:srgbClr val="203864"/>
              </a:solidFill>
            </a:endParaRPr>
          </a:p>
        </p:txBody>
      </p:sp>
      <p:sp>
        <p:nvSpPr>
          <p:cNvPr id="116" name="Rectangle 115">
            <a:extLst>
              <a:ext uri="{FF2B5EF4-FFF2-40B4-BE49-F238E27FC236}">
                <a16:creationId xmlns:a16="http://schemas.microsoft.com/office/drawing/2014/main" id="{CBCED7D4-0640-4648-91BD-1CDE52619FB7}"/>
              </a:ext>
            </a:extLst>
          </p:cNvPr>
          <p:cNvSpPr/>
          <p:nvPr/>
        </p:nvSpPr>
        <p:spPr>
          <a:xfrm>
            <a:off x="5338319"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b</a:t>
            </a:r>
            <a:endParaRPr lang="en-GB" sz="2200" b="1" dirty="0">
              <a:solidFill>
                <a:srgbClr val="203864"/>
              </a:solidFill>
            </a:endParaRPr>
          </a:p>
        </p:txBody>
      </p:sp>
      <p:sp>
        <p:nvSpPr>
          <p:cNvPr id="117" name="Rectangle 116">
            <a:extLst>
              <a:ext uri="{FF2B5EF4-FFF2-40B4-BE49-F238E27FC236}">
                <a16:creationId xmlns:a16="http://schemas.microsoft.com/office/drawing/2014/main" id="{19707F0D-7F49-4A48-A83B-9F260723926B}"/>
              </a:ext>
            </a:extLst>
          </p:cNvPr>
          <p:cNvSpPr/>
          <p:nvPr/>
        </p:nvSpPr>
        <p:spPr>
          <a:xfrm>
            <a:off x="5705416" y="303715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e</a:t>
            </a:r>
          </a:p>
        </p:txBody>
      </p:sp>
      <p:sp>
        <p:nvSpPr>
          <p:cNvPr id="118" name="Rectangle 117">
            <a:extLst>
              <a:ext uri="{FF2B5EF4-FFF2-40B4-BE49-F238E27FC236}">
                <a16:creationId xmlns:a16="http://schemas.microsoft.com/office/drawing/2014/main" id="{30A8F0C0-1792-4E1B-B2AE-917FFCB2CF66}"/>
              </a:ext>
            </a:extLst>
          </p:cNvPr>
          <p:cNvSpPr/>
          <p:nvPr/>
        </p:nvSpPr>
        <p:spPr>
          <a:xfrm>
            <a:off x="6079432" y="303715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n</a:t>
            </a:r>
          </a:p>
        </p:txBody>
      </p:sp>
      <p:sp>
        <p:nvSpPr>
          <p:cNvPr id="125" name="Rectangle 124">
            <a:extLst>
              <a:ext uri="{FF2B5EF4-FFF2-40B4-BE49-F238E27FC236}">
                <a16:creationId xmlns:a16="http://schemas.microsoft.com/office/drawing/2014/main" id="{67DBC46C-07DE-47A5-863A-D53FC546A13C}"/>
              </a:ext>
            </a:extLst>
          </p:cNvPr>
          <p:cNvSpPr/>
          <p:nvPr/>
        </p:nvSpPr>
        <p:spPr>
          <a:xfrm>
            <a:off x="6741749" y="302256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g</a:t>
            </a:r>
            <a:endParaRPr lang="en-GB" sz="2200" b="1" dirty="0">
              <a:solidFill>
                <a:srgbClr val="203864"/>
              </a:solidFill>
            </a:endParaRPr>
          </a:p>
        </p:txBody>
      </p:sp>
      <p:sp>
        <p:nvSpPr>
          <p:cNvPr id="126" name="Rectangle 125">
            <a:extLst>
              <a:ext uri="{FF2B5EF4-FFF2-40B4-BE49-F238E27FC236}">
                <a16:creationId xmlns:a16="http://schemas.microsoft.com/office/drawing/2014/main" id="{F02DC31C-94EE-42DB-B5C3-7B9A7A0A0D95}"/>
              </a:ext>
            </a:extLst>
          </p:cNvPr>
          <p:cNvSpPr/>
          <p:nvPr/>
        </p:nvSpPr>
        <p:spPr>
          <a:xfrm>
            <a:off x="7114878" y="3032909"/>
            <a:ext cx="320823" cy="313910"/>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127" name="Rectangle 126">
            <a:extLst>
              <a:ext uri="{FF2B5EF4-FFF2-40B4-BE49-F238E27FC236}">
                <a16:creationId xmlns:a16="http://schemas.microsoft.com/office/drawing/2014/main" id="{CD6095B9-2E28-4D1D-BBBE-A86B7AD546FE}"/>
              </a:ext>
            </a:extLst>
          </p:cNvPr>
          <p:cNvSpPr/>
          <p:nvPr/>
        </p:nvSpPr>
        <p:spPr>
          <a:xfrm>
            <a:off x="7481975" y="302254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h</a:t>
            </a:r>
            <a:endParaRPr lang="en-GB" sz="2200" b="1" dirty="0">
              <a:solidFill>
                <a:srgbClr val="203864"/>
              </a:solidFill>
            </a:endParaRPr>
          </a:p>
        </p:txBody>
      </p:sp>
      <p:sp>
        <p:nvSpPr>
          <p:cNvPr id="128" name="Rectangle 127">
            <a:extLst>
              <a:ext uri="{FF2B5EF4-FFF2-40B4-BE49-F238E27FC236}">
                <a16:creationId xmlns:a16="http://schemas.microsoft.com/office/drawing/2014/main" id="{8555F75A-CAD5-439B-9E0F-7B7F0AD3583C}"/>
              </a:ext>
            </a:extLst>
          </p:cNvPr>
          <p:cNvSpPr/>
          <p:nvPr/>
        </p:nvSpPr>
        <p:spPr>
          <a:xfrm>
            <a:off x="7855991" y="302254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o</a:t>
            </a:r>
            <a:endParaRPr lang="en-GB" sz="2200" b="1" dirty="0">
              <a:solidFill>
                <a:srgbClr val="203864"/>
              </a:solidFill>
            </a:endParaRPr>
          </a:p>
        </p:txBody>
      </p:sp>
      <p:sp>
        <p:nvSpPr>
          <p:cNvPr id="129" name="Rectangle 128">
            <a:extLst>
              <a:ext uri="{FF2B5EF4-FFF2-40B4-BE49-F238E27FC236}">
                <a16:creationId xmlns:a16="http://schemas.microsoft.com/office/drawing/2014/main" id="{6657A51C-1380-4DF0-A8E3-11E1B7475C3E}"/>
              </a:ext>
            </a:extLst>
          </p:cNvPr>
          <p:cNvSpPr/>
          <p:nvPr/>
        </p:nvSpPr>
        <p:spPr>
          <a:xfrm>
            <a:off x="8236713" y="302254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l</a:t>
            </a:r>
            <a:endParaRPr lang="en-GB" sz="2200" b="1" dirty="0">
              <a:solidFill>
                <a:srgbClr val="203864"/>
              </a:solidFill>
            </a:endParaRPr>
          </a:p>
        </p:txBody>
      </p:sp>
      <p:sp>
        <p:nvSpPr>
          <p:cNvPr id="130" name="Rectangle 129">
            <a:extLst>
              <a:ext uri="{FF2B5EF4-FFF2-40B4-BE49-F238E27FC236}">
                <a16:creationId xmlns:a16="http://schemas.microsoft.com/office/drawing/2014/main" id="{AD7EF399-C1B2-4606-89F1-EF0A4659E51E}"/>
              </a:ext>
            </a:extLst>
          </p:cNvPr>
          <p:cNvSpPr/>
          <p:nvPr/>
        </p:nvSpPr>
        <p:spPr>
          <a:xfrm>
            <a:off x="8609842" y="302254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f</a:t>
            </a:r>
            <a:endParaRPr lang="en-GB" sz="2200" b="1" dirty="0">
              <a:solidFill>
                <a:srgbClr val="203864"/>
              </a:solidFill>
            </a:endParaRPr>
          </a:p>
        </p:txBody>
      </p:sp>
      <p:sp>
        <p:nvSpPr>
          <p:cNvPr id="131" name="Rectangle 130">
            <a:extLst>
              <a:ext uri="{FF2B5EF4-FFF2-40B4-BE49-F238E27FC236}">
                <a16:creationId xmlns:a16="http://schemas.microsoft.com/office/drawing/2014/main" id="{53E291AA-E1CD-42B3-9EDF-738919889386}"/>
              </a:ext>
            </a:extLst>
          </p:cNvPr>
          <p:cNvSpPr/>
          <p:nvPr/>
        </p:nvSpPr>
        <p:spPr>
          <a:xfrm>
            <a:off x="8976939" y="302251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e</a:t>
            </a:r>
          </a:p>
        </p:txBody>
      </p:sp>
      <p:sp>
        <p:nvSpPr>
          <p:cNvPr id="132" name="Rectangle 131">
            <a:extLst>
              <a:ext uri="{FF2B5EF4-FFF2-40B4-BE49-F238E27FC236}">
                <a16:creationId xmlns:a16="http://schemas.microsoft.com/office/drawing/2014/main" id="{3A2E76AF-22CC-4322-808E-3D098714E22C}"/>
              </a:ext>
            </a:extLst>
          </p:cNvPr>
          <p:cNvSpPr/>
          <p:nvPr/>
        </p:nvSpPr>
        <p:spPr>
          <a:xfrm>
            <a:off x="9350955" y="302251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n</a:t>
            </a:r>
          </a:p>
        </p:txBody>
      </p:sp>
      <p:sp>
        <p:nvSpPr>
          <p:cNvPr id="139" name="Rectangle 138">
            <a:extLst>
              <a:ext uri="{FF2B5EF4-FFF2-40B4-BE49-F238E27FC236}">
                <a16:creationId xmlns:a16="http://schemas.microsoft.com/office/drawing/2014/main" id="{4A0DC1C9-421E-478A-A608-4FB4CD540DA7}"/>
              </a:ext>
            </a:extLst>
          </p:cNvPr>
          <p:cNvSpPr/>
          <p:nvPr/>
        </p:nvSpPr>
        <p:spPr>
          <a:xfrm>
            <a:off x="9964804" y="304407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o</a:t>
            </a:r>
            <a:endParaRPr lang="en-GB" sz="2200" b="1" dirty="0">
              <a:solidFill>
                <a:srgbClr val="203864"/>
              </a:solidFill>
            </a:endParaRPr>
          </a:p>
        </p:txBody>
      </p:sp>
      <p:sp>
        <p:nvSpPr>
          <p:cNvPr id="140" name="Rectangle 139">
            <a:extLst>
              <a:ext uri="{FF2B5EF4-FFF2-40B4-BE49-F238E27FC236}">
                <a16:creationId xmlns:a16="http://schemas.microsoft.com/office/drawing/2014/main" id="{791E26A6-67D7-41DA-BAD0-D72679319464}"/>
              </a:ext>
            </a:extLst>
          </p:cNvPr>
          <p:cNvSpPr/>
          <p:nvPr/>
        </p:nvSpPr>
        <p:spPr>
          <a:xfrm>
            <a:off x="10353401" y="304407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h</a:t>
            </a:r>
            <a:endParaRPr lang="en-GB" sz="2200" b="1" dirty="0">
              <a:solidFill>
                <a:srgbClr val="203864"/>
              </a:solidFill>
            </a:endParaRPr>
          </a:p>
        </p:txBody>
      </p:sp>
      <p:sp>
        <p:nvSpPr>
          <p:cNvPr id="141" name="Rectangle 140">
            <a:extLst>
              <a:ext uri="{FF2B5EF4-FFF2-40B4-BE49-F238E27FC236}">
                <a16:creationId xmlns:a16="http://schemas.microsoft.com/office/drawing/2014/main" id="{982814F1-FDD8-43CD-A330-D87B3D91DEA3}"/>
              </a:ext>
            </a:extLst>
          </p:cNvPr>
          <p:cNvSpPr/>
          <p:nvPr/>
        </p:nvSpPr>
        <p:spPr>
          <a:xfrm>
            <a:off x="10751475" y="303715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n</a:t>
            </a:r>
            <a:endParaRPr lang="en-GB" sz="2200" b="1" dirty="0">
              <a:solidFill>
                <a:srgbClr val="203864"/>
              </a:solidFill>
            </a:endParaRPr>
          </a:p>
        </p:txBody>
      </p:sp>
      <p:sp>
        <p:nvSpPr>
          <p:cNvPr id="146" name="Rectangle 145">
            <a:extLst>
              <a:ext uri="{FF2B5EF4-FFF2-40B4-BE49-F238E27FC236}">
                <a16:creationId xmlns:a16="http://schemas.microsoft.com/office/drawing/2014/main" id="{B7DC1AA3-E3CF-440D-A9E4-5F5C6E6F0527}"/>
              </a:ext>
            </a:extLst>
          </p:cNvPr>
          <p:cNvSpPr/>
          <p:nvPr/>
        </p:nvSpPr>
        <p:spPr>
          <a:xfrm>
            <a:off x="11139901" y="303715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153" name="Rectangle 152">
            <a:extLst>
              <a:ext uri="{FF2B5EF4-FFF2-40B4-BE49-F238E27FC236}">
                <a16:creationId xmlns:a16="http://schemas.microsoft.com/office/drawing/2014/main" id="{E680AAB2-9AB3-4012-B408-325BE7B253F4}"/>
              </a:ext>
            </a:extLst>
          </p:cNvPr>
          <p:cNvSpPr/>
          <p:nvPr/>
        </p:nvSpPr>
        <p:spPr>
          <a:xfrm>
            <a:off x="879336" y="430423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i</a:t>
            </a:r>
            <a:endParaRPr lang="en-GB" sz="2200" b="1" dirty="0">
              <a:solidFill>
                <a:srgbClr val="203864"/>
              </a:solidFill>
            </a:endParaRPr>
          </a:p>
        </p:txBody>
      </p:sp>
      <p:sp>
        <p:nvSpPr>
          <p:cNvPr id="154" name="Rectangle 153">
            <a:extLst>
              <a:ext uri="{FF2B5EF4-FFF2-40B4-BE49-F238E27FC236}">
                <a16:creationId xmlns:a16="http://schemas.microsoft.com/office/drawing/2014/main" id="{38C39FFD-4784-4737-8945-FE864ABA66A0}"/>
              </a:ext>
            </a:extLst>
          </p:cNvPr>
          <p:cNvSpPr/>
          <p:nvPr/>
        </p:nvSpPr>
        <p:spPr>
          <a:xfrm>
            <a:off x="1236871" y="430423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h</a:t>
            </a:r>
            <a:endParaRPr lang="en-GB" sz="2200" b="1" dirty="0">
              <a:solidFill>
                <a:srgbClr val="203864"/>
              </a:solidFill>
            </a:endParaRPr>
          </a:p>
        </p:txBody>
      </p:sp>
      <p:sp>
        <p:nvSpPr>
          <p:cNvPr id="155" name="Rectangle 154">
            <a:extLst>
              <a:ext uri="{FF2B5EF4-FFF2-40B4-BE49-F238E27FC236}">
                <a16:creationId xmlns:a16="http://schemas.microsoft.com/office/drawing/2014/main" id="{ED1AF762-BD86-4327-A43E-8BE0471C3B5E}"/>
              </a:ext>
            </a:extLst>
          </p:cNvPr>
          <p:cNvSpPr/>
          <p:nvPr/>
        </p:nvSpPr>
        <p:spPr>
          <a:xfrm>
            <a:off x="1594405" y="430091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r</a:t>
            </a:r>
            <a:endParaRPr lang="en-GB" sz="2200" b="1" dirty="0">
              <a:solidFill>
                <a:srgbClr val="203864"/>
              </a:solidFill>
            </a:endParaRPr>
          </a:p>
        </p:txBody>
      </p:sp>
      <p:sp>
        <p:nvSpPr>
          <p:cNvPr id="167" name="Rectangle 166">
            <a:extLst>
              <a:ext uri="{FF2B5EF4-FFF2-40B4-BE49-F238E27FC236}">
                <a16:creationId xmlns:a16="http://schemas.microsoft.com/office/drawing/2014/main" id="{FCCD4D88-0CCB-42D7-AA7E-BB8E51EAF4E6}"/>
              </a:ext>
            </a:extLst>
          </p:cNvPr>
          <p:cNvSpPr/>
          <p:nvPr/>
        </p:nvSpPr>
        <p:spPr>
          <a:xfrm>
            <a:off x="3075222" y="431725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e</a:t>
            </a:r>
          </a:p>
        </p:txBody>
      </p:sp>
      <p:sp>
        <p:nvSpPr>
          <p:cNvPr id="168" name="Rectangle 167">
            <a:extLst>
              <a:ext uri="{FF2B5EF4-FFF2-40B4-BE49-F238E27FC236}">
                <a16:creationId xmlns:a16="http://schemas.microsoft.com/office/drawing/2014/main" id="{8AA1D0B2-643B-4F78-B1F4-4377B6770DCD}"/>
              </a:ext>
            </a:extLst>
          </p:cNvPr>
          <p:cNvSpPr/>
          <p:nvPr/>
        </p:nvSpPr>
        <p:spPr>
          <a:xfrm>
            <a:off x="3433598" y="4325039"/>
            <a:ext cx="320823" cy="31394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r</a:t>
            </a:r>
          </a:p>
        </p:txBody>
      </p:sp>
      <p:sp>
        <p:nvSpPr>
          <p:cNvPr id="169" name="Rectangle 168">
            <a:extLst>
              <a:ext uri="{FF2B5EF4-FFF2-40B4-BE49-F238E27FC236}">
                <a16:creationId xmlns:a16="http://schemas.microsoft.com/office/drawing/2014/main" id="{EACD6492-B50C-49A0-9A46-C5CF70A3B63C}"/>
              </a:ext>
            </a:extLst>
          </p:cNvPr>
          <p:cNvSpPr/>
          <p:nvPr/>
        </p:nvSpPr>
        <p:spPr>
          <a:xfrm>
            <a:off x="3786975" y="4332718"/>
            <a:ext cx="320823" cy="307788"/>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z</a:t>
            </a:r>
            <a:endParaRPr lang="en-GB" sz="2200" b="1" dirty="0">
              <a:solidFill>
                <a:srgbClr val="203864"/>
              </a:solidFill>
            </a:endParaRPr>
          </a:p>
        </p:txBody>
      </p:sp>
      <p:sp>
        <p:nvSpPr>
          <p:cNvPr id="170" name="Rectangle 169">
            <a:extLst>
              <a:ext uri="{FF2B5EF4-FFF2-40B4-BE49-F238E27FC236}">
                <a16:creationId xmlns:a16="http://schemas.microsoft.com/office/drawing/2014/main" id="{6348AFC1-458C-4FFF-9D6A-0A9F05E6F4CF}"/>
              </a:ext>
            </a:extLst>
          </p:cNvPr>
          <p:cNvSpPr/>
          <p:nvPr/>
        </p:nvSpPr>
        <p:spPr>
          <a:xfrm>
            <a:off x="4135242" y="4332718"/>
            <a:ext cx="269250" cy="307824"/>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ä</a:t>
            </a:r>
            <a:endParaRPr lang="en-GB" sz="2200" b="1" dirty="0">
              <a:solidFill>
                <a:srgbClr val="203864"/>
              </a:solidFill>
            </a:endParaRPr>
          </a:p>
        </p:txBody>
      </p:sp>
      <p:sp>
        <p:nvSpPr>
          <p:cNvPr id="171" name="Rectangle 170">
            <a:extLst>
              <a:ext uri="{FF2B5EF4-FFF2-40B4-BE49-F238E27FC236}">
                <a16:creationId xmlns:a16="http://schemas.microsoft.com/office/drawing/2014/main" id="{C68A23E3-C259-4E96-A8C7-DB8037F54457}"/>
              </a:ext>
            </a:extLst>
          </p:cNvPr>
          <p:cNvSpPr/>
          <p:nvPr/>
        </p:nvSpPr>
        <p:spPr>
          <a:xfrm>
            <a:off x="4459523" y="4332718"/>
            <a:ext cx="284249" cy="31005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h</a:t>
            </a:r>
            <a:endParaRPr lang="en-GB" sz="2200" b="1" dirty="0">
              <a:solidFill>
                <a:srgbClr val="203864"/>
              </a:solidFill>
            </a:endParaRPr>
          </a:p>
        </p:txBody>
      </p:sp>
      <p:sp>
        <p:nvSpPr>
          <p:cNvPr id="172" name="Rectangle 171">
            <a:extLst>
              <a:ext uri="{FF2B5EF4-FFF2-40B4-BE49-F238E27FC236}">
                <a16:creationId xmlns:a16="http://schemas.microsoft.com/office/drawing/2014/main" id="{780B5794-B71B-4210-9FC2-79A2D5FE78BF}"/>
              </a:ext>
            </a:extLst>
          </p:cNvPr>
          <p:cNvSpPr/>
          <p:nvPr/>
        </p:nvSpPr>
        <p:spPr>
          <a:xfrm>
            <a:off x="4781604" y="4336606"/>
            <a:ext cx="320823" cy="306170"/>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l</a:t>
            </a:r>
            <a:endParaRPr lang="en-GB" sz="2200" b="1" dirty="0">
              <a:solidFill>
                <a:srgbClr val="203864"/>
              </a:solidFill>
            </a:endParaRPr>
          </a:p>
        </p:txBody>
      </p:sp>
      <p:sp>
        <p:nvSpPr>
          <p:cNvPr id="173" name="Rectangle 172">
            <a:extLst>
              <a:ext uri="{FF2B5EF4-FFF2-40B4-BE49-F238E27FC236}">
                <a16:creationId xmlns:a16="http://schemas.microsoft.com/office/drawing/2014/main" id="{CA8FE6D7-7AA1-4523-B451-A769F04D2299}"/>
              </a:ext>
            </a:extLst>
          </p:cNvPr>
          <p:cNvSpPr/>
          <p:nvPr/>
        </p:nvSpPr>
        <p:spPr>
          <a:xfrm>
            <a:off x="5135803" y="4332717"/>
            <a:ext cx="320823" cy="30626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e</a:t>
            </a:r>
          </a:p>
        </p:txBody>
      </p:sp>
      <p:sp>
        <p:nvSpPr>
          <p:cNvPr id="174" name="Rectangle 173">
            <a:extLst>
              <a:ext uri="{FF2B5EF4-FFF2-40B4-BE49-F238E27FC236}">
                <a16:creationId xmlns:a16="http://schemas.microsoft.com/office/drawing/2014/main" id="{0D8CC974-0D7F-4756-BE36-811A1FE81F2D}"/>
              </a:ext>
            </a:extLst>
          </p:cNvPr>
          <p:cNvSpPr/>
          <p:nvPr/>
        </p:nvSpPr>
        <p:spPr>
          <a:xfrm>
            <a:off x="5504130" y="4332717"/>
            <a:ext cx="320823" cy="30626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n</a:t>
            </a:r>
          </a:p>
        </p:txBody>
      </p:sp>
      <p:sp>
        <p:nvSpPr>
          <p:cNvPr id="181" name="Rectangle 180">
            <a:extLst>
              <a:ext uri="{FF2B5EF4-FFF2-40B4-BE49-F238E27FC236}">
                <a16:creationId xmlns:a16="http://schemas.microsoft.com/office/drawing/2014/main" id="{94F6E2AE-8DB2-4E28-8A2D-7CBE1B35DB57}"/>
              </a:ext>
            </a:extLst>
          </p:cNvPr>
          <p:cNvSpPr/>
          <p:nvPr/>
        </p:nvSpPr>
        <p:spPr>
          <a:xfrm>
            <a:off x="6178066" y="431725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G</a:t>
            </a:r>
            <a:endParaRPr lang="en-GB" sz="2200" b="1" dirty="0">
              <a:solidFill>
                <a:srgbClr val="203864"/>
              </a:solidFill>
            </a:endParaRPr>
          </a:p>
        </p:txBody>
      </p:sp>
      <p:sp>
        <p:nvSpPr>
          <p:cNvPr id="182" name="Rectangle 181">
            <a:extLst>
              <a:ext uri="{FF2B5EF4-FFF2-40B4-BE49-F238E27FC236}">
                <a16:creationId xmlns:a16="http://schemas.microsoft.com/office/drawing/2014/main" id="{9DF7FCC7-29EB-4AEC-8B9B-B6FF72D6F939}"/>
              </a:ext>
            </a:extLst>
          </p:cNvPr>
          <p:cNvSpPr/>
          <p:nvPr/>
        </p:nvSpPr>
        <p:spPr>
          <a:xfrm>
            <a:off x="6533860" y="4316467"/>
            <a:ext cx="320823" cy="31771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183" name="Rectangle 182">
            <a:extLst>
              <a:ext uri="{FF2B5EF4-FFF2-40B4-BE49-F238E27FC236}">
                <a16:creationId xmlns:a16="http://schemas.microsoft.com/office/drawing/2014/main" id="{915F2A04-4A66-4FE6-A456-CDBA6E3B4C9F}"/>
              </a:ext>
            </a:extLst>
          </p:cNvPr>
          <p:cNvSpPr/>
          <p:nvPr/>
        </p:nvSpPr>
        <p:spPr>
          <a:xfrm>
            <a:off x="6887686" y="4316467"/>
            <a:ext cx="320823" cy="31202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s</a:t>
            </a:r>
            <a:endParaRPr lang="en-GB" sz="2200" b="1" dirty="0">
              <a:solidFill>
                <a:srgbClr val="203864"/>
              </a:solidFill>
            </a:endParaRPr>
          </a:p>
        </p:txBody>
      </p:sp>
      <p:sp>
        <p:nvSpPr>
          <p:cNvPr id="184" name="Rectangle 183">
            <a:extLst>
              <a:ext uri="{FF2B5EF4-FFF2-40B4-BE49-F238E27FC236}">
                <a16:creationId xmlns:a16="http://schemas.microsoft.com/office/drawing/2014/main" id="{A8025400-98B6-4024-BC54-6A23350C6CCC}"/>
              </a:ext>
            </a:extLst>
          </p:cNvPr>
          <p:cNvSpPr/>
          <p:nvPr/>
        </p:nvSpPr>
        <p:spPr>
          <a:xfrm>
            <a:off x="7235842" y="4317259"/>
            <a:ext cx="320823" cy="317773"/>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c</a:t>
            </a:r>
            <a:endParaRPr lang="en-GB" sz="2200" b="1" dirty="0">
              <a:solidFill>
                <a:srgbClr val="203864"/>
              </a:solidFill>
            </a:endParaRPr>
          </a:p>
        </p:txBody>
      </p:sp>
      <p:sp>
        <p:nvSpPr>
          <p:cNvPr id="185" name="Rectangle 184">
            <a:extLst>
              <a:ext uri="{FF2B5EF4-FFF2-40B4-BE49-F238E27FC236}">
                <a16:creationId xmlns:a16="http://schemas.microsoft.com/office/drawing/2014/main" id="{74E5528E-B666-4250-B81F-8AA0E0A3C60B}"/>
              </a:ext>
            </a:extLst>
          </p:cNvPr>
          <p:cNvSpPr/>
          <p:nvPr/>
        </p:nvSpPr>
        <p:spPr>
          <a:xfrm>
            <a:off x="7593983" y="4317259"/>
            <a:ext cx="320823" cy="317773"/>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h</a:t>
            </a:r>
            <a:endParaRPr lang="en-GB" sz="2200" b="1" dirty="0">
              <a:solidFill>
                <a:srgbClr val="203864"/>
              </a:solidFill>
            </a:endParaRPr>
          </a:p>
        </p:txBody>
      </p:sp>
      <p:sp>
        <p:nvSpPr>
          <p:cNvPr id="186" name="Rectangle 185">
            <a:extLst>
              <a:ext uri="{FF2B5EF4-FFF2-40B4-BE49-F238E27FC236}">
                <a16:creationId xmlns:a16="http://schemas.microsoft.com/office/drawing/2014/main" id="{F54ABFDC-94ED-4F13-AC51-A9C3B8A7A052}"/>
              </a:ext>
            </a:extLst>
          </p:cNvPr>
          <p:cNvSpPr/>
          <p:nvPr/>
        </p:nvSpPr>
        <p:spPr>
          <a:xfrm>
            <a:off x="7948118" y="431319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i</a:t>
            </a:r>
            <a:endParaRPr lang="en-GB" sz="2200" b="1" dirty="0">
              <a:solidFill>
                <a:srgbClr val="203864"/>
              </a:solidFill>
            </a:endParaRPr>
          </a:p>
        </p:txBody>
      </p:sp>
      <p:sp>
        <p:nvSpPr>
          <p:cNvPr id="187" name="Rectangle 186">
            <a:extLst>
              <a:ext uri="{FF2B5EF4-FFF2-40B4-BE49-F238E27FC236}">
                <a16:creationId xmlns:a16="http://schemas.microsoft.com/office/drawing/2014/main" id="{1F9A9CF9-2B6C-4599-9352-C70EB61DBF74}"/>
              </a:ext>
            </a:extLst>
          </p:cNvPr>
          <p:cNvSpPr/>
          <p:nvPr/>
        </p:nvSpPr>
        <p:spPr>
          <a:xfrm>
            <a:off x="8303235" y="431319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c</a:t>
            </a:r>
            <a:endParaRPr lang="en-GB" sz="2200" b="1" dirty="0">
              <a:solidFill>
                <a:srgbClr val="203864"/>
              </a:solidFill>
            </a:endParaRPr>
          </a:p>
        </p:txBody>
      </p:sp>
      <p:sp>
        <p:nvSpPr>
          <p:cNvPr id="188" name="Rectangle 187">
            <a:extLst>
              <a:ext uri="{FF2B5EF4-FFF2-40B4-BE49-F238E27FC236}">
                <a16:creationId xmlns:a16="http://schemas.microsoft.com/office/drawing/2014/main" id="{99BDBE28-F893-42EE-A9DF-035009821A89}"/>
              </a:ext>
            </a:extLst>
          </p:cNvPr>
          <p:cNvSpPr/>
          <p:nvPr/>
        </p:nvSpPr>
        <p:spPr>
          <a:xfrm>
            <a:off x="9373621" y="4301491"/>
            <a:ext cx="269526" cy="32974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195" name="Rectangle 194">
            <a:extLst>
              <a:ext uri="{FF2B5EF4-FFF2-40B4-BE49-F238E27FC236}">
                <a16:creationId xmlns:a16="http://schemas.microsoft.com/office/drawing/2014/main" id="{88D4DE8D-9FC2-4E3B-BDB8-2AF582733366}"/>
              </a:ext>
            </a:extLst>
          </p:cNvPr>
          <p:cNvSpPr/>
          <p:nvPr/>
        </p:nvSpPr>
        <p:spPr>
          <a:xfrm>
            <a:off x="8662767" y="430880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h</a:t>
            </a:r>
            <a:endParaRPr lang="en-GB" sz="2200" b="1" dirty="0">
              <a:solidFill>
                <a:srgbClr val="203864"/>
              </a:solidFill>
            </a:endParaRPr>
          </a:p>
        </p:txBody>
      </p:sp>
      <p:sp>
        <p:nvSpPr>
          <p:cNvPr id="196" name="Rectangle 195">
            <a:extLst>
              <a:ext uri="{FF2B5EF4-FFF2-40B4-BE49-F238E27FC236}">
                <a16:creationId xmlns:a16="http://schemas.microsoft.com/office/drawing/2014/main" id="{FA6E11A2-FEB1-4C79-AE16-BF3EA73F010C}"/>
              </a:ext>
            </a:extLst>
          </p:cNvPr>
          <p:cNvSpPr/>
          <p:nvPr/>
        </p:nvSpPr>
        <p:spPr>
          <a:xfrm>
            <a:off x="9013341" y="430716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t</a:t>
            </a:r>
            <a:endParaRPr lang="en-GB" sz="2200" b="1" dirty="0">
              <a:solidFill>
                <a:srgbClr val="203864"/>
              </a:solidFill>
            </a:endParaRPr>
          </a:p>
        </p:txBody>
      </p:sp>
      <p:sp>
        <p:nvSpPr>
          <p:cNvPr id="200" name="Rectangle 199">
            <a:extLst>
              <a:ext uri="{FF2B5EF4-FFF2-40B4-BE49-F238E27FC236}">
                <a16:creationId xmlns:a16="http://schemas.microsoft.com/office/drawing/2014/main" id="{53690965-D634-4947-9EA9-22143C3BEABE}"/>
              </a:ext>
            </a:extLst>
          </p:cNvPr>
          <p:cNvSpPr/>
          <p:nvPr/>
        </p:nvSpPr>
        <p:spPr>
          <a:xfrm>
            <a:off x="9941983" y="431571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i</a:t>
            </a:r>
            <a:endParaRPr lang="en-GB" sz="2200" b="1" dirty="0">
              <a:solidFill>
                <a:srgbClr val="203864"/>
              </a:solidFill>
            </a:endParaRPr>
          </a:p>
        </p:txBody>
      </p:sp>
      <p:sp>
        <p:nvSpPr>
          <p:cNvPr id="202" name="Rectangle 201">
            <a:extLst>
              <a:ext uri="{FF2B5EF4-FFF2-40B4-BE49-F238E27FC236}">
                <a16:creationId xmlns:a16="http://schemas.microsoft.com/office/drawing/2014/main" id="{1832A08A-2BBA-4C25-9C69-18AAAEB04743}"/>
              </a:ext>
            </a:extLst>
          </p:cNvPr>
          <p:cNvSpPr/>
          <p:nvPr/>
        </p:nvSpPr>
        <p:spPr>
          <a:xfrm>
            <a:off x="10671620" y="431624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n</a:t>
            </a:r>
            <a:endParaRPr lang="en-GB" sz="2200" b="1" dirty="0">
              <a:solidFill>
                <a:srgbClr val="203864"/>
              </a:solidFill>
            </a:endParaRPr>
          </a:p>
        </p:txBody>
      </p:sp>
      <p:sp>
        <p:nvSpPr>
          <p:cNvPr id="203" name="Rectangle 202">
            <a:extLst>
              <a:ext uri="{FF2B5EF4-FFF2-40B4-BE49-F238E27FC236}">
                <a16:creationId xmlns:a16="http://schemas.microsoft.com/office/drawing/2014/main" id="{DDDAA8FB-A3EE-443D-9F81-070A4B2CEC56}"/>
              </a:ext>
            </a:extLst>
          </p:cNvPr>
          <p:cNvSpPr/>
          <p:nvPr/>
        </p:nvSpPr>
        <p:spPr>
          <a:xfrm>
            <a:off x="11022195" y="4314132"/>
            <a:ext cx="320823" cy="325843"/>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206" name="Rectangle 205">
            <a:extLst>
              <a:ext uri="{FF2B5EF4-FFF2-40B4-BE49-F238E27FC236}">
                <a16:creationId xmlns:a16="http://schemas.microsoft.com/office/drawing/2014/main" id="{5D8EA9D5-7359-4ED7-8496-97776B4E195B}"/>
              </a:ext>
            </a:extLst>
          </p:cNvPr>
          <p:cNvSpPr/>
          <p:nvPr/>
        </p:nvSpPr>
        <p:spPr>
          <a:xfrm>
            <a:off x="11386342" y="431571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203864"/>
                </a:solidFill>
              </a:rPr>
              <a:t>n</a:t>
            </a:r>
          </a:p>
        </p:txBody>
      </p:sp>
      <p:sp>
        <p:nvSpPr>
          <p:cNvPr id="215" name="Rectangle 214">
            <a:extLst>
              <a:ext uri="{FF2B5EF4-FFF2-40B4-BE49-F238E27FC236}">
                <a16:creationId xmlns:a16="http://schemas.microsoft.com/office/drawing/2014/main" id="{C7A49065-0C5A-4AFD-AE05-1E6598294318}"/>
              </a:ext>
            </a:extLst>
          </p:cNvPr>
          <p:cNvSpPr/>
          <p:nvPr/>
        </p:nvSpPr>
        <p:spPr>
          <a:xfrm>
            <a:off x="3418295" y="553804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j</a:t>
            </a:r>
            <a:endParaRPr lang="en-GB" sz="2200" b="1" dirty="0">
              <a:solidFill>
                <a:srgbClr val="203864"/>
              </a:solidFill>
            </a:endParaRPr>
          </a:p>
        </p:txBody>
      </p:sp>
      <p:sp>
        <p:nvSpPr>
          <p:cNvPr id="216" name="Rectangle 215">
            <a:extLst>
              <a:ext uri="{FF2B5EF4-FFF2-40B4-BE49-F238E27FC236}">
                <a16:creationId xmlns:a16="http://schemas.microsoft.com/office/drawing/2014/main" id="{93E20133-5D68-4F59-8D92-FC8CE3D4E217}"/>
              </a:ext>
            </a:extLst>
          </p:cNvPr>
          <p:cNvSpPr/>
          <p:nvPr/>
        </p:nvSpPr>
        <p:spPr>
          <a:xfrm>
            <a:off x="3777981" y="552931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e</a:t>
            </a:r>
            <a:endParaRPr lang="en-GB" sz="2200" b="1" dirty="0">
              <a:solidFill>
                <a:srgbClr val="203864"/>
              </a:solidFill>
            </a:endParaRPr>
          </a:p>
        </p:txBody>
      </p:sp>
      <p:sp>
        <p:nvSpPr>
          <p:cNvPr id="217" name="Rectangle 216">
            <a:extLst>
              <a:ext uri="{FF2B5EF4-FFF2-40B4-BE49-F238E27FC236}">
                <a16:creationId xmlns:a16="http://schemas.microsoft.com/office/drawing/2014/main" id="{DDE75BD7-7CD3-44E4-B89A-424C67B97BF9}"/>
              </a:ext>
            </a:extLst>
          </p:cNvPr>
          <p:cNvSpPr/>
          <p:nvPr/>
        </p:nvSpPr>
        <p:spPr>
          <a:xfrm>
            <a:off x="4146166" y="552992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d</a:t>
            </a:r>
            <a:endParaRPr lang="en-GB" sz="2200" b="1" dirty="0">
              <a:solidFill>
                <a:srgbClr val="203864"/>
              </a:solidFill>
            </a:endParaRPr>
          </a:p>
        </p:txBody>
      </p:sp>
      <p:sp>
        <p:nvSpPr>
          <p:cNvPr id="218" name="Rectangle 217">
            <a:extLst>
              <a:ext uri="{FF2B5EF4-FFF2-40B4-BE49-F238E27FC236}">
                <a16:creationId xmlns:a16="http://schemas.microsoft.com/office/drawing/2014/main" id="{7E964CB8-CDA5-4027-9C18-89418E8AEE1D}"/>
              </a:ext>
            </a:extLst>
          </p:cNvPr>
          <p:cNvSpPr/>
          <p:nvPr/>
        </p:nvSpPr>
        <p:spPr>
          <a:xfrm>
            <a:off x="4514351" y="552136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o</a:t>
            </a:r>
            <a:endParaRPr lang="en-GB" sz="2200" b="1" dirty="0">
              <a:solidFill>
                <a:srgbClr val="203864"/>
              </a:solidFill>
            </a:endParaRPr>
          </a:p>
        </p:txBody>
      </p:sp>
      <p:sp>
        <p:nvSpPr>
          <p:cNvPr id="219" name="Rectangle 218">
            <a:extLst>
              <a:ext uri="{FF2B5EF4-FFF2-40B4-BE49-F238E27FC236}">
                <a16:creationId xmlns:a16="http://schemas.microsoft.com/office/drawing/2014/main" id="{9BF9ED6E-FC6A-4953-A4F9-B32D7F883FF1}"/>
              </a:ext>
            </a:extLst>
          </p:cNvPr>
          <p:cNvSpPr/>
          <p:nvPr/>
        </p:nvSpPr>
        <p:spPr>
          <a:xfrm>
            <a:off x="4877458" y="552136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c</a:t>
            </a:r>
            <a:endParaRPr lang="en-GB" sz="2200" b="1" dirty="0">
              <a:solidFill>
                <a:srgbClr val="203864"/>
              </a:solidFill>
            </a:endParaRPr>
          </a:p>
        </p:txBody>
      </p:sp>
      <p:sp>
        <p:nvSpPr>
          <p:cNvPr id="222" name="Rectangle 221">
            <a:extLst>
              <a:ext uri="{FF2B5EF4-FFF2-40B4-BE49-F238E27FC236}">
                <a16:creationId xmlns:a16="http://schemas.microsoft.com/office/drawing/2014/main" id="{5250D364-170D-4F2E-B9AB-14BEC4F093B8}"/>
              </a:ext>
            </a:extLst>
          </p:cNvPr>
          <p:cNvSpPr/>
          <p:nvPr/>
        </p:nvSpPr>
        <p:spPr>
          <a:xfrm>
            <a:off x="5244920" y="551865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h</a:t>
            </a:r>
            <a:endParaRPr lang="en-GB" sz="2200" b="1" dirty="0">
              <a:solidFill>
                <a:srgbClr val="203864"/>
              </a:solidFill>
            </a:endParaRPr>
          </a:p>
        </p:txBody>
      </p:sp>
      <p:sp>
        <p:nvSpPr>
          <p:cNvPr id="229" name="Rectangle 228">
            <a:extLst>
              <a:ext uri="{FF2B5EF4-FFF2-40B4-BE49-F238E27FC236}">
                <a16:creationId xmlns:a16="http://schemas.microsoft.com/office/drawing/2014/main" id="{AE97D878-D6C9-4F31-81BA-2130D7FA3571}"/>
              </a:ext>
            </a:extLst>
          </p:cNvPr>
          <p:cNvSpPr/>
          <p:nvPr/>
        </p:nvSpPr>
        <p:spPr>
          <a:xfrm>
            <a:off x="7093868" y="552136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u</a:t>
            </a:r>
            <a:endParaRPr lang="en-GB" sz="2200" b="1" dirty="0">
              <a:solidFill>
                <a:srgbClr val="203864"/>
              </a:solidFill>
            </a:endParaRPr>
          </a:p>
        </p:txBody>
      </p:sp>
      <p:sp>
        <p:nvSpPr>
          <p:cNvPr id="230" name="Rectangle 229">
            <a:extLst>
              <a:ext uri="{FF2B5EF4-FFF2-40B4-BE49-F238E27FC236}">
                <a16:creationId xmlns:a16="http://schemas.microsoft.com/office/drawing/2014/main" id="{FAEBF6B1-E642-4176-A9E6-297948F2E9B7}"/>
              </a:ext>
            </a:extLst>
          </p:cNvPr>
          <p:cNvSpPr/>
          <p:nvPr/>
        </p:nvSpPr>
        <p:spPr>
          <a:xfrm>
            <a:off x="7464276" y="551274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n</a:t>
            </a:r>
            <a:endParaRPr lang="en-GB" sz="2200" b="1" dirty="0">
              <a:solidFill>
                <a:srgbClr val="203864"/>
              </a:solidFill>
            </a:endParaRPr>
          </a:p>
        </p:txBody>
      </p:sp>
      <p:sp>
        <p:nvSpPr>
          <p:cNvPr id="231" name="Rectangle 230">
            <a:extLst>
              <a:ext uri="{FF2B5EF4-FFF2-40B4-BE49-F238E27FC236}">
                <a16:creationId xmlns:a16="http://schemas.microsoft.com/office/drawing/2014/main" id="{C4F81C14-BB12-42E3-90AC-ECC0B1887233}"/>
              </a:ext>
            </a:extLst>
          </p:cNvPr>
          <p:cNvSpPr/>
          <p:nvPr/>
        </p:nvSpPr>
        <p:spPr>
          <a:xfrm>
            <a:off x="7855991" y="551274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s</a:t>
            </a:r>
            <a:endParaRPr lang="en-GB" sz="2200" b="1" dirty="0">
              <a:solidFill>
                <a:srgbClr val="203864"/>
              </a:solidFill>
            </a:endParaRPr>
          </a:p>
        </p:txBody>
      </p:sp>
      <p:sp>
        <p:nvSpPr>
          <p:cNvPr id="199" name="Speech Bubble: Rectangle with Corners Rounded 198">
            <a:extLst>
              <a:ext uri="{FF2B5EF4-FFF2-40B4-BE49-F238E27FC236}">
                <a16:creationId xmlns:a16="http://schemas.microsoft.com/office/drawing/2014/main" id="{41205039-F118-4D5C-8A61-39A3FB9DF485}"/>
              </a:ext>
            </a:extLst>
          </p:cNvPr>
          <p:cNvSpPr/>
          <p:nvPr/>
        </p:nvSpPr>
        <p:spPr>
          <a:xfrm>
            <a:off x="6800940" y="118858"/>
            <a:ext cx="2083859" cy="657293"/>
          </a:xfrm>
          <a:prstGeom prst="wedgeRoundRectCallout">
            <a:avLst>
              <a:gd name="adj1" fmla="val -54615"/>
              <a:gd name="adj2" fmla="val 33077"/>
              <a:gd name="adj3" fmla="val 16667"/>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prstClr val="white"/>
                </a:solidFill>
              </a:rPr>
              <a:t>Wie </a:t>
            </a:r>
            <a:r>
              <a:rPr lang="en-GB" sz="2000" dirty="0" err="1">
                <a:solidFill>
                  <a:prstClr val="white"/>
                </a:solidFill>
              </a:rPr>
              <a:t>heißt</a:t>
            </a:r>
            <a:r>
              <a:rPr lang="en-GB" sz="2000" dirty="0">
                <a:solidFill>
                  <a:prstClr val="white"/>
                </a:solidFill>
              </a:rPr>
              <a:t> … auf Deutsch?</a:t>
            </a:r>
          </a:p>
        </p:txBody>
      </p:sp>
      <p:pic>
        <p:nvPicPr>
          <p:cNvPr id="201" name="Picture 200" descr="Icon&#10;&#10;Description automatically generated">
            <a:extLst>
              <a:ext uri="{FF2B5EF4-FFF2-40B4-BE49-F238E27FC236}">
                <a16:creationId xmlns:a16="http://schemas.microsoft.com/office/drawing/2014/main" id="{32D456E3-5AFC-4673-BD60-6AF8FF0DDD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4323" y="282996"/>
            <a:ext cx="1373141" cy="907210"/>
          </a:xfrm>
          <a:prstGeom prst="rect">
            <a:avLst/>
          </a:prstGeom>
        </p:spPr>
      </p:pic>
    </p:spTree>
    <p:extLst>
      <p:ext uri="{BB962C8B-B14F-4D97-AF65-F5344CB8AC3E}">
        <p14:creationId xmlns:p14="http://schemas.microsoft.com/office/powerpoint/2010/main" val="424927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US" sz="3600" b="1" i="1" dirty="0">
                <a:solidFill>
                  <a:schemeClr val="bg1"/>
                </a:solidFill>
              </a:rPr>
              <a:t>z</a:t>
            </a:r>
            <a:r>
              <a:rPr lang="en-GB" sz="3600" b="1" i="1" dirty="0">
                <a:solidFill>
                  <a:schemeClr val="bg1"/>
                </a:solidFill>
              </a:rPr>
              <a:t>u </a:t>
            </a:r>
            <a:r>
              <a:rPr lang="en-GB" sz="3600" b="1" dirty="0">
                <a:solidFill>
                  <a:schemeClr val="bg1"/>
                </a:solidFill>
              </a:rPr>
              <a:t>+ infinitive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8395589" cy="461665"/>
          </a:xfrm>
          <a:prstGeom prst="rect">
            <a:avLst/>
          </a:prstGeom>
          <a:noFill/>
        </p:spPr>
        <p:txBody>
          <a:bodyPr wrap="square" rtlCol="0">
            <a:spAutoFit/>
          </a:bodyPr>
          <a:lstStyle/>
          <a:p>
            <a:r>
              <a:rPr lang="en-US" sz="2400" dirty="0">
                <a:solidFill>
                  <a:schemeClr val="accent5">
                    <a:lumMod val="50000"/>
                  </a:schemeClr>
                </a:solidFill>
              </a:rPr>
              <a:t>You already know how to use a verb + </a:t>
            </a:r>
            <a:r>
              <a:rPr lang="en-US" sz="2400" b="1" dirty="0" err="1">
                <a:solidFill>
                  <a:schemeClr val="accent5">
                    <a:lumMod val="50000"/>
                  </a:schemeClr>
                </a:solidFill>
              </a:rPr>
              <a:t>zu</a:t>
            </a:r>
            <a:r>
              <a:rPr lang="en-US" sz="2400" b="1" dirty="0">
                <a:solidFill>
                  <a:schemeClr val="accent5">
                    <a:lumMod val="50000"/>
                  </a:schemeClr>
                </a:solidFill>
              </a:rPr>
              <a:t> + infinitive</a:t>
            </a:r>
            <a:r>
              <a:rPr lang="en-US" sz="2400" dirty="0">
                <a:solidFill>
                  <a:schemeClr val="accent5">
                    <a:lumMod val="50000"/>
                  </a:schemeClr>
                </a:solidFill>
              </a:rPr>
              <a:t>: </a:t>
            </a:r>
          </a:p>
        </p:txBody>
      </p:sp>
      <p:sp>
        <p:nvSpPr>
          <p:cNvPr id="6" name="TextBox 5">
            <a:extLst>
              <a:ext uri="{FF2B5EF4-FFF2-40B4-BE49-F238E27FC236}">
                <a16:creationId xmlns:a16="http://schemas.microsoft.com/office/drawing/2014/main" id="{AE2C0D20-589C-4323-B918-AE69A1914F74}"/>
              </a:ext>
            </a:extLst>
          </p:cNvPr>
          <p:cNvSpPr txBox="1"/>
          <p:nvPr/>
        </p:nvSpPr>
        <p:spPr>
          <a:xfrm>
            <a:off x="354098" y="1864529"/>
            <a:ext cx="5306401"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a:t>
            </a:r>
            <a:r>
              <a:rPr lang="en-US" sz="2000" dirty="0">
                <a:solidFill>
                  <a:srgbClr val="4472C4">
                    <a:lumMod val="50000"/>
                  </a:srgbClr>
                </a:solidFill>
                <a:latin typeface="Century Gothic" panose="020F0302020204030204"/>
              </a:rPr>
              <a:t>e </a:t>
            </a:r>
            <a:r>
              <a:rPr lang="en-US" sz="2000" dirty="0" err="1">
                <a:solidFill>
                  <a:srgbClr val="4472C4">
                    <a:lumMod val="50000"/>
                  </a:srgbClr>
                </a:solidFill>
                <a:latin typeface="Century Gothic" panose="020F0302020204030204"/>
              </a:rPr>
              <a:t>keine</a:t>
            </a:r>
            <a:r>
              <a:rPr lang="en-US" sz="2000" dirty="0">
                <a:solidFill>
                  <a:srgbClr val="4472C4">
                    <a:lumMod val="50000"/>
                  </a:srgbClr>
                </a:solidFill>
                <a:latin typeface="Century Gothic" panose="020F0302020204030204"/>
              </a:rPr>
              <a:t> Lust, </a:t>
            </a:r>
            <a:r>
              <a:rPr lang="en-US" sz="2000" b="1" dirty="0" err="1">
                <a:solidFill>
                  <a:srgbClr val="4472C4">
                    <a:lumMod val="50000"/>
                  </a:srgbClr>
                </a:solidFill>
                <a:latin typeface="Century Gothic" panose="020F0302020204030204"/>
              </a:rPr>
              <a:t>zu</a:t>
            </a:r>
            <a:r>
              <a:rPr lang="en-US" sz="2000" b="1"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arbeiten</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7FCD127C-4211-45E5-A3A3-F87B590E7425}"/>
              </a:ext>
            </a:extLst>
          </p:cNvPr>
          <p:cNvSpPr txBox="1"/>
          <p:nvPr/>
        </p:nvSpPr>
        <p:spPr>
          <a:xfrm>
            <a:off x="6399306" y="1864529"/>
            <a:ext cx="31742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don’t feel like working. </a:t>
            </a:r>
          </a:p>
        </p:txBody>
      </p:sp>
      <p:sp>
        <p:nvSpPr>
          <p:cNvPr id="9" name="TextBox 8">
            <a:extLst>
              <a:ext uri="{FF2B5EF4-FFF2-40B4-BE49-F238E27FC236}">
                <a16:creationId xmlns:a16="http://schemas.microsoft.com/office/drawing/2014/main" id="{E628414D-F0DC-462D-8589-F0A4FFAE8F80}"/>
              </a:ext>
            </a:extLst>
          </p:cNvPr>
          <p:cNvSpPr txBox="1"/>
          <p:nvPr/>
        </p:nvSpPr>
        <p:spPr>
          <a:xfrm>
            <a:off x="354099" y="2650094"/>
            <a:ext cx="5306401"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vergisst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immer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 Zimmer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putzen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87096273-7000-40B8-82AE-433095CF5A4D}"/>
              </a:ext>
            </a:extLst>
          </p:cNvPr>
          <p:cNvSpPr txBox="1"/>
          <p:nvPr/>
        </p:nvSpPr>
        <p:spPr>
          <a:xfrm>
            <a:off x="6399306" y="2650094"/>
            <a:ext cx="47259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solidFill>
                  <a:srgbClr val="4472C4">
                    <a:lumMod val="50000"/>
                  </a:srgbClr>
                </a:solidFill>
                <a:latin typeface="Century Gothic" panose="020F0302020204030204"/>
              </a:rPr>
              <a:t>He always forgets to clean his room. </a:t>
            </a:r>
            <a:endPar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E228F53A-14F0-43B6-93BC-DA4EF4D03ABB}"/>
              </a:ext>
            </a:extLst>
          </p:cNvPr>
          <p:cNvSpPr txBox="1"/>
          <p:nvPr/>
        </p:nvSpPr>
        <p:spPr>
          <a:xfrm>
            <a:off x="354099" y="3515079"/>
            <a:ext cx="5306401"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wichtig</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Deutsch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842509F2-7A7C-493A-8381-2E21BAF1BB21}"/>
              </a:ext>
            </a:extLst>
          </p:cNvPr>
          <p:cNvSpPr txBox="1"/>
          <p:nvPr/>
        </p:nvSpPr>
        <p:spPr>
          <a:xfrm>
            <a:off x="6453141" y="3515079"/>
            <a:ext cx="40094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solidFill>
                  <a:srgbClr val="4472C4">
                    <a:lumMod val="50000"/>
                  </a:srgbClr>
                </a:solidFill>
                <a:latin typeface="Century Gothic" panose="020F0302020204030204"/>
              </a:rPr>
              <a:t>It’s important to learn German.</a:t>
            </a:r>
            <a:endPar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823CD633-9004-4642-925A-303641821346}"/>
              </a:ext>
            </a:extLst>
          </p:cNvPr>
          <p:cNvSpPr txBox="1"/>
          <p:nvPr/>
        </p:nvSpPr>
        <p:spPr>
          <a:xfrm>
            <a:off x="354098" y="4425266"/>
            <a:ext cx="5306401"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plane,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Gemüse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essen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TextBox 14">
            <a:extLst>
              <a:ext uri="{FF2B5EF4-FFF2-40B4-BE49-F238E27FC236}">
                <a16:creationId xmlns:a16="http://schemas.microsoft.com/office/drawing/2014/main" id="{F1144C19-9170-481E-9DF9-5B2E6C2AD7E0}"/>
              </a:ext>
            </a:extLst>
          </p:cNvPr>
          <p:cNvSpPr txBox="1"/>
          <p:nvPr/>
        </p:nvSpPr>
        <p:spPr>
          <a:xfrm>
            <a:off x="6386569" y="4390755"/>
            <a:ext cx="41024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solidFill>
                  <a:srgbClr val="4472C4">
                    <a:lumMod val="50000"/>
                  </a:srgbClr>
                </a:solidFill>
                <a:latin typeface="Century Gothic" panose="020F0302020204030204"/>
              </a:rPr>
              <a:t>I plan to eat more vegetables.</a:t>
            </a:r>
            <a:endPar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ounded Rectangular Callout 17">
            <a:extLst>
              <a:ext uri="{FF2B5EF4-FFF2-40B4-BE49-F238E27FC236}">
                <a16:creationId xmlns:a16="http://schemas.microsoft.com/office/drawing/2014/main" id="{F59FF926-13FF-4E80-BDCC-332A1BE5CB7B}"/>
              </a:ext>
            </a:extLst>
          </p:cNvPr>
          <p:cNvSpPr/>
          <p:nvPr/>
        </p:nvSpPr>
        <p:spPr>
          <a:xfrm>
            <a:off x="391958" y="4881729"/>
            <a:ext cx="4760595" cy="400110"/>
          </a:xfrm>
          <a:prstGeom prst="wedgeRoundRectCallout">
            <a:avLst>
              <a:gd name="adj1" fmla="val -22914"/>
              <a:gd name="adj2" fmla="val -75751"/>
              <a:gd name="adj3" fmla="val 16667"/>
            </a:avLst>
          </a:prstGeom>
          <a:solidFill>
            <a:srgbClr val="203864"/>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b="1" dirty="0">
                <a:solidFill>
                  <a:schemeClr val="bg1"/>
                </a:solidFill>
                <a:latin typeface="Century Gothic" panose="020B0502020202020204" pitchFamily="34" charset="0"/>
              </a:rPr>
              <a:t>Don’t forget to add a comma here! </a:t>
            </a:r>
            <a:endParaRPr lang="en-GB" sz="2000" b="1" dirty="0">
              <a:solidFill>
                <a:schemeClr val="bg1"/>
              </a:solidFill>
              <a:latin typeface="Century Gothic" panose="020B0502020202020204" pitchFamily="34" charset="0"/>
            </a:endParaRPr>
          </a:p>
        </p:txBody>
      </p:sp>
      <p:pic>
        <p:nvPicPr>
          <p:cNvPr id="18" name="Picture 2" descr="Vegetables, Cartoon, Root Vegetables, Running, Waving">
            <a:extLst>
              <a:ext uri="{FF2B5EF4-FFF2-40B4-BE49-F238E27FC236}">
                <a16:creationId xmlns:a16="http://schemas.microsoft.com/office/drawing/2014/main" id="{E31F98F3-D7E7-4395-A9BD-2326EB2FB0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47749" y="4230821"/>
            <a:ext cx="1955061" cy="1120088"/>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ular Callout 24">
            <a:extLst>
              <a:ext uri="{FF2B5EF4-FFF2-40B4-BE49-F238E27FC236}">
                <a16:creationId xmlns:a16="http://schemas.microsoft.com/office/drawing/2014/main" id="{1276053C-6B94-4AFD-B6F2-0006BEA16A6A}"/>
              </a:ext>
            </a:extLst>
          </p:cNvPr>
          <p:cNvSpPr/>
          <p:nvPr/>
        </p:nvSpPr>
        <p:spPr>
          <a:xfrm>
            <a:off x="7694326" y="4825376"/>
            <a:ext cx="2135934" cy="400110"/>
          </a:xfrm>
          <a:prstGeom prst="wedgeRoundRectCallout">
            <a:avLst>
              <a:gd name="adj1" fmla="val 70130"/>
              <a:gd name="adj2" fmla="val 16589"/>
              <a:gd name="adj3" fmla="val 16667"/>
            </a:avLst>
          </a:prstGeom>
          <a:solidFill>
            <a:srgbClr val="FEF5D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203864"/>
                </a:solidFill>
                <a:latin typeface="Century Gothic" panose="020B0502020202020204" pitchFamily="34" charset="0"/>
              </a:rPr>
              <a:t>Guten</a:t>
            </a:r>
            <a:r>
              <a:rPr lang="en-US" sz="2000" dirty="0">
                <a:solidFill>
                  <a:srgbClr val="203864"/>
                </a:solidFill>
                <a:latin typeface="Century Gothic" panose="020B0502020202020204" pitchFamily="34" charset="0"/>
              </a:rPr>
              <a:t> Appetit! </a:t>
            </a:r>
            <a:endParaRPr lang="en-GB" sz="2000" dirty="0">
              <a:solidFill>
                <a:srgbClr val="203864"/>
              </a:solidFill>
              <a:latin typeface="Century Gothic" panose="020B0502020202020204" pitchFamily="34" charset="0"/>
            </a:endParaRPr>
          </a:p>
        </p:txBody>
      </p:sp>
      <p:sp>
        <p:nvSpPr>
          <p:cNvPr id="20" name="TextBox 19">
            <a:extLst>
              <a:ext uri="{FF2B5EF4-FFF2-40B4-BE49-F238E27FC236}">
                <a16:creationId xmlns:a16="http://schemas.microsoft.com/office/drawing/2014/main" id="{CD126221-8246-4BD0-97F9-3BFB8046B4A4}"/>
              </a:ext>
            </a:extLst>
          </p:cNvPr>
          <p:cNvSpPr txBox="1"/>
          <p:nvPr/>
        </p:nvSpPr>
        <p:spPr>
          <a:xfrm>
            <a:off x="249695" y="5385420"/>
            <a:ext cx="12299221" cy="461665"/>
          </a:xfrm>
          <a:prstGeom prst="rect">
            <a:avLst/>
          </a:prstGeom>
          <a:noFill/>
        </p:spPr>
        <p:txBody>
          <a:bodyPr wrap="square" rtlCol="0">
            <a:spAutoFit/>
          </a:bodyPr>
          <a:lstStyle/>
          <a:p>
            <a:r>
              <a:rPr lang="en-US" sz="2400" dirty="0">
                <a:solidFill>
                  <a:schemeClr val="accent5">
                    <a:lumMod val="50000"/>
                  </a:schemeClr>
                </a:solidFill>
              </a:rPr>
              <a:t>Remember: there is </a:t>
            </a:r>
            <a:r>
              <a:rPr lang="en-US" sz="2400" u="sng" dirty="0">
                <a:solidFill>
                  <a:schemeClr val="accent5">
                    <a:lumMod val="50000"/>
                  </a:schemeClr>
                </a:solidFill>
              </a:rPr>
              <a:t>no</a:t>
            </a:r>
            <a:r>
              <a:rPr lang="en-US" sz="2400" dirty="0">
                <a:solidFill>
                  <a:schemeClr val="accent5">
                    <a:lumMod val="50000"/>
                  </a:schemeClr>
                </a:solidFill>
              </a:rPr>
              <a:t> </a:t>
            </a:r>
            <a:r>
              <a:rPr lang="en-US" sz="2400" i="1" dirty="0" err="1">
                <a:solidFill>
                  <a:schemeClr val="accent5">
                    <a:lumMod val="50000"/>
                  </a:schemeClr>
                </a:solidFill>
              </a:rPr>
              <a:t>zu</a:t>
            </a:r>
            <a:r>
              <a:rPr lang="en-US" sz="2400" dirty="0">
                <a:solidFill>
                  <a:schemeClr val="accent5">
                    <a:lumMod val="50000"/>
                  </a:schemeClr>
                </a:solidFill>
              </a:rPr>
              <a:t> in two-verb structures with </a:t>
            </a:r>
            <a:r>
              <a:rPr lang="en-US" sz="2400" i="1" dirty="0" err="1">
                <a:solidFill>
                  <a:schemeClr val="accent5">
                    <a:lumMod val="50000"/>
                  </a:schemeClr>
                </a:solidFill>
              </a:rPr>
              <a:t>werden</a:t>
            </a:r>
            <a:r>
              <a:rPr lang="en-US" sz="2400" dirty="0">
                <a:solidFill>
                  <a:schemeClr val="accent5">
                    <a:lumMod val="50000"/>
                  </a:schemeClr>
                </a:solidFill>
              </a:rPr>
              <a:t> or modal verbs: </a:t>
            </a:r>
          </a:p>
        </p:txBody>
      </p:sp>
      <p:sp>
        <p:nvSpPr>
          <p:cNvPr id="21" name="TextBox 20">
            <a:extLst>
              <a:ext uri="{FF2B5EF4-FFF2-40B4-BE49-F238E27FC236}">
                <a16:creationId xmlns:a16="http://schemas.microsoft.com/office/drawing/2014/main" id="{31A37C72-C08E-4517-8D3A-F0250CFB6A52}"/>
              </a:ext>
            </a:extLst>
          </p:cNvPr>
          <p:cNvSpPr txBox="1"/>
          <p:nvPr/>
        </p:nvSpPr>
        <p:spPr>
          <a:xfrm>
            <a:off x="337740" y="5875761"/>
            <a:ext cx="5306401"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werde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Gemüse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essen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7C03509D-FF1E-4238-AF1C-EF4A33BA1AC3}"/>
              </a:ext>
            </a:extLst>
          </p:cNvPr>
          <p:cNvSpPr txBox="1"/>
          <p:nvPr/>
        </p:nvSpPr>
        <p:spPr>
          <a:xfrm>
            <a:off x="6406653" y="5826475"/>
            <a:ext cx="50914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solidFill>
                  <a:srgbClr val="4472C4">
                    <a:lumMod val="50000"/>
                  </a:srgbClr>
                </a:solidFill>
                <a:latin typeface="Century Gothic" panose="020F0302020204030204"/>
              </a:rPr>
              <a:t>I am going to/will eat more vegetables.</a:t>
            </a:r>
            <a:endPar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Oval 1">
            <a:extLst>
              <a:ext uri="{FF2B5EF4-FFF2-40B4-BE49-F238E27FC236}">
                <a16:creationId xmlns:a16="http://schemas.microsoft.com/office/drawing/2014/main" id="{18065198-84F3-419E-B17C-CE252B75D701}"/>
              </a:ext>
            </a:extLst>
          </p:cNvPr>
          <p:cNvSpPr/>
          <p:nvPr/>
        </p:nvSpPr>
        <p:spPr>
          <a:xfrm>
            <a:off x="2772255" y="2064584"/>
            <a:ext cx="205723" cy="200055"/>
          </a:xfrm>
          <a:prstGeom prst="ellipse">
            <a:avLst/>
          </a:prstGeom>
          <a:noFill/>
          <a:ln w="28575">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F09923EE-DF2A-4C2A-A20D-7D3F2FE99622}"/>
              </a:ext>
            </a:extLst>
          </p:cNvPr>
          <p:cNvSpPr/>
          <p:nvPr/>
        </p:nvSpPr>
        <p:spPr>
          <a:xfrm>
            <a:off x="2393315" y="2835604"/>
            <a:ext cx="205723" cy="200055"/>
          </a:xfrm>
          <a:prstGeom prst="ellipse">
            <a:avLst/>
          </a:prstGeom>
          <a:noFill/>
          <a:ln w="28575">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F9C956C0-B424-4EBC-8BC7-269133F8A121}"/>
              </a:ext>
            </a:extLst>
          </p:cNvPr>
          <p:cNvSpPr/>
          <p:nvPr/>
        </p:nvSpPr>
        <p:spPr>
          <a:xfrm>
            <a:off x="1872544" y="3685292"/>
            <a:ext cx="205723" cy="200055"/>
          </a:xfrm>
          <a:prstGeom prst="ellipse">
            <a:avLst/>
          </a:prstGeom>
          <a:noFill/>
          <a:ln w="28575">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67D6E7E6-7521-4F91-BE04-8A76E0EF3412}"/>
              </a:ext>
            </a:extLst>
          </p:cNvPr>
          <p:cNvSpPr/>
          <p:nvPr/>
        </p:nvSpPr>
        <p:spPr>
          <a:xfrm>
            <a:off x="1575450" y="4601707"/>
            <a:ext cx="205723" cy="200055"/>
          </a:xfrm>
          <a:prstGeom prst="ellipse">
            <a:avLst/>
          </a:prstGeom>
          <a:noFill/>
          <a:ln w="28575">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57626C3-A4B7-4C1A-950E-F14E16E1B5E9}"/>
              </a:ext>
            </a:extLst>
          </p:cNvPr>
          <p:cNvSpPr/>
          <p:nvPr/>
        </p:nvSpPr>
        <p:spPr>
          <a:xfrm>
            <a:off x="3283993" y="5950667"/>
            <a:ext cx="461096" cy="325204"/>
          </a:xfrm>
          <a:prstGeom prst="ellipse">
            <a:avLst/>
          </a:prstGeom>
          <a:noFill/>
          <a:ln w="28575">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0" grpId="0"/>
      <p:bldP spid="11" grpId="0" animBg="1"/>
      <p:bldP spid="12" grpId="0"/>
      <p:bldP spid="14" grpId="0" animBg="1"/>
      <p:bldP spid="15" grpId="0"/>
      <p:bldP spid="16" grpId="0" animBg="1"/>
      <p:bldP spid="19" grpId="0" animBg="1"/>
      <p:bldP spid="20" grpId="0"/>
      <p:bldP spid="21" grpId="0" animBg="1"/>
      <p:bldP spid="22" grpId="0"/>
      <p:bldP spid="2" grpId="0" animBg="1"/>
      <p:bldP spid="23" grpId="0" animBg="1"/>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vector graphics&#10;&#10;Description automatically generated">
            <a:extLst>
              <a:ext uri="{FF2B5EF4-FFF2-40B4-BE49-F238E27FC236}">
                <a16:creationId xmlns:a16="http://schemas.microsoft.com/office/drawing/2014/main" id="{63EE6270-40E8-4DD5-8E6C-C0A85974C2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0816" y="124242"/>
            <a:ext cx="1240906" cy="1788784"/>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920636"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US" sz="3600" b="1" dirty="0">
                <a:solidFill>
                  <a:schemeClr val="bg1"/>
                </a:solidFill>
              </a:rPr>
              <a:t>K</a:t>
            </a:r>
            <a:r>
              <a:rPr lang="en-GB" sz="3600" b="1" dirty="0" err="1">
                <a:solidFill>
                  <a:schemeClr val="bg1"/>
                </a:solidFill>
              </a:rPr>
              <a:t>atjas</a:t>
            </a:r>
            <a:r>
              <a:rPr lang="en-GB" sz="3600" b="1" dirty="0">
                <a:solidFill>
                  <a:schemeClr val="bg1"/>
                </a:solidFill>
              </a:rPr>
              <a:t> </a:t>
            </a:r>
            <a:r>
              <a:rPr lang="en-GB" sz="3600" b="1" dirty="0" err="1">
                <a:solidFill>
                  <a:schemeClr val="bg1"/>
                </a:solidFill>
              </a:rPr>
              <a:t>Jahr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650283225"/>
              </p:ext>
            </p:extLst>
          </p:nvPr>
        </p:nvGraphicFramePr>
        <p:xfrm>
          <a:off x="2752877" y="1633637"/>
          <a:ext cx="9123508" cy="4473603"/>
        </p:xfrm>
        <a:graphic>
          <a:graphicData uri="http://schemas.openxmlformats.org/drawingml/2006/table">
            <a:tbl>
              <a:tblPr firstRow="1" bandRow="1">
                <a:tableStyleId>{00A15C55-8517-42AA-B614-E9B94910E393}</a:tableStyleId>
              </a:tblPr>
              <a:tblGrid>
                <a:gridCol w="612425">
                  <a:extLst>
                    <a:ext uri="{9D8B030D-6E8A-4147-A177-3AD203B41FA5}">
                      <a16:colId xmlns:a16="http://schemas.microsoft.com/office/drawing/2014/main" val="2607353726"/>
                    </a:ext>
                  </a:extLst>
                </a:gridCol>
                <a:gridCol w="3558345">
                  <a:extLst>
                    <a:ext uri="{9D8B030D-6E8A-4147-A177-3AD203B41FA5}">
                      <a16:colId xmlns:a16="http://schemas.microsoft.com/office/drawing/2014/main" val="1600817978"/>
                    </a:ext>
                  </a:extLst>
                </a:gridCol>
                <a:gridCol w="2476369">
                  <a:extLst>
                    <a:ext uri="{9D8B030D-6E8A-4147-A177-3AD203B41FA5}">
                      <a16:colId xmlns:a16="http://schemas.microsoft.com/office/drawing/2014/main" val="4128092149"/>
                    </a:ext>
                  </a:extLst>
                </a:gridCol>
                <a:gridCol w="2476369">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Antwort</a:t>
                      </a:r>
                      <a:r>
                        <a:rPr kumimoji="0" lang="en-GB" sz="2000" u="none" strike="noStrike" kern="1200" cap="none" spc="0" normalizeH="0" baseline="0" noProof="0" dirty="0">
                          <a:ln>
                            <a:noFill/>
                          </a:ln>
                          <a:effectLst/>
                          <a:uLnTx/>
                          <a:uFillTx/>
                        </a:rPr>
                        <a:t> 1</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Antwort</a:t>
                      </a:r>
                      <a:r>
                        <a:rPr lang="en-GB" sz="2000" dirty="0"/>
                        <a:t> 2</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talking on the phone</a:t>
                      </a:r>
                    </a:p>
                  </a:txBody>
                  <a:tcPr anchor="ctr"/>
                </a:tc>
                <a:tc>
                  <a:txBody>
                    <a:bodyPr/>
                    <a:lstStyle/>
                    <a:p>
                      <a:pPr algn="ctr"/>
                      <a:r>
                        <a:rPr lang="en-GB" sz="2000" dirty="0">
                          <a:solidFill>
                            <a:srgbClr val="203864"/>
                          </a:solidFill>
                        </a:rPr>
                        <a:t>feel like</a:t>
                      </a:r>
                    </a:p>
                  </a:txBody>
                  <a:tcPr anchor="ctr"/>
                </a:tc>
                <a:tc>
                  <a:txBody>
                    <a:bodyPr/>
                    <a:lstStyle/>
                    <a:p>
                      <a:pPr algn="ctr"/>
                      <a:r>
                        <a:rPr lang="en-GB" sz="2000" dirty="0">
                          <a:solidFill>
                            <a:srgbClr val="203864"/>
                          </a:solidFill>
                        </a:rPr>
                        <a:t>want</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to talk to you</a:t>
                      </a:r>
                    </a:p>
                  </a:txBody>
                  <a:tcPr anchor="ctr"/>
                </a:tc>
                <a:tc>
                  <a:txBody>
                    <a:bodyPr/>
                    <a:lstStyle/>
                    <a:p>
                      <a:pPr algn="ctr"/>
                      <a:r>
                        <a:rPr lang="en-GB" sz="2000" dirty="0">
                          <a:solidFill>
                            <a:srgbClr val="203864"/>
                          </a:solidFill>
                        </a:rPr>
                        <a:t>want</a:t>
                      </a:r>
                    </a:p>
                  </a:txBody>
                  <a:tcPr anchor="ctr"/>
                </a:tc>
                <a:tc>
                  <a:txBody>
                    <a:bodyPr/>
                    <a:lstStyle/>
                    <a:p>
                      <a:pPr algn="ctr"/>
                      <a:r>
                        <a:rPr lang="en-GB" sz="2000" dirty="0">
                          <a:solidFill>
                            <a:srgbClr val="203864"/>
                          </a:solidFill>
                        </a:rPr>
                        <a:t>plan</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find a time for it</a:t>
                      </a:r>
                    </a:p>
                  </a:txBody>
                  <a:tcPr anchor="ctr"/>
                </a:tc>
                <a:tc>
                  <a:txBody>
                    <a:bodyPr/>
                    <a:lstStyle/>
                    <a:p>
                      <a:pPr algn="ctr"/>
                      <a:r>
                        <a:rPr lang="en-GB" sz="2000" dirty="0">
                          <a:solidFill>
                            <a:srgbClr val="203864"/>
                          </a:solidFill>
                        </a:rPr>
                        <a:t>have (to)</a:t>
                      </a:r>
                    </a:p>
                  </a:txBody>
                  <a:tcPr anchor="ctr"/>
                </a:tc>
                <a:tc>
                  <a:txBody>
                    <a:bodyPr/>
                    <a:lstStyle/>
                    <a:p>
                      <a:pPr algn="ctr"/>
                      <a:r>
                        <a:rPr lang="en-GB" sz="2000" dirty="0">
                          <a:solidFill>
                            <a:srgbClr val="203864"/>
                          </a:solidFill>
                        </a:rPr>
                        <a:t>have the task</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of helping in the house</a:t>
                      </a:r>
                    </a:p>
                  </a:txBody>
                  <a:tcPr anchor="ctr"/>
                </a:tc>
                <a:tc>
                  <a:txBody>
                    <a:bodyPr/>
                    <a:lstStyle/>
                    <a:p>
                      <a:pPr algn="ctr"/>
                      <a:r>
                        <a:rPr lang="en-GB" sz="2000" dirty="0">
                          <a:solidFill>
                            <a:srgbClr val="203864"/>
                          </a:solidFill>
                        </a:rPr>
                        <a:t>have the task</a:t>
                      </a:r>
                    </a:p>
                  </a:txBody>
                  <a:tcPr anchor="ctr"/>
                </a:tc>
                <a:tc>
                  <a:txBody>
                    <a:bodyPr/>
                    <a:lstStyle/>
                    <a:p>
                      <a:pPr algn="ctr"/>
                      <a:r>
                        <a:rPr lang="en-GB" sz="2000" dirty="0">
                          <a:solidFill>
                            <a:srgbClr val="203864"/>
                          </a:solidFill>
                        </a:rPr>
                        <a:t>should</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learn a new language</a:t>
                      </a:r>
                    </a:p>
                  </a:txBody>
                  <a:tcPr anchor="ctr"/>
                </a:tc>
                <a:tc>
                  <a:txBody>
                    <a:bodyPr/>
                    <a:lstStyle/>
                    <a:p>
                      <a:pPr algn="ctr"/>
                      <a:r>
                        <a:rPr lang="en-GB" sz="2000" dirty="0">
                          <a:solidFill>
                            <a:srgbClr val="203864"/>
                          </a:solidFill>
                        </a:rPr>
                        <a:t>plan</a:t>
                      </a:r>
                    </a:p>
                  </a:txBody>
                  <a:tcPr anchor="ctr"/>
                </a:tc>
                <a:tc>
                  <a:txBody>
                    <a:bodyPr/>
                    <a:lstStyle/>
                    <a:p>
                      <a:pPr algn="ctr"/>
                      <a:r>
                        <a:rPr lang="en-GB" sz="2000" dirty="0">
                          <a:solidFill>
                            <a:srgbClr val="203864"/>
                          </a:solidFill>
                        </a:rPr>
                        <a:t>will</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learning a new language</a:t>
                      </a:r>
                    </a:p>
                  </a:txBody>
                  <a:tcPr anchor="ctr"/>
                </a:tc>
                <a:tc>
                  <a:txBody>
                    <a:bodyPr/>
                    <a:lstStyle/>
                    <a:p>
                      <a:pPr algn="ctr"/>
                      <a:r>
                        <a:rPr lang="en-GB" sz="2000" dirty="0">
                          <a:solidFill>
                            <a:srgbClr val="203864"/>
                          </a:solidFill>
                        </a:rPr>
                        <a:t>feel like</a:t>
                      </a:r>
                    </a:p>
                  </a:txBody>
                  <a:tcPr anchor="ctr"/>
                </a:tc>
                <a:tc>
                  <a:txBody>
                    <a:bodyPr/>
                    <a:lstStyle/>
                    <a:p>
                      <a:pPr algn="ctr"/>
                      <a:r>
                        <a:rPr lang="en-GB" sz="2000" dirty="0">
                          <a:solidFill>
                            <a:srgbClr val="203864"/>
                          </a:solidFill>
                        </a:rPr>
                        <a:t>want</a:t>
                      </a: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to talk to you on the phone</a:t>
                      </a:r>
                    </a:p>
                  </a:txBody>
                  <a:tcPr anchor="ctr"/>
                </a:tc>
                <a:tc>
                  <a:txBody>
                    <a:bodyPr/>
                    <a:lstStyle/>
                    <a:p>
                      <a:pPr algn="ctr"/>
                      <a:r>
                        <a:rPr lang="en-GB" sz="2000" dirty="0">
                          <a:solidFill>
                            <a:srgbClr val="203864"/>
                          </a:solidFill>
                        </a:rPr>
                        <a:t>feel like </a:t>
                      </a:r>
                    </a:p>
                  </a:txBody>
                  <a:tcPr anchor="ctr"/>
                </a:tc>
                <a:tc>
                  <a:txBody>
                    <a:bodyPr/>
                    <a:lstStyle/>
                    <a:p>
                      <a:pPr algn="ctr"/>
                      <a:r>
                        <a:rPr lang="en-GB" sz="2000" dirty="0">
                          <a:solidFill>
                            <a:srgbClr val="203864"/>
                          </a:solidFill>
                        </a:rPr>
                        <a:t>want</a:t>
                      </a: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call me</a:t>
                      </a:r>
                    </a:p>
                  </a:txBody>
                  <a:tcPr anchor="ctr"/>
                </a:tc>
                <a:tc>
                  <a:txBody>
                    <a:bodyPr/>
                    <a:lstStyle/>
                    <a:p>
                      <a:pPr algn="ctr"/>
                      <a:r>
                        <a:rPr lang="en-GB" sz="2000" dirty="0">
                          <a:solidFill>
                            <a:srgbClr val="203864"/>
                          </a:solidFill>
                        </a:rPr>
                        <a:t>plan</a:t>
                      </a:r>
                    </a:p>
                  </a:txBody>
                  <a:tcPr anchor="ctr"/>
                </a:tc>
                <a:tc>
                  <a:txBody>
                    <a:bodyPr/>
                    <a:lstStyle/>
                    <a:p>
                      <a:pPr algn="ctr"/>
                      <a:r>
                        <a:rPr lang="en-GB" sz="2000" dirty="0">
                          <a:solidFill>
                            <a:srgbClr val="203864"/>
                          </a:solidFill>
                        </a:rPr>
                        <a:t>will</a:t>
                      </a:r>
                    </a:p>
                  </a:txBody>
                  <a:tcPr anchor="ct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5" name="8.3.2.5 Slide 18 1b.wav"/>
            </a:hlinkClick>
            <a:extLst>
              <a:ext uri="{FF2B5EF4-FFF2-40B4-BE49-F238E27FC236}">
                <a16:creationId xmlns:a16="http://schemas.microsoft.com/office/drawing/2014/main" id="{3B418770-1E72-B240-9307-3BBF955557C6}"/>
              </a:ext>
            </a:extLst>
          </p:cNvPr>
          <p:cNvSpPr/>
          <p:nvPr/>
        </p:nvSpPr>
        <p:spPr>
          <a:xfrm>
            <a:off x="2884568" y="221157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3448667" y="2283131"/>
            <a:ext cx="2648126" cy="26342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hlinkClick r:id="" action="ppaction://noaction">
              <a:snd r:embed="rId6" name="8.3.2.5 Slide 18 1.wav"/>
            </a:hlinkClick>
            <a:extLst>
              <a:ext uri="{FF2B5EF4-FFF2-40B4-BE49-F238E27FC236}">
                <a16:creationId xmlns:a16="http://schemas.microsoft.com/office/drawing/2014/main" id="{57659676-FF91-E744-A53B-2FB8359C68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16160" y="2206079"/>
            <a:ext cx="282522" cy="294294"/>
          </a:xfrm>
          <a:prstGeom prst="rect">
            <a:avLst/>
          </a:prstGeom>
        </p:spPr>
      </p:pic>
      <p:sp>
        <p:nvSpPr>
          <p:cNvPr id="11" name="Action Button: Custom 16">
            <a:hlinkClick r:id="" action="ppaction://noaction" highlightClick="1">
              <a:snd r:embed="rId8" name="8.3.2.5 Slide 18 2b.wav"/>
            </a:hlinkClick>
            <a:extLst>
              <a:ext uri="{FF2B5EF4-FFF2-40B4-BE49-F238E27FC236}">
                <a16:creationId xmlns:a16="http://schemas.microsoft.com/office/drawing/2014/main" id="{F18D09F0-0D24-5B4F-A26E-132DCCD8073A}"/>
              </a:ext>
            </a:extLst>
          </p:cNvPr>
          <p:cNvSpPr/>
          <p:nvPr/>
        </p:nvSpPr>
        <p:spPr>
          <a:xfrm>
            <a:off x="2901564" y="266805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3453901" y="2688990"/>
            <a:ext cx="1824261" cy="33162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hlinkClick r:id="" action="ppaction://noaction">
              <a:snd r:embed="rId9" name="8.3.2.5 Slide 18 2.wav"/>
            </a:hlinkClick>
            <a:extLst>
              <a:ext uri="{FF2B5EF4-FFF2-40B4-BE49-F238E27FC236}">
                <a16:creationId xmlns:a16="http://schemas.microsoft.com/office/drawing/2014/main" id="{89063457-6FB4-0F49-BA86-BE890AC7FE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16160" y="2719464"/>
            <a:ext cx="282522" cy="294294"/>
          </a:xfrm>
          <a:prstGeom prst="rect">
            <a:avLst/>
          </a:prstGeom>
        </p:spPr>
      </p:pic>
      <p:sp>
        <p:nvSpPr>
          <p:cNvPr id="14" name="Action Button: Custom 16">
            <a:hlinkClick r:id="" action="ppaction://noaction" highlightClick="1">
              <a:snd r:embed="rId10" name="8.3.2.5 Slide 18 3b.wav"/>
            </a:hlinkClick>
            <a:extLst>
              <a:ext uri="{FF2B5EF4-FFF2-40B4-BE49-F238E27FC236}">
                <a16:creationId xmlns:a16="http://schemas.microsoft.com/office/drawing/2014/main" id="{747EFDEF-0DCF-DB44-BBF0-27990DDE521B}"/>
              </a:ext>
            </a:extLst>
          </p:cNvPr>
          <p:cNvSpPr/>
          <p:nvPr/>
        </p:nvSpPr>
        <p:spPr>
          <a:xfrm>
            <a:off x="2893408" y="316260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3448825" y="3217948"/>
            <a:ext cx="3339913" cy="35753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hlinkClick r:id="" action="ppaction://noaction">
              <a:snd r:embed="rId11" name="8.3.2.5 Slide 18 3.wav"/>
            </a:hlinkClick>
            <a:extLst>
              <a:ext uri="{FF2B5EF4-FFF2-40B4-BE49-F238E27FC236}">
                <a16:creationId xmlns:a16="http://schemas.microsoft.com/office/drawing/2014/main" id="{EF662689-2FD9-C34C-966B-BF198EDE2E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45540" y="3169219"/>
            <a:ext cx="282522" cy="294294"/>
          </a:xfrm>
          <a:prstGeom prst="rect">
            <a:avLst/>
          </a:prstGeom>
        </p:spPr>
      </p:pic>
      <p:sp>
        <p:nvSpPr>
          <p:cNvPr id="17" name="Action Button: Custom 16">
            <a:hlinkClick r:id="" action="ppaction://noaction" highlightClick="1">
              <a:snd r:embed="rId12" name="8.3.2.5 Slide 18 4b.wav"/>
            </a:hlinkClick>
            <a:extLst>
              <a:ext uri="{FF2B5EF4-FFF2-40B4-BE49-F238E27FC236}">
                <a16:creationId xmlns:a16="http://schemas.microsoft.com/office/drawing/2014/main" id="{408DED6B-8D00-7843-820C-3A35CED50594}"/>
              </a:ext>
            </a:extLst>
          </p:cNvPr>
          <p:cNvSpPr/>
          <p:nvPr/>
        </p:nvSpPr>
        <p:spPr>
          <a:xfrm>
            <a:off x="2899766" y="365714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3442655" y="3679980"/>
            <a:ext cx="3339913" cy="42355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hlinkClick r:id="" action="ppaction://noaction">
              <a:snd r:embed="rId13" name="8.3.2.5 Slide 18 4.wav"/>
            </a:hlinkClick>
            <a:extLst>
              <a:ext uri="{FF2B5EF4-FFF2-40B4-BE49-F238E27FC236}">
                <a16:creationId xmlns:a16="http://schemas.microsoft.com/office/drawing/2014/main" id="{67DE927D-B684-4E4C-B1E7-D9412F7A76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2865" y="3736447"/>
            <a:ext cx="282522" cy="294294"/>
          </a:xfrm>
          <a:prstGeom prst="rect">
            <a:avLst/>
          </a:prstGeom>
        </p:spPr>
      </p:pic>
      <p:sp>
        <p:nvSpPr>
          <p:cNvPr id="20" name="Action Button: Custom 16">
            <a:hlinkClick r:id="" action="ppaction://noaction" highlightClick="1">
              <a:snd r:embed="rId14" name="8.3.2.5 Slide 18 5b.wav"/>
            </a:hlinkClick>
            <a:extLst>
              <a:ext uri="{FF2B5EF4-FFF2-40B4-BE49-F238E27FC236}">
                <a16:creationId xmlns:a16="http://schemas.microsoft.com/office/drawing/2014/main" id="{25121CCC-82F7-F14F-B30E-8A5AD31BE634}"/>
              </a:ext>
            </a:extLst>
          </p:cNvPr>
          <p:cNvSpPr/>
          <p:nvPr/>
        </p:nvSpPr>
        <p:spPr>
          <a:xfrm>
            <a:off x="2903362" y="415168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3448825" y="4151687"/>
            <a:ext cx="2867754" cy="43566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hlinkClick r:id="" action="ppaction://noaction">
              <a:snd r:embed="rId15" name="8.3.2.5 Slide 18 5.wav"/>
            </a:hlinkClick>
            <a:extLst>
              <a:ext uri="{FF2B5EF4-FFF2-40B4-BE49-F238E27FC236}">
                <a16:creationId xmlns:a16="http://schemas.microsoft.com/office/drawing/2014/main" id="{5E63036D-0C5D-A948-8471-290BEC4FEA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0652" y="4190447"/>
            <a:ext cx="282522" cy="294294"/>
          </a:xfrm>
          <a:prstGeom prst="rect">
            <a:avLst/>
          </a:prstGeom>
        </p:spPr>
      </p:pic>
      <p:sp>
        <p:nvSpPr>
          <p:cNvPr id="23" name="Action Button: Custom 16">
            <a:hlinkClick r:id="" action="ppaction://noaction" highlightClick="1">
              <a:snd r:embed="rId16" name="8.3.2.5 Slide 18 6b.wav"/>
            </a:hlinkClick>
            <a:extLst>
              <a:ext uri="{FF2B5EF4-FFF2-40B4-BE49-F238E27FC236}">
                <a16:creationId xmlns:a16="http://schemas.microsoft.com/office/drawing/2014/main" id="{DA5FAA28-0FFE-FD44-82BD-8BEA8CA05A2D}"/>
              </a:ext>
            </a:extLst>
          </p:cNvPr>
          <p:cNvSpPr/>
          <p:nvPr/>
        </p:nvSpPr>
        <p:spPr>
          <a:xfrm>
            <a:off x="2892724" y="464623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3392115" y="4760938"/>
            <a:ext cx="3339913" cy="33162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hlinkClick r:id="" action="ppaction://noaction">
              <a:snd r:embed="rId17" name="8.3.2.5 Slide 18 6.wav"/>
            </a:hlinkClick>
            <a:extLst>
              <a:ext uri="{FF2B5EF4-FFF2-40B4-BE49-F238E27FC236}">
                <a16:creationId xmlns:a16="http://schemas.microsoft.com/office/drawing/2014/main" id="{309AB055-15F8-2F45-856E-A6F218E76C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86801" y="4697508"/>
            <a:ext cx="282522" cy="294294"/>
          </a:xfrm>
          <a:prstGeom prst="rect">
            <a:avLst/>
          </a:prstGeom>
        </p:spPr>
      </p:pic>
      <p:sp>
        <p:nvSpPr>
          <p:cNvPr id="26" name="Action Button: Custom 16">
            <a:hlinkClick r:id="" action="ppaction://noaction" highlightClick="1">
              <a:snd r:embed="rId18" name="8.3.2.5 Slide 18 7b.wav"/>
            </a:hlinkClick>
            <a:extLst>
              <a:ext uri="{FF2B5EF4-FFF2-40B4-BE49-F238E27FC236}">
                <a16:creationId xmlns:a16="http://schemas.microsoft.com/office/drawing/2014/main" id="{B941CF18-9FF3-084E-9E12-F82721CE7509}"/>
              </a:ext>
            </a:extLst>
          </p:cNvPr>
          <p:cNvSpPr/>
          <p:nvPr/>
        </p:nvSpPr>
        <p:spPr>
          <a:xfrm>
            <a:off x="2895206" y="514077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3433534" y="5207370"/>
            <a:ext cx="3434135" cy="36565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hlinkClick r:id="" action="ppaction://noaction">
              <a:snd r:embed="rId19" name="8.3.2.5 Slide 18 7.wav"/>
            </a:hlinkClick>
            <a:extLst>
              <a:ext uri="{FF2B5EF4-FFF2-40B4-BE49-F238E27FC236}">
                <a16:creationId xmlns:a16="http://schemas.microsoft.com/office/drawing/2014/main" id="{86E83B85-BDB0-D84C-8AB3-BE6BEEFCF8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81106" y="5203064"/>
            <a:ext cx="282522" cy="294294"/>
          </a:xfrm>
          <a:prstGeom prst="rect">
            <a:avLst/>
          </a:prstGeom>
        </p:spPr>
      </p:pic>
      <p:sp>
        <p:nvSpPr>
          <p:cNvPr id="29" name="Action Button: Custom 16">
            <a:hlinkClick r:id="" action="ppaction://noaction" highlightClick="1">
              <a:snd r:embed="rId20" name="8.3.2.5 Slide 18 8b.wav"/>
            </a:hlinkClick>
            <a:extLst>
              <a:ext uri="{FF2B5EF4-FFF2-40B4-BE49-F238E27FC236}">
                <a16:creationId xmlns:a16="http://schemas.microsoft.com/office/drawing/2014/main" id="{13F9AB66-2DAB-A849-89C4-7AF59987F5A8}"/>
              </a:ext>
            </a:extLst>
          </p:cNvPr>
          <p:cNvSpPr/>
          <p:nvPr/>
        </p:nvSpPr>
        <p:spPr>
          <a:xfrm>
            <a:off x="2891608" y="563531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3433534" y="5673638"/>
            <a:ext cx="2105163" cy="354846"/>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hlinkClick r:id="" action="ppaction://noaction">
              <a:snd r:embed="rId21" name="8.3.2.5 Slide 18 8.wav"/>
            </a:hlinkClick>
            <a:extLst>
              <a:ext uri="{FF2B5EF4-FFF2-40B4-BE49-F238E27FC236}">
                <a16:creationId xmlns:a16="http://schemas.microsoft.com/office/drawing/2014/main" id="{6648AC49-2E03-094D-97A1-9268DC8B13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7566" y="5715198"/>
            <a:ext cx="282522" cy="294294"/>
          </a:xfrm>
          <a:prstGeom prst="rect">
            <a:avLst/>
          </a:prstGeom>
        </p:spPr>
      </p:pic>
      <p:sp>
        <p:nvSpPr>
          <p:cNvPr id="32" name="Speech Bubble: Rectangle with Corners Rounded 31">
            <a:extLst>
              <a:ext uri="{FF2B5EF4-FFF2-40B4-BE49-F238E27FC236}">
                <a16:creationId xmlns:a16="http://schemas.microsoft.com/office/drawing/2014/main" id="{AE9869BD-7702-493E-AEEF-646D7A0366F5}"/>
              </a:ext>
            </a:extLst>
          </p:cNvPr>
          <p:cNvSpPr/>
          <p:nvPr/>
        </p:nvSpPr>
        <p:spPr>
          <a:xfrm>
            <a:off x="4047759" y="1610099"/>
            <a:ext cx="2819911" cy="595980"/>
          </a:xfrm>
          <a:prstGeom prst="wedgeRoundRectCallout">
            <a:avLst>
              <a:gd name="adj1" fmla="val -40636"/>
              <a:gd name="adj2" fmla="val 14664"/>
              <a:gd name="adj3" fmla="val 16667"/>
            </a:avLst>
          </a:prstGeom>
          <a:solidFill>
            <a:srgbClr val="203864"/>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rPr>
              <a:t>Sprachnachricht</a:t>
            </a:r>
            <a:r>
              <a:rPr lang="en-GB" sz="2000" dirty="0">
                <a:solidFill>
                  <a:prstClr val="white"/>
                </a:solidFill>
                <a:latin typeface="Century Gothic" panose="020F0302020204030204"/>
              </a:rPr>
              <a:t> </a:t>
            </a:r>
            <a:r>
              <a:rPr lang="en-GB" sz="2000" dirty="0">
                <a:solidFill>
                  <a:prstClr val="white"/>
                </a:solidFill>
              </a:rPr>
              <a:t> – </a:t>
            </a:r>
            <a:r>
              <a:rPr kumimoji="0" lang="en-GB" sz="2000" b="0" i="0" u="none" strike="noStrike" kern="1200" cap="none" spc="0" normalizeH="0" baseline="0" noProof="0" dirty="0">
                <a:ln>
                  <a:noFill/>
                </a:ln>
                <a:solidFill>
                  <a:prstClr val="white"/>
                </a:solidFill>
                <a:effectLst/>
                <a:uLnTx/>
                <a:uFillTx/>
                <a:latin typeface="Century Gothic" panose="020F0302020204030204"/>
              </a:rPr>
              <a:t>voice message</a:t>
            </a:r>
            <a:endParaRPr kumimoji="0" lang="en-GB" sz="2000" b="0" i="1" u="none" strike="noStrike" kern="1200" cap="none" spc="0" normalizeH="0" baseline="0" noProof="0" dirty="0">
              <a:ln>
                <a:noFill/>
              </a:ln>
              <a:solidFill>
                <a:prstClr val="white"/>
              </a:solidFill>
              <a:effectLst/>
              <a:uLnTx/>
              <a:uFillTx/>
              <a:latin typeface="Century Gothic" panose="020F0302020204030204"/>
            </a:endParaRPr>
          </a:p>
        </p:txBody>
      </p:sp>
      <p:sp>
        <p:nvSpPr>
          <p:cNvPr id="34" name="TextBox 33">
            <a:extLst>
              <a:ext uri="{FF2B5EF4-FFF2-40B4-BE49-F238E27FC236}">
                <a16:creationId xmlns:a16="http://schemas.microsoft.com/office/drawing/2014/main" id="{90154A30-D534-4DBA-97E8-E98023B543B8}"/>
              </a:ext>
            </a:extLst>
          </p:cNvPr>
          <p:cNvSpPr txBox="1"/>
          <p:nvPr/>
        </p:nvSpPr>
        <p:spPr>
          <a:xfrm>
            <a:off x="92918" y="1151206"/>
            <a:ext cx="9407752" cy="461665"/>
          </a:xfrm>
          <a:prstGeom prst="rect">
            <a:avLst/>
          </a:prstGeom>
          <a:noFill/>
        </p:spPr>
        <p:txBody>
          <a:bodyPr wrap="square" rtlCol="0">
            <a:spAutoFit/>
          </a:bodyPr>
          <a:lstStyle/>
          <a:p>
            <a:r>
              <a:rPr lang="en-US" sz="2400" dirty="0">
                <a:solidFill>
                  <a:schemeClr val="accent5">
                    <a:lumMod val="50000"/>
                  </a:schemeClr>
                </a:solidFill>
              </a:rPr>
              <a:t>Katja </a:t>
            </a:r>
            <a:r>
              <a:rPr lang="en-US" sz="2400" dirty="0" err="1">
                <a:solidFill>
                  <a:schemeClr val="accent5">
                    <a:lumMod val="50000"/>
                  </a:schemeClr>
                </a:solidFill>
              </a:rPr>
              <a:t>schickt</a:t>
            </a:r>
            <a:r>
              <a:rPr lang="en-US" sz="2400" dirty="0">
                <a:solidFill>
                  <a:schemeClr val="accent5">
                    <a:lumMod val="50000"/>
                  </a:schemeClr>
                </a:solidFill>
              </a:rPr>
              <a:t>* </a:t>
            </a:r>
            <a:r>
              <a:rPr lang="en-US" sz="2400" dirty="0" err="1">
                <a:solidFill>
                  <a:schemeClr val="accent5">
                    <a:lumMod val="50000"/>
                  </a:schemeClr>
                </a:solidFill>
              </a:rPr>
              <a:t>ihrer</a:t>
            </a:r>
            <a:r>
              <a:rPr lang="en-US" sz="2400" dirty="0">
                <a:solidFill>
                  <a:schemeClr val="accent5">
                    <a:lumMod val="50000"/>
                  </a:schemeClr>
                </a:solidFill>
              </a:rPr>
              <a:t> </a:t>
            </a:r>
            <a:r>
              <a:rPr lang="en-US" sz="2400" dirty="0" err="1">
                <a:solidFill>
                  <a:schemeClr val="accent5">
                    <a:lumMod val="50000"/>
                  </a:schemeClr>
                </a:solidFill>
              </a:rPr>
              <a:t>Cousine</a:t>
            </a:r>
            <a:r>
              <a:rPr lang="en-US" sz="2400" dirty="0">
                <a:solidFill>
                  <a:schemeClr val="accent5">
                    <a:lumMod val="50000"/>
                  </a:schemeClr>
                </a:solidFill>
              </a:rPr>
              <a:t> Paula </a:t>
            </a:r>
            <a:r>
              <a:rPr lang="en-US" sz="2400" dirty="0" err="1">
                <a:solidFill>
                  <a:schemeClr val="accent5">
                    <a:lumMod val="50000"/>
                  </a:schemeClr>
                </a:solidFill>
              </a:rPr>
              <a:t>eine</a:t>
            </a:r>
            <a:r>
              <a:rPr lang="en-US" sz="2400" dirty="0">
                <a:solidFill>
                  <a:schemeClr val="accent5">
                    <a:lumMod val="50000"/>
                  </a:schemeClr>
                </a:solidFill>
              </a:rPr>
              <a:t> </a:t>
            </a:r>
            <a:r>
              <a:rPr lang="en-US" sz="2400" dirty="0" err="1">
                <a:solidFill>
                  <a:schemeClr val="accent5">
                    <a:lumMod val="50000"/>
                  </a:schemeClr>
                </a:solidFill>
              </a:rPr>
              <a:t>Sprachnachricht</a:t>
            </a:r>
            <a:r>
              <a:rPr lang="en-US" sz="2400" dirty="0">
                <a:solidFill>
                  <a:schemeClr val="accent5">
                    <a:lumMod val="50000"/>
                  </a:schemeClr>
                </a:solidFill>
              </a:rPr>
              <a:t>*.</a:t>
            </a:r>
          </a:p>
        </p:txBody>
      </p:sp>
      <p:sp>
        <p:nvSpPr>
          <p:cNvPr id="35" name="TextBox 34">
            <a:extLst>
              <a:ext uri="{FF2B5EF4-FFF2-40B4-BE49-F238E27FC236}">
                <a16:creationId xmlns:a16="http://schemas.microsoft.com/office/drawing/2014/main" id="{F81CC1C0-4955-4287-AF9C-297C017C200B}"/>
              </a:ext>
            </a:extLst>
          </p:cNvPr>
          <p:cNvSpPr txBox="1"/>
          <p:nvPr/>
        </p:nvSpPr>
        <p:spPr>
          <a:xfrm>
            <a:off x="141545" y="1598616"/>
            <a:ext cx="3935539" cy="461665"/>
          </a:xfrm>
          <a:prstGeom prst="rect">
            <a:avLst/>
          </a:prstGeom>
          <a:noFill/>
        </p:spPr>
        <p:txBody>
          <a:bodyPr wrap="square" rtlCol="0">
            <a:spAutoFit/>
          </a:bodyPr>
          <a:lstStyle/>
          <a:p>
            <a:r>
              <a:rPr lang="en-US" sz="2400" dirty="0" err="1">
                <a:solidFill>
                  <a:schemeClr val="accent5">
                    <a:lumMod val="50000"/>
                  </a:schemeClr>
                </a:solidFill>
              </a:rPr>
              <a:t>Ist</a:t>
            </a:r>
            <a:r>
              <a:rPr lang="en-US" sz="2400" dirty="0">
                <a:solidFill>
                  <a:schemeClr val="accent5">
                    <a:lumMod val="50000"/>
                  </a:schemeClr>
                </a:solidFill>
              </a:rPr>
              <a:t> das </a:t>
            </a:r>
            <a:r>
              <a:rPr lang="en-US" sz="2400" dirty="0" err="1">
                <a:solidFill>
                  <a:schemeClr val="accent5">
                    <a:lumMod val="50000"/>
                  </a:schemeClr>
                </a:solidFill>
              </a:rPr>
              <a:t>Antwort</a:t>
            </a:r>
            <a:r>
              <a:rPr lang="en-US" sz="2400" dirty="0">
                <a:solidFill>
                  <a:schemeClr val="accent5">
                    <a:lumMod val="50000"/>
                  </a:schemeClr>
                </a:solidFill>
              </a:rPr>
              <a:t> 1 </a:t>
            </a:r>
            <a:r>
              <a:rPr lang="en-US" sz="2400" dirty="0" err="1">
                <a:solidFill>
                  <a:schemeClr val="accent5">
                    <a:lumMod val="50000"/>
                  </a:schemeClr>
                </a:solidFill>
              </a:rPr>
              <a:t>oder</a:t>
            </a:r>
            <a:r>
              <a:rPr lang="en-US" sz="2400" dirty="0">
                <a:solidFill>
                  <a:schemeClr val="accent5">
                    <a:lumMod val="50000"/>
                  </a:schemeClr>
                </a:solidFill>
              </a:rPr>
              <a:t> 2?</a:t>
            </a:r>
          </a:p>
        </p:txBody>
      </p:sp>
      <p:grpSp>
        <p:nvGrpSpPr>
          <p:cNvPr id="39" name="Group 38">
            <a:extLst>
              <a:ext uri="{FF2B5EF4-FFF2-40B4-BE49-F238E27FC236}">
                <a16:creationId xmlns:a16="http://schemas.microsoft.com/office/drawing/2014/main" id="{657D6383-12F1-4D5A-A846-674E2AAC2C3D}"/>
              </a:ext>
            </a:extLst>
          </p:cNvPr>
          <p:cNvGrpSpPr/>
          <p:nvPr/>
        </p:nvGrpSpPr>
        <p:grpSpPr>
          <a:xfrm>
            <a:off x="-14313" y="3977008"/>
            <a:ext cx="1911524" cy="1687337"/>
            <a:chOff x="266229" y="3762413"/>
            <a:chExt cx="1911524" cy="1687337"/>
          </a:xfrm>
        </p:grpSpPr>
        <p:pic>
          <p:nvPicPr>
            <p:cNvPr id="36" name="Picture 35" descr="A picture containing text, vector graphics&#10;&#10;Description automatically generated">
              <a:extLst>
                <a:ext uri="{FF2B5EF4-FFF2-40B4-BE49-F238E27FC236}">
                  <a16:creationId xmlns:a16="http://schemas.microsoft.com/office/drawing/2014/main" id="{B5B4D0F2-A687-4B80-A4BF-DC0B2335F86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66229" y="3762413"/>
              <a:ext cx="1270516" cy="1373203"/>
            </a:xfrm>
            <a:prstGeom prst="rect">
              <a:avLst/>
            </a:prstGeom>
          </p:spPr>
        </p:pic>
        <p:sp>
          <p:nvSpPr>
            <p:cNvPr id="38" name="TextBox 37">
              <a:extLst>
                <a:ext uri="{FF2B5EF4-FFF2-40B4-BE49-F238E27FC236}">
                  <a16:creationId xmlns:a16="http://schemas.microsoft.com/office/drawing/2014/main" id="{8BF59769-0278-48F9-944D-FB18EB4922B6}"/>
                </a:ext>
              </a:extLst>
            </p:cNvPr>
            <p:cNvSpPr txBox="1"/>
            <p:nvPr/>
          </p:nvSpPr>
          <p:spPr>
            <a:xfrm>
              <a:off x="534388" y="5049640"/>
              <a:ext cx="1643365" cy="400110"/>
            </a:xfrm>
            <a:prstGeom prst="rect">
              <a:avLst/>
            </a:prstGeom>
            <a:noFill/>
          </p:spPr>
          <p:txBody>
            <a:bodyPr wrap="square" rtlCol="0">
              <a:spAutoFit/>
            </a:bodyPr>
            <a:lstStyle/>
            <a:p>
              <a:pPr algn="l"/>
              <a:r>
                <a:rPr lang="en-US" sz="2000" dirty="0">
                  <a:solidFill>
                    <a:srgbClr val="203864"/>
                  </a:solidFill>
                </a:rPr>
                <a:t>Paula</a:t>
              </a:r>
              <a:endParaRPr lang="en-GB" sz="2000" dirty="0">
                <a:solidFill>
                  <a:srgbClr val="203864"/>
                </a:solidFill>
              </a:endParaRPr>
            </a:p>
          </p:txBody>
        </p:sp>
      </p:grpSp>
      <p:sp>
        <p:nvSpPr>
          <p:cNvPr id="40" name="Rounded Rectangular Callout 24">
            <a:extLst>
              <a:ext uri="{FF2B5EF4-FFF2-40B4-BE49-F238E27FC236}">
                <a16:creationId xmlns:a16="http://schemas.microsoft.com/office/drawing/2014/main" id="{F395EFD5-C8B5-4A4E-8C8A-A96A707BBE52}"/>
              </a:ext>
            </a:extLst>
          </p:cNvPr>
          <p:cNvSpPr/>
          <p:nvPr/>
        </p:nvSpPr>
        <p:spPr>
          <a:xfrm>
            <a:off x="7545105" y="244415"/>
            <a:ext cx="1829464" cy="707849"/>
          </a:xfrm>
          <a:prstGeom prst="wedgeRoundRectCallout">
            <a:avLst>
              <a:gd name="adj1" fmla="val 94286"/>
              <a:gd name="adj2" fmla="val 82442"/>
              <a:gd name="adj3" fmla="val 16667"/>
            </a:avLst>
          </a:prstGeom>
          <a:solidFill>
            <a:srgbClr val="FEF5D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03864"/>
                </a:solidFill>
                <a:latin typeface="Century Gothic" panose="020B0502020202020204" pitchFamily="34" charset="0"/>
              </a:rPr>
              <a:t>Hallo Paula! Wie </a:t>
            </a:r>
            <a:r>
              <a:rPr lang="en-US" sz="2000" dirty="0" err="1">
                <a:solidFill>
                  <a:srgbClr val="203864"/>
                </a:solidFill>
                <a:latin typeface="Century Gothic" panose="020B0502020202020204" pitchFamily="34" charset="0"/>
              </a:rPr>
              <a:t>geht’s</a:t>
            </a:r>
            <a:r>
              <a:rPr lang="en-US" sz="2000" dirty="0">
                <a:solidFill>
                  <a:srgbClr val="203864"/>
                </a:solidFill>
                <a:latin typeface="Century Gothic" panose="020B0502020202020204" pitchFamily="34" charset="0"/>
              </a:rPr>
              <a:t>?</a:t>
            </a:r>
            <a:endParaRPr lang="en-GB" sz="2000" dirty="0">
              <a:solidFill>
                <a:srgbClr val="203864"/>
              </a:solidFill>
              <a:latin typeface="Century Gothic" panose="020B0502020202020204" pitchFamily="34" charset="0"/>
            </a:endParaRPr>
          </a:p>
        </p:txBody>
      </p:sp>
      <p:sp>
        <p:nvSpPr>
          <p:cNvPr id="41" name="Rounded Rectangular Callout 24">
            <a:extLst>
              <a:ext uri="{FF2B5EF4-FFF2-40B4-BE49-F238E27FC236}">
                <a16:creationId xmlns:a16="http://schemas.microsoft.com/office/drawing/2014/main" id="{61F1D42A-00F0-4A65-90B8-68363CEABC73}"/>
              </a:ext>
            </a:extLst>
          </p:cNvPr>
          <p:cNvSpPr/>
          <p:nvPr/>
        </p:nvSpPr>
        <p:spPr>
          <a:xfrm>
            <a:off x="820022" y="3766825"/>
            <a:ext cx="1940305" cy="659063"/>
          </a:xfrm>
          <a:prstGeom prst="wedgeRoundRectCallout">
            <a:avLst>
              <a:gd name="adj1" fmla="val -42716"/>
              <a:gd name="adj2" fmla="val 100760"/>
              <a:gd name="adj3" fmla="val 16667"/>
            </a:avLst>
          </a:prstGeom>
          <a:solidFill>
            <a:srgbClr val="FEF5D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03864"/>
                </a:solidFill>
                <a:latin typeface="Century Gothic" panose="020B0502020202020204" pitchFamily="34" charset="0"/>
              </a:rPr>
              <a:t>Mir </a:t>
            </a:r>
            <a:r>
              <a:rPr lang="en-US" sz="2000" dirty="0" err="1">
                <a:solidFill>
                  <a:srgbClr val="203864"/>
                </a:solidFill>
                <a:latin typeface="Century Gothic" panose="020B0502020202020204" pitchFamily="34" charset="0"/>
              </a:rPr>
              <a:t>geht’s</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nicht</a:t>
            </a:r>
            <a:r>
              <a:rPr lang="en-US" sz="2000" dirty="0">
                <a:solidFill>
                  <a:srgbClr val="203864"/>
                </a:solidFill>
                <a:latin typeface="Century Gothic" panose="020B0502020202020204" pitchFamily="34" charset="0"/>
              </a:rPr>
              <a:t> so gut…</a:t>
            </a:r>
            <a:endParaRPr lang="en-GB" sz="2000" dirty="0">
              <a:solidFill>
                <a:srgbClr val="203864"/>
              </a:solidFill>
              <a:latin typeface="Century Gothic" panose="020B0502020202020204" pitchFamily="34" charset="0"/>
            </a:endParaRPr>
          </a:p>
        </p:txBody>
      </p:sp>
      <p:sp>
        <p:nvSpPr>
          <p:cNvPr id="42" name="Speech Bubble: Rectangle with Corners Rounded 17">
            <a:extLst>
              <a:ext uri="{FF2B5EF4-FFF2-40B4-BE49-F238E27FC236}">
                <a16:creationId xmlns:a16="http://schemas.microsoft.com/office/drawing/2014/main" id="{E64CC4E5-62A1-44F1-A44B-FF4CEC014E00}"/>
              </a:ext>
            </a:extLst>
          </p:cNvPr>
          <p:cNvSpPr/>
          <p:nvPr/>
        </p:nvSpPr>
        <p:spPr>
          <a:xfrm>
            <a:off x="55292" y="5789459"/>
            <a:ext cx="2764448" cy="268353"/>
          </a:xfrm>
          <a:prstGeom prst="wedgeRoundRectCallout">
            <a:avLst>
              <a:gd name="adj1" fmla="val 20571"/>
              <a:gd name="adj2" fmla="val 50562"/>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dafür – for it, for that</a:t>
            </a:r>
          </a:p>
        </p:txBody>
      </p:sp>
      <p:sp>
        <p:nvSpPr>
          <p:cNvPr id="43" name="Speech Bubble: Rectangle with Corners Rounded 42">
            <a:extLst>
              <a:ext uri="{FF2B5EF4-FFF2-40B4-BE49-F238E27FC236}">
                <a16:creationId xmlns:a16="http://schemas.microsoft.com/office/drawing/2014/main" id="{D162377C-06F5-47C2-98DA-A1EB2F26671C}"/>
              </a:ext>
            </a:extLst>
          </p:cNvPr>
          <p:cNvSpPr/>
          <p:nvPr/>
        </p:nvSpPr>
        <p:spPr>
          <a:xfrm>
            <a:off x="2917378" y="542694"/>
            <a:ext cx="2533860" cy="494462"/>
          </a:xfrm>
          <a:prstGeom prst="wedgeRoundRectCallout">
            <a:avLst>
              <a:gd name="adj1" fmla="val -40636"/>
              <a:gd name="adj2" fmla="val 14664"/>
              <a:gd name="adj3" fmla="val 16667"/>
            </a:avLst>
          </a:prstGeom>
          <a:solidFill>
            <a:srgbClr val="203864"/>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rPr>
              <a:t>schicken</a:t>
            </a:r>
            <a:r>
              <a:rPr kumimoji="0" lang="en-GB" sz="2000" b="0" i="0" u="none" strike="noStrike" kern="1200" cap="none" spc="0" normalizeH="0" baseline="0" noProof="0" dirty="0">
                <a:ln>
                  <a:noFill/>
                </a:ln>
                <a:solidFill>
                  <a:prstClr val="white"/>
                </a:solidFill>
                <a:effectLst/>
                <a:uLnTx/>
                <a:uFillTx/>
                <a:latin typeface="Century Gothic" panose="020F0302020204030204"/>
              </a:rPr>
              <a:t> – to send</a:t>
            </a:r>
            <a:endParaRPr kumimoji="0" lang="en-GB" sz="2000" b="0" i="1" u="none" strike="noStrike" kern="1200" cap="none" spc="0" normalizeH="0" baseline="0" noProof="0" dirty="0">
              <a:ln>
                <a:noFill/>
              </a:ln>
              <a:solidFill>
                <a:prstClr val="white"/>
              </a:solidFill>
              <a:effectLst/>
              <a:uLnTx/>
              <a:uFillTx/>
              <a:latin typeface="Century Gothic" panose="020F0302020204030204"/>
            </a:endParaRPr>
          </a:p>
        </p:txBody>
      </p:sp>
      <p:sp>
        <p:nvSpPr>
          <p:cNvPr id="44" name="TextBox 43">
            <a:extLst>
              <a:ext uri="{FF2B5EF4-FFF2-40B4-BE49-F238E27FC236}">
                <a16:creationId xmlns:a16="http://schemas.microsoft.com/office/drawing/2014/main" id="{2699C9A5-FC9F-407D-841B-865A7B516679}"/>
              </a:ext>
            </a:extLst>
          </p:cNvPr>
          <p:cNvSpPr txBox="1"/>
          <p:nvPr/>
        </p:nvSpPr>
        <p:spPr>
          <a:xfrm>
            <a:off x="148861" y="2117512"/>
            <a:ext cx="2648107" cy="830997"/>
          </a:xfrm>
          <a:prstGeom prst="rect">
            <a:avLst/>
          </a:prstGeom>
          <a:noFill/>
        </p:spPr>
        <p:txBody>
          <a:bodyPr wrap="square" rtlCol="0">
            <a:spAutoFit/>
          </a:bodyPr>
          <a:lstStyle/>
          <a:p>
            <a:r>
              <a:rPr lang="en-US" sz="2400" dirty="0">
                <a:solidFill>
                  <a:schemeClr val="accent5">
                    <a:lumMod val="50000"/>
                  </a:schemeClr>
                </a:solidFill>
              </a:rPr>
              <a:t>Was </a:t>
            </a:r>
            <a:r>
              <a:rPr lang="en-US" sz="2400" dirty="0" err="1">
                <a:solidFill>
                  <a:schemeClr val="accent5">
                    <a:lumMod val="50000"/>
                  </a:schemeClr>
                </a:solidFill>
              </a:rPr>
              <a:t>ist</a:t>
            </a:r>
            <a:r>
              <a:rPr lang="en-US" sz="2400" dirty="0">
                <a:solidFill>
                  <a:schemeClr val="accent5">
                    <a:lumMod val="50000"/>
                  </a:schemeClr>
                </a:solidFill>
              </a:rPr>
              <a:t> der Plan auf </a:t>
            </a:r>
            <a:r>
              <a:rPr lang="en-US" sz="2400" dirty="0" err="1">
                <a:solidFill>
                  <a:schemeClr val="accent5">
                    <a:lumMod val="50000"/>
                  </a:schemeClr>
                </a:solidFill>
              </a:rPr>
              <a:t>Englisch</a:t>
            </a:r>
            <a:r>
              <a:rPr lang="en-US" sz="2400" dirty="0">
                <a:solidFill>
                  <a:schemeClr val="accent5">
                    <a:lumMod val="50000"/>
                  </a:schemeClr>
                </a:solidFill>
              </a:rPr>
              <a:t>?</a:t>
            </a:r>
          </a:p>
        </p:txBody>
      </p:sp>
    </p:spTree>
    <p:extLst>
      <p:ext uri="{BB962C8B-B14F-4D97-AF65-F5344CB8AC3E}">
        <p14:creationId xmlns:p14="http://schemas.microsoft.com/office/powerpoint/2010/main" val="1872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Arrow: Curved Down 10">
            <a:extLst>
              <a:ext uri="{FF2B5EF4-FFF2-40B4-BE49-F238E27FC236}">
                <a16:creationId xmlns:a16="http://schemas.microsoft.com/office/drawing/2014/main" id="{B5763ED7-35E2-4627-B497-950EC87F5919}"/>
              </a:ext>
            </a:extLst>
          </p:cNvPr>
          <p:cNvSpPr/>
          <p:nvPr/>
        </p:nvSpPr>
        <p:spPr>
          <a:xfrm>
            <a:off x="3786969" y="332995"/>
            <a:ext cx="1572980" cy="46916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93" y="62725"/>
            <a:ext cx="3939764" cy="869950"/>
          </a:xfrm>
          <a:prstGeom prst="rect">
            <a:avLst/>
          </a:prstGeom>
        </p:spPr>
      </p:pic>
      <p:sp>
        <p:nvSpPr>
          <p:cNvPr id="4" name="Title 3"/>
          <p:cNvSpPr>
            <a:spLocks noGrp="1"/>
          </p:cNvSpPr>
          <p:nvPr>
            <p:ph type="title"/>
          </p:nvPr>
        </p:nvSpPr>
        <p:spPr>
          <a:xfrm>
            <a:off x="0" y="93580"/>
            <a:ext cx="3745089" cy="707849"/>
          </a:xfrm>
        </p:spPr>
        <p:txBody>
          <a:bodyPr>
            <a:normAutofit fontScale="90000"/>
          </a:bodyPr>
          <a:lstStyle/>
          <a:p>
            <a:r>
              <a:rPr lang="en-GB" sz="3600" b="1" dirty="0" err="1">
                <a:solidFill>
                  <a:schemeClr val="bg1"/>
                </a:solidFill>
              </a:rPr>
              <a:t>Paulas</a:t>
            </a:r>
            <a:r>
              <a:rPr lang="en-GB" sz="3600" b="1" dirty="0">
                <a:solidFill>
                  <a:schemeClr val="bg1"/>
                </a:solidFill>
              </a:rPr>
              <a:t> </a:t>
            </a:r>
            <a:r>
              <a:rPr lang="en-GB" sz="3600" b="1" dirty="0" err="1">
                <a:solidFill>
                  <a:schemeClr val="bg1"/>
                </a:solidFill>
              </a:rPr>
              <a:t>Jahr</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26305" y="184800"/>
            <a:ext cx="1064229" cy="36938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44D32057-1ADE-4056-899D-4644D3E022AC}"/>
              </a:ext>
            </a:extLst>
          </p:cNvPr>
          <p:cNvSpPr txBox="1"/>
          <p:nvPr/>
        </p:nvSpPr>
        <p:spPr>
          <a:xfrm>
            <a:off x="1124112" y="1188659"/>
            <a:ext cx="1969476" cy="400110"/>
          </a:xfrm>
          <a:prstGeom prst="rect">
            <a:avLst/>
          </a:prstGeom>
          <a:noFill/>
        </p:spPr>
        <p:txBody>
          <a:bodyPr wrap="square" rtlCol="0">
            <a:spAutoFit/>
          </a:bodyPr>
          <a:lstStyle/>
          <a:p>
            <a:pPr algn="l"/>
            <a:r>
              <a:rPr lang="en-US" sz="2000" dirty="0" err="1">
                <a:solidFill>
                  <a:schemeClr val="accent5">
                    <a:lumMod val="50000"/>
                  </a:schemeClr>
                </a:solidFill>
              </a:rPr>
              <a:t>Letztes</a:t>
            </a:r>
            <a:r>
              <a:rPr lang="en-US" sz="2000" dirty="0">
                <a:solidFill>
                  <a:schemeClr val="accent5">
                    <a:lumMod val="50000"/>
                  </a:schemeClr>
                </a:solidFill>
              </a:rPr>
              <a:t> </a:t>
            </a:r>
            <a:r>
              <a:rPr lang="en-US" sz="2000" dirty="0" err="1">
                <a:solidFill>
                  <a:schemeClr val="accent5">
                    <a:lumMod val="50000"/>
                  </a:schemeClr>
                </a:solidFill>
              </a:rPr>
              <a:t>Jahr</a:t>
            </a:r>
            <a:endParaRPr lang="en-GB" sz="2000" dirty="0">
              <a:solidFill>
                <a:schemeClr val="accent5">
                  <a:lumMod val="50000"/>
                </a:schemeClr>
              </a:solidFill>
            </a:endParaRPr>
          </a:p>
        </p:txBody>
      </p:sp>
      <p:sp>
        <p:nvSpPr>
          <p:cNvPr id="10" name="TextBox 9">
            <a:extLst>
              <a:ext uri="{FF2B5EF4-FFF2-40B4-BE49-F238E27FC236}">
                <a16:creationId xmlns:a16="http://schemas.microsoft.com/office/drawing/2014/main" id="{132963CB-F849-4BBF-89B1-F735AD8E94A5}"/>
              </a:ext>
            </a:extLst>
          </p:cNvPr>
          <p:cNvSpPr txBox="1"/>
          <p:nvPr/>
        </p:nvSpPr>
        <p:spPr>
          <a:xfrm>
            <a:off x="6446988" y="864988"/>
            <a:ext cx="1495318" cy="707886"/>
          </a:xfrm>
          <a:prstGeom prst="rect">
            <a:avLst/>
          </a:prstGeom>
          <a:noFill/>
        </p:spPr>
        <p:txBody>
          <a:bodyPr wrap="square" rtlCol="0">
            <a:spAutoFit/>
          </a:bodyPr>
          <a:lstStyle/>
          <a:p>
            <a:pPr algn="l"/>
            <a:r>
              <a:rPr lang="en-US" sz="2000" dirty="0" err="1">
                <a:solidFill>
                  <a:schemeClr val="accent5">
                    <a:lumMod val="50000"/>
                  </a:schemeClr>
                </a:solidFill>
              </a:rPr>
              <a:t>Nächstes</a:t>
            </a:r>
            <a:r>
              <a:rPr lang="en-US" sz="2000" dirty="0">
                <a:solidFill>
                  <a:schemeClr val="accent5">
                    <a:lumMod val="50000"/>
                  </a:schemeClr>
                </a:solidFill>
              </a:rPr>
              <a:t> </a:t>
            </a:r>
            <a:r>
              <a:rPr lang="en-US" sz="2000" dirty="0" err="1">
                <a:solidFill>
                  <a:schemeClr val="accent5">
                    <a:lumMod val="50000"/>
                  </a:schemeClr>
                </a:solidFill>
              </a:rPr>
              <a:t>Jahr</a:t>
            </a:r>
            <a:r>
              <a:rPr lang="en-US" sz="2000" dirty="0">
                <a:solidFill>
                  <a:schemeClr val="accent5">
                    <a:lumMod val="50000"/>
                  </a:schemeClr>
                </a:solidFill>
              </a:rPr>
              <a:t>!</a:t>
            </a:r>
            <a:endParaRPr lang="en-GB" sz="2000" dirty="0">
              <a:solidFill>
                <a:schemeClr val="accent5">
                  <a:lumMod val="50000"/>
                </a:schemeClr>
              </a:solidFill>
            </a:endParaRPr>
          </a:p>
        </p:txBody>
      </p:sp>
      <p:sp>
        <p:nvSpPr>
          <p:cNvPr id="13" name="TextBox 12">
            <a:extLst>
              <a:ext uri="{FF2B5EF4-FFF2-40B4-BE49-F238E27FC236}">
                <a16:creationId xmlns:a16="http://schemas.microsoft.com/office/drawing/2014/main" id="{D618FC76-B787-4F7B-839C-3318DD79C1E9}"/>
              </a:ext>
            </a:extLst>
          </p:cNvPr>
          <p:cNvSpPr txBox="1"/>
          <p:nvPr/>
        </p:nvSpPr>
        <p:spPr>
          <a:xfrm>
            <a:off x="7172641" y="1762950"/>
            <a:ext cx="4796795" cy="1107996"/>
          </a:xfrm>
          <a:prstGeom prst="rect">
            <a:avLst/>
          </a:prstGeom>
          <a:noFill/>
        </p:spPr>
        <p:txBody>
          <a:bodyPr wrap="square" rtlCol="0">
            <a:spAutoFit/>
          </a:bodyPr>
          <a:lstStyle/>
          <a:p>
            <a:pPr algn="l"/>
            <a:r>
              <a:rPr lang="en-US" sz="2200" i="1" dirty="0">
                <a:solidFill>
                  <a:schemeClr val="accent5">
                    <a:lumMod val="50000"/>
                  </a:schemeClr>
                </a:solidFill>
              </a:rPr>
              <a:t>Paula </a:t>
            </a:r>
            <a:r>
              <a:rPr lang="en-US" sz="2200" i="1" dirty="0" err="1">
                <a:solidFill>
                  <a:schemeClr val="accent5">
                    <a:lumMod val="50000"/>
                  </a:schemeClr>
                </a:solidFill>
              </a:rPr>
              <a:t>schreibt</a:t>
            </a:r>
            <a:r>
              <a:rPr lang="en-US" sz="2200" i="1" dirty="0">
                <a:solidFill>
                  <a:schemeClr val="accent5">
                    <a:lumMod val="50000"/>
                  </a:schemeClr>
                </a:solidFill>
              </a:rPr>
              <a:t> Katja </a:t>
            </a:r>
            <a:r>
              <a:rPr lang="en-US" sz="2200" i="1" dirty="0" err="1">
                <a:solidFill>
                  <a:schemeClr val="accent5">
                    <a:lumMod val="50000"/>
                  </a:schemeClr>
                </a:solidFill>
              </a:rPr>
              <a:t>eine</a:t>
            </a:r>
            <a:r>
              <a:rPr lang="en-US" sz="2200" i="1" dirty="0">
                <a:solidFill>
                  <a:schemeClr val="accent5">
                    <a:lumMod val="50000"/>
                  </a:schemeClr>
                </a:solidFill>
              </a:rPr>
              <a:t> SMS* </a:t>
            </a:r>
            <a:r>
              <a:rPr lang="en-US" sz="2200" i="1" dirty="0" err="1">
                <a:solidFill>
                  <a:schemeClr val="accent5">
                    <a:lumMod val="50000"/>
                  </a:schemeClr>
                </a:solidFill>
              </a:rPr>
              <a:t>zurück</a:t>
            </a:r>
            <a:r>
              <a:rPr lang="en-US" sz="2200" i="1" dirty="0">
                <a:solidFill>
                  <a:schemeClr val="accent5">
                    <a:lumMod val="50000"/>
                  </a:schemeClr>
                </a:solidFill>
              </a:rPr>
              <a:t>. Aber </a:t>
            </a:r>
            <a:r>
              <a:rPr lang="en-US" sz="2200" i="1" dirty="0" err="1">
                <a:solidFill>
                  <a:schemeClr val="accent5">
                    <a:lumMod val="50000"/>
                  </a:schemeClr>
                </a:solidFill>
              </a:rPr>
              <a:t>Katjas</a:t>
            </a:r>
            <a:r>
              <a:rPr lang="en-US" sz="2200" i="1" dirty="0">
                <a:solidFill>
                  <a:schemeClr val="accent5">
                    <a:lumMod val="50000"/>
                  </a:schemeClr>
                </a:solidFill>
              </a:rPr>
              <a:t> Handy </a:t>
            </a:r>
            <a:r>
              <a:rPr lang="en-US" sz="2200" i="1" dirty="0" err="1">
                <a:solidFill>
                  <a:schemeClr val="accent5">
                    <a:lumMod val="50000"/>
                  </a:schemeClr>
                </a:solidFill>
              </a:rPr>
              <a:t>ist</a:t>
            </a:r>
            <a:r>
              <a:rPr lang="en-US" sz="2200" i="1" dirty="0">
                <a:solidFill>
                  <a:schemeClr val="accent5">
                    <a:lumMod val="50000"/>
                  </a:schemeClr>
                </a:solidFill>
              </a:rPr>
              <a:t> </a:t>
            </a:r>
            <a:r>
              <a:rPr lang="en-US" sz="2200" i="1" dirty="0" err="1">
                <a:solidFill>
                  <a:schemeClr val="accent5">
                    <a:lumMod val="50000"/>
                  </a:schemeClr>
                </a:solidFill>
              </a:rPr>
              <a:t>schmutzig</a:t>
            </a:r>
            <a:r>
              <a:rPr lang="en-US" sz="2200" i="1" dirty="0">
                <a:solidFill>
                  <a:schemeClr val="accent5">
                    <a:lumMod val="50000"/>
                  </a:schemeClr>
                </a:solidFill>
              </a:rPr>
              <a:t>*! </a:t>
            </a:r>
          </a:p>
        </p:txBody>
      </p:sp>
      <p:sp>
        <p:nvSpPr>
          <p:cNvPr id="38" name="Speech Bubble: Rectangle with Corners Rounded 17">
            <a:extLst>
              <a:ext uri="{FF2B5EF4-FFF2-40B4-BE49-F238E27FC236}">
                <a16:creationId xmlns:a16="http://schemas.microsoft.com/office/drawing/2014/main" id="{16B8650E-D64F-4D35-955F-AC79B33E14F6}"/>
              </a:ext>
            </a:extLst>
          </p:cNvPr>
          <p:cNvSpPr/>
          <p:nvPr/>
        </p:nvSpPr>
        <p:spPr>
          <a:xfrm>
            <a:off x="488701" y="5250740"/>
            <a:ext cx="1904958" cy="775051"/>
          </a:xfrm>
          <a:prstGeom prst="wedgeRoundRectCallout">
            <a:avLst>
              <a:gd name="adj1" fmla="val 20571"/>
              <a:gd name="adj2" fmla="val 50562"/>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*schmutzig </a:t>
            </a:r>
            <a:r>
              <a:rPr lang="de-DE" sz="2000" dirty="0">
                <a:solidFill>
                  <a:prstClr val="white"/>
                </a:solidFill>
                <a:latin typeface="Century Gothic" panose="020F0302020204030204"/>
              </a:rPr>
              <a:t>– </a:t>
            </a:r>
            <a:r>
              <a:rPr kumimoji="0" lang="de-DE"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dirty</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stained</a:t>
            </a:r>
            <a:endPar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050" name="Picture 2" descr="Chore, Cleaning, Cleanliness, Cleanness, Cleanser">
            <a:extLst>
              <a:ext uri="{FF2B5EF4-FFF2-40B4-BE49-F238E27FC236}">
                <a16:creationId xmlns:a16="http://schemas.microsoft.com/office/drawing/2014/main" id="{AB4B421F-55E1-4298-809B-8E7967B74B48}"/>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5899" y="4908780"/>
            <a:ext cx="1973533" cy="131157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screen shot of a computer&#10;&#10;Description automatically generated">
            <a:extLst>
              <a:ext uri="{FF2B5EF4-FFF2-40B4-BE49-F238E27FC236}">
                <a16:creationId xmlns:a16="http://schemas.microsoft.com/office/drawing/2014/main" id="{43E17868-B56A-4E0D-85C3-DF2FF8A020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912258" y="-228958"/>
            <a:ext cx="3311488" cy="7008519"/>
          </a:xfrm>
          <a:prstGeom prst="rect">
            <a:avLst/>
          </a:prstGeom>
        </p:spPr>
      </p:pic>
      <p:sp>
        <p:nvSpPr>
          <p:cNvPr id="7" name="TextBox 6">
            <a:extLst>
              <a:ext uri="{FF2B5EF4-FFF2-40B4-BE49-F238E27FC236}">
                <a16:creationId xmlns:a16="http://schemas.microsoft.com/office/drawing/2014/main" id="{599CCD53-EE53-564E-8B2C-B5308539C8EB}"/>
              </a:ext>
            </a:extLst>
          </p:cNvPr>
          <p:cNvSpPr txBox="1"/>
          <p:nvPr/>
        </p:nvSpPr>
        <p:spPr>
          <a:xfrm>
            <a:off x="974328" y="1855188"/>
            <a:ext cx="5242349" cy="2800767"/>
          </a:xfrm>
          <a:prstGeom prst="rect">
            <a:avLst/>
          </a:prstGeom>
          <a:noFill/>
        </p:spPr>
        <p:txBody>
          <a:bodyPr wrap="square" rtlCol="0">
            <a:spAutoFit/>
          </a:bodyPr>
          <a:lstStyle/>
          <a:p>
            <a:r>
              <a:rPr lang="en-US" sz="2200" dirty="0">
                <a:solidFill>
                  <a:schemeClr val="accent5">
                    <a:lumMod val="50000"/>
                  </a:schemeClr>
                </a:solidFill>
              </a:rPr>
              <a:t>Hi Katja, ja, </a:t>
            </a:r>
            <a:r>
              <a:rPr lang="en-US" sz="2200" dirty="0" err="1">
                <a:solidFill>
                  <a:schemeClr val="accent5">
                    <a:lumMod val="50000"/>
                  </a:schemeClr>
                </a:solidFill>
              </a:rPr>
              <a:t>dein</a:t>
            </a:r>
            <a:r>
              <a:rPr lang="en-US" sz="2200" dirty="0">
                <a:solidFill>
                  <a:schemeClr val="accent5">
                    <a:lumMod val="50000"/>
                  </a:schemeClr>
                </a:solidFill>
              </a:rPr>
              <a:t> </a:t>
            </a:r>
            <a:r>
              <a:rPr lang="en-US" sz="2200" dirty="0" err="1">
                <a:solidFill>
                  <a:schemeClr val="accent5">
                    <a:lumMod val="50000"/>
                  </a:schemeClr>
                </a:solidFill>
              </a:rPr>
              <a:t>Jahr</a:t>
            </a:r>
            <a:r>
              <a:rPr lang="en-US" sz="2200" dirty="0">
                <a:solidFill>
                  <a:schemeClr val="accent5">
                    <a:lumMod val="50000"/>
                  </a:schemeClr>
                </a:solidFill>
              </a:rPr>
              <a:t> war toll – </a:t>
            </a:r>
            <a:r>
              <a:rPr lang="en-US" sz="2200" dirty="0" err="1">
                <a:solidFill>
                  <a:schemeClr val="accent5">
                    <a:lumMod val="50000"/>
                  </a:schemeClr>
                </a:solidFill>
              </a:rPr>
              <a:t>mein</a:t>
            </a:r>
            <a:r>
              <a:rPr lang="en-US" sz="2200" dirty="0">
                <a:solidFill>
                  <a:schemeClr val="accent5">
                    <a:lumMod val="50000"/>
                  </a:schemeClr>
                </a:solidFill>
              </a:rPr>
              <a:t> </a:t>
            </a:r>
            <a:r>
              <a:rPr lang="en-US" sz="2200" dirty="0" err="1">
                <a:solidFill>
                  <a:schemeClr val="accent5">
                    <a:lumMod val="50000"/>
                  </a:schemeClr>
                </a:solidFill>
              </a:rPr>
              <a:t>Schuljahr</a:t>
            </a:r>
            <a:r>
              <a:rPr lang="en-US" sz="2200" dirty="0">
                <a:solidFill>
                  <a:schemeClr val="accent5">
                    <a:lumMod val="50000"/>
                  </a:schemeClr>
                </a:solidFill>
              </a:rPr>
              <a:t> war </a:t>
            </a:r>
            <a:r>
              <a:rPr lang="en-US" sz="2200" dirty="0" err="1">
                <a:solidFill>
                  <a:schemeClr val="accent5">
                    <a:lumMod val="50000"/>
                  </a:schemeClr>
                </a:solidFill>
              </a:rPr>
              <a:t>nicht</a:t>
            </a:r>
            <a:r>
              <a:rPr lang="en-US" sz="2200" dirty="0">
                <a:solidFill>
                  <a:schemeClr val="accent5">
                    <a:lumMod val="50000"/>
                  </a:schemeClr>
                </a:solidFill>
              </a:rPr>
              <a:t> so toll </a:t>
            </a:r>
            <a:r>
              <a:rPr lang="en-US" sz="2200" dirty="0">
                <a:solidFill>
                  <a:schemeClr val="accent5">
                    <a:lumMod val="50000"/>
                  </a:schemeClr>
                </a:solidFill>
                <a:sym typeface="Wingdings" panose="05000000000000000000" pitchFamily="2" charset="2"/>
              </a:rPr>
              <a:t>. </a:t>
            </a:r>
            <a:r>
              <a:rPr lang="en-US" sz="2200" b="1" dirty="0">
                <a:solidFill>
                  <a:schemeClr val="accent5">
                    <a:lumMod val="50000"/>
                  </a:schemeClr>
                </a:solidFill>
              </a:rPr>
              <a:t>1</a:t>
            </a:r>
            <a:r>
              <a:rPr lang="en-US" sz="2200" dirty="0">
                <a:solidFill>
                  <a:schemeClr val="accent5">
                    <a:lumMod val="50000"/>
                  </a:schemeClr>
                </a:solidFill>
              </a:rPr>
              <a:t>. Aber </a:t>
            </a:r>
            <a:r>
              <a:rPr lang="en-US" sz="2200" dirty="0" err="1">
                <a:solidFill>
                  <a:schemeClr val="accent5">
                    <a:lumMod val="50000"/>
                  </a:schemeClr>
                </a:solidFill>
              </a:rPr>
              <a:t>nächstes</a:t>
            </a:r>
            <a:r>
              <a:rPr lang="en-US" sz="2200" dirty="0">
                <a:solidFill>
                  <a:schemeClr val="accent5">
                    <a:lumMod val="50000"/>
                  </a:schemeClr>
                </a:solidFill>
              </a:rPr>
              <a:t> </a:t>
            </a:r>
            <a:r>
              <a:rPr lang="en-US" sz="2200" dirty="0" err="1">
                <a:solidFill>
                  <a:schemeClr val="accent5">
                    <a:lumMod val="50000"/>
                  </a:schemeClr>
                </a:solidFill>
              </a:rPr>
              <a:t>Jahr</a:t>
            </a:r>
            <a:r>
              <a:rPr lang="en-US" sz="2200" dirty="0">
                <a:solidFill>
                  <a:schemeClr val="accent5">
                    <a:lumMod val="50000"/>
                  </a:schemeClr>
                </a:solidFill>
              </a:rPr>
              <a:t>   </a:t>
            </a:r>
            <a:r>
              <a:rPr lang="en-US" sz="2200" dirty="0" err="1">
                <a:solidFill>
                  <a:schemeClr val="accent5">
                    <a:lumMod val="50000"/>
                  </a:schemeClr>
                </a:solidFill>
              </a:rPr>
              <a:t>werde</a:t>
            </a:r>
            <a:r>
              <a:rPr lang="en-US" sz="2200" dirty="0">
                <a:solidFill>
                  <a:schemeClr val="accent5">
                    <a:lumMod val="50000"/>
                  </a:schemeClr>
                </a:solidFill>
              </a:rPr>
              <a:t>  ich </a:t>
            </a:r>
            <a:r>
              <a:rPr lang="en-US" sz="2200" dirty="0" err="1">
                <a:solidFill>
                  <a:schemeClr val="accent5">
                    <a:lumMod val="50000"/>
                  </a:schemeClr>
                </a:solidFill>
              </a:rPr>
              <a:t>alles</a:t>
            </a:r>
            <a:r>
              <a:rPr lang="en-US" sz="2200" dirty="0">
                <a:solidFill>
                  <a:schemeClr val="accent5">
                    <a:lumMod val="50000"/>
                  </a:schemeClr>
                </a:solidFill>
              </a:rPr>
              <a:t> </a:t>
            </a:r>
            <a:r>
              <a:rPr lang="en-US" sz="2200" dirty="0" err="1">
                <a:solidFill>
                  <a:schemeClr val="accent5">
                    <a:lumMod val="50000"/>
                  </a:schemeClr>
                </a:solidFill>
              </a:rPr>
              <a:t>besser</a:t>
            </a:r>
            <a:r>
              <a:rPr lang="en-US" sz="2200" dirty="0">
                <a:solidFill>
                  <a:schemeClr val="accent5">
                    <a:lumMod val="50000"/>
                  </a:schemeClr>
                </a:solidFill>
              </a:rPr>
              <a:t> </a:t>
            </a:r>
            <a:r>
              <a:rPr lang="en-US" sz="2200" dirty="0" err="1">
                <a:solidFill>
                  <a:schemeClr val="accent5">
                    <a:lumMod val="50000"/>
                  </a:schemeClr>
                </a:solidFill>
              </a:rPr>
              <a:t>machen</a:t>
            </a:r>
            <a:r>
              <a:rPr lang="en-US" sz="2200" dirty="0">
                <a:solidFill>
                  <a:schemeClr val="accent5">
                    <a:lumMod val="50000"/>
                  </a:schemeClr>
                </a:solidFill>
              </a:rPr>
              <a:t>! </a:t>
            </a:r>
            <a:r>
              <a:rPr lang="en-US" sz="2200" dirty="0">
                <a:solidFill>
                  <a:schemeClr val="accent5">
                    <a:lumMod val="50000"/>
                  </a:schemeClr>
                </a:solidFill>
                <a:sym typeface="Wingdings" panose="05000000000000000000" pitchFamily="2" charset="2"/>
              </a:rPr>
              <a:t> </a:t>
            </a:r>
            <a:r>
              <a:rPr lang="en-US" sz="2200" b="1" dirty="0">
                <a:solidFill>
                  <a:schemeClr val="accent5">
                    <a:lumMod val="50000"/>
                  </a:schemeClr>
                </a:solidFill>
              </a:rPr>
              <a:t>2. </a:t>
            </a:r>
            <a:r>
              <a:rPr lang="en-US" sz="2200" dirty="0">
                <a:solidFill>
                  <a:schemeClr val="accent5">
                    <a:lumMod val="50000"/>
                  </a:schemeClr>
                </a:solidFill>
              </a:rPr>
              <a:t>Ich   plane,   netter </a:t>
            </a:r>
            <a:r>
              <a:rPr lang="en-US" sz="2200" dirty="0" err="1">
                <a:solidFill>
                  <a:schemeClr val="accent5">
                    <a:lumMod val="50000"/>
                  </a:schemeClr>
                </a:solidFill>
              </a:rPr>
              <a:t>zu</a:t>
            </a:r>
            <a:r>
              <a:rPr lang="en-US" sz="2200" dirty="0">
                <a:solidFill>
                  <a:schemeClr val="accent5">
                    <a:lumMod val="50000"/>
                  </a:schemeClr>
                </a:solidFill>
              </a:rPr>
              <a:t> sein. </a:t>
            </a:r>
            <a:r>
              <a:rPr lang="en-US" sz="2200" b="1" dirty="0">
                <a:solidFill>
                  <a:schemeClr val="accent5">
                    <a:lumMod val="50000"/>
                  </a:schemeClr>
                </a:solidFill>
              </a:rPr>
              <a:t>3. </a:t>
            </a:r>
            <a:r>
              <a:rPr lang="en-US" sz="2200" dirty="0">
                <a:solidFill>
                  <a:schemeClr val="accent5">
                    <a:lumMod val="50000"/>
                  </a:schemeClr>
                </a:solidFill>
              </a:rPr>
              <a:t>Ich    will     </a:t>
            </a:r>
            <a:r>
              <a:rPr lang="en-US" sz="2200" dirty="0" err="1">
                <a:solidFill>
                  <a:schemeClr val="accent5">
                    <a:lumMod val="50000"/>
                  </a:schemeClr>
                </a:solidFill>
              </a:rPr>
              <a:t>mehr</a:t>
            </a:r>
            <a:r>
              <a:rPr lang="en-US" sz="2200" dirty="0">
                <a:solidFill>
                  <a:schemeClr val="accent5">
                    <a:lumMod val="50000"/>
                  </a:schemeClr>
                </a:solidFill>
              </a:rPr>
              <a:t> Zeit </a:t>
            </a:r>
            <a:r>
              <a:rPr lang="en-US" sz="2200" dirty="0" err="1">
                <a:solidFill>
                  <a:schemeClr val="accent5">
                    <a:lumMod val="50000"/>
                  </a:schemeClr>
                </a:solidFill>
              </a:rPr>
              <a:t>mit</a:t>
            </a:r>
            <a:r>
              <a:rPr lang="en-US" sz="2200" dirty="0">
                <a:solidFill>
                  <a:schemeClr val="accent5">
                    <a:lumMod val="50000"/>
                  </a:schemeClr>
                </a:solidFill>
              </a:rPr>
              <a:t> </a:t>
            </a:r>
            <a:r>
              <a:rPr lang="en-US" sz="2200" dirty="0" err="1">
                <a:solidFill>
                  <a:schemeClr val="accent5">
                    <a:lumMod val="50000"/>
                  </a:schemeClr>
                </a:solidFill>
              </a:rPr>
              <a:t>meiner</a:t>
            </a:r>
            <a:r>
              <a:rPr lang="en-US" sz="2200" dirty="0">
                <a:solidFill>
                  <a:schemeClr val="accent5">
                    <a:lumMod val="50000"/>
                  </a:schemeClr>
                </a:solidFill>
              </a:rPr>
              <a:t> </a:t>
            </a:r>
            <a:r>
              <a:rPr lang="en-US" sz="2200" dirty="0" err="1">
                <a:solidFill>
                  <a:schemeClr val="accent5">
                    <a:lumMod val="50000"/>
                  </a:schemeClr>
                </a:solidFill>
              </a:rPr>
              <a:t>Familie</a:t>
            </a:r>
            <a:r>
              <a:rPr lang="en-US" sz="2200" dirty="0">
                <a:solidFill>
                  <a:schemeClr val="accent5">
                    <a:lumMod val="50000"/>
                  </a:schemeClr>
                </a:solidFill>
              </a:rPr>
              <a:t> </a:t>
            </a:r>
            <a:r>
              <a:rPr lang="en-US" sz="2200" dirty="0" err="1">
                <a:solidFill>
                  <a:schemeClr val="accent5">
                    <a:lumMod val="50000"/>
                  </a:schemeClr>
                </a:solidFill>
              </a:rPr>
              <a:t>verbringen</a:t>
            </a:r>
            <a:r>
              <a:rPr lang="en-US" sz="2200" dirty="0">
                <a:solidFill>
                  <a:schemeClr val="accent5">
                    <a:lumMod val="50000"/>
                  </a:schemeClr>
                </a:solidFill>
              </a:rPr>
              <a:t>,  </a:t>
            </a:r>
            <a:r>
              <a:rPr lang="en-US" sz="2200" b="1" dirty="0">
                <a:solidFill>
                  <a:schemeClr val="accent5">
                    <a:lumMod val="50000"/>
                  </a:schemeClr>
                </a:solidFill>
              </a:rPr>
              <a:t>4. </a:t>
            </a:r>
            <a:r>
              <a:rPr lang="en-US" sz="2200" dirty="0">
                <a:solidFill>
                  <a:schemeClr val="accent5">
                    <a:lumMod val="50000"/>
                  </a:schemeClr>
                </a:solidFill>
              </a:rPr>
              <a:t>und ich  </a:t>
            </a:r>
            <a:r>
              <a:rPr lang="en-US" sz="2200" dirty="0" err="1">
                <a:solidFill>
                  <a:schemeClr val="accent5">
                    <a:lumMod val="50000"/>
                  </a:schemeClr>
                </a:solidFill>
              </a:rPr>
              <a:t>habe</a:t>
            </a:r>
            <a:r>
              <a:rPr lang="en-US" sz="2200" dirty="0">
                <a:solidFill>
                  <a:schemeClr val="accent5">
                    <a:lumMod val="50000"/>
                  </a:schemeClr>
                </a:solidFill>
              </a:rPr>
              <a:t> die Aufgabe, </a:t>
            </a:r>
            <a:r>
              <a:rPr lang="en-US" sz="2200" dirty="0" err="1">
                <a:solidFill>
                  <a:schemeClr val="accent5">
                    <a:lumMod val="50000"/>
                  </a:schemeClr>
                </a:solidFill>
              </a:rPr>
              <a:t>öfter</a:t>
            </a:r>
            <a:r>
              <a:rPr lang="en-US" sz="2200" dirty="0">
                <a:solidFill>
                  <a:schemeClr val="accent5">
                    <a:lumMod val="50000"/>
                  </a:schemeClr>
                </a:solidFill>
              </a:rPr>
              <a:t> </a:t>
            </a:r>
            <a:r>
              <a:rPr lang="en-US" sz="2200" dirty="0" err="1">
                <a:solidFill>
                  <a:schemeClr val="accent5">
                    <a:lumMod val="50000"/>
                  </a:schemeClr>
                </a:solidFill>
              </a:rPr>
              <a:t>zu</a:t>
            </a:r>
            <a:r>
              <a:rPr lang="en-US" sz="2200" dirty="0">
                <a:solidFill>
                  <a:schemeClr val="accent5">
                    <a:lumMod val="50000"/>
                  </a:schemeClr>
                </a:solidFill>
              </a:rPr>
              <a:t> </a:t>
            </a:r>
            <a:r>
              <a:rPr lang="en-US" sz="2200" dirty="0" err="1">
                <a:solidFill>
                  <a:schemeClr val="accent5">
                    <a:lumMod val="50000"/>
                  </a:schemeClr>
                </a:solidFill>
              </a:rPr>
              <a:t>Hause</a:t>
            </a:r>
            <a:r>
              <a:rPr lang="en-US" sz="2200" dirty="0">
                <a:solidFill>
                  <a:schemeClr val="accent5">
                    <a:lumMod val="50000"/>
                  </a:schemeClr>
                </a:solidFill>
              </a:rPr>
              <a:t> </a:t>
            </a:r>
            <a:r>
              <a:rPr lang="en-US" sz="2200" dirty="0" err="1">
                <a:solidFill>
                  <a:schemeClr val="accent5">
                    <a:lumMod val="50000"/>
                  </a:schemeClr>
                </a:solidFill>
              </a:rPr>
              <a:t>zu</a:t>
            </a:r>
            <a:r>
              <a:rPr lang="en-US" sz="2200" dirty="0">
                <a:solidFill>
                  <a:schemeClr val="accent5">
                    <a:lumMod val="50000"/>
                  </a:schemeClr>
                </a:solidFill>
              </a:rPr>
              <a:t> </a:t>
            </a:r>
            <a:r>
              <a:rPr lang="en-US" sz="2200" dirty="0" err="1">
                <a:solidFill>
                  <a:schemeClr val="accent5">
                    <a:lumMod val="50000"/>
                  </a:schemeClr>
                </a:solidFill>
              </a:rPr>
              <a:t>helfen</a:t>
            </a:r>
            <a:r>
              <a:rPr lang="en-US" sz="2200" dirty="0">
                <a:solidFill>
                  <a:schemeClr val="accent5">
                    <a:lumMod val="50000"/>
                  </a:schemeClr>
                </a:solidFill>
              </a:rPr>
              <a:t>. </a:t>
            </a:r>
          </a:p>
        </p:txBody>
      </p:sp>
      <p:pic>
        <p:nvPicPr>
          <p:cNvPr id="8" name="Picture 7" descr="A close up of a logo&#10;&#10;Description automatically generated">
            <a:extLst>
              <a:ext uri="{FF2B5EF4-FFF2-40B4-BE49-F238E27FC236}">
                <a16:creationId xmlns:a16="http://schemas.microsoft.com/office/drawing/2014/main" id="{6ACDC788-8A56-4CF4-BE06-02166D51F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3333" y="281110"/>
            <a:ext cx="1572980" cy="1700113"/>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4A349DC4-62A3-4ABF-89FB-96C52D1B1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41681" y="18882"/>
            <a:ext cx="1572980" cy="1700113"/>
          </a:xfrm>
          <a:prstGeom prst="rect">
            <a:avLst/>
          </a:prstGeom>
        </p:spPr>
      </p:pic>
      <p:graphicFrame>
        <p:nvGraphicFramePr>
          <p:cNvPr id="39" name="Table 6">
            <a:extLst>
              <a:ext uri="{FF2B5EF4-FFF2-40B4-BE49-F238E27FC236}">
                <a16:creationId xmlns:a16="http://schemas.microsoft.com/office/drawing/2014/main" id="{A2759F28-6456-4CFF-9CA3-FCA359ED4715}"/>
              </a:ext>
            </a:extLst>
          </p:cNvPr>
          <p:cNvGraphicFramePr>
            <a:graphicFrameLocks noGrp="1"/>
          </p:cNvGraphicFramePr>
          <p:nvPr>
            <p:extLst>
              <p:ext uri="{D42A27DB-BD31-4B8C-83A1-F6EECF244321}">
                <p14:modId xmlns:p14="http://schemas.microsoft.com/office/powerpoint/2010/main" val="4174081675"/>
              </p:ext>
            </p:extLst>
          </p:nvPr>
        </p:nvGraphicFramePr>
        <p:xfrm>
          <a:off x="4926001" y="3936569"/>
          <a:ext cx="7085185" cy="2408916"/>
        </p:xfrm>
        <a:graphic>
          <a:graphicData uri="http://schemas.openxmlformats.org/drawingml/2006/table">
            <a:tbl>
              <a:tblPr firstRow="1" bandRow="1">
                <a:tableStyleId>{00A15C55-8517-42AA-B614-E9B94910E393}</a:tableStyleId>
              </a:tblPr>
              <a:tblGrid>
                <a:gridCol w="420919">
                  <a:extLst>
                    <a:ext uri="{9D8B030D-6E8A-4147-A177-3AD203B41FA5}">
                      <a16:colId xmlns:a16="http://schemas.microsoft.com/office/drawing/2014/main" val="2607353726"/>
                    </a:ext>
                  </a:extLst>
                </a:gridCol>
                <a:gridCol w="2847002">
                  <a:extLst>
                    <a:ext uri="{9D8B030D-6E8A-4147-A177-3AD203B41FA5}">
                      <a16:colId xmlns:a16="http://schemas.microsoft.com/office/drawing/2014/main" val="4128092149"/>
                    </a:ext>
                  </a:extLst>
                </a:gridCol>
                <a:gridCol w="3817264">
                  <a:extLst>
                    <a:ext uri="{9D8B030D-6E8A-4147-A177-3AD203B41FA5}">
                      <a16:colId xmlns:a16="http://schemas.microsoft.com/office/drawing/2014/main" val="2609792770"/>
                    </a:ext>
                  </a:extLst>
                </a:gridCol>
              </a:tblGrid>
              <a:tr h="463934">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Verb</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What?</a:t>
                      </a:r>
                      <a:endParaRPr lang="en-GB" sz="2000" b="0" dirty="0"/>
                    </a:p>
                  </a:txBody>
                  <a:tcPr/>
                </a:tc>
                <a:extLst>
                  <a:ext uri="{0D108BD9-81ED-4DB2-BD59-A6C34878D82A}">
                    <a16:rowId xmlns:a16="http://schemas.microsoft.com/office/drawing/2014/main" val="1153431983"/>
                  </a:ext>
                </a:extLst>
              </a:tr>
              <a:tr h="463934">
                <a:tc>
                  <a:txBody>
                    <a:bodyPr/>
                    <a:lstStyle/>
                    <a:p>
                      <a:pPr algn="ctr"/>
                      <a:r>
                        <a:rPr lang="en-GB" sz="2000" dirty="0">
                          <a:solidFill>
                            <a:schemeClr val="accent1">
                              <a:lumMod val="50000"/>
                            </a:schemeClr>
                          </a:solidFill>
                        </a:rPr>
                        <a:t>1</a:t>
                      </a:r>
                    </a:p>
                  </a:txBody>
                  <a:tcPr/>
                </a:tc>
                <a:tc>
                  <a:txBody>
                    <a:bodyPr/>
                    <a:lstStyle/>
                    <a:p>
                      <a:pPr algn="ctr"/>
                      <a:endParaRPr lang="en-GB" sz="2000" dirty="0">
                        <a:solidFill>
                          <a:srgbClr val="203864"/>
                        </a:solidFill>
                      </a:endParaRPr>
                    </a:p>
                  </a:txBody>
                  <a:tcPr anchor="ctr"/>
                </a:tc>
                <a:tc>
                  <a:txBody>
                    <a:bodyPr/>
                    <a:lstStyle/>
                    <a:p>
                      <a:pPr algn="ctr"/>
                      <a:endParaRPr lang="en-GB" sz="2000" dirty="0">
                        <a:solidFill>
                          <a:srgbClr val="203864"/>
                        </a:solidFill>
                      </a:endParaRPr>
                    </a:p>
                  </a:txBody>
                  <a:tcPr anchor="ctr"/>
                </a:tc>
                <a:extLst>
                  <a:ext uri="{0D108BD9-81ED-4DB2-BD59-A6C34878D82A}">
                    <a16:rowId xmlns:a16="http://schemas.microsoft.com/office/drawing/2014/main" val="1171492714"/>
                  </a:ext>
                </a:extLst>
              </a:tr>
              <a:tr h="463934">
                <a:tc>
                  <a:txBody>
                    <a:bodyPr/>
                    <a:lstStyle/>
                    <a:p>
                      <a:pPr algn="ctr"/>
                      <a:r>
                        <a:rPr lang="en-GB" sz="2000" dirty="0">
                          <a:solidFill>
                            <a:schemeClr val="accent1">
                              <a:lumMod val="50000"/>
                            </a:schemeClr>
                          </a:solidFill>
                        </a:rPr>
                        <a:t>2</a:t>
                      </a:r>
                    </a:p>
                  </a:txBody>
                  <a:tcPr/>
                </a:tc>
                <a:tc>
                  <a:txBody>
                    <a:bodyPr/>
                    <a:lstStyle/>
                    <a:p>
                      <a:pPr algn="ctr"/>
                      <a:endParaRPr lang="en-GB" sz="2000" dirty="0">
                        <a:solidFill>
                          <a:srgbClr val="203864"/>
                        </a:solidFill>
                      </a:endParaRPr>
                    </a:p>
                  </a:txBody>
                  <a:tcPr anchor="ctr"/>
                </a:tc>
                <a:tc>
                  <a:txBody>
                    <a:bodyPr/>
                    <a:lstStyle/>
                    <a:p>
                      <a:pPr algn="ctr"/>
                      <a:endParaRPr lang="en-GB" sz="2000" dirty="0">
                        <a:solidFill>
                          <a:srgbClr val="203864"/>
                        </a:solidFill>
                      </a:endParaRPr>
                    </a:p>
                  </a:txBody>
                  <a:tcPr anchor="ctr"/>
                </a:tc>
                <a:extLst>
                  <a:ext uri="{0D108BD9-81ED-4DB2-BD59-A6C34878D82A}">
                    <a16:rowId xmlns:a16="http://schemas.microsoft.com/office/drawing/2014/main" val="1961458278"/>
                  </a:ext>
                </a:extLst>
              </a:tr>
              <a:tr h="553180">
                <a:tc>
                  <a:txBody>
                    <a:bodyPr/>
                    <a:lstStyle/>
                    <a:p>
                      <a:pPr algn="ctr"/>
                      <a:r>
                        <a:rPr lang="en-GB" sz="2000" dirty="0">
                          <a:solidFill>
                            <a:schemeClr val="accent1">
                              <a:lumMod val="50000"/>
                            </a:schemeClr>
                          </a:solidFill>
                        </a:rPr>
                        <a:t>3</a:t>
                      </a:r>
                    </a:p>
                  </a:txBody>
                  <a:tcPr/>
                </a:tc>
                <a:tc>
                  <a:txBody>
                    <a:bodyPr/>
                    <a:lstStyle/>
                    <a:p>
                      <a:pPr algn="ctr"/>
                      <a:endParaRPr lang="en-GB" sz="2000" dirty="0">
                        <a:solidFill>
                          <a:srgbClr val="203864"/>
                        </a:solidFill>
                      </a:endParaRPr>
                    </a:p>
                  </a:txBody>
                  <a:tcPr anchor="ctr"/>
                </a:tc>
                <a:tc>
                  <a:txBody>
                    <a:bodyPr/>
                    <a:lstStyle/>
                    <a:p>
                      <a:pPr algn="ctr"/>
                      <a:endParaRPr lang="en-GB" sz="2000" dirty="0">
                        <a:solidFill>
                          <a:srgbClr val="203864"/>
                        </a:solidFill>
                      </a:endParaRPr>
                    </a:p>
                  </a:txBody>
                  <a:tcPr anchor="ctr"/>
                </a:tc>
                <a:extLst>
                  <a:ext uri="{0D108BD9-81ED-4DB2-BD59-A6C34878D82A}">
                    <a16:rowId xmlns:a16="http://schemas.microsoft.com/office/drawing/2014/main" val="2189313960"/>
                  </a:ext>
                </a:extLst>
              </a:tr>
              <a:tr h="463934">
                <a:tc>
                  <a:txBody>
                    <a:bodyPr/>
                    <a:lstStyle/>
                    <a:p>
                      <a:pPr algn="ctr"/>
                      <a:r>
                        <a:rPr lang="en-GB" sz="2000" dirty="0">
                          <a:solidFill>
                            <a:schemeClr val="accent1">
                              <a:lumMod val="50000"/>
                            </a:schemeClr>
                          </a:solidFill>
                        </a:rPr>
                        <a:t>4</a:t>
                      </a:r>
                    </a:p>
                  </a:txBody>
                  <a:tcPr/>
                </a:tc>
                <a:tc>
                  <a:txBody>
                    <a:bodyPr/>
                    <a:lstStyle/>
                    <a:p>
                      <a:pPr algn="ctr"/>
                      <a:endParaRPr lang="en-GB" sz="2000" dirty="0">
                        <a:solidFill>
                          <a:srgbClr val="203864"/>
                        </a:solidFill>
                      </a:endParaRPr>
                    </a:p>
                  </a:txBody>
                  <a:tcPr anchor="ctr"/>
                </a:tc>
                <a:tc>
                  <a:txBody>
                    <a:bodyPr/>
                    <a:lstStyle/>
                    <a:p>
                      <a:pPr algn="ctr"/>
                      <a:endParaRPr lang="en-GB" sz="2000" dirty="0">
                        <a:solidFill>
                          <a:srgbClr val="203864"/>
                        </a:solidFill>
                      </a:endParaRPr>
                    </a:p>
                  </a:txBody>
                  <a:tcPr anchor="ctr"/>
                </a:tc>
                <a:extLst>
                  <a:ext uri="{0D108BD9-81ED-4DB2-BD59-A6C34878D82A}">
                    <a16:rowId xmlns:a16="http://schemas.microsoft.com/office/drawing/2014/main" val="2344197191"/>
                  </a:ext>
                </a:extLst>
              </a:tr>
            </a:tbl>
          </a:graphicData>
        </a:graphic>
      </p:graphicFrame>
      <p:sp>
        <p:nvSpPr>
          <p:cNvPr id="33" name="TextBox 32">
            <a:extLst>
              <a:ext uri="{FF2B5EF4-FFF2-40B4-BE49-F238E27FC236}">
                <a16:creationId xmlns:a16="http://schemas.microsoft.com/office/drawing/2014/main" id="{C15DC85F-1E63-41AD-85EC-DBB33FF144BF}"/>
              </a:ext>
            </a:extLst>
          </p:cNvPr>
          <p:cNvSpPr txBox="1"/>
          <p:nvPr/>
        </p:nvSpPr>
        <p:spPr>
          <a:xfrm>
            <a:off x="5671009" y="4452594"/>
            <a:ext cx="2314246" cy="400110"/>
          </a:xfrm>
          <a:prstGeom prst="rect">
            <a:avLst/>
          </a:prstGeom>
          <a:noFill/>
        </p:spPr>
        <p:txBody>
          <a:bodyPr wrap="square" rtlCol="0">
            <a:spAutoFit/>
          </a:bodyPr>
          <a:lstStyle/>
          <a:p>
            <a:pPr algn="ctr"/>
            <a:r>
              <a:rPr lang="en-US" sz="2000" dirty="0">
                <a:solidFill>
                  <a:srgbClr val="115076"/>
                </a:solidFill>
              </a:rPr>
              <a:t> will / plan</a:t>
            </a:r>
            <a:endParaRPr lang="en-GB" sz="2000" dirty="0">
              <a:solidFill>
                <a:schemeClr val="accent5">
                  <a:lumMod val="50000"/>
                </a:schemeClr>
              </a:solidFill>
            </a:endParaRPr>
          </a:p>
        </p:txBody>
      </p:sp>
      <p:sp>
        <p:nvSpPr>
          <p:cNvPr id="26" name="TextBox 25">
            <a:extLst>
              <a:ext uri="{FF2B5EF4-FFF2-40B4-BE49-F238E27FC236}">
                <a16:creationId xmlns:a16="http://schemas.microsoft.com/office/drawing/2014/main" id="{E14AD274-1EB5-47FE-B95B-5679A36B9689}"/>
              </a:ext>
            </a:extLst>
          </p:cNvPr>
          <p:cNvSpPr txBox="1"/>
          <p:nvPr/>
        </p:nvSpPr>
        <p:spPr>
          <a:xfrm>
            <a:off x="8217715" y="4892333"/>
            <a:ext cx="2314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 be nicer</a:t>
            </a:r>
          </a:p>
        </p:txBody>
      </p:sp>
      <p:sp>
        <p:nvSpPr>
          <p:cNvPr id="23" name="TextBox 22">
            <a:extLst>
              <a:ext uri="{FF2B5EF4-FFF2-40B4-BE49-F238E27FC236}">
                <a16:creationId xmlns:a16="http://schemas.microsoft.com/office/drawing/2014/main" id="{5B81012A-28F9-4FA8-B2A6-B10E711C5A33}"/>
              </a:ext>
            </a:extLst>
          </p:cNvPr>
          <p:cNvSpPr txBox="1"/>
          <p:nvPr/>
        </p:nvSpPr>
        <p:spPr>
          <a:xfrm>
            <a:off x="8183677" y="4363874"/>
            <a:ext cx="28975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 do everything better</a:t>
            </a:r>
          </a:p>
        </p:txBody>
      </p:sp>
      <p:sp>
        <p:nvSpPr>
          <p:cNvPr id="40" name="TextBox 39">
            <a:extLst>
              <a:ext uri="{FF2B5EF4-FFF2-40B4-BE49-F238E27FC236}">
                <a16:creationId xmlns:a16="http://schemas.microsoft.com/office/drawing/2014/main" id="{D7E3F954-BC1E-479A-BFCC-EADB867F0808}"/>
              </a:ext>
            </a:extLst>
          </p:cNvPr>
          <p:cNvSpPr txBox="1"/>
          <p:nvPr/>
        </p:nvSpPr>
        <p:spPr>
          <a:xfrm>
            <a:off x="5662052" y="4991124"/>
            <a:ext cx="2314246" cy="400110"/>
          </a:xfrm>
          <a:prstGeom prst="rect">
            <a:avLst/>
          </a:prstGeom>
          <a:noFill/>
        </p:spPr>
        <p:txBody>
          <a:bodyPr wrap="square" rtlCol="0">
            <a:spAutoFit/>
          </a:bodyPr>
          <a:lstStyle/>
          <a:p>
            <a:pPr algn="ctr"/>
            <a:r>
              <a:rPr lang="en-US" sz="2000" dirty="0">
                <a:solidFill>
                  <a:srgbClr val="115076"/>
                </a:solidFill>
              </a:rPr>
              <a:t>want / plan</a:t>
            </a:r>
            <a:endParaRPr lang="en-GB" sz="2000" dirty="0">
              <a:solidFill>
                <a:schemeClr val="accent5">
                  <a:lumMod val="50000"/>
                </a:schemeClr>
              </a:solidFill>
            </a:endParaRPr>
          </a:p>
        </p:txBody>
      </p:sp>
      <p:sp>
        <p:nvSpPr>
          <p:cNvPr id="41" name="TextBox 40">
            <a:extLst>
              <a:ext uri="{FF2B5EF4-FFF2-40B4-BE49-F238E27FC236}">
                <a16:creationId xmlns:a16="http://schemas.microsoft.com/office/drawing/2014/main" id="{856A7ED0-0DA6-4C56-9895-4D6CE59C803C}"/>
              </a:ext>
            </a:extLst>
          </p:cNvPr>
          <p:cNvSpPr txBox="1"/>
          <p:nvPr/>
        </p:nvSpPr>
        <p:spPr>
          <a:xfrm>
            <a:off x="5131674" y="5431101"/>
            <a:ext cx="3258050" cy="400110"/>
          </a:xfrm>
          <a:prstGeom prst="rect">
            <a:avLst/>
          </a:prstGeom>
          <a:noFill/>
        </p:spPr>
        <p:txBody>
          <a:bodyPr wrap="square" rtlCol="0">
            <a:spAutoFit/>
          </a:bodyPr>
          <a:lstStyle/>
          <a:p>
            <a:pPr algn="ctr"/>
            <a:r>
              <a:rPr lang="en-US" sz="2000" dirty="0">
                <a:solidFill>
                  <a:srgbClr val="115076"/>
                </a:solidFill>
              </a:rPr>
              <a:t> have the task / want</a:t>
            </a:r>
            <a:endParaRPr lang="en-GB" sz="2000" dirty="0">
              <a:solidFill>
                <a:schemeClr val="accent5">
                  <a:lumMod val="50000"/>
                </a:schemeClr>
              </a:solidFill>
            </a:endParaRPr>
          </a:p>
        </p:txBody>
      </p:sp>
      <p:sp>
        <p:nvSpPr>
          <p:cNvPr id="28" name="TextBox 27">
            <a:extLst>
              <a:ext uri="{FF2B5EF4-FFF2-40B4-BE49-F238E27FC236}">
                <a16:creationId xmlns:a16="http://schemas.microsoft.com/office/drawing/2014/main" id="{40A6BCE6-0DDC-495A-89B3-C2F08825E176}"/>
              </a:ext>
            </a:extLst>
          </p:cNvPr>
          <p:cNvSpPr txBox="1"/>
          <p:nvPr/>
        </p:nvSpPr>
        <p:spPr>
          <a:xfrm>
            <a:off x="8183677" y="5403653"/>
            <a:ext cx="39158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 spend more time with family</a:t>
            </a:r>
          </a:p>
        </p:txBody>
      </p:sp>
      <p:sp>
        <p:nvSpPr>
          <p:cNvPr id="30" name="TextBox 29">
            <a:extLst>
              <a:ext uri="{FF2B5EF4-FFF2-40B4-BE49-F238E27FC236}">
                <a16:creationId xmlns:a16="http://schemas.microsoft.com/office/drawing/2014/main" id="{CD81EBAE-DA27-49B9-9BE0-19B1EF51D5D0}"/>
              </a:ext>
            </a:extLst>
          </p:cNvPr>
          <p:cNvSpPr txBox="1"/>
          <p:nvPr/>
        </p:nvSpPr>
        <p:spPr>
          <a:xfrm>
            <a:off x="8183677" y="5903708"/>
            <a:ext cx="39499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 help more often at home</a:t>
            </a:r>
          </a:p>
        </p:txBody>
      </p:sp>
      <p:sp>
        <p:nvSpPr>
          <p:cNvPr id="42" name="TextBox 41">
            <a:extLst>
              <a:ext uri="{FF2B5EF4-FFF2-40B4-BE49-F238E27FC236}">
                <a16:creationId xmlns:a16="http://schemas.microsoft.com/office/drawing/2014/main" id="{7DF1F84D-36C7-4C74-A366-CCF59C0C033C}"/>
              </a:ext>
            </a:extLst>
          </p:cNvPr>
          <p:cNvSpPr txBox="1"/>
          <p:nvPr/>
        </p:nvSpPr>
        <p:spPr>
          <a:xfrm>
            <a:off x="5131674" y="5908426"/>
            <a:ext cx="3258050" cy="400110"/>
          </a:xfrm>
          <a:prstGeom prst="rect">
            <a:avLst/>
          </a:prstGeom>
          <a:noFill/>
        </p:spPr>
        <p:txBody>
          <a:bodyPr wrap="square" rtlCol="0">
            <a:spAutoFit/>
          </a:bodyPr>
          <a:lstStyle/>
          <a:p>
            <a:pPr algn="ctr"/>
            <a:r>
              <a:rPr lang="en-US" sz="2000" dirty="0">
                <a:solidFill>
                  <a:srgbClr val="115076"/>
                </a:solidFill>
              </a:rPr>
              <a:t> have the task / should</a:t>
            </a:r>
            <a:endParaRPr lang="en-GB" sz="2000" dirty="0">
              <a:solidFill>
                <a:schemeClr val="accent5">
                  <a:lumMod val="50000"/>
                </a:schemeClr>
              </a:solidFill>
            </a:endParaRPr>
          </a:p>
        </p:txBody>
      </p:sp>
      <p:sp>
        <p:nvSpPr>
          <p:cNvPr id="14" name="Cloud 13">
            <a:extLst>
              <a:ext uri="{FF2B5EF4-FFF2-40B4-BE49-F238E27FC236}">
                <a16:creationId xmlns:a16="http://schemas.microsoft.com/office/drawing/2014/main" id="{D6418D0D-A7F1-46B7-AF6A-0CF7D8EA662F}"/>
              </a:ext>
            </a:extLst>
          </p:cNvPr>
          <p:cNvSpPr/>
          <p:nvPr/>
        </p:nvSpPr>
        <p:spPr>
          <a:xfrm>
            <a:off x="3093589" y="2534605"/>
            <a:ext cx="1046128" cy="392064"/>
          </a:xfrm>
          <a:prstGeom prst="cloud">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loud 42">
            <a:extLst>
              <a:ext uri="{FF2B5EF4-FFF2-40B4-BE49-F238E27FC236}">
                <a16:creationId xmlns:a16="http://schemas.microsoft.com/office/drawing/2014/main" id="{1C63543B-A8C8-4157-96F9-05072145425F}"/>
              </a:ext>
            </a:extLst>
          </p:cNvPr>
          <p:cNvSpPr/>
          <p:nvPr/>
        </p:nvSpPr>
        <p:spPr>
          <a:xfrm>
            <a:off x="4490167" y="2921431"/>
            <a:ext cx="1046128" cy="392064"/>
          </a:xfrm>
          <a:prstGeom prst="cloud">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Cloud 43">
            <a:extLst>
              <a:ext uri="{FF2B5EF4-FFF2-40B4-BE49-F238E27FC236}">
                <a16:creationId xmlns:a16="http://schemas.microsoft.com/office/drawing/2014/main" id="{301994CA-BABB-4273-802F-41C4D119421C}"/>
              </a:ext>
            </a:extLst>
          </p:cNvPr>
          <p:cNvSpPr/>
          <p:nvPr/>
        </p:nvSpPr>
        <p:spPr>
          <a:xfrm>
            <a:off x="3755729" y="3193817"/>
            <a:ext cx="895467" cy="392064"/>
          </a:xfrm>
          <a:prstGeom prst="cloud">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Cloud 44">
            <a:extLst>
              <a:ext uri="{FF2B5EF4-FFF2-40B4-BE49-F238E27FC236}">
                <a16:creationId xmlns:a16="http://schemas.microsoft.com/office/drawing/2014/main" id="{0E2BED01-6806-4EF2-858A-E5F83881625F}"/>
              </a:ext>
            </a:extLst>
          </p:cNvPr>
          <p:cNvSpPr/>
          <p:nvPr/>
        </p:nvSpPr>
        <p:spPr>
          <a:xfrm>
            <a:off x="1471631" y="3890075"/>
            <a:ext cx="1442050" cy="438558"/>
          </a:xfrm>
          <a:prstGeom prst="cloud">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Cloud 45">
            <a:extLst>
              <a:ext uri="{FF2B5EF4-FFF2-40B4-BE49-F238E27FC236}">
                <a16:creationId xmlns:a16="http://schemas.microsoft.com/office/drawing/2014/main" id="{5FE56B11-13DC-49E0-B419-2958280EE403}"/>
              </a:ext>
            </a:extLst>
          </p:cNvPr>
          <p:cNvSpPr/>
          <p:nvPr/>
        </p:nvSpPr>
        <p:spPr>
          <a:xfrm>
            <a:off x="2846977" y="3920114"/>
            <a:ext cx="1442050" cy="438558"/>
          </a:xfrm>
          <a:prstGeom prst="cloud">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descr="text box hiding answer">
            <a:extLst>
              <a:ext uri="{FF2B5EF4-FFF2-40B4-BE49-F238E27FC236}">
                <a16:creationId xmlns:a16="http://schemas.microsoft.com/office/drawing/2014/main" id="{47EA96A2-7AA3-40C3-8B49-AA9A06ABAEA6}"/>
              </a:ext>
            </a:extLst>
          </p:cNvPr>
          <p:cNvSpPr txBox="1"/>
          <p:nvPr/>
        </p:nvSpPr>
        <p:spPr>
          <a:xfrm>
            <a:off x="8269554" y="4908780"/>
            <a:ext cx="1897339" cy="33185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8" name="TextBox 47" descr="text box hiding answer">
            <a:extLst>
              <a:ext uri="{FF2B5EF4-FFF2-40B4-BE49-F238E27FC236}">
                <a16:creationId xmlns:a16="http://schemas.microsoft.com/office/drawing/2014/main" id="{EC015CA7-30C8-42EA-AF94-99FC6B14D3FA}"/>
              </a:ext>
            </a:extLst>
          </p:cNvPr>
          <p:cNvSpPr txBox="1"/>
          <p:nvPr/>
        </p:nvSpPr>
        <p:spPr>
          <a:xfrm>
            <a:off x="8217714" y="5469625"/>
            <a:ext cx="3772819" cy="33117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descr="text box hiding answer">
            <a:extLst>
              <a:ext uri="{FF2B5EF4-FFF2-40B4-BE49-F238E27FC236}">
                <a16:creationId xmlns:a16="http://schemas.microsoft.com/office/drawing/2014/main" id="{67523736-B88F-4CBA-AC69-5CCB485A81F9}"/>
              </a:ext>
            </a:extLst>
          </p:cNvPr>
          <p:cNvSpPr txBox="1"/>
          <p:nvPr/>
        </p:nvSpPr>
        <p:spPr>
          <a:xfrm>
            <a:off x="8240942" y="5943829"/>
            <a:ext cx="3315644" cy="28723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2003A7D5-DE36-4F26-92D2-CA1D663B3AE9}"/>
              </a:ext>
            </a:extLst>
          </p:cNvPr>
          <p:cNvSpPr txBox="1"/>
          <p:nvPr/>
        </p:nvSpPr>
        <p:spPr>
          <a:xfrm>
            <a:off x="8269554" y="4454182"/>
            <a:ext cx="2897556" cy="26817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cxnSp>
        <p:nvCxnSpPr>
          <p:cNvPr id="16" name="Straight Connector 15">
            <a:extLst>
              <a:ext uri="{FF2B5EF4-FFF2-40B4-BE49-F238E27FC236}">
                <a16:creationId xmlns:a16="http://schemas.microsoft.com/office/drawing/2014/main" id="{A64892E1-7A26-4386-AEF4-6870E2BFEE99}"/>
              </a:ext>
            </a:extLst>
          </p:cNvPr>
          <p:cNvCxnSpPr/>
          <p:nvPr/>
        </p:nvCxnSpPr>
        <p:spPr>
          <a:xfrm>
            <a:off x="6834753" y="4671453"/>
            <a:ext cx="619932"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3A7335C-2F2B-4A9D-9C37-3746A8E68FCB}"/>
              </a:ext>
            </a:extLst>
          </p:cNvPr>
          <p:cNvCxnSpPr/>
          <p:nvPr/>
        </p:nvCxnSpPr>
        <p:spPr>
          <a:xfrm>
            <a:off x="6096000" y="5214953"/>
            <a:ext cx="619932"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99C87F-C4FD-4DF0-90F0-D51DC7C5C3EF}"/>
              </a:ext>
            </a:extLst>
          </p:cNvPr>
          <p:cNvCxnSpPr>
            <a:cxnSpLocks/>
          </p:cNvCxnSpPr>
          <p:nvPr/>
        </p:nvCxnSpPr>
        <p:spPr>
          <a:xfrm>
            <a:off x="5476068" y="5660762"/>
            <a:ext cx="1748401"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7FAC1EC-D5B4-423E-B140-30EC3FADF4A3}"/>
              </a:ext>
            </a:extLst>
          </p:cNvPr>
          <p:cNvCxnSpPr>
            <a:cxnSpLocks/>
          </p:cNvCxnSpPr>
          <p:nvPr/>
        </p:nvCxnSpPr>
        <p:spPr>
          <a:xfrm>
            <a:off x="7322374" y="6123945"/>
            <a:ext cx="861303"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972D2E2-E5A4-4481-9B3D-DEABB3B055C5}"/>
              </a:ext>
            </a:extLst>
          </p:cNvPr>
          <p:cNvSpPr/>
          <p:nvPr/>
        </p:nvSpPr>
        <p:spPr>
          <a:xfrm>
            <a:off x="7224469" y="3182483"/>
            <a:ext cx="6096000" cy="707886"/>
          </a:xfrm>
          <a:prstGeom prst="rect">
            <a:avLst/>
          </a:prstGeom>
        </p:spPr>
        <p:txBody>
          <a:bodyPr>
            <a:spAutoFit/>
          </a:bodyPr>
          <a:lstStyle/>
          <a:p>
            <a:r>
              <a:rPr lang="en-US" sz="2000" dirty="0" err="1">
                <a:solidFill>
                  <a:schemeClr val="accent5">
                    <a:lumMod val="50000"/>
                  </a:schemeClr>
                </a:solidFill>
              </a:rPr>
              <a:t>Wähle</a:t>
            </a:r>
            <a:r>
              <a:rPr lang="en-US" sz="2000" dirty="0">
                <a:solidFill>
                  <a:schemeClr val="accent5">
                    <a:lumMod val="50000"/>
                  </a:schemeClr>
                </a:solidFill>
              </a:rPr>
              <a:t> das </a:t>
            </a:r>
            <a:r>
              <a:rPr lang="en-US" sz="2000" dirty="0" err="1">
                <a:solidFill>
                  <a:schemeClr val="accent5">
                    <a:lumMod val="50000"/>
                  </a:schemeClr>
                </a:solidFill>
              </a:rPr>
              <a:t>richtige</a:t>
            </a:r>
            <a:r>
              <a:rPr lang="en-US" sz="2000" dirty="0">
                <a:solidFill>
                  <a:schemeClr val="accent5">
                    <a:lumMod val="50000"/>
                  </a:schemeClr>
                </a:solidFill>
              </a:rPr>
              <a:t> Verb </a:t>
            </a:r>
            <a:r>
              <a:rPr lang="en-US" sz="2000" dirty="0" err="1">
                <a:solidFill>
                  <a:schemeClr val="accent5">
                    <a:lumMod val="50000"/>
                  </a:schemeClr>
                </a:solidFill>
              </a:rPr>
              <a:t>aus.</a:t>
            </a:r>
            <a:r>
              <a:rPr lang="en-US" sz="2000" dirty="0">
                <a:solidFill>
                  <a:schemeClr val="accent5">
                    <a:lumMod val="50000"/>
                  </a:schemeClr>
                </a:solidFill>
              </a:rPr>
              <a:t> </a:t>
            </a:r>
            <a:br>
              <a:rPr lang="en-US" sz="2000" dirty="0">
                <a:solidFill>
                  <a:schemeClr val="accent5">
                    <a:lumMod val="50000"/>
                  </a:schemeClr>
                </a:solidFill>
              </a:rPr>
            </a:br>
            <a:r>
              <a:rPr lang="en-US" sz="2000" dirty="0">
                <a:solidFill>
                  <a:schemeClr val="accent5">
                    <a:lumMod val="50000"/>
                  </a:schemeClr>
                </a:solidFill>
              </a:rPr>
              <a:t>Was will Katja </a:t>
            </a:r>
            <a:r>
              <a:rPr lang="en-US" sz="2000" dirty="0" err="1">
                <a:solidFill>
                  <a:schemeClr val="accent5">
                    <a:lumMod val="50000"/>
                  </a:schemeClr>
                </a:solidFill>
              </a:rPr>
              <a:t>nächstes</a:t>
            </a:r>
            <a:r>
              <a:rPr lang="en-US" sz="2000" dirty="0">
                <a:solidFill>
                  <a:schemeClr val="accent5">
                    <a:lumMod val="50000"/>
                  </a:schemeClr>
                </a:solidFill>
              </a:rPr>
              <a:t> </a:t>
            </a:r>
            <a:r>
              <a:rPr lang="en-US" sz="2000" dirty="0" err="1">
                <a:solidFill>
                  <a:schemeClr val="accent5">
                    <a:lumMod val="50000"/>
                  </a:schemeClr>
                </a:solidFill>
              </a:rPr>
              <a:t>Jahr</a:t>
            </a:r>
            <a:r>
              <a:rPr lang="en-US" sz="2000" dirty="0">
                <a:solidFill>
                  <a:schemeClr val="accent5">
                    <a:lumMod val="50000"/>
                  </a:schemeClr>
                </a:solidFill>
              </a:rPr>
              <a:t> </a:t>
            </a:r>
            <a:r>
              <a:rPr lang="en-US" sz="2000" dirty="0" err="1">
                <a:solidFill>
                  <a:schemeClr val="accent5">
                    <a:lumMod val="50000"/>
                  </a:schemeClr>
                </a:solidFill>
              </a:rPr>
              <a:t>machen</a:t>
            </a:r>
            <a:r>
              <a:rPr lang="en-US" sz="2000" dirty="0">
                <a:solidFill>
                  <a:schemeClr val="accent5">
                    <a:lumMod val="50000"/>
                  </a:schemeClr>
                </a:solidFill>
              </a:rPr>
              <a:t>? </a:t>
            </a:r>
            <a:endParaRPr lang="en-GB" sz="2000" dirty="0">
              <a:solidFill>
                <a:schemeClr val="accent5">
                  <a:lumMod val="50000"/>
                </a:schemeClr>
              </a:solidFill>
            </a:endParaRPr>
          </a:p>
        </p:txBody>
      </p:sp>
      <p:sp>
        <p:nvSpPr>
          <p:cNvPr id="55" name="Speech Bubble: Rectangle with Corners Rounded 17">
            <a:extLst>
              <a:ext uri="{FF2B5EF4-FFF2-40B4-BE49-F238E27FC236}">
                <a16:creationId xmlns:a16="http://schemas.microsoft.com/office/drawing/2014/main" id="{83FB4B1E-3363-4B39-982A-5AC960A2E8D6}"/>
              </a:ext>
            </a:extLst>
          </p:cNvPr>
          <p:cNvSpPr/>
          <p:nvPr/>
        </p:nvSpPr>
        <p:spPr>
          <a:xfrm>
            <a:off x="9261502" y="1218931"/>
            <a:ext cx="2767631" cy="425465"/>
          </a:xfrm>
          <a:prstGeom prst="wedgeRoundRectCallout">
            <a:avLst>
              <a:gd name="adj1" fmla="val 20571"/>
              <a:gd name="adj2" fmla="val 50562"/>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*SMS – text message</a:t>
            </a:r>
          </a:p>
        </p:txBody>
      </p:sp>
    </p:spTree>
    <p:extLst>
      <p:ext uri="{BB962C8B-B14F-4D97-AF65-F5344CB8AC3E}">
        <p14:creationId xmlns:p14="http://schemas.microsoft.com/office/powerpoint/2010/main" val="120226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3" grpId="0" animBg="1"/>
      <p:bldP spid="44" grpId="0" animBg="1"/>
      <p:bldP spid="45" grpId="0" animBg="1"/>
      <p:bldP spid="46" grpId="0" animBg="1"/>
      <p:bldP spid="47" grpId="0" animBg="1"/>
      <p:bldP spid="48" grpId="0" animBg="1"/>
      <p:bldP spid="49"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9">
            <a:extLst>
              <a:ext uri="{FF2B5EF4-FFF2-40B4-BE49-F238E27FC236}">
                <a16:creationId xmlns:a16="http://schemas.microsoft.com/office/drawing/2014/main" id="{D70BB6C2-9257-43CA-A77F-F5F8354F161D}"/>
              </a:ext>
            </a:extLst>
          </p:cNvPr>
          <p:cNvGraphicFramePr>
            <a:graphicFrameLocks noGrp="1"/>
          </p:cNvGraphicFramePr>
          <p:nvPr>
            <p:extLst>
              <p:ext uri="{D42A27DB-BD31-4B8C-83A1-F6EECF244321}">
                <p14:modId xmlns:p14="http://schemas.microsoft.com/office/powerpoint/2010/main" val="3544054108"/>
              </p:ext>
            </p:extLst>
          </p:nvPr>
        </p:nvGraphicFramePr>
        <p:xfrm>
          <a:off x="605481" y="1295999"/>
          <a:ext cx="11351844" cy="4876209"/>
        </p:xfrm>
        <a:graphic>
          <a:graphicData uri="http://schemas.openxmlformats.org/drawingml/2006/table">
            <a:tbl>
              <a:tblPr firstRow="1" bandRow="1">
                <a:tableStyleId>{5940675A-B579-460E-94D1-54222C63F5DA}</a:tableStyleId>
              </a:tblPr>
              <a:tblGrid>
                <a:gridCol w="11351844">
                  <a:extLst>
                    <a:ext uri="{9D8B030D-6E8A-4147-A177-3AD203B41FA5}">
                      <a16:colId xmlns:a16="http://schemas.microsoft.com/office/drawing/2014/main" val="2560137162"/>
                    </a:ext>
                  </a:extLst>
                </a:gridCol>
              </a:tblGrid>
              <a:tr h="541801">
                <a:tc>
                  <a:txBody>
                    <a:bodyPr/>
                    <a:lstStyle/>
                    <a:p>
                      <a:r>
                        <a:rPr lang="en-GB" sz="2400" dirty="0">
                          <a:solidFill>
                            <a:srgbClr val="115076"/>
                          </a:solidFill>
                        </a:rPr>
                        <a:t>Wir </a:t>
                      </a:r>
                      <a:r>
                        <a:rPr lang="en-GB" sz="2400" dirty="0" err="1">
                          <a:solidFill>
                            <a:srgbClr val="115076"/>
                          </a:solidFill>
                        </a:rPr>
                        <a:t>geben</a:t>
                      </a:r>
                      <a:r>
                        <a:rPr lang="en-GB" sz="2400" dirty="0">
                          <a:solidFill>
                            <a:srgbClr val="115076"/>
                          </a:solidFill>
                        </a:rPr>
                        <a:t> </a:t>
                      </a:r>
                      <a:r>
                        <a:rPr lang="en-GB" sz="2400" dirty="0" err="1">
                          <a:solidFill>
                            <a:srgbClr val="115076"/>
                          </a:solidFill>
                        </a:rPr>
                        <a:t>einen</a:t>
                      </a:r>
                      <a:r>
                        <a:rPr lang="en-GB" sz="2400" dirty="0">
                          <a:solidFill>
                            <a:srgbClr val="115076"/>
                          </a:solidFill>
                        </a:rPr>
                        <a:t> Ball! </a:t>
                      </a:r>
                      <a:r>
                        <a:rPr lang="en-GB" sz="2400" dirty="0" err="1">
                          <a:solidFill>
                            <a:srgbClr val="115076"/>
                          </a:solidFill>
                        </a:rPr>
                        <a:t>sagt</a:t>
                      </a:r>
                      <a:r>
                        <a:rPr lang="en-GB" sz="2400" dirty="0">
                          <a:solidFill>
                            <a:srgbClr val="115076"/>
                          </a:solidFill>
                        </a:rPr>
                        <a:t> die </a:t>
                      </a:r>
                      <a:r>
                        <a:rPr lang="en-GB" sz="2400" dirty="0" err="1">
                          <a:solidFill>
                            <a:srgbClr val="115076"/>
                          </a:solidFill>
                        </a:rPr>
                        <a:t>Nachtigall</a:t>
                      </a:r>
                      <a:r>
                        <a:rPr lang="en-GB" sz="2400" dirty="0">
                          <a:solidFill>
                            <a:srgbClr val="115076"/>
                          </a:solidFill>
                        </a:rPr>
                        <a: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9824947"/>
                  </a:ext>
                </a:extLst>
              </a:tr>
              <a:tr h="541801">
                <a:tc>
                  <a:txBody>
                    <a:bodyPr/>
                    <a:lstStyle/>
                    <a:p>
                      <a:r>
                        <a:rPr lang="en-GB" sz="2400" dirty="0">
                          <a:solidFill>
                            <a:srgbClr val="115076"/>
                          </a:solidFill>
                        </a:rPr>
                        <a:t>So? </a:t>
                      </a:r>
                      <a:r>
                        <a:rPr lang="en-GB" sz="2400" dirty="0" err="1">
                          <a:solidFill>
                            <a:srgbClr val="115076"/>
                          </a:solidFill>
                        </a:rPr>
                        <a:t>sagt</a:t>
                      </a:r>
                      <a:r>
                        <a:rPr lang="en-GB" sz="2400" dirty="0">
                          <a:solidFill>
                            <a:srgbClr val="115076"/>
                          </a:solidFill>
                        </a:rPr>
                        <a:t> der </a:t>
                      </a:r>
                      <a:r>
                        <a:rPr lang="en-GB" sz="2400" dirty="0" err="1">
                          <a:solidFill>
                            <a:srgbClr val="115076"/>
                          </a:solidFill>
                        </a:rPr>
                        <a:t>Floh</a:t>
                      </a:r>
                      <a:r>
                        <a:rPr lang="en-GB" sz="2400" dirty="0">
                          <a:solidFill>
                            <a:srgbClr val="115076"/>
                          </a:solidFill>
                        </a:rPr>
                        <a: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8844654"/>
                  </a:ext>
                </a:extLst>
              </a:tr>
              <a:tr h="541801">
                <a:tc>
                  <a:txBody>
                    <a:bodyPr/>
                    <a:lstStyle/>
                    <a:p>
                      <a:r>
                        <a:rPr lang="en-GB" sz="2400" dirty="0">
                          <a:solidFill>
                            <a:srgbClr val="115076"/>
                          </a:solidFill>
                        </a:rPr>
                        <a:t>Was </a:t>
                      </a:r>
                      <a:r>
                        <a:rPr lang="en-GB" sz="2400" dirty="0" err="1">
                          <a:solidFill>
                            <a:srgbClr val="115076"/>
                          </a:solidFill>
                        </a:rPr>
                        <a:t>werden</a:t>
                      </a:r>
                      <a:r>
                        <a:rPr lang="en-GB" sz="2400" dirty="0">
                          <a:solidFill>
                            <a:srgbClr val="115076"/>
                          </a:solidFill>
                        </a:rPr>
                        <a:t> </a:t>
                      </a:r>
                      <a:r>
                        <a:rPr lang="en-GB" sz="2400" dirty="0" err="1">
                          <a:solidFill>
                            <a:srgbClr val="115076"/>
                          </a:solidFill>
                        </a:rPr>
                        <a:t>wir</a:t>
                      </a:r>
                      <a:r>
                        <a:rPr lang="en-GB" sz="2400" dirty="0">
                          <a:solidFill>
                            <a:srgbClr val="115076"/>
                          </a:solidFill>
                        </a:rPr>
                        <a:t> </a:t>
                      </a:r>
                      <a:r>
                        <a:rPr lang="en-GB" sz="2400" dirty="0" err="1">
                          <a:solidFill>
                            <a:srgbClr val="115076"/>
                          </a:solidFill>
                        </a:rPr>
                        <a:t>essen</a:t>
                      </a:r>
                      <a:r>
                        <a:rPr lang="en-GB" sz="2400" dirty="0">
                          <a:solidFill>
                            <a:srgbClr val="115076"/>
                          </a:solidFill>
                        </a:rPr>
                        <a:t>? </a:t>
                      </a:r>
                      <a:r>
                        <a:rPr lang="en-GB" sz="2400" dirty="0" err="1">
                          <a:solidFill>
                            <a:srgbClr val="115076"/>
                          </a:solidFill>
                        </a:rPr>
                        <a:t>fragen</a:t>
                      </a:r>
                      <a:r>
                        <a:rPr lang="en-GB" sz="2400" dirty="0">
                          <a:solidFill>
                            <a:srgbClr val="115076"/>
                          </a:solidFill>
                        </a:rPr>
                        <a:t> die </a:t>
                      </a:r>
                      <a:r>
                        <a:rPr lang="en-GB" sz="2400" dirty="0" err="1">
                          <a:solidFill>
                            <a:srgbClr val="115076"/>
                          </a:solidFill>
                        </a:rPr>
                        <a:t>Wespen</a:t>
                      </a:r>
                      <a:endParaRPr lang="en-GB" sz="2400" dirty="0">
                        <a:solidFill>
                          <a:srgbClr val="115076"/>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4194562"/>
                  </a:ext>
                </a:extLst>
              </a:tr>
              <a:tr h="541801">
                <a:tc>
                  <a:txBody>
                    <a:bodyPr/>
                    <a:lstStyle/>
                    <a:p>
                      <a:r>
                        <a:rPr lang="en-GB" sz="2400" dirty="0" err="1">
                          <a:solidFill>
                            <a:srgbClr val="115076"/>
                          </a:solidFill>
                        </a:rPr>
                        <a:t>Nudeln</a:t>
                      </a:r>
                      <a:r>
                        <a:rPr lang="en-GB" sz="2400" dirty="0">
                          <a:solidFill>
                            <a:srgbClr val="115076"/>
                          </a:solidFill>
                        </a:rPr>
                        <a:t>! </a:t>
                      </a:r>
                      <a:r>
                        <a:rPr lang="en-GB" sz="2400" dirty="0" err="1">
                          <a:solidFill>
                            <a:srgbClr val="115076"/>
                          </a:solidFill>
                        </a:rPr>
                        <a:t>sagen</a:t>
                      </a:r>
                      <a:r>
                        <a:rPr lang="en-GB" sz="2400" dirty="0">
                          <a:solidFill>
                            <a:srgbClr val="115076"/>
                          </a:solidFill>
                        </a:rPr>
                        <a:t> die </a:t>
                      </a:r>
                      <a:r>
                        <a:rPr lang="en-GB" sz="2400" dirty="0" err="1">
                          <a:solidFill>
                            <a:srgbClr val="115076"/>
                          </a:solidFill>
                        </a:rPr>
                        <a:t>Pudeln</a:t>
                      </a:r>
                      <a:r>
                        <a:rPr lang="en-GB" sz="2400" dirty="0">
                          <a:solidFill>
                            <a:srgbClr val="115076"/>
                          </a:solidFill>
                        </a:rPr>
                        <a: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8825362"/>
                  </a:ext>
                </a:extLst>
              </a:tr>
              <a:tr h="541801">
                <a:tc>
                  <a:txBody>
                    <a:bodyPr/>
                    <a:lstStyle/>
                    <a:p>
                      <a:r>
                        <a:rPr lang="en-GB" sz="2400" dirty="0">
                          <a:solidFill>
                            <a:srgbClr val="115076"/>
                          </a:solidFill>
                        </a:rPr>
                        <a:t>Was </a:t>
                      </a:r>
                      <a:r>
                        <a:rPr lang="en-GB" sz="2400" dirty="0" err="1">
                          <a:solidFill>
                            <a:srgbClr val="115076"/>
                          </a:solidFill>
                        </a:rPr>
                        <a:t>werden</a:t>
                      </a:r>
                      <a:r>
                        <a:rPr lang="en-GB" sz="2400" dirty="0">
                          <a:solidFill>
                            <a:srgbClr val="115076"/>
                          </a:solidFill>
                        </a:rPr>
                        <a:t> </a:t>
                      </a:r>
                      <a:r>
                        <a:rPr lang="en-GB" sz="2400" dirty="0" err="1">
                          <a:solidFill>
                            <a:srgbClr val="115076"/>
                          </a:solidFill>
                        </a:rPr>
                        <a:t>wir</a:t>
                      </a:r>
                      <a:r>
                        <a:rPr lang="en-GB" sz="2400" dirty="0">
                          <a:solidFill>
                            <a:srgbClr val="115076"/>
                          </a:solidFill>
                        </a:rPr>
                        <a:t> </a:t>
                      </a:r>
                      <a:r>
                        <a:rPr lang="en-GB" sz="2400" dirty="0" err="1">
                          <a:solidFill>
                            <a:srgbClr val="115076"/>
                          </a:solidFill>
                        </a:rPr>
                        <a:t>trinken</a:t>
                      </a:r>
                      <a:r>
                        <a:rPr lang="en-GB" sz="2400" dirty="0">
                          <a:solidFill>
                            <a:srgbClr val="115076"/>
                          </a:solidFill>
                        </a:rPr>
                        <a:t>? </a:t>
                      </a:r>
                      <a:r>
                        <a:rPr lang="en-GB" sz="2400" dirty="0" err="1">
                          <a:solidFill>
                            <a:srgbClr val="115076"/>
                          </a:solidFill>
                        </a:rPr>
                        <a:t>fragen</a:t>
                      </a:r>
                      <a:r>
                        <a:rPr lang="en-GB" sz="2400" dirty="0">
                          <a:solidFill>
                            <a:srgbClr val="115076"/>
                          </a:solidFill>
                        </a:rPr>
                        <a:t> die </a:t>
                      </a:r>
                      <a:r>
                        <a:rPr lang="en-GB" sz="2400" dirty="0" err="1">
                          <a:solidFill>
                            <a:srgbClr val="115076"/>
                          </a:solidFill>
                        </a:rPr>
                        <a:t>Finken</a:t>
                      </a:r>
                      <a:r>
                        <a:rPr lang="en-GB" sz="2400" dirty="0">
                          <a:solidFill>
                            <a:srgbClr val="115076"/>
                          </a:solidFill>
                        </a:rPr>
                        <a: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7629152"/>
                  </a:ext>
                </a:extLst>
              </a:tr>
              <a:tr h="541801">
                <a:tc>
                  <a:txBody>
                    <a:bodyPr/>
                    <a:lstStyle/>
                    <a:p>
                      <a:r>
                        <a:rPr lang="en-GB" sz="2400" dirty="0">
                          <a:solidFill>
                            <a:srgbClr val="115076"/>
                          </a:solidFill>
                        </a:rPr>
                        <a:t>Bier! </a:t>
                      </a:r>
                      <a:r>
                        <a:rPr lang="en-GB" sz="2400" dirty="0" err="1">
                          <a:solidFill>
                            <a:srgbClr val="115076"/>
                          </a:solidFill>
                        </a:rPr>
                        <a:t>sagt</a:t>
                      </a:r>
                      <a:r>
                        <a:rPr lang="en-GB" sz="2400" dirty="0">
                          <a:solidFill>
                            <a:srgbClr val="115076"/>
                          </a:solidFill>
                        </a:rPr>
                        <a:t> der Stier.</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6229861"/>
                  </a:ext>
                </a:extLst>
              </a:tr>
              <a:tr h="541801">
                <a:tc>
                  <a:txBody>
                    <a:bodyPr/>
                    <a:lstStyle/>
                    <a:p>
                      <a:r>
                        <a:rPr lang="en-GB" sz="2400" dirty="0" err="1">
                          <a:solidFill>
                            <a:srgbClr val="115076"/>
                          </a:solidFill>
                        </a:rPr>
                        <a:t>Nein</a:t>
                      </a:r>
                      <a:r>
                        <a:rPr lang="en-GB" sz="2400" dirty="0">
                          <a:solidFill>
                            <a:srgbClr val="115076"/>
                          </a:solidFill>
                        </a:rPr>
                        <a:t>! Wein! </a:t>
                      </a:r>
                      <a:r>
                        <a:rPr lang="en-GB" sz="2400" dirty="0" err="1">
                          <a:solidFill>
                            <a:srgbClr val="115076"/>
                          </a:solidFill>
                        </a:rPr>
                        <a:t>sagt</a:t>
                      </a:r>
                      <a:r>
                        <a:rPr lang="en-GB" sz="2400" dirty="0">
                          <a:solidFill>
                            <a:srgbClr val="115076"/>
                          </a:solidFill>
                        </a:rPr>
                        <a:t> das </a:t>
                      </a:r>
                      <a:r>
                        <a:rPr lang="en-GB" sz="2400" dirty="0" err="1">
                          <a:solidFill>
                            <a:srgbClr val="115076"/>
                          </a:solidFill>
                        </a:rPr>
                        <a:t>Schwein</a:t>
                      </a:r>
                      <a:r>
                        <a:rPr lang="en-GB" sz="2400" dirty="0">
                          <a:solidFill>
                            <a:srgbClr val="115076"/>
                          </a:solidFill>
                        </a:rPr>
                        <a: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5374747"/>
                  </a:ext>
                </a:extLst>
              </a:tr>
              <a:tr h="541801">
                <a:tc>
                  <a:txBody>
                    <a:bodyPr/>
                    <a:lstStyle/>
                    <a:p>
                      <a:r>
                        <a:rPr lang="en-GB" sz="2400" dirty="0">
                          <a:solidFill>
                            <a:srgbClr val="115076"/>
                          </a:solidFill>
                        </a:rPr>
                        <a:t>Wo </a:t>
                      </a:r>
                      <a:r>
                        <a:rPr lang="en-GB" sz="2400" dirty="0" err="1">
                          <a:solidFill>
                            <a:srgbClr val="115076"/>
                          </a:solidFill>
                        </a:rPr>
                        <a:t>werden</a:t>
                      </a:r>
                      <a:r>
                        <a:rPr lang="en-GB" sz="2400" dirty="0">
                          <a:solidFill>
                            <a:srgbClr val="115076"/>
                          </a:solidFill>
                        </a:rPr>
                        <a:t> </a:t>
                      </a:r>
                      <a:r>
                        <a:rPr lang="en-GB" sz="2400" dirty="0" err="1">
                          <a:solidFill>
                            <a:srgbClr val="115076"/>
                          </a:solidFill>
                        </a:rPr>
                        <a:t>wir</a:t>
                      </a:r>
                      <a:r>
                        <a:rPr lang="en-GB" sz="2400" dirty="0">
                          <a:solidFill>
                            <a:srgbClr val="115076"/>
                          </a:solidFill>
                        </a:rPr>
                        <a:t> </a:t>
                      </a:r>
                      <a:r>
                        <a:rPr lang="en-GB" sz="2400" dirty="0" err="1">
                          <a:solidFill>
                            <a:srgbClr val="115076"/>
                          </a:solidFill>
                        </a:rPr>
                        <a:t>tanzen</a:t>
                      </a:r>
                      <a:r>
                        <a:rPr lang="en-GB" sz="2400" dirty="0">
                          <a:solidFill>
                            <a:srgbClr val="115076"/>
                          </a:solidFill>
                        </a:rPr>
                        <a:t>? </a:t>
                      </a:r>
                      <a:r>
                        <a:rPr lang="en-GB" sz="2400" dirty="0" err="1">
                          <a:solidFill>
                            <a:srgbClr val="115076"/>
                          </a:solidFill>
                        </a:rPr>
                        <a:t>fragen</a:t>
                      </a:r>
                      <a:r>
                        <a:rPr lang="en-GB" sz="2400" dirty="0">
                          <a:solidFill>
                            <a:srgbClr val="115076"/>
                          </a:solidFill>
                        </a:rPr>
                        <a:t> die </a:t>
                      </a:r>
                      <a:r>
                        <a:rPr lang="en-GB" sz="2400" dirty="0" err="1">
                          <a:solidFill>
                            <a:srgbClr val="115076"/>
                          </a:solidFill>
                        </a:rPr>
                        <a:t>Wanzen</a:t>
                      </a:r>
                      <a:r>
                        <a:rPr lang="en-GB" sz="2400" dirty="0">
                          <a:solidFill>
                            <a:srgbClr val="115076"/>
                          </a:solidFill>
                        </a:rPr>
                        <a: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7100917"/>
                  </a:ext>
                </a:extLst>
              </a:tr>
              <a:tr h="541801">
                <a:tc>
                  <a:txBody>
                    <a:bodyPr/>
                    <a:lstStyle/>
                    <a:p>
                      <a:r>
                        <a:rPr lang="en-GB" sz="2400" dirty="0" err="1">
                          <a:solidFill>
                            <a:srgbClr val="115076"/>
                          </a:solidFill>
                        </a:rPr>
                        <a:t>Im</a:t>
                      </a:r>
                      <a:r>
                        <a:rPr lang="en-GB" sz="2400" dirty="0">
                          <a:solidFill>
                            <a:srgbClr val="115076"/>
                          </a:solidFill>
                        </a:rPr>
                        <a:t> Haus! </a:t>
                      </a:r>
                      <a:r>
                        <a:rPr lang="en-GB" sz="2400" dirty="0" err="1">
                          <a:solidFill>
                            <a:srgbClr val="115076"/>
                          </a:solidFill>
                        </a:rPr>
                        <a:t>sagt</a:t>
                      </a:r>
                      <a:r>
                        <a:rPr lang="en-GB" sz="2400" dirty="0">
                          <a:solidFill>
                            <a:srgbClr val="115076"/>
                          </a:solidFill>
                        </a:rPr>
                        <a:t> die Maus.</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871509"/>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26319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652354" y="342807"/>
            <a:ext cx="6532378"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die </a:t>
            </a:r>
            <a:r>
              <a:rPr lang="en-US" sz="2400" dirty="0" err="1">
                <a:solidFill>
                  <a:schemeClr val="accent5">
                    <a:lumMod val="50000"/>
                  </a:schemeClr>
                </a:solidFill>
              </a:rPr>
              <a:t>fehlenden</a:t>
            </a:r>
            <a:r>
              <a:rPr lang="en-US" sz="2400" dirty="0">
                <a:solidFill>
                  <a:schemeClr val="accent5">
                    <a:lumMod val="50000"/>
                  </a:schemeClr>
                </a:solidFill>
              </a:rPr>
              <a:t> </a:t>
            </a:r>
            <a:r>
              <a:rPr lang="en-US" sz="2400" dirty="0" err="1">
                <a:solidFill>
                  <a:schemeClr val="accent5">
                    <a:lumMod val="50000"/>
                  </a:schemeClr>
                </a:solidFill>
              </a:rPr>
              <a:t>Wörter</a:t>
            </a:r>
            <a:r>
              <a:rPr lang="en-US" sz="2400" dirty="0">
                <a:solidFill>
                  <a:schemeClr val="accent5">
                    <a:lumMod val="50000"/>
                  </a:schemeClr>
                </a:solidFill>
              </a:rPr>
              <a:t> auf.</a:t>
            </a:r>
          </a:p>
        </p:txBody>
      </p:sp>
      <p:pic>
        <p:nvPicPr>
          <p:cNvPr id="10" name="Picture 9" descr="A picture containing map&#10;&#10;Description automatically generated">
            <a:extLst>
              <a:ext uri="{FF2B5EF4-FFF2-40B4-BE49-F238E27FC236}">
                <a16:creationId xmlns:a16="http://schemas.microsoft.com/office/drawing/2014/main" id="{03526E34-E845-41F4-A52A-82EAC389E0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735" y="1001890"/>
            <a:ext cx="1143102" cy="808847"/>
          </a:xfrm>
          <a:prstGeom prst="rect">
            <a:avLst/>
          </a:prstGeom>
        </p:spPr>
      </p:pic>
      <p:pic>
        <p:nvPicPr>
          <p:cNvPr id="12" name="Picture 11">
            <a:extLst>
              <a:ext uri="{FF2B5EF4-FFF2-40B4-BE49-F238E27FC236}">
                <a16:creationId xmlns:a16="http://schemas.microsoft.com/office/drawing/2014/main" id="{67F32911-F4BF-44B8-BE3D-5B068E51E8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4292" y="1706837"/>
            <a:ext cx="1645757" cy="12046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C75E5771-BFD6-4A2A-AC91-748AA174BC4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58577" y="4958195"/>
            <a:ext cx="1645757" cy="721328"/>
          </a:xfrm>
          <a:prstGeom prst="rect">
            <a:avLst/>
          </a:prstGeom>
        </p:spPr>
      </p:pic>
      <p:pic>
        <p:nvPicPr>
          <p:cNvPr id="16" name="Picture 15" descr="Map&#10;&#10;Description automatically generated">
            <a:extLst>
              <a:ext uri="{FF2B5EF4-FFF2-40B4-BE49-F238E27FC236}">
                <a16:creationId xmlns:a16="http://schemas.microsoft.com/office/drawing/2014/main" id="{9CC737DB-1ABF-4F60-9C0C-7527524D40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5880" y="3335295"/>
            <a:ext cx="1480235" cy="698213"/>
          </a:xfrm>
          <a:prstGeom prst="rect">
            <a:avLst/>
          </a:prstGeom>
        </p:spPr>
      </p:pic>
      <p:pic>
        <p:nvPicPr>
          <p:cNvPr id="18" name="Picture 17" descr="Map&#10;&#10;Description automatically generated">
            <a:extLst>
              <a:ext uri="{FF2B5EF4-FFF2-40B4-BE49-F238E27FC236}">
                <a16:creationId xmlns:a16="http://schemas.microsoft.com/office/drawing/2014/main" id="{25E95965-70A7-4902-853C-CD513D288BF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18710" y="5537652"/>
            <a:ext cx="939417" cy="713212"/>
          </a:xfrm>
          <a:prstGeom prst="rect">
            <a:avLst/>
          </a:prstGeom>
        </p:spPr>
      </p:pic>
      <p:pic>
        <p:nvPicPr>
          <p:cNvPr id="20" name="Picture 19">
            <a:extLst>
              <a:ext uri="{FF2B5EF4-FFF2-40B4-BE49-F238E27FC236}">
                <a16:creationId xmlns:a16="http://schemas.microsoft.com/office/drawing/2014/main" id="{F1F69AD6-D8B9-48A5-AEB8-15B4060C87F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67748" y="4359462"/>
            <a:ext cx="1027310" cy="762977"/>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64FD99CE-8CA6-4B33-8762-CF802BB289C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53850" y="1782391"/>
            <a:ext cx="582073" cy="612434"/>
          </a:xfrm>
          <a:prstGeom prst="rect">
            <a:avLst/>
          </a:prstGeom>
        </p:spPr>
      </p:pic>
      <p:sp>
        <p:nvSpPr>
          <p:cNvPr id="31" name="Rectangle: Rounded Corners 30">
            <a:extLst>
              <a:ext uri="{FF2B5EF4-FFF2-40B4-BE49-F238E27FC236}">
                <a16:creationId xmlns:a16="http://schemas.microsoft.com/office/drawing/2014/main" id="{9F4C6907-CD52-4FC5-96D3-3418AD705DB6}"/>
              </a:ext>
            </a:extLst>
          </p:cNvPr>
          <p:cNvSpPr/>
          <p:nvPr/>
        </p:nvSpPr>
        <p:spPr>
          <a:xfrm>
            <a:off x="5179820" y="1312001"/>
            <a:ext cx="2678580"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_ _ _ _ _ _ _ _ _ _,</a:t>
            </a:r>
          </a:p>
        </p:txBody>
      </p:sp>
      <p:sp>
        <p:nvSpPr>
          <p:cNvPr id="32" name="Rectangle: Rounded Corners 31">
            <a:extLst>
              <a:ext uri="{FF2B5EF4-FFF2-40B4-BE49-F238E27FC236}">
                <a16:creationId xmlns:a16="http://schemas.microsoft.com/office/drawing/2014/main" id="{2950E889-C43F-4626-8FAC-E541B33D6F1F}"/>
              </a:ext>
            </a:extLst>
          </p:cNvPr>
          <p:cNvSpPr/>
          <p:nvPr/>
        </p:nvSpPr>
        <p:spPr>
          <a:xfrm>
            <a:off x="2552159" y="1857775"/>
            <a:ext cx="1255748"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_ _ _ _.</a:t>
            </a:r>
          </a:p>
        </p:txBody>
      </p:sp>
      <p:sp>
        <p:nvSpPr>
          <p:cNvPr id="33" name="Rectangle: Rounded Corners 32">
            <a:extLst>
              <a:ext uri="{FF2B5EF4-FFF2-40B4-BE49-F238E27FC236}">
                <a16:creationId xmlns:a16="http://schemas.microsoft.com/office/drawing/2014/main" id="{292C1EFA-9EE3-4837-9955-3AEB6C5ED652}"/>
              </a:ext>
            </a:extLst>
          </p:cNvPr>
          <p:cNvSpPr/>
          <p:nvPr/>
        </p:nvSpPr>
        <p:spPr>
          <a:xfrm>
            <a:off x="5822301" y="2402700"/>
            <a:ext cx="1740034"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_ _ _ _ _ _.</a:t>
            </a:r>
          </a:p>
        </p:txBody>
      </p:sp>
      <p:sp>
        <p:nvSpPr>
          <p:cNvPr id="34" name="Rectangle: Rounded Corners 33">
            <a:extLst>
              <a:ext uri="{FF2B5EF4-FFF2-40B4-BE49-F238E27FC236}">
                <a16:creationId xmlns:a16="http://schemas.microsoft.com/office/drawing/2014/main" id="{48EA6AF3-ACA1-4D57-817B-13EFBD849D19}"/>
              </a:ext>
            </a:extLst>
          </p:cNvPr>
          <p:cNvSpPr/>
          <p:nvPr/>
        </p:nvSpPr>
        <p:spPr>
          <a:xfrm>
            <a:off x="3491615" y="2986162"/>
            <a:ext cx="1740034"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_ _ _ _ _ _.</a:t>
            </a:r>
          </a:p>
        </p:txBody>
      </p:sp>
      <p:sp>
        <p:nvSpPr>
          <p:cNvPr id="35" name="Rectangle: Rounded Corners 34">
            <a:extLst>
              <a:ext uri="{FF2B5EF4-FFF2-40B4-BE49-F238E27FC236}">
                <a16:creationId xmlns:a16="http://schemas.microsoft.com/office/drawing/2014/main" id="{A47AB554-D352-4692-88F4-61971C1500B1}"/>
              </a:ext>
            </a:extLst>
          </p:cNvPr>
          <p:cNvSpPr/>
          <p:nvPr/>
        </p:nvSpPr>
        <p:spPr>
          <a:xfrm>
            <a:off x="5918543" y="3503270"/>
            <a:ext cx="1740034"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_ _ _ _ _ _.</a:t>
            </a:r>
          </a:p>
        </p:txBody>
      </p:sp>
      <p:pic>
        <p:nvPicPr>
          <p:cNvPr id="22" name="Picture 21" descr="Map&#10;&#10;Description automatically generated">
            <a:extLst>
              <a:ext uri="{FF2B5EF4-FFF2-40B4-BE49-F238E27FC236}">
                <a16:creationId xmlns:a16="http://schemas.microsoft.com/office/drawing/2014/main" id="{BE054CF4-9875-4923-9896-417CD2BF061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56369" y="2812871"/>
            <a:ext cx="1377674" cy="880808"/>
          </a:xfrm>
          <a:prstGeom prst="rect">
            <a:avLst/>
          </a:prstGeom>
        </p:spPr>
      </p:pic>
      <p:sp>
        <p:nvSpPr>
          <p:cNvPr id="36" name="Rectangle: Rounded Corners 35">
            <a:extLst>
              <a:ext uri="{FF2B5EF4-FFF2-40B4-BE49-F238E27FC236}">
                <a16:creationId xmlns:a16="http://schemas.microsoft.com/office/drawing/2014/main" id="{BE4F5DFA-6FBD-405D-B1ED-D4F6551942F3}"/>
              </a:ext>
            </a:extLst>
          </p:cNvPr>
          <p:cNvSpPr/>
          <p:nvPr/>
        </p:nvSpPr>
        <p:spPr>
          <a:xfrm>
            <a:off x="2631989" y="4033508"/>
            <a:ext cx="1480235"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_ _ _ _ _.</a:t>
            </a:r>
          </a:p>
        </p:txBody>
      </p:sp>
      <p:sp>
        <p:nvSpPr>
          <p:cNvPr id="37" name="Rectangle: Rounded Corners 36">
            <a:extLst>
              <a:ext uri="{FF2B5EF4-FFF2-40B4-BE49-F238E27FC236}">
                <a16:creationId xmlns:a16="http://schemas.microsoft.com/office/drawing/2014/main" id="{4322B192-69A1-476F-97EE-9E21B274DA38}"/>
              </a:ext>
            </a:extLst>
          </p:cNvPr>
          <p:cNvSpPr/>
          <p:nvPr/>
        </p:nvSpPr>
        <p:spPr>
          <a:xfrm>
            <a:off x="3727886" y="4558449"/>
            <a:ext cx="1892434"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_ _ _ _ _ _ _.</a:t>
            </a:r>
          </a:p>
        </p:txBody>
      </p:sp>
      <p:pic>
        <p:nvPicPr>
          <p:cNvPr id="8" name="Picture 7" descr="A picture containing text&#10;&#10;Description automatically generated">
            <a:extLst>
              <a:ext uri="{FF2B5EF4-FFF2-40B4-BE49-F238E27FC236}">
                <a16:creationId xmlns:a16="http://schemas.microsoft.com/office/drawing/2014/main" id="{F8DE8FF7-12AD-4164-BF30-5689FDF9DD9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33986" y="3836215"/>
            <a:ext cx="1480235" cy="904736"/>
          </a:xfrm>
          <a:prstGeom prst="rect">
            <a:avLst/>
          </a:prstGeom>
        </p:spPr>
      </p:pic>
      <p:sp>
        <p:nvSpPr>
          <p:cNvPr id="38" name="Rectangle: Rounded Corners 37">
            <a:extLst>
              <a:ext uri="{FF2B5EF4-FFF2-40B4-BE49-F238E27FC236}">
                <a16:creationId xmlns:a16="http://schemas.microsoft.com/office/drawing/2014/main" id="{0DD0048F-0936-4A26-8630-3CA57BA49EBD}"/>
              </a:ext>
            </a:extLst>
          </p:cNvPr>
          <p:cNvSpPr/>
          <p:nvPr/>
        </p:nvSpPr>
        <p:spPr>
          <a:xfrm>
            <a:off x="5811305" y="5088026"/>
            <a:ext cx="1740034"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_ _ _ _ _ _.</a:t>
            </a:r>
          </a:p>
        </p:txBody>
      </p:sp>
      <p:sp>
        <p:nvSpPr>
          <p:cNvPr id="39" name="Rectangle: Rounded Corners 38">
            <a:extLst>
              <a:ext uri="{FF2B5EF4-FFF2-40B4-BE49-F238E27FC236}">
                <a16:creationId xmlns:a16="http://schemas.microsoft.com/office/drawing/2014/main" id="{A0A39BD9-8687-471F-BB89-1D356FB10034}"/>
              </a:ext>
            </a:extLst>
          </p:cNvPr>
          <p:cNvSpPr/>
          <p:nvPr/>
        </p:nvSpPr>
        <p:spPr>
          <a:xfrm>
            <a:off x="3241035" y="5668148"/>
            <a:ext cx="1377675"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_ _ _ _.</a:t>
            </a:r>
          </a:p>
        </p:txBody>
      </p:sp>
      <p:sp>
        <p:nvSpPr>
          <p:cNvPr id="42" name="Action Button: Custom 16">
            <a:hlinkClick r:id="" action="ppaction://noaction" highlightClick="1">
              <a:snd r:embed="rId16" name="8.3.2.5 Slide 2 1.wav"/>
            </a:hlinkClick>
            <a:extLst>
              <a:ext uri="{FF2B5EF4-FFF2-40B4-BE49-F238E27FC236}">
                <a16:creationId xmlns:a16="http://schemas.microsoft.com/office/drawing/2014/main" id="{83F0446E-836F-4E7D-A273-AD56012F6F98}"/>
              </a:ext>
            </a:extLst>
          </p:cNvPr>
          <p:cNvSpPr/>
          <p:nvPr/>
        </p:nvSpPr>
        <p:spPr>
          <a:xfrm>
            <a:off x="94127" y="135364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3" name="Action Button: Custom 16">
            <a:hlinkClick r:id="" action="ppaction://noaction" highlightClick="1">
              <a:snd r:embed="rId17" name="8.3.2.5 Slide 2 2.wav"/>
            </a:hlinkClick>
            <a:extLst>
              <a:ext uri="{FF2B5EF4-FFF2-40B4-BE49-F238E27FC236}">
                <a16:creationId xmlns:a16="http://schemas.microsoft.com/office/drawing/2014/main" id="{4C068EDC-6C5B-475C-BAA6-172CADF3AC4A}"/>
              </a:ext>
            </a:extLst>
          </p:cNvPr>
          <p:cNvSpPr/>
          <p:nvPr/>
        </p:nvSpPr>
        <p:spPr>
          <a:xfrm>
            <a:off x="94127" y="190019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4" name="Action Button: Custom 16">
            <a:hlinkClick r:id="" action="ppaction://noaction" highlightClick="1">
              <a:snd r:embed="rId18" name="8.3.2.5 Slide 2 3.wav"/>
            </a:hlinkClick>
            <a:extLst>
              <a:ext uri="{FF2B5EF4-FFF2-40B4-BE49-F238E27FC236}">
                <a16:creationId xmlns:a16="http://schemas.microsoft.com/office/drawing/2014/main" id="{92E8E9FF-0323-4624-A008-A22109590DA8}"/>
              </a:ext>
            </a:extLst>
          </p:cNvPr>
          <p:cNvSpPr/>
          <p:nvPr/>
        </p:nvSpPr>
        <p:spPr>
          <a:xfrm>
            <a:off x="101159" y="246990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5" name="Action Button: Custom 16">
            <a:hlinkClick r:id="" action="ppaction://noaction" highlightClick="1">
              <a:snd r:embed="rId19" name="8.3.2.5 Slide 2 4.wav"/>
            </a:hlinkClick>
            <a:extLst>
              <a:ext uri="{FF2B5EF4-FFF2-40B4-BE49-F238E27FC236}">
                <a16:creationId xmlns:a16="http://schemas.microsoft.com/office/drawing/2014/main" id="{C8C85991-17CA-423E-9267-7A00359C1CB3}"/>
              </a:ext>
            </a:extLst>
          </p:cNvPr>
          <p:cNvSpPr/>
          <p:nvPr/>
        </p:nvSpPr>
        <p:spPr>
          <a:xfrm>
            <a:off x="92049" y="300199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6" name="Action Button: Custom 16">
            <a:hlinkClick r:id="" action="ppaction://noaction" highlightClick="1">
              <a:snd r:embed="rId20" name="8.3.2.5 Slide 2 5.wav"/>
            </a:hlinkClick>
            <a:extLst>
              <a:ext uri="{FF2B5EF4-FFF2-40B4-BE49-F238E27FC236}">
                <a16:creationId xmlns:a16="http://schemas.microsoft.com/office/drawing/2014/main" id="{C1A64DF8-145E-44E1-B7E1-0173585BC63C}"/>
              </a:ext>
            </a:extLst>
          </p:cNvPr>
          <p:cNvSpPr/>
          <p:nvPr/>
        </p:nvSpPr>
        <p:spPr>
          <a:xfrm>
            <a:off x="101159" y="352274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7" name="Action Button: Custom 16">
            <a:hlinkClick r:id="" action="ppaction://noaction" highlightClick="1">
              <a:snd r:embed="rId21" name="8.3.2.5 Slide 2 6.wav"/>
            </a:hlinkClick>
            <a:extLst>
              <a:ext uri="{FF2B5EF4-FFF2-40B4-BE49-F238E27FC236}">
                <a16:creationId xmlns:a16="http://schemas.microsoft.com/office/drawing/2014/main" id="{35DDA844-3CC6-4575-8A63-B39E571946B3}"/>
              </a:ext>
            </a:extLst>
          </p:cNvPr>
          <p:cNvSpPr/>
          <p:nvPr/>
        </p:nvSpPr>
        <p:spPr>
          <a:xfrm>
            <a:off x="94938" y="40689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8" name="Action Button: Custom 16">
            <a:hlinkClick r:id="" action="ppaction://noaction" highlightClick="1">
              <a:snd r:embed="rId22" name="8.3.2.5 Slide 2 7.wav"/>
            </a:hlinkClick>
            <a:extLst>
              <a:ext uri="{FF2B5EF4-FFF2-40B4-BE49-F238E27FC236}">
                <a16:creationId xmlns:a16="http://schemas.microsoft.com/office/drawing/2014/main" id="{8BD53CFF-CF4F-42CC-AD74-A5A179217D48}"/>
              </a:ext>
            </a:extLst>
          </p:cNvPr>
          <p:cNvSpPr/>
          <p:nvPr/>
        </p:nvSpPr>
        <p:spPr>
          <a:xfrm>
            <a:off x="101159" y="461448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9" name="Action Button: Custom 16">
            <a:hlinkClick r:id="" action="ppaction://noaction" highlightClick="1">
              <a:snd r:embed="rId23" name="8.3.2.5 Slide 2 8.wav"/>
            </a:hlinkClick>
            <a:extLst>
              <a:ext uri="{FF2B5EF4-FFF2-40B4-BE49-F238E27FC236}">
                <a16:creationId xmlns:a16="http://schemas.microsoft.com/office/drawing/2014/main" id="{E5DDABD1-5551-4D22-8044-45AFEDB5C660}"/>
              </a:ext>
            </a:extLst>
          </p:cNvPr>
          <p:cNvSpPr/>
          <p:nvPr/>
        </p:nvSpPr>
        <p:spPr>
          <a:xfrm>
            <a:off x="92049" y="51390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0" name="Action Button: Custom 16">
            <a:hlinkClick r:id="" action="ppaction://noaction" highlightClick="1">
              <a:snd r:embed="rId24" name="8.3.2.5 Slide 2 9.wav"/>
            </a:hlinkClick>
            <a:extLst>
              <a:ext uri="{FF2B5EF4-FFF2-40B4-BE49-F238E27FC236}">
                <a16:creationId xmlns:a16="http://schemas.microsoft.com/office/drawing/2014/main" id="{E59DB984-964A-413B-AEC2-C46CFCAF72A4}"/>
              </a:ext>
            </a:extLst>
          </p:cNvPr>
          <p:cNvSpPr/>
          <p:nvPr/>
        </p:nvSpPr>
        <p:spPr>
          <a:xfrm>
            <a:off x="101159" y="570621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pic>
        <p:nvPicPr>
          <p:cNvPr id="6" name="8.3.2.5 Slide 2 normal speed">
            <a:hlinkClick r:id="" action="ppaction://media"/>
            <a:extLst>
              <a:ext uri="{FF2B5EF4-FFF2-40B4-BE49-F238E27FC236}">
                <a16:creationId xmlns:a16="http://schemas.microsoft.com/office/drawing/2014/main" id="{FE7481A4-55C3-478D-AD93-B0F41EBB67A7}"/>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0763951" y="5466672"/>
            <a:ext cx="425701" cy="425701"/>
          </a:xfrm>
          <a:prstGeom prst="rect">
            <a:avLst/>
          </a:prstGeom>
        </p:spPr>
      </p:pic>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28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6"/>
                </p:tgtEl>
              </p:cMediaNode>
            </p:audio>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Arrow: Curved Down 10">
            <a:extLst>
              <a:ext uri="{FF2B5EF4-FFF2-40B4-BE49-F238E27FC236}">
                <a16:creationId xmlns:a16="http://schemas.microsoft.com/office/drawing/2014/main" id="{B5763ED7-35E2-4627-B497-950EC87F5919}"/>
              </a:ext>
            </a:extLst>
          </p:cNvPr>
          <p:cNvSpPr/>
          <p:nvPr/>
        </p:nvSpPr>
        <p:spPr>
          <a:xfrm>
            <a:off x="3786969" y="332995"/>
            <a:ext cx="1572980" cy="46916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93" y="62725"/>
            <a:ext cx="3924266" cy="869950"/>
          </a:xfrm>
          <a:prstGeom prst="rect">
            <a:avLst/>
          </a:prstGeom>
        </p:spPr>
      </p:pic>
      <p:sp>
        <p:nvSpPr>
          <p:cNvPr id="4" name="Title 3"/>
          <p:cNvSpPr>
            <a:spLocks noGrp="1"/>
          </p:cNvSpPr>
          <p:nvPr>
            <p:ph type="title"/>
          </p:nvPr>
        </p:nvSpPr>
        <p:spPr>
          <a:xfrm>
            <a:off x="0" y="93580"/>
            <a:ext cx="3745089" cy="707849"/>
          </a:xfrm>
        </p:spPr>
        <p:txBody>
          <a:bodyPr>
            <a:normAutofit fontScale="90000"/>
          </a:bodyPr>
          <a:lstStyle/>
          <a:p>
            <a:r>
              <a:rPr lang="en-GB" sz="3600" b="1" dirty="0" err="1">
                <a:solidFill>
                  <a:schemeClr val="bg1"/>
                </a:solidFill>
              </a:rPr>
              <a:t>Paulas</a:t>
            </a:r>
            <a:r>
              <a:rPr lang="en-GB" sz="3600" b="1" dirty="0">
                <a:solidFill>
                  <a:schemeClr val="bg1"/>
                </a:solidFill>
              </a:rPr>
              <a:t> </a:t>
            </a:r>
            <a:r>
              <a:rPr lang="en-GB" sz="3600" b="1" dirty="0" err="1">
                <a:solidFill>
                  <a:schemeClr val="bg1"/>
                </a:solidFill>
              </a:rPr>
              <a:t>Jahr</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81233" y="184800"/>
            <a:ext cx="909301" cy="36938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44D32057-1ADE-4056-899D-4644D3E022AC}"/>
              </a:ext>
            </a:extLst>
          </p:cNvPr>
          <p:cNvSpPr txBox="1"/>
          <p:nvPr/>
        </p:nvSpPr>
        <p:spPr>
          <a:xfrm>
            <a:off x="1124112" y="1188659"/>
            <a:ext cx="1969476" cy="400110"/>
          </a:xfrm>
          <a:prstGeom prst="rect">
            <a:avLst/>
          </a:prstGeom>
          <a:noFill/>
        </p:spPr>
        <p:txBody>
          <a:bodyPr wrap="square" rtlCol="0">
            <a:spAutoFit/>
          </a:bodyPr>
          <a:lstStyle/>
          <a:p>
            <a:pPr algn="l"/>
            <a:r>
              <a:rPr lang="en-US" sz="2000" dirty="0" err="1">
                <a:solidFill>
                  <a:schemeClr val="accent5">
                    <a:lumMod val="50000"/>
                  </a:schemeClr>
                </a:solidFill>
              </a:rPr>
              <a:t>Letztes</a:t>
            </a:r>
            <a:r>
              <a:rPr lang="en-US" sz="2000" dirty="0">
                <a:solidFill>
                  <a:schemeClr val="accent5">
                    <a:lumMod val="50000"/>
                  </a:schemeClr>
                </a:solidFill>
              </a:rPr>
              <a:t> </a:t>
            </a:r>
            <a:r>
              <a:rPr lang="en-US" sz="2000" dirty="0" err="1">
                <a:solidFill>
                  <a:schemeClr val="accent5">
                    <a:lumMod val="50000"/>
                  </a:schemeClr>
                </a:solidFill>
              </a:rPr>
              <a:t>Jahr</a:t>
            </a:r>
            <a:endParaRPr lang="en-GB" sz="2000" dirty="0">
              <a:solidFill>
                <a:schemeClr val="accent5">
                  <a:lumMod val="50000"/>
                </a:schemeClr>
              </a:solidFill>
            </a:endParaRPr>
          </a:p>
        </p:txBody>
      </p:sp>
      <p:sp>
        <p:nvSpPr>
          <p:cNvPr id="10" name="TextBox 9">
            <a:extLst>
              <a:ext uri="{FF2B5EF4-FFF2-40B4-BE49-F238E27FC236}">
                <a16:creationId xmlns:a16="http://schemas.microsoft.com/office/drawing/2014/main" id="{132963CB-F849-4BBF-89B1-F735AD8E94A5}"/>
              </a:ext>
            </a:extLst>
          </p:cNvPr>
          <p:cNvSpPr txBox="1"/>
          <p:nvPr/>
        </p:nvSpPr>
        <p:spPr>
          <a:xfrm>
            <a:off x="6446988" y="864988"/>
            <a:ext cx="1495318" cy="707886"/>
          </a:xfrm>
          <a:prstGeom prst="rect">
            <a:avLst/>
          </a:prstGeom>
          <a:noFill/>
        </p:spPr>
        <p:txBody>
          <a:bodyPr wrap="square" rtlCol="0">
            <a:spAutoFit/>
          </a:bodyPr>
          <a:lstStyle/>
          <a:p>
            <a:pPr algn="l"/>
            <a:r>
              <a:rPr lang="en-US" sz="2000" dirty="0" err="1">
                <a:solidFill>
                  <a:schemeClr val="accent5">
                    <a:lumMod val="50000"/>
                  </a:schemeClr>
                </a:solidFill>
              </a:rPr>
              <a:t>Nächstes</a:t>
            </a:r>
            <a:r>
              <a:rPr lang="en-US" sz="2000" dirty="0">
                <a:solidFill>
                  <a:schemeClr val="accent5">
                    <a:lumMod val="50000"/>
                  </a:schemeClr>
                </a:solidFill>
              </a:rPr>
              <a:t> </a:t>
            </a:r>
            <a:r>
              <a:rPr lang="en-US" sz="2000" dirty="0" err="1">
                <a:solidFill>
                  <a:schemeClr val="accent5">
                    <a:lumMod val="50000"/>
                  </a:schemeClr>
                </a:solidFill>
              </a:rPr>
              <a:t>Jahr</a:t>
            </a:r>
            <a:r>
              <a:rPr lang="en-US" sz="2000" dirty="0">
                <a:solidFill>
                  <a:schemeClr val="accent5">
                    <a:lumMod val="50000"/>
                  </a:schemeClr>
                </a:solidFill>
              </a:rPr>
              <a:t>!</a:t>
            </a:r>
            <a:endParaRPr lang="en-GB" sz="2000" dirty="0">
              <a:solidFill>
                <a:schemeClr val="accent5">
                  <a:lumMod val="50000"/>
                </a:schemeClr>
              </a:solidFill>
            </a:endParaRPr>
          </a:p>
        </p:txBody>
      </p:sp>
      <p:pic>
        <p:nvPicPr>
          <p:cNvPr id="37" name="Picture 36" descr="A screen shot of a computer&#10;&#10;Description automatically generated">
            <a:extLst>
              <a:ext uri="{FF2B5EF4-FFF2-40B4-BE49-F238E27FC236}">
                <a16:creationId xmlns:a16="http://schemas.microsoft.com/office/drawing/2014/main" id="{43E17868-B56A-4E0D-85C3-DF2FF8A020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912258" y="-228958"/>
            <a:ext cx="3311488" cy="7008519"/>
          </a:xfrm>
          <a:prstGeom prst="rect">
            <a:avLst/>
          </a:prstGeom>
        </p:spPr>
      </p:pic>
      <p:sp>
        <p:nvSpPr>
          <p:cNvPr id="7" name="TextBox 6">
            <a:extLst>
              <a:ext uri="{FF2B5EF4-FFF2-40B4-BE49-F238E27FC236}">
                <a16:creationId xmlns:a16="http://schemas.microsoft.com/office/drawing/2014/main" id="{599CCD53-EE53-564E-8B2C-B5308539C8EB}"/>
              </a:ext>
            </a:extLst>
          </p:cNvPr>
          <p:cNvSpPr txBox="1"/>
          <p:nvPr/>
        </p:nvSpPr>
        <p:spPr>
          <a:xfrm>
            <a:off x="974328" y="1855188"/>
            <a:ext cx="5242349" cy="2800767"/>
          </a:xfrm>
          <a:prstGeom prst="rect">
            <a:avLst/>
          </a:prstGeom>
          <a:noFill/>
        </p:spPr>
        <p:txBody>
          <a:bodyPr wrap="square" rtlCol="0">
            <a:spAutoFit/>
          </a:bodyPr>
          <a:lstStyle/>
          <a:p>
            <a:r>
              <a:rPr lang="en-US" sz="2200" b="1" dirty="0">
                <a:solidFill>
                  <a:schemeClr val="accent5">
                    <a:lumMod val="50000"/>
                  </a:schemeClr>
                </a:solidFill>
              </a:rPr>
              <a:t>5</a:t>
            </a:r>
            <a:r>
              <a:rPr lang="en-US" sz="2200" dirty="0">
                <a:solidFill>
                  <a:schemeClr val="accent5">
                    <a:lumMod val="50000"/>
                  </a:schemeClr>
                </a:solidFill>
              </a:rPr>
              <a:t>. Ich   </a:t>
            </a:r>
            <a:r>
              <a:rPr lang="en-US" sz="2200" dirty="0" err="1">
                <a:solidFill>
                  <a:schemeClr val="accent5">
                    <a:lumMod val="50000"/>
                  </a:schemeClr>
                </a:solidFill>
              </a:rPr>
              <a:t>soll</a:t>
            </a:r>
            <a:r>
              <a:rPr lang="en-US" sz="2200" dirty="0">
                <a:solidFill>
                  <a:schemeClr val="accent5">
                    <a:lumMod val="50000"/>
                  </a:schemeClr>
                </a:solidFill>
              </a:rPr>
              <a:t>    </a:t>
            </a:r>
            <a:r>
              <a:rPr lang="en-US" sz="2200" dirty="0" err="1">
                <a:solidFill>
                  <a:schemeClr val="accent5">
                    <a:lumMod val="50000"/>
                  </a:schemeClr>
                </a:solidFill>
              </a:rPr>
              <a:t>natürlich</a:t>
            </a:r>
            <a:r>
              <a:rPr lang="en-US" sz="2200" dirty="0">
                <a:solidFill>
                  <a:schemeClr val="accent5">
                    <a:lumMod val="50000"/>
                  </a:schemeClr>
                </a:solidFill>
              </a:rPr>
              <a:t> </a:t>
            </a:r>
            <a:r>
              <a:rPr lang="en-US" sz="2200" dirty="0" err="1">
                <a:solidFill>
                  <a:schemeClr val="accent5">
                    <a:lumMod val="50000"/>
                  </a:schemeClr>
                </a:solidFill>
              </a:rPr>
              <a:t>auch</a:t>
            </a:r>
            <a:r>
              <a:rPr lang="en-US" sz="2200" dirty="0">
                <a:solidFill>
                  <a:schemeClr val="accent5">
                    <a:lumMod val="50000"/>
                  </a:schemeClr>
                </a:solidFill>
              </a:rPr>
              <a:t> </a:t>
            </a:r>
            <a:r>
              <a:rPr lang="en-US" sz="2200" dirty="0" err="1">
                <a:solidFill>
                  <a:schemeClr val="accent5">
                    <a:lumMod val="50000"/>
                  </a:schemeClr>
                </a:solidFill>
              </a:rPr>
              <a:t>weniger</a:t>
            </a:r>
            <a:r>
              <a:rPr lang="en-US" sz="2200" dirty="0">
                <a:solidFill>
                  <a:schemeClr val="accent5">
                    <a:lumMod val="50000"/>
                  </a:schemeClr>
                </a:solidFill>
              </a:rPr>
              <a:t> </a:t>
            </a:r>
            <a:r>
              <a:rPr lang="en-US" sz="2200" dirty="0" err="1">
                <a:solidFill>
                  <a:schemeClr val="accent5">
                    <a:lumMod val="50000"/>
                  </a:schemeClr>
                </a:solidFill>
              </a:rPr>
              <a:t>Fastfood</a:t>
            </a:r>
            <a:r>
              <a:rPr lang="en-US" sz="2200" dirty="0">
                <a:solidFill>
                  <a:schemeClr val="accent5">
                    <a:lumMod val="50000"/>
                  </a:schemeClr>
                </a:solidFill>
              </a:rPr>
              <a:t> </a:t>
            </a:r>
            <a:r>
              <a:rPr lang="en-US" sz="2200" dirty="0" err="1">
                <a:solidFill>
                  <a:schemeClr val="accent5">
                    <a:lumMod val="50000"/>
                  </a:schemeClr>
                </a:solidFill>
              </a:rPr>
              <a:t>essen</a:t>
            </a:r>
            <a:r>
              <a:rPr lang="en-US" sz="2200" dirty="0">
                <a:solidFill>
                  <a:schemeClr val="accent5">
                    <a:lumMod val="50000"/>
                  </a:schemeClr>
                </a:solidFill>
              </a:rPr>
              <a:t> und </a:t>
            </a:r>
            <a:r>
              <a:rPr lang="en-US" sz="2200" dirty="0" err="1">
                <a:solidFill>
                  <a:schemeClr val="accent5">
                    <a:lumMod val="50000"/>
                  </a:schemeClr>
                </a:solidFill>
              </a:rPr>
              <a:t>mehr</a:t>
            </a:r>
            <a:r>
              <a:rPr lang="en-US" sz="2200" dirty="0">
                <a:solidFill>
                  <a:schemeClr val="accent5">
                    <a:lumMod val="50000"/>
                  </a:schemeClr>
                </a:solidFill>
              </a:rPr>
              <a:t> Wasser </a:t>
            </a:r>
            <a:r>
              <a:rPr lang="en-US" sz="2200" dirty="0" err="1">
                <a:solidFill>
                  <a:schemeClr val="accent5">
                    <a:lumMod val="50000"/>
                  </a:schemeClr>
                </a:solidFill>
              </a:rPr>
              <a:t>trinken</a:t>
            </a:r>
            <a:r>
              <a:rPr lang="en-US" sz="2200" dirty="0">
                <a:solidFill>
                  <a:schemeClr val="accent5">
                    <a:lumMod val="50000"/>
                  </a:schemeClr>
                </a:solidFill>
              </a:rPr>
              <a:t>! </a:t>
            </a:r>
            <a:r>
              <a:rPr lang="en-US" sz="2200" b="1" dirty="0">
                <a:solidFill>
                  <a:schemeClr val="accent5">
                    <a:lumMod val="50000"/>
                  </a:schemeClr>
                </a:solidFill>
              </a:rPr>
              <a:t>6. </a:t>
            </a:r>
            <a:r>
              <a:rPr lang="en-US" sz="2200" dirty="0">
                <a:solidFill>
                  <a:schemeClr val="accent5">
                    <a:lumMod val="50000"/>
                  </a:schemeClr>
                </a:solidFill>
              </a:rPr>
              <a:t>Ich  </a:t>
            </a:r>
            <a:r>
              <a:rPr lang="en-US" sz="2200" dirty="0" err="1">
                <a:solidFill>
                  <a:schemeClr val="accent5">
                    <a:lumMod val="50000"/>
                  </a:schemeClr>
                </a:solidFill>
              </a:rPr>
              <a:t>habe</a:t>
            </a:r>
            <a:r>
              <a:rPr lang="en-US" sz="2200" dirty="0">
                <a:solidFill>
                  <a:schemeClr val="accent5">
                    <a:lumMod val="50000"/>
                  </a:schemeClr>
                </a:solidFill>
              </a:rPr>
              <a:t> Lust,   </a:t>
            </a:r>
            <a:r>
              <a:rPr lang="en-US" sz="2200" dirty="0" err="1">
                <a:solidFill>
                  <a:schemeClr val="accent5">
                    <a:lumMod val="50000"/>
                  </a:schemeClr>
                </a:solidFill>
              </a:rPr>
              <a:t>mehr</a:t>
            </a:r>
            <a:r>
              <a:rPr lang="en-US" sz="2200" dirty="0">
                <a:solidFill>
                  <a:schemeClr val="accent5">
                    <a:lumMod val="50000"/>
                  </a:schemeClr>
                </a:solidFill>
              </a:rPr>
              <a:t> Sport </a:t>
            </a:r>
            <a:r>
              <a:rPr lang="en-US" sz="2200" dirty="0" err="1">
                <a:solidFill>
                  <a:schemeClr val="accent5">
                    <a:lumMod val="50000"/>
                  </a:schemeClr>
                </a:solidFill>
              </a:rPr>
              <a:t>zu</a:t>
            </a:r>
            <a:r>
              <a:rPr lang="en-US" sz="2200" dirty="0">
                <a:solidFill>
                  <a:schemeClr val="accent5">
                    <a:lumMod val="50000"/>
                  </a:schemeClr>
                </a:solidFill>
              </a:rPr>
              <a:t> </a:t>
            </a:r>
            <a:r>
              <a:rPr lang="en-US" sz="2200" dirty="0" err="1">
                <a:solidFill>
                  <a:schemeClr val="accent5">
                    <a:lumMod val="50000"/>
                  </a:schemeClr>
                </a:solidFill>
              </a:rPr>
              <a:t>machen</a:t>
            </a:r>
            <a:r>
              <a:rPr lang="en-US" sz="2200" dirty="0">
                <a:solidFill>
                  <a:schemeClr val="accent5">
                    <a:lumMod val="50000"/>
                  </a:schemeClr>
                </a:solidFill>
              </a:rPr>
              <a:t>,</a:t>
            </a:r>
            <a:r>
              <a:rPr lang="en-US" sz="2200" b="1" dirty="0">
                <a:solidFill>
                  <a:schemeClr val="accent5">
                    <a:lumMod val="50000"/>
                  </a:schemeClr>
                </a:solidFill>
              </a:rPr>
              <a:t> 7.  </a:t>
            </a:r>
            <a:r>
              <a:rPr lang="en-US" sz="2200" dirty="0">
                <a:solidFill>
                  <a:schemeClr val="accent5">
                    <a:lumMod val="50000"/>
                  </a:schemeClr>
                </a:solidFill>
              </a:rPr>
              <a:t>und ich   plane,  </a:t>
            </a:r>
            <a:r>
              <a:rPr lang="en-US" sz="2200" dirty="0" err="1">
                <a:solidFill>
                  <a:schemeClr val="accent5">
                    <a:lumMod val="50000"/>
                  </a:schemeClr>
                </a:solidFill>
              </a:rPr>
              <a:t>mit</a:t>
            </a:r>
            <a:r>
              <a:rPr lang="en-US" sz="2200" dirty="0">
                <a:solidFill>
                  <a:schemeClr val="accent5">
                    <a:lumMod val="50000"/>
                  </a:schemeClr>
                </a:solidFill>
              </a:rPr>
              <a:t> dem Rad </a:t>
            </a:r>
            <a:r>
              <a:rPr lang="en-US" sz="2200" dirty="0" err="1">
                <a:solidFill>
                  <a:schemeClr val="accent5">
                    <a:lumMod val="50000"/>
                  </a:schemeClr>
                </a:solidFill>
              </a:rPr>
              <a:t>zur</a:t>
            </a:r>
            <a:r>
              <a:rPr lang="en-US" sz="2200" dirty="0">
                <a:solidFill>
                  <a:schemeClr val="accent5">
                    <a:lumMod val="50000"/>
                  </a:schemeClr>
                </a:solidFill>
              </a:rPr>
              <a:t> Schule </a:t>
            </a:r>
            <a:r>
              <a:rPr lang="en-US" sz="2200" dirty="0" err="1">
                <a:solidFill>
                  <a:schemeClr val="accent5">
                    <a:lumMod val="50000"/>
                  </a:schemeClr>
                </a:solidFill>
              </a:rPr>
              <a:t>zu</a:t>
            </a:r>
            <a:r>
              <a:rPr lang="en-US" sz="2200" dirty="0">
                <a:solidFill>
                  <a:schemeClr val="accent5">
                    <a:lumMod val="50000"/>
                  </a:schemeClr>
                </a:solidFill>
              </a:rPr>
              <a:t> </a:t>
            </a:r>
            <a:r>
              <a:rPr lang="en-US" sz="2200" dirty="0" err="1">
                <a:solidFill>
                  <a:schemeClr val="accent5">
                    <a:lumMod val="50000"/>
                  </a:schemeClr>
                </a:solidFill>
              </a:rPr>
              <a:t>fahren</a:t>
            </a:r>
            <a:r>
              <a:rPr lang="en-US" sz="2200" dirty="0">
                <a:solidFill>
                  <a:schemeClr val="accent5">
                    <a:lumMod val="50000"/>
                  </a:schemeClr>
                </a:solidFill>
              </a:rPr>
              <a:t>. Aber </a:t>
            </a:r>
            <a:r>
              <a:rPr lang="en-US" sz="2200" dirty="0" err="1">
                <a:solidFill>
                  <a:schemeClr val="accent5">
                    <a:lumMod val="50000"/>
                  </a:schemeClr>
                </a:solidFill>
              </a:rPr>
              <a:t>mein</a:t>
            </a:r>
            <a:r>
              <a:rPr lang="en-US" sz="2200" dirty="0">
                <a:solidFill>
                  <a:schemeClr val="accent5">
                    <a:lumMod val="50000"/>
                  </a:schemeClr>
                </a:solidFill>
              </a:rPr>
              <a:t> bester Plan: </a:t>
            </a:r>
            <a:r>
              <a:rPr lang="en-US" sz="2200" b="1" dirty="0">
                <a:solidFill>
                  <a:schemeClr val="accent5">
                    <a:lumMod val="50000"/>
                  </a:schemeClr>
                </a:solidFill>
              </a:rPr>
              <a:t>8.  </a:t>
            </a:r>
            <a:r>
              <a:rPr lang="en-US" sz="2200" dirty="0">
                <a:solidFill>
                  <a:schemeClr val="accent5">
                    <a:lumMod val="50000"/>
                  </a:schemeClr>
                </a:solidFill>
              </a:rPr>
              <a:t>ich   </a:t>
            </a:r>
            <a:r>
              <a:rPr lang="en-US" sz="2200" dirty="0" err="1">
                <a:solidFill>
                  <a:schemeClr val="accent5">
                    <a:lumMod val="50000"/>
                  </a:schemeClr>
                </a:solidFill>
              </a:rPr>
              <a:t>habe</a:t>
            </a:r>
            <a:r>
              <a:rPr lang="en-US" sz="2200" dirty="0">
                <a:solidFill>
                  <a:schemeClr val="accent5">
                    <a:lumMod val="50000"/>
                  </a:schemeClr>
                </a:solidFill>
              </a:rPr>
              <a:t> Lust, </a:t>
            </a:r>
            <a:r>
              <a:rPr lang="en-US" sz="2200" dirty="0" err="1">
                <a:solidFill>
                  <a:schemeClr val="accent5">
                    <a:lumMod val="50000"/>
                  </a:schemeClr>
                </a:solidFill>
              </a:rPr>
              <a:t>ein</a:t>
            </a:r>
            <a:r>
              <a:rPr lang="en-US" sz="2200" dirty="0">
                <a:solidFill>
                  <a:schemeClr val="accent5">
                    <a:lumMod val="50000"/>
                  </a:schemeClr>
                </a:solidFill>
              </a:rPr>
              <a:t> Tier </a:t>
            </a:r>
            <a:r>
              <a:rPr lang="en-US" sz="2200" dirty="0" err="1">
                <a:solidFill>
                  <a:schemeClr val="accent5">
                    <a:lumMod val="50000"/>
                  </a:schemeClr>
                </a:solidFill>
              </a:rPr>
              <a:t>zu</a:t>
            </a:r>
            <a:r>
              <a:rPr lang="en-US" sz="2200" dirty="0">
                <a:solidFill>
                  <a:schemeClr val="accent5">
                    <a:lumMod val="50000"/>
                  </a:schemeClr>
                </a:solidFill>
              </a:rPr>
              <a:t> </a:t>
            </a:r>
            <a:r>
              <a:rPr lang="en-US" sz="2200" dirty="0" err="1">
                <a:solidFill>
                  <a:schemeClr val="accent5">
                    <a:lumMod val="50000"/>
                  </a:schemeClr>
                </a:solidFill>
              </a:rPr>
              <a:t>adoptieren</a:t>
            </a:r>
            <a:r>
              <a:rPr lang="en-US" sz="2200" dirty="0">
                <a:solidFill>
                  <a:schemeClr val="accent5">
                    <a:lumMod val="50000"/>
                  </a:schemeClr>
                </a:solidFill>
              </a:rPr>
              <a:t>! </a:t>
            </a:r>
          </a:p>
          <a:p>
            <a:r>
              <a:rPr lang="en-US" sz="2200" dirty="0">
                <a:solidFill>
                  <a:schemeClr val="accent5">
                    <a:lumMod val="50000"/>
                  </a:schemeClr>
                </a:solidFill>
              </a:rPr>
              <a:t>Wie </a:t>
            </a:r>
            <a:r>
              <a:rPr lang="en-US" sz="2200" dirty="0" err="1">
                <a:solidFill>
                  <a:schemeClr val="accent5">
                    <a:lumMod val="50000"/>
                  </a:schemeClr>
                </a:solidFill>
              </a:rPr>
              <a:t>findest</a:t>
            </a:r>
            <a:r>
              <a:rPr lang="en-US" sz="2200" dirty="0">
                <a:solidFill>
                  <a:schemeClr val="accent5">
                    <a:lumMod val="50000"/>
                  </a:schemeClr>
                </a:solidFill>
              </a:rPr>
              <a:t> du das? </a:t>
            </a:r>
            <a:r>
              <a:rPr lang="en-US" sz="2200" dirty="0">
                <a:solidFill>
                  <a:schemeClr val="accent5">
                    <a:lumMod val="50000"/>
                  </a:schemeClr>
                </a:solidFill>
                <a:sym typeface="Wingdings" panose="05000000000000000000" pitchFamily="2" charset="2"/>
              </a:rPr>
              <a:t> Paula. </a:t>
            </a:r>
            <a:endParaRPr lang="en-US" sz="2200" dirty="0">
              <a:solidFill>
                <a:schemeClr val="accent5">
                  <a:lumMod val="50000"/>
                </a:schemeClr>
              </a:solidFill>
            </a:endParaRPr>
          </a:p>
        </p:txBody>
      </p:sp>
      <p:pic>
        <p:nvPicPr>
          <p:cNvPr id="8" name="Picture 7" descr="A close up of a logo&#10;&#10;Description automatically generated">
            <a:extLst>
              <a:ext uri="{FF2B5EF4-FFF2-40B4-BE49-F238E27FC236}">
                <a16:creationId xmlns:a16="http://schemas.microsoft.com/office/drawing/2014/main" id="{6ACDC788-8A56-4CF4-BE06-02166D51F9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3333" y="281110"/>
            <a:ext cx="1572980" cy="1700113"/>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4A349DC4-62A3-4ABF-89FB-96C52D1B19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8454" y="37259"/>
            <a:ext cx="1572980" cy="1700113"/>
          </a:xfrm>
          <a:prstGeom prst="rect">
            <a:avLst/>
          </a:prstGeom>
        </p:spPr>
      </p:pic>
      <p:graphicFrame>
        <p:nvGraphicFramePr>
          <p:cNvPr id="39" name="Table 6">
            <a:extLst>
              <a:ext uri="{FF2B5EF4-FFF2-40B4-BE49-F238E27FC236}">
                <a16:creationId xmlns:a16="http://schemas.microsoft.com/office/drawing/2014/main" id="{A2759F28-6456-4CFF-9CA3-FCA359ED4715}"/>
              </a:ext>
            </a:extLst>
          </p:cNvPr>
          <p:cNvGraphicFramePr>
            <a:graphicFrameLocks noGrp="1"/>
          </p:cNvGraphicFramePr>
          <p:nvPr/>
        </p:nvGraphicFramePr>
        <p:xfrm>
          <a:off x="4926001" y="3936569"/>
          <a:ext cx="7085185" cy="2408916"/>
        </p:xfrm>
        <a:graphic>
          <a:graphicData uri="http://schemas.openxmlformats.org/drawingml/2006/table">
            <a:tbl>
              <a:tblPr firstRow="1" bandRow="1">
                <a:tableStyleId>{00A15C55-8517-42AA-B614-E9B94910E393}</a:tableStyleId>
              </a:tblPr>
              <a:tblGrid>
                <a:gridCol w="420919">
                  <a:extLst>
                    <a:ext uri="{9D8B030D-6E8A-4147-A177-3AD203B41FA5}">
                      <a16:colId xmlns:a16="http://schemas.microsoft.com/office/drawing/2014/main" val="2607353726"/>
                    </a:ext>
                  </a:extLst>
                </a:gridCol>
                <a:gridCol w="2847002">
                  <a:extLst>
                    <a:ext uri="{9D8B030D-6E8A-4147-A177-3AD203B41FA5}">
                      <a16:colId xmlns:a16="http://schemas.microsoft.com/office/drawing/2014/main" val="4128092149"/>
                    </a:ext>
                  </a:extLst>
                </a:gridCol>
                <a:gridCol w="3817264">
                  <a:extLst>
                    <a:ext uri="{9D8B030D-6E8A-4147-A177-3AD203B41FA5}">
                      <a16:colId xmlns:a16="http://schemas.microsoft.com/office/drawing/2014/main" val="2609792770"/>
                    </a:ext>
                  </a:extLst>
                </a:gridCol>
              </a:tblGrid>
              <a:tr h="463934">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Verb</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What?</a:t>
                      </a:r>
                      <a:endParaRPr lang="en-GB" sz="2000" b="0" dirty="0"/>
                    </a:p>
                  </a:txBody>
                  <a:tcPr/>
                </a:tc>
                <a:extLst>
                  <a:ext uri="{0D108BD9-81ED-4DB2-BD59-A6C34878D82A}">
                    <a16:rowId xmlns:a16="http://schemas.microsoft.com/office/drawing/2014/main" val="1153431983"/>
                  </a:ext>
                </a:extLst>
              </a:tr>
              <a:tr h="463934">
                <a:tc>
                  <a:txBody>
                    <a:bodyPr/>
                    <a:lstStyle/>
                    <a:p>
                      <a:pPr algn="ctr"/>
                      <a:r>
                        <a:rPr lang="en-GB" sz="2000" dirty="0">
                          <a:solidFill>
                            <a:schemeClr val="accent1">
                              <a:lumMod val="50000"/>
                            </a:schemeClr>
                          </a:solidFill>
                        </a:rPr>
                        <a:t>1</a:t>
                      </a:r>
                    </a:p>
                  </a:txBody>
                  <a:tcPr/>
                </a:tc>
                <a:tc>
                  <a:txBody>
                    <a:bodyPr/>
                    <a:lstStyle/>
                    <a:p>
                      <a:pPr algn="ctr"/>
                      <a:endParaRPr lang="en-GB" sz="2000" dirty="0">
                        <a:solidFill>
                          <a:srgbClr val="203864"/>
                        </a:solidFill>
                      </a:endParaRPr>
                    </a:p>
                  </a:txBody>
                  <a:tcPr anchor="ctr"/>
                </a:tc>
                <a:tc>
                  <a:txBody>
                    <a:bodyPr/>
                    <a:lstStyle/>
                    <a:p>
                      <a:pPr algn="ctr"/>
                      <a:endParaRPr lang="en-GB" sz="2000" dirty="0">
                        <a:solidFill>
                          <a:srgbClr val="203864"/>
                        </a:solidFill>
                      </a:endParaRPr>
                    </a:p>
                  </a:txBody>
                  <a:tcPr anchor="ctr"/>
                </a:tc>
                <a:extLst>
                  <a:ext uri="{0D108BD9-81ED-4DB2-BD59-A6C34878D82A}">
                    <a16:rowId xmlns:a16="http://schemas.microsoft.com/office/drawing/2014/main" val="1171492714"/>
                  </a:ext>
                </a:extLst>
              </a:tr>
              <a:tr h="463934">
                <a:tc>
                  <a:txBody>
                    <a:bodyPr/>
                    <a:lstStyle/>
                    <a:p>
                      <a:pPr algn="ctr"/>
                      <a:r>
                        <a:rPr lang="en-GB" sz="2000" dirty="0">
                          <a:solidFill>
                            <a:schemeClr val="accent1">
                              <a:lumMod val="50000"/>
                            </a:schemeClr>
                          </a:solidFill>
                        </a:rPr>
                        <a:t>2</a:t>
                      </a:r>
                    </a:p>
                  </a:txBody>
                  <a:tcPr/>
                </a:tc>
                <a:tc>
                  <a:txBody>
                    <a:bodyPr/>
                    <a:lstStyle/>
                    <a:p>
                      <a:pPr algn="ctr"/>
                      <a:endParaRPr lang="en-GB" sz="2000" dirty="0">
                        <a:solidFill>
                          <a:srgbClr val="203864"/>
                        </a:solidFill>
                      </a:endParaRPr>
                    </a:p>
                  </a:txBody>
                  <a:tcPr anchor="ctr"/>
                </a:tc>
                <a:tc>
                  <a:txBody>
                    <a:bodyPr/>
                    <a:lstStyle/>
                    <a:p>
                      <a:pPr algn="ctr"/>
                      <a:endParaRPr lang="en-GB" sz="2000" dirty="0">
                        <a:solidFill>
                          <a:srgbClr val="203864"/>
                        </a:solidFill>
                      </a:endParaRPr>
                    </a:p>
                  </a:txBody>
                  <a:tcPr anchor="ctr"/>
                </a:tc>
                <a:extLst>
                  <a:ext uri="{0D108BD9-81ED-4DB2-BD59-A6C34878D82A}">
                    <a16:rowId xmlns:a16="http://schemas.microsoft.com/office/drawing/2014/main" val="1961458278"/>
                  </a:ext>
                </a:extLst>
              </a:tr>
              <a:tr h="553180">
                <a:tc>
                  <a:txBody>
                    <a:bodyPr/>
                    <a:lstStyle/>
                    <a:p>
                      <a:pPr algn="ctr"/>
                      <a:r>
                        <a:rPr lang="en-GB" sz="2000" dirty="0">
                          <a:solidFill>
                            <a:schemeClr val="accent1">
                              <a:lumMod val="50000"/>
                            </a:schemeClr>
                          </a:solidFill>
                        </a:rPr>
                        <a:t>3</a:t>
                      </a:r>
                    </a:p>
                  </a:txBody>
                  <a:tcPr/>
                </a:tc>
                <a:tc>
                  <a:txBody>
                    <a:bodyPr/>
                    <a:lstStyle/>
                    <a:p>
                      <a:pPr algn="ctr"/>
                      <a:endParaRPr lang="en-GB" sz="2000" dirty="0">
                        <a:solidFill>
                          <a:srgbClr val="203864"/>
                        </a:solidFill>
                      </a:endParaRPr>
                    </a:p>
                  </a:txBody>
                  <a:tcPr anchor="ctr"/>
                </a:tc>
                <a:tc>
                  <a:txBody>
                    <a:bodyPr/>
                    <a:lstStyle/>
                    <a:p>
                      <a:pPr algn="ctr"/>
                      <a:endParaRPr lang="en-GB" sz="2000" dirty="0">
                        <a:solidFill>
                          <a:srgbClr val="203864"/>
                        </a:solidFill>
                      </a:endParaRPr>
                    </a:p>
                  </a:txBody>
                  <a:tcPr anchor="ctr"/>
                </a:tc>
                <a:extLst>
                  <a:ext uri="{0D108BD9-81ED-4DB2-BD59-A6C34878D82A}">
                    <a16:rowId xmlns:a16="http://schemas.microsoft.com/office/drawing/2014/main" val="2189313960"/>
                  </a:ext>
                </a:extLst>
              </a:tr>
              <a:tr h="463934">
                <a:tc>
                  <a:txBody>
                    <a:bodyPr/>
                    <a:lstStyle/>
                    <a:p>
                      <a:pPr algn="ctr"/>
                      <a:r>
                        <a:rPr lang="en-GB" sz="2000" dirty="0">
                          <a:solidFill>
                            <a:schemeClr val="accent1">
                              <a:lumMod val="50000"/>
                            </a:schemeClr>
                          </a:solidFill>
                        </a:rPr>
                        <a:t>4</a:t>
                      </a:r>
                    </a:p>
                  </a:txBody>
                  <a:tcPr/>
                </a:tc>
                <a:tc>
                  <a:txBody>
                    <a:bodyPr/>
                    <a:lstStyle/>
                    <a:p>
                      <a:pPr algn="ctr"/>
                      <a:endParaRPr lang="en-GB" sz="2000" dirty="0">
                        <a:solidFill>
                          <a:srgbClr val="203864"/>
                        </a:solidFill>
                      </a:endParaRPr>
                    </a:p>
                  </a:txBody>
                  <a:tcPr anchor="ctr"/>
                </a:tc>
                <a:tc>
                  <a:txBody>
                    <a:bodyPr/>
                    <a:lstStyle/>
                    <a:p>
                      <a:pPr algn="ctr"/>
                      <a:endParaRPr lang="en-GB" sz="2000" dirty="0">
                        <a:solidFill>
                          <a:srgbClr val="203864"/>
                        </a:solidFill>
                      </a:endParaRPr>
                    </a:p>
                  </a:txBody>
                  <a:tcPr anchor="ctr"/>
                </a:tc>
                <a:extLst>
                  <a:ext uri="{0D108BD9-81ED-4DB2-BD59-A6C34878D82A}">
                    <a16:rowId xmlns:a16="http://schemas.microsoft.com/office/drawing/2014/main" val="2344197191"/>
                  </a:ext>
                </a:extLst>
              </a:tr>
            </a:tbl>
          </a:graphicData>
        </a:graphic>
      </p:graphicFrame>
      <p:sp>
        <p:nvSpPr>
          <p:cNvPr id="33" name="TextBox 32">
            <a:extLst>
              <a:ext uri="{FF2B5EF4-FFF2-40B4-BE49-F238E27FC236}">
                <a16:creationId xmlns:a16="http://schemas.microsoft.com/office/drawing/2014/main" id="{C15DC85F-1E63-41AD-85EC-DBB33FF144BF}"/>
              </a:ext>
            </a:extLst>
          </p:cNvPr>
          <p:cNvSpPr txBox="1"/>
          <p:nvPr/>
        </p:nvSpPr>
        <p:spPr>
          <a:xfrm>
            <a:off x="5359948" y="4468427"/>
            <a:ext cx="2821237" cy="400110"/>
          </a:xfrm>
          <a:prstGeom prst="rect">
            <a:avLst/>
          </a:prstGeom>
          <a:noFill/>
        </p:spPr>
        <p:txBody>
          <a:bodyPr wrap="square" rtlCol="0">
            <a:spAutoFit/>
          </a:bodyPr>
          <a:lstStyle/>
          <a:p>
            <a:pPr algn="ctr"/>
            <a:r>
              <a:rPr lang="en-US" sz="2000" dirty="0">
                <a:solidFill>
                  <a:srgbClr val="115076"/>
                </a:solidFill>
              </a:rPr>
              <a:t> should / plan</a:t>
            </a:r>
            <a:endParaRPr lang="en-GB" sz="2000" dirty="0">
              <a:solidFill>
                <a:schemeClr val="accent5">
                  <a:lumMod val="50000"/>
                </a:schemeClr>
              </a:solidFill>
            </a:endParaRPr>
          </a:p>
        </p:txBody>
      </p:sp>
      <p:sp>
        <p:nvSpPr>
          <p:cNvPr id="26" name="TextBox 25">
            <a:extLst>
              <a:ext uri="{FF2B5EF4-FFF2-40B4-BE49-F238E27FC236}">
                <a16:creationId xmlns:a16="http://schemas.microsoft.com/office/drawing/2014/main" id="{E14AD274-1EB5-47FE-B95B-5679A36B9689}"/>
              </a:ext>
            </a:extLst>
          </p:cNvPr>
          <p:cNvSpPr txBox="1"/>
          <p:nvPr/>
        </p:nvSpPr>
        <p:spPr>
          <a:xfrm>
            <a:off x="8206889" y="4863929"/>
            <a:ext cx="2314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 do more sport</a:t>
            </a:r>
          </a:p>
        </p:txBody>
      </p:sp>
      <p:sp>
        <p:nvSpPr>
          <p:cNvPr id="23" name="TextBox 22">
            <a:extLst>
              <a:ext uri="{FF2B5EF4-FFF2-40B4-BE49-F238E27FC236}">
                <a16:creationId xmlns:a16="http://schemas.microsoft.com/office/drawing/2014/main" id="{5B81012A-28F9-4FA8-B2A6-B10E711C5A33}"/>
              </a:ext>
            </a:extLst>
          </p:cNvPr>
          <p:cNvSpPr txBox="1"/>
          <p:nvPr/>
        </p:nvSpPr>
        <p:spPr>
          <a:xfrm>
            <a:off x="8183677" y="4363874"/>
            <a:ext cx="28975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 eat less fast food</a:t>
            </a:r>
          </a:p>
        </p:txBody>
      </p:sp>
      <p:sp>
        <p:nvSpPr>
          <p:cNvPr id="40" name="TextBox 39">
            <a:extLst>
              <a:ext uri="{FF2B5EF4-FFF2-40B4-BE49-F238E27FC236}">
                <a16:creationId xmlns:a16="http://schemas.microsoft.com/office/drawing/2014/main" id="{D7E3F954-BC1E-479A-BFCC-EADB867F0808}"/>
              </a:ext>
            </a:extLst>
          </p:cNvPr>
          <p:cNvSpPr txBox="1"/>
          <p:nvPr/>
        </p:nvSpPr>
        <p:spPr>
          <a:xfrm>
            <a:off x="5359949" y="4898143"/>
            <a:ext cx="2821236" cy="400110"/>
          </a:xfrm>
          <a:prstGeom prst="rect">
            <a:avLst/>
          </a:prstGeom>
          <a:noFill/>
        </p:spPr>
        <p:txBody>
          <a:bodyPr wrap="square" rtlCol="0">
            <a:spAutoFit/>
          </a:bodyPr>
          <a:lstStyle/>
          <a:p>
            <a:pPr algn="ctr"/>
            <a:r>
              <a:rPr lang="en-US" sz="2000" dirty="0">
                <a:solidFill>
                  <a:srgbClr val="115076"/>
                </a:solidFill>
              </a:rPr>
              <a:t>want / feel like</a:t>
            </a:r>
            <a:endParaRPr lang="en-GB" sz="2000" dirty="0">
              <a:solidFill>
                <a:schemeClr val="accent5">
                  <a:lumMod val="50000"/>
                </a:schemeClr>
              </a:solidFill>
            </a:endParaRPr>
          </a:p>
        </p:txBody>
      </p:sp>
      <p:sp>
        <p:nvSpPr>
          <p:cNvPr id="41" name="TextBox 40">
            <a:extLst>
              <a:ext uri="{FF2B5EF4-FFF2-40B4-BE49-F238E27FC236}">
                <a16:creationId xmlns:a16="http://schemas.microsoft.com/office/drawing/2014/main" id="{856A7ED0-0DA6-4C56-9895-4D6CE59C803C}"/>
              </a:ext>
            </a:extLst>
          </p:cNvPr>
          <p:cNvSpPr txBox="1"/>
          <p:nvPr/>
        </p:nvSpPr>
        <p:spPr>
          <a:xfrm>
            <a:off x="5359948" y="5431101"/>
            <a:ext cx="2803076" cy="400110"/>
          </a:xfrm>
          <a:prstGeom prst="rect">
            <a:avLst/>
          </a:prstGeom>
          <a:noFill/>
        </p:spPr>
        <p:txBody>
          <a:bodyPr wrap="square" rtlCol="0">
            <a:spAutoFit/>
          </a:bodyPr>
          <a:lstStyle/>
          <a:p>
            <a:pPr algn="ctr"/>
            <a:r>
              <a:rPr lang="en-US" sz="2000" dirty="0">
                <a:solidFill>
                  <a:srgbClr val="115076"/>
                </a:solidFill>
              </a:rPr>
              <a:t> will / plan</a:t>
            </a:r>
            <a:endParaRPr lang="en-GB" sz="2000" dirty="0">
              <a:solidFill>
                <a:schemeClr val="accent5">
                  <a:lumMod val="50000"/>
                </a:schemeClr>
              </a:solidFill>
            </a:endParaRPr>
          </a:p>
        </p:txBody>
      </p:sp>
      <p:sp>
        <p:nvSpPr>
          <p:cNvPr id="28" name="TextBox 27">
            <a:extLst>
              <a:ext uri="{FF2B5EF4-FFF2-40B4-BE49-F238E27FC236}">
                <a16:creationId xmlns:a16="http://schemas.microsoft.com/office/drawing/2014/main" id="{40A6BCE6-0DDC-495A-89B3-C2F08825E176}"/>
              </a:ext>
            </a:extLst>
          </p:cNvPr>
          <p:cNvSpPr txBox="1"/>
          <p:nvPr/>
        </p:nvSpPr>
        <p:spPr>
          <a:xfrm>
            <a:off x="8183677" y="5403653"/>
            <a:ext cx="39158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 cycle to school</a:t>
            </a:r>
          </a:p>
        </p:txBody>
      </p:sp>
      <p:sp>
        <p:nvSpPr>
          <p:cNvPr id="30" name="TextBox 29">
            <a:extLst>
              <a:ext uri="{FF2B5EF4-FFF2-40B4-BE49-F238E27FC236}">
                <a16:creationId xmlns:a16="http://schemas.microsoft.com/office/drawing/2014/main" id="{CD81EBAE-DA27-49B9-9BE0-19B1EF51D5D0}"/>
              </a:ext>
            </a:extLst>
          </p:cNvPr>
          <p:cNvSpPr txBox="1"/>
          <p:nvPr/>
        </p:nvSpPr>
        <p:spPr>
          <a:xfrm>
            <a:off x="8183677" y="5903708"/>
            <a:ext cx="39499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 adopt an animal</a:t>
            </a:r>
          </a:p>
        </p:txBody>
      </p:sp>
      <p:sp>
        <p:nvSpPr>
          <p:cNvPr id="42" name="TextBox 41">
            <a:extLst>
              <a:ext uri="{FF2B5EF4-FFF2-40B4-BE49-F238E27FC236}">
                <a16:creationId xmlns:a16="http://schemas.microsoft.com/office/drawing/2014/main" id="{7DF1F84D-36C7-4C74-A366-CCF59C0C033C}"/>
              </a:ext>
            </a:extLst>
          </p:cNvPr>
          <p:cNvSpPr txBox="1"/>
          <p:nvPr/>
        </p:nvSpPr>
        <p:spPr>
          <a:xfrm>
            <a:off x="5297300" y="5892452"/>
            <a:ext cx="2821236" cy="400110"/>
          </a:xfrm>
          <a:prstGeom prst="rect">
            <a:avLst/>
          </a:prstGeom>
          <a:noFill/>
        </p:spPr>
        <p:txBody>
          <a:bodyPr wrap="square" rtlCol="0">
            <a:spAutoFit/>
          </a:bodyPr>
          <a:lstStyle/>
          <a:p>
            <a:pPr algn="ctr"/>
            <a:r>
              <a:rPr lang="en-US" sz="2000" dirty="0">
                <a:solidFill>
                  <a:srgbClr val="115076"/>
                </a:solidFill>
              </a:rPr>
              <a:t> feel like / want</a:t>
            </a:r>
            <a:endParaRPr lang="en-GB" sz="2000" dirty="0">
              <a:solidFill>
                <a:schemeClr val="accent5">
                  <a:lumMod val="50000"/>
                </a:schemeClr>
              </a:solidFill>
            </a:endParaRPr>
          </a:p>
        </p:txBody>
      </p:sp>
      <p:sp>
        <p:nvSpPr>
          <p:cNvPr id="14" name="Cloud 13">
            <a:extLst>
              <a:ext uri="{FF2B5EF4-FFF2-40B4-BE49-F238E27FC236}">
                <a16:creationId xmlns:a16="http://schemas.microsoft.com/office/drawing/2014/main" id="{D6418D0D-A7F1-46B7-AF6A-0CF7D8EA662F}"/>
              </a:ext>
            </a:extLst>
          </p:cNvPr>
          <p:cNvSpPr/>
          <p:nvPr/>
        </p:nvSpPr>
        <p:spPr>
          <a:xfrm>
            <a:off x="2761098" y="2567464"/>
            <a:ext cx="1746967" cy="472304"/>
          </a:xfrm>
          <a:prstGeom prst="cloud">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loud 42">
            <a:extLst>
              <a:ext uri="{FF2B5EF4-FFF2-40B4-BE49-F238E27FC236}">
                <a16:creationId xmlns:a16="http://schemas.microsoft.com/office/drawing/2014/main" id="{1C63543B-A8C8-4157-96F9-05072145425F}"/>
              </a:ext>
            </a:extLst>
          </p:cNvPr>
          <p:cNvSpPr/>
          <p:nvPr/>
        </p:nvSpPr>
        <p:spPr>
          <a:xfrm>
            <a:off x="4255570" y="2927469"/>
            <a:ext cx="1104378" cy="410680"/>
          </a:xfrm>
          <a:prstGeom prst="cloud">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Cloud 43">
            <a:extLst>
              <a:ext uri="{FF2B5EF4-FFF2-40B4-BE49-F238E27FC236}">
                <a16:creationId xmlns:a16="http://schemas.microsoft.com/office/drawing/2014/main" id="{301994CA-BABB-4273-802F-41C4D119421C}"/>
              </a:ext>
            </a:extLst>
          </p:cNvPr>
          <p:cNvSpPr/>
          <p:nvPr/>
        </p:nvSpPr>
        <p:spPr>
          <a:xfrm>
            <a:off x="1828801" y="1881653"/>
            <a:ext cx="867904" cy="392064"/>
          </a:xfrm>
          <a:prstGeom prst="cloud">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Cloud 45">
            <a:extLst>
              <a:ext uri="{FF2B5EF4-FFF2-40B4-BE49-F238E27FC236}">
                <a16:creationId xmlns:a16="http://schemas.microsoft.com/office/drawing/2014/main" id="{5FE56B11-13DC-49E0-B419-2958280EE403}"/>
              </a:ext>
            </a:extLst>
          </p:cNvPr>
          <p:cNvSpPr/>
          <p:nvPr/>
        </p:nvSpPr>
        <p:spPr>
          <a:xfrm>
            <a:off x="4324940" y="3544661"/>
            <a:ext cx="1771060" cy="438558"/>
          </a:xfrm>
          <a:prstGeom prst="cloud">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descr="text box hiding answer">
            <a:extLst>
              <a:ext uri="{FF2B5EF4-FFF2-40B4-BE49-F238E27FC236}">
                <a16:creationId xmlns:a16="http://schemas.microsoft.com/office/drawing/2014/main" id="{47EA96A2-7AA3-40C3-8B49-AA9A06ABAEA6}"/>
              </a:ext>
            </a:extLst>
          </p:cNvPr>
          <p:cNvSpPr txBox="1"/>
          <p:nvPr/>
        </p:nvSpPr>
        <p:spPr>
          <a:xfrm>
            <a:off x="8261295" y="4917852"/>
            <a:ext cx="1897339" cy="33185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8" name="TextBox 47" descr="text box hiding answer">
            <a:extLst>
              <a:ext uri="{FF2B5EF4-FFF2-40B4-BE49-F238E27FC236}">
                <a16:creationId xmlns:a16="http://schemas.microsoft.com/office/drawing/2014/main" id="{EC015CA7-30C8-42EA-AF94-99FC6B14D3FA}"/>
              </a:ext>
            </a:extLst>
          </p:cNvPr>
          <p:cNvSpPr txBox="1"/>
          <p:nvPr/>
        </p:nvSpPr>
        <p:spPr>
          <a:xfrm>
            <a:off x="8238367" y="5424423"/>
            <a:ext cx="3772819" cy="33117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descr="text box hiding answer">
            <a:extLst>
              <a:ext uri="{FF2B5EF4-FFF2-40B4-BE49-F238E27FC236}">
                <a16:creationId xmlns:a16="http://schemas.microsoft.com/office/drawing/2014/main" id="{67523736-B88F-4CBA-AC69-5CCB485A81F9}"/>
              </a:ext>
            </a:extLst>
          </p:cNvPr>
          <p:cNvSpPr txBox="1"/>
          <p:nvPr/>
        </p:nvSpPr>
        <p:spPr>
          <a:xfrm>
            <a:off x="8206889" y="5965053"/>
            <a:ext cx="3315644" cy="28723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2003A7D5-DE36-4F26-92D2-CA1D663B3AE9}"/>
              </a:ext>
            </a:extLst>
          </p:cNvPr>
          <p:cNvSpPr txBox="1"/>
          <p:nvPr/>
        </p:nvSpPr>
        <p:spPr>
          <a:xfrm>
            <a:off x="8244880" y="4456145"/>
            <a:ext cx="2897556" cy="26817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cxnSp>
        <p:nvCxnSpPr>
          <p:cNvPr id="16" name="Straight Connector 15">
            <a:extLst>
              <a:ext uri="{FF2B5EF4-FFF2-40B4-BE49-F238E27FC236}">
                <a16:creationId xmlns:a16="http://schemas.microsoft.com/office/drawing/2014/main" id="{A64892E1-7A26-4386-AEF4-6870E2BFEE99}"/>
              </a:ext>
            </a:extLst>
          </p:cNvPr>
          <p:cNvCxnSpPr/>
          <p:nvPr/>
        </p:nvCxnSpPr>
        <p:spPr>
          <a:xfrm>
            <a:off x="7019254" y="4697897"/>
            <a:ext cx="619932"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3A7335C-2F2B-4A9D-9C37-3746A8E68FCB}"/>
              </a:ext>
            </a:extLst>
          </p:cNvPr>
          <p:cNvCxnSpPr/>
          <p:nvPr/>
        </p:nvCxnSpPr>
        <p:spPr>
          <a:xfrm>
            <a:off x="5860217" y="5137463"/>
            <a:ext cx="619932"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99C87F-C4FD-4DF0-90F0-D51DC7C5C3EF}"/>
              </a:ext>
            </a:extLst>
          </p:cNvPr>
          <p:cNvCxnSpPr>
            <a:cxnSpLocks/>
          </p:cNvCxnSpPr>
          <p:nvPr/>
        </p:nvCxnSpPr>
        <p:spPr>
          <a:xfrm>
            <a:off x="6096000" y="5621846"/>
            <a:ext cx="582316"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7FAC1EC-D5B4-423E-B140-30EC3FADF4A3}"/>
              </a:ext>
            </a:extLst>
          </p:cNvPr>
          <p:cNvCxnSpPr>
            <a:cxnSpLocks/>
          </p:cNvCxnSpPr>
          <p:nvPr/>
        </p:nvCxnSpPr>
        <p:spPr>
          <a:xfrm>
            <a:off x="6951576" y="6103763"/>
            <a:ext cx="861303"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972D2E2-E5A4-4481-9B3D-DEABB3B055C5}"/>
              </a:ext>
            </a:extLst>
          </p:cNvPr>
          <p:cNvSpPr/>
          <p:nvPr/>
        </p:nvSpPr>
        <p:spPr>
          <a:xfrm>
            <a:off x="7224469" y="3182483"/>
            <a:ext cx="6096000" cy="707886"/>
          </a:xfrm>
          <a:prstGeom prst="rect">
            <a:avLst/>
          </a:prstGeom>
        </p:spPr>
        <p:txBody>
          <a:bodyPr>
            <a:spAutoFit/>
          </a:bodyPr>
          <a:lstStyle/>
          <a:p>
            <a:r>
              <a:rPr lang="en-US" sz="2000" dirty="0" err="1">
                <a:solidFill>
                  <a:schemeClr val="accent5">
                    <a:lumMod val="50000"/>
                  </a:schemeClr>
                </a:solidFill>
              </a:rPr>
              <a:t>Wähle</a:t>
            </a:r>
            <a:r>
              <a:rPr lang="en-US" sz="2000" dirty="0">
                <a:solidFill>
                  <a:schemeClr val="accent5">
                    <a:lumMod val="50000"/>
                  </a:schemeClr>
                </a:solidFill>
              </a:rPr>
              <a:t> das </a:t>
            </a:r>
            <a:r>
              <a:rPr lang="en-US" sz="2000" dirty="0" err="1">
                <a:solidFill>
                  <a:schemeClr val="accent5">
                    <a:lumMod val="50000"/>
                  </a:schemeClr>
                </a:solidFill>
              </a:rPr>
              <a:t>richtige</a:t>
            </a:r>
            <a:r>
              <a:rPr lang="en-US" sz="2000" dirty="0">
                <a:solidFill>
                  <a:schemeClr val="accent5">
                    <a:lumMod val="50000"/>
                  </a:schemeClr>
                </a:solidFill>
              </a:rPr>
              <a:t> Verb </a:t>
            </a:r>
            <a:r>
              <a:rPr lang="en-US" sz="2000" dirty="0" err="1">
                <a:solidFill>
                  <a:schemeClr val="accent5">
                    <a:lumMod val="50000"/>
                  </a:schemeClr>
                </a:solidFill>
              </a:rPr>
              <a:t>aus.</a:t>
            </a:r>
            <a:r>
              <a:rPr lang="en-US" sz="2000" dirty="0">
                <a:solidFill>
                  <a:schemeClr val="accent5">
                    <a:lumMod val="50000"/>
                  </a:schemeClr>
                </a:solidFill>
              </a:rPr>
              <a:t> </a:t>
            </a:r>
            <a:br>
              <a:rPr lang="en-US" sz="2000" dirty="0">
                <a:solidFill>
                  <a:schemeClr val="accent5">
                    <a:lumMod val="50000"/>
                  </a:schemeClr>
                </a:solidFill>
              </a:rPr>
            </a:br>
            <a:r>
              <a:rPr lang="en-US" sz="2000" dirty="0">
                <a:solidFill>
                  <a:schemeClr val="accent5">
                    <a:lumMod val="50000"/>
                  </a:schemeClr>
                </a:solidFill>
              </a:rPr>
              <a:t>Was will Katja </a:t>
            </a:r>
            <a:r>
              <a:rPr lang="en-US" sz="2000" dirty="0" err="1">
                <a:solidFill>
                  <a:schemeClr val="accent5">
                    <a:lumMod val="50000"/>
                  </a:schemeClr>
                </a:solidFill>
              </a:rPr>
              <a:t>nächstes</a:t>
            </a:r>
            <a:r>
              <a:rPr lang="en-US" sz="2000" dirty="0">
                <a:solidFill>
                  <a:schemeClr val="accent5">
                    <a:lumMod val="50000"/>
                  </a:schemeClr>
                </a:solidFill>
              </a:rPr>
              <a:t> </a:t>
            </a:r>
            <a:r>
              <a:rPr lang="en-US" sz="2000" dirty="0" err="1">
                <a:solidFill>
                  <a:schemeClr val="accent5">
                    <a:lumMod val="50000"/>
                  </a:schemeClr>
                </a:solidFill>
              </a:rPr>
              <a:t>Jahr</a:t>
            </a:r>
            <a:r>
              <a:rPr lang="en-US" sz="2000" dirty="0">
                <a:solidFill>
                  <a:schemeClr val="accent5">
                    <a:lumMod val="50000"/>
                  </a:schemeClr>
                </a:solidFill>
              </a:rPr>
              <a:t> </a:t>
            </a:r>
            <a:r>
              <a:rPr lang="en-US" sz="2000" dirty="0" err="1">
                <a:solidFill>
                  <a:schemeClr val="accent5">
                    <a:lumMod val="50000"/>
                  </a:schemeClr>
                </a:solidFill>
              </a:rPr>
              <a:t>machen</a:t>
            </a:r>
            <a:r>
              <a:rPr lang="en-US" sz="2000" dirty="0">
                <a:solidFill>
                  <a:schemeClr val="accent5">
                    <a:lumMod val="50000"/>
                  </a:schemeClr>
                </a:solidFill>
              </a:rPr>
              <a:t>? </a:t>
            </a:r>
            <a:endParaRPr lang="en-GB" sz="2000" dirty="0">
              <a:solidFill>
                <a:schemeClr val="accent5">
                  <a:lumMod val="50000"/>
                </a:schemeClr>
              </a:solidFill>
            </a:endParaRPr>
          </a:p>
        </p:txBody>
      </p:sp>
      <p:sp>
        <p:nvSpPr>
          <p:cNvPr id="54" name="Speech Bubble: Rectangle with Corners Rounded 17">
            <a:extLst>
              <a:ext uri="{FF2B5EF4-FFF2-40B4-BE49-F238E27FC236}">
                <a16:creationId xmlns:a16="http://schemas.microsoft.com/office/drawing/2014/main" id="{10DA0778-B2D4-42DC-8436-0384A2DCD3BC}"/>
              </a:ext>
            </a:extLst>
          </p:cNvPr>
          <p:cNvSpPr/>
          <p:nvPr/>
        </p:nvSpPr>
        <p:spPr>
          <a:xfrm>
            <a:off x="863481" y="4989906"/>
            <a:ext cx="2159917" cy="744822"/>
          </a:xfrm>
          <a:prstGeom prst="wedgeRoundRectCallout">
            <a:avLst>
              <a:gd name="adj1" fmla="val 20571"/>
              <a:gd name="adj2" fmla="val 50562"/>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*adoptieren – to adopt </a:t>
            </a:r>
          </a:p>
        </p:txBody>
      </p:sp>
    </p:spTree>
    <p:extLst>
      <p:ext uri="{BB962C8B-B14F-4D97-AF65-F5344CB8AC3E}">
        <p14:creationId xmlns:p14="http://schemas.microsoft.com/office/powerpoint/2010/main" val="187444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3" grpId="0" animBg="1"/>
      <p:bldP spid="44" grpId="0" animBg="1"/>
      <p:bldP spid="46" grpId="0" animBg="1"/>
      <p:bldP spid="47" grpId="0" animBg="1"/>
      <p:bldP spid="48" grpId="0" animBg="1"/>
      <p:bldP spid="49" grpId="0" animBg="1"/>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770605" cy="869950"/>
          </a:xfrm>
          <a:prstGeom prst="rect">
            <a:avLst/>
          </a:prstGeom>
        </p:spPr>
      </p:pic>
      <p:sp>
        <p:nvSpPr>
          <p:cNvPr id="4" name="Title 3"/>
          <p:cNvSpPr>
            <a:spLocks noGrp="1"/>
          </p:cNvSpPr>
          <p:nvPr>
            <p:ph type="title"/>
          </p:nvPr>
        </p:nvSpPr>
        <p:spPr>
          <a:xfrm>
            <a:off x="0" y="294041"/>
            <a:ext cx="5461686" cy="707849"/>
          </a:xfrm>
        </p:spPr>
        <p:txBody>
          <a:bodyPr>
            <a:normAutofit/>
          </a:bodyPr>
          <a:lstStyle/>
          <a:p>
            <a:r>
              <a:rPr lang="en-GB" sz="3600" b="1" dirty="0" err="1">
                <a:solidFill>
                  <a:schemeClr val="bg1"/>
                </a:solidFill>
              </a:rPr>
              <a:t>Beschreib</a:t>
            </a:r>
            <a:r>
              <a:rPr lang="en-GB" sz="3600" b="1" dirty="0">
                <a:solidFill>
                  <a:schemeClr val="bg1"/>
                </a:solidFill>
              </a:rPr>
              <a:t> </a:t>
            </a:r>
            <a:r>
              <a:rPr lang="en-GB" sz="3600" b="1" dirty="0" err="1">
                <a:solidFill>
                  <a:schemeClr val="bg1"/>
                </a:solidFill>
              </a:rPr>
              <a:t>deine</a:t>
            </a:r>
            <a:r>
              <a:rPr lang="en-GB" sz="3600" b="1" dirty="0">
                <a:solidFill>
                  <a:schemeClr val="bg1"/>
                </a:solidFill>
              </a:rPr>
              <a:t> </a:t>
            </a:r>
            <a:r>
              <a:rPr lang="en-GB" sz="3600" b="1" dirty="0" err="1">
                <a:solidFill>
                  <a:schemeClr val="bg1"/>
                </a:solidFill>
              </a:rPr>
              <a:t>Pläne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80000" y="1296000"/>
            <a:ext cx="10328974"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Sätze</a:t>
            </a:r>
            <a:r>
              <a:rPr lang="en-US" sz="2400" dirty="0">
                <a:solidFill>
                  <a:schemeClr val="accent5">
                    <a:lumMod val="50000"/>
                  </a:schemeClr>
                </a:solidFill>
              </a:rPr>
              <a:t>.</a:t>
            </a:r>
          </a:p>
        </p:txBody>
      </p:sp>
      <p:pic>
        <p:nvPicPr>
          <p:cNvPr id="6" name="Picture 5" descr="A picture containing kite, umbrella&#10;&#10;Description automatically generated">
            <a:extLst>
              <a:ext uri="{FF2B5EF4-FFF2-40B4-BE49-F238E27FC236}">
                <a16:creationId xmlns:a16="http://schemas.microsoft.com/office/drawing/2014/main" id="{EB559752-845F-4693-9636-3623CFC79F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8272" y="218555"/>
            <a:ext cx="1003916" cy="858819"/>
          </a:xfrm>
          <a:prstGeom prst="rect">
            <a:avLst/>
          </a:prstGeom>
        </p:spPr>
      </p:pic>
      <p:graphicFrame>
        <p:nvGraphicFramePr>
          <p:cNvPr id="2" name="Table 7">
            <a:extLst>
              <a:ext uri="{FF2B5EF4-FFF2-40B4-BE49-F238E27FC236}">
                <a16:creationId xmlns:a16="http://schemas.microsoft.com/office/drawing/2014/main" id="{D9CBE83E-454F-4406-BC0C-6727AA8A14A1}"/>
              </a:ext>
            </a:extLst>
          </p:cNvPr>
          <p:cNvGraphicFramePr>
            <a:graphicFrameLocks noGrp="1"/>
          </p:cNvGraphicFramePr>
          <p:nvPr>
            <p:extLst>
              <p:ext uri="{D42A27DB-BD31-4B8C-83A1-F6EECF244321}">
                <p14:modId xmlns:p14="http://schemas.microsoft.com/office/powerpoint/2010/main" val="1749673631"/>
              </p:ext>
            </p:extLst>
          </p:nvPr>
        </p:nvGraphicFramePr>
        <p:xfrm>
          <a:off x="180000" y="1889674"/>
          <a:ext cx="8093143" cy="4165136"/>
        </p:xfrm>
        <a:graphic>
          <a:graphicData uri="http://schemas.openxmlformats.org/drawingml/2006/table">
            <a:tbl>
              <a:tblPr firstRow="1" bandRow="1">
                <a:tableStyleId>{5940675A-B579-460E-94D1-54222C63F5DA}</a:tableStyleId>
              </a:tblPr>
              <a:tblGrid>
                <a:gridCol w="434930">
                  <a:extLst>
                    <a:ext uri="{9D8B030D-6E8A-4147-A177-3AD203B41FA5}">
                      <a16:colId xmlns:a16="http://schemas.microsoft.com/office/drawing/2014/main" val="1733309970"/>
                    </a:ext>
                  </a:extLst>
                </a:gridCol>
                <a:gridCol w="7658213">
                  <a:extLst>
                    <a:ext uri="{9D8B030D-6E8A-4147-A177-3AD203B41FA5}">
                      <a16:colId xmlns:a16="http://schemas.microsoft.com/office/drawing/2014/main" val="3021735532"/>
                    </a:ext>
                  </a:extLst>
                </a:gridCol>
              </a:tblGrid>
              <a:tr h="520642">
                <a:tc>
                  <a:txBody>
                    <a:bodyPr/>
                    <a:lstStyle/>
                    <a:p>
                      <a:pPr algn="ctr"/>
                      <a:r>
                        <a:rPr lang="en-GB" sz="2300" b="1" dirty="0">
                          <a:solidFill>
                            <a:srgbClr val="203864"/>
                          </a:solidFill>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300" dirty="0">
                          <a:solidFill>
                            <a:srgbClr val="203864"/>
                          </a:solidFill>
                        </a:rPr>
                        <a:t>Ich plane,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0471924"/>
                  </a:ext>
                </a:extLst>
              </a:tr>
              <a:tr h="520642">
                <a:tc>
                  <a:txBody>
                    <a:bodyPr/>
                    <a:lstStyle/>
                    <a:p>
                      <a:pPr algn="ctr"/>
                      <a:r>
                        <a:rPr lang="en-GB" sz="2300" b="1" dirty="0">
                          <a:solidFill>
                            <a:srgbClr val="203864"/>
                          </a:solidFill>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300" dirty="0">
                          <a:solidFill>
                            <a:srgbClr val="203864"/>
                          </a:solidFill>
                        </a:rPr>
                        <a:t>Mein Freund (Max) / </a:t>
                      </a:r>
                      <a:r>
                        <a:rPr lang="en-GB" sz="2300" dirty="0" err="1">
                          <a:solidFill>
                            <a:srgbClr val="203864"/>
                          </a:solidFill>
                        </a:rPr>
                        <a:t>Meine</a:t>
                      </a:r>
                      <a:r>
                        <a:rPr lang="en-GB" sz="2300" dirty="0">
                          <a:solidFill>
                            <a:srgbClr val="203864"/>
                          </a:solidFill>
                        </a:rPr>
                        <a:t> </a:t>
                      </a:r>
                      <a:r>
                        <a:rPr lang="en-GB" sz="2300" dirty="0" err="1">
                          <a:solidFill>
                            <a:srgbClr val="203864"/>
                          </a:solidFill>
                        </a:rPr>
                        <a:t>Freundin</a:t>
                      </a:r>
                      <a:r>
                        <a:rPr lang="en-GB" sz="2300" dirty="0">
                          <a:solidFill>
                            <a:srgbClr val="203864"/>
                          </a:solidFill>
                        </a:rPr>
                        <a:t> (Lily) hat Lust,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71178307"/>
                  </a:ext>
                </a:extLst>
              </a:tr>
              <a:tr h="520642">
                <a:tc>
                  <a:txBody>
                    <a:bodyPr/>
                    <a:lstStyle/>
                    <a:p>
                      <a:pPr algn="ctr"/>
                      <a:r>
                        <a:rPr lang="en-GB" sz="2300" b="1" dirty="0">
                          <a:solidFill>
                            <a:srgbClr val="203864"/>
                          </a:solidFill>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300" dirty="0">
                          <a:solidFill>
                            <a:srgbClr val="203864"/>
                          </a:solidFill>
                        </a:rPr>
                        <a:t>Ich will…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98809469"/>
                  </a:ext>
                </a:extLst>
              </a:tr>
              <a:tr h="520642">
                <a:tc>
                  <a:txBody>
                    <a:bodyPr/>
                    <a:lstStyle/>
                    <a:p>
                      <a:pPr algn="ctr"/>
                      <a:r>
                        <a:rPr lang="en-GB" sz="2300" b="1" dirty="0">
                          <a:solidFill>
                            <a:srgbClr val="203864"/>
                          </a:solidFill>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300" dirty="0" err="1">
                          <a:solidFill>
                            <a:srgbClr val="203864"/>
                          </a:solidFill>
                        </a:rPr>
                        <a:t>Wirst</a:t>
                      </a:r>
                      <a:r>
                        <a:rPr lang="en-GB" sz="2300" dirty="0">
                          <a:solidFill>
                            <a:srgbClr val="203864"/>
                          </a:solidFill>
                        </a:rPr>
                        <a:t> du…?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4438931"/>
                  </a:ext>
                </a:extLst>
              </a:tr>
              <a:tr h="520642">
                <a:tc>
                  <a:txBody>
                    <a:bodyPr/>
                    <a:lstStyle/>
                    <a:p>
                      <a:pPr algn="ctr"/>
                      <a:r>
                        <a:rPr lang="en-GB" sz="2300" b="1" dirty="0">
                          <a:solidFill>
                            <a:srgbClr val="203864"/>
                          </a:solidFill>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300" dirty="0">
                          <a:solidFill>
                            <a:srgbClr val="203864"/>
                          </a:solidFill>
                        </a:rPr>
                        <a:t>Ich </a:t>
                      </a:r>
                      <a:r>
                        <a:rPr lang="en-GB" sz="2300" dirty="0" err="1">
                          <a:solidFill>
                            <a:srgbClr val="203864"/>
                          </a:solidFill>
                        </a:rPr>
                        <a:t>habe</a:t>
                      </a:r>
                      <a:r>
                        <a:rPr lang="en-GB" sz="2300" dirty="0">
                          <a:solidFill>
                            <a:srgbClr val="203864"/>
                          </a:solidFill>
                        </a:rPr>
                        <a:t> die Aufgabe,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85031671"/>
                  </a:ext>
                </a:extLst>
              </a:tr>
              <a:tr h="520642">
                <a:tc>
                  <a:txBody>
                    <a:bodyPr/>
                    <a:lstStyle/>
                    <a:p>
                      <a:pPr algn="ctr"/>
                      <a:r>
                        <a:rPr lang="en-GB" sz="2300" b="1" dirty="0">
                          <a:solidFill>
                            <a:srgbClr val="203864"/>
                          </a:solidFill>
                        </a:rPr>
                        <a:t>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dirty="0">
                          <a:solidFill>
                            <a:srgbClr val="203864"/>
                          </a:solidFill>
                        </a:rPr>
                        <a:t>Ich </a:t>
                      </a:r>
                      <a:r>
                        <a:rPr lang="en-GB" sz="2300" dirty="0" err="1">
                          <a:solidFill>
                            <a:srgbClr val="203864"/>
                          </a:solidFill>
                        </a:rPr>
                        <a:t>meine</a:t>
                      </a:r>
                      <a:r>
                        <a:rPr lang="en-GB" sz="2300" dirty="0">
                          <a:solidFill>
                            <a:srgbClr val="203864"/>
                          </a:solidFill>
                        </a:rPr>
                        <a:t>, </a:t>
                      </a:r>
                      <a:r>
                        <a:rPr lang="en-GB" sz="2300" dirty="0" err="1">
                          <a:solidFill>
                            <a:srgbClr val="203864"/>
                          </a:solidFill>
                        </a:rPr>
                        <a:t>mein</a:t>
                      </a:r>
                      <a:r>
                        <a:rPr lang="en-GB" sz="2300" dirty="0">
                          <a:solidFill>
                            <a:srgbClr val="203864"/>
                          </a:solidFill>
                        </a:rPr>
                        <a:t> Lehrer/</a:t>
                      </a:r>
                      <a:r>
                        <a:rPr lang="en-GB" sz="2300" dirty="0" err="1">
                          <a:solidFill>
                            <a:srgbClr val="203864"/>
                          </a:solidFill>
                        </a:rPr>
                        <a:t>meine</a:t>
                      </a:r>
                      <a:r>
                        <a:rPr lang="en-GB" sz="2300" dirty="0">
                          <a:solidFill>
                            <a:srgbClr val="203864"/>
                          </a:solidFill>
                        </a:rPr>
                        <a:t> </a:t>
                      </a:r>
                      <a:r>
                        <a:rPr lang="en-GB" sz="2300" dirty="0" err="1">
                          <a:solidFill>
                            <a:srgbClr val="203864"/>
                          </a:solidFill>
                        </a:rPr>
                        <a:t>Lehrerin</a:t>
                      </a:r>
                      <a:r>
                        <a:rPr lang="en-GB" sz="2300" dirty="0">
                          <a:solidFill>
                            <a:srgbClr val="203864"/>
                          </a:solidFill>
                        </a:rPr>
                        <a:t> </a:t>
                      </a:r>
                      <a:r>
                        <a:rPr lang="en-GB" sz="2300" dirty="0" err="1">
                          <a:solidFill>
                            <a:srgbClr val="203864"/>
                          </a:solidFill>
                        </a:rPr>
                        <a:t>soll</a:t>
                      </a:r>
                      <a:r>
                        <a:rPr lang="en-GB" sz="2300" dirty="0">
                          <a:solidFill>
                            <a:srgbClr val="203864"/>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61753347"/>
                  </a:ext>
                </a:extLst>
              </a:tr>
              <a:tr h="520642">
                <a:tc>
                  <a:txBody>
                    <a:bodyPr/>
                    <a:lstStyle/>
                    <a:p>
                      <a:pPr algn="ctr"/>
                      <a:r>
                        <a:rPr lang="en-GB" sz="2300" b="1" dirty="0">
                          <a:solidFill>
                            <a:srgbClr val="203864"/>
                          </a:solidFill>
                        </a:rPr>
                        <a:t>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300" i="1" dirty="0" err="1">
                          <a:solidFill>
                            <a:srgbClr val="203864"/>
                          </a:solidFill>
                        </a:rPr>
                        <a:t>Schreib</a:t>
                      </a:r>
                      <a:r>
                        <a:rPr lang="en-GB" sz="2300" i="1" dirty="0">
                          <a:solidFill>
                            <a:srgbClr val="203864"/>
                          </a:solidFill>
                        </a:rPr>
                        <a:t> </a:t>
                      </a:r>
                      <a:r>
                        <a:rPr lang="en-GB" sz="2300" i="1" dirty="0" err="1">
                          <a:solidFill>
                            <a:srgbClr val="203864"/>
                          </a:solidFill>
                        </a:rPr>
                        <a:t>deinen</a:t>
                      </a:r>
                      <a:r>
                        <a:rPr lang="en-GB" sz="2300" i="1" dirty="0">
                          <a:solidFill>
                            <a:srgbClr val="203864"/>
                          </a:solidFill>
                        </a:rPr>
                        <a:t> </a:t>
                      </a:r>
                      <a:r>
                        <a:rPr lang="en-GB" sz="2300" i="1" dirty="0" err="1">
                          <a:solidFill>
                            <a:srgbClr val="203864"/>
                          </a:solidFill>
                        </a:rPr>
                        <a:t>eigenen</a:t>
                      </a:r>
                      <a:r>
                        <a:rPr lang="en-GB" sz="2300" i="1" dirty="0">
                          <a:solidFill>
                            <a:srgbClr val="203864"/>
                          </a:solidFill>
                        </a:rPr>
                        <a:t> </a:t>
                      </a:r>
                      <a:r>
                        <a:rPr lang="en-GB" sz="2300" i="1" dirty="0" err="1">
                          <a:solidFill>
                            <a:srgbClr val="203864"/>
                          </a:solidFill>
                        </a:rPr>
                        <a:t>Satz</a:t>
                      </a:r>
                      <a:r>
                        <a:rPr lang="en-GB" sz="2300" i="1" dirty="0">
                          <a:solidFill>
                            <a:srgbClr val="203864"/>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33528664"/>
                  </a:ext>
                </a:extLst>
              </a:tr>
              <a:tr h="520642">
                <a:tc>
                  <a:txBody>
                    <a:bodyPr/>
                    <a:lstStyle/>
                    <a:p>
                      <a:pPr algn="ctr"/>
                      <a:r>
                        <a:rPr lang="en-GB" sz="2300" b="1" dirty="0">
                          <a:solidFill>
                            <a:srgbClr val="203864"/>
                          </a:solidFill>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i="1" dirty="0" err="1">
                          <a:solidFill>
                            <a:srgbClr val="203864"/>
                          </a:solidFill>
                        </a:rPr>
                        <a:t>Schreib</a:t>
                      </a:r>
                      <a:r>
                        <a:rPr lang="en-GB" sz="2300" i="1" dirty="0">
                          <a:solidFill>
                            <a:srgbClr val="203864"/>
                          </a:solidFill>
                        </a:rPr>
                        <a:t> </a:t>
                      </a:r>
                      <a:r>
                        <a:rPr lang="en-GB" sz="2300" i="1" dirty="0" err="1">
                          <a:solidFill>
                            <a:srgbClr val="203864"/>
                          </a:solidFill>
                        </a:rPr>
                        <a:t>deinen</a:t>
                      </a:r>
                      <a:r>
                        <a:rPr lang="en-GB" sz="2300" i="1" dirty="0">
                          <a:solidFill>
                            <a:srgbClr val="203864"/>
                          </a:solidFill>
                        </a:rPr>
                        <a:t> </a:t>
                      </a:r>
                      <a:r>
                        <a:rPr lang="en-GB" sz="2300" i="1" dirty="0" err="1">
                          <a:solidFill>
                            <a:srgbClr val="203864"/>
                          </a:solidFill>
                        </a:rPr>
                        <a:t>eigenen</a:t>
                      </a:r>
                      <a:r>
                        <a:rPr lang="en-GB" sz="2300" i="1" dirty="0">
                          <a:solidFill>
                            <a:srgbClr val="203864"/>
                          </a:solidFill>
                        </a:rPr>
                        <a:t> </a:t>
                      </a:r>
                      <a:r>
                        <a:rPr lang="en-GB" sz="2300" i="1" dirty="0" err="1">
                          <a:solidFill>
                            <a:srgbClr val="203864"/>
                          </a:solidFill>
                        </a:rPr>
                        <a:t>Satz</a:t>
                      </a:r>
                      <a:r>
                        <a:rPr lang="en-GB" sz="2300" i="1" dirty="0">
                          <a:solidFill>
                            <a:srgbClr val="203864"/>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70954845"/>
                  </a:ext>
                </a:extLst>
              </a:tr>
            </a:tbl>
          </a:graphicData>
        </a:graphic>
      </p:graphicFrame>
      <p:sp>
        <p:nvSpPr>
          <p:cNvPr id="9" name="Speech Bubble: Rectangle with Corners Rounded 8">
            <a:extLst>
              <a:ext uri="{FF2B5EF4-FFF2-40B4-BE49-F238E27FC236}">
                <a16:creationId xmlns:a16="http://schemas.microsoft.com/office/drawing/2014/main" id="{BA493D10-6D06-4F6D-958F-D15B8531E65D}"/>
              </a:ext>
            </a:extLst>
          </p:cNvPr>
          <p:cNvSpPr/>
          <p:nvPr/>
        </p:nvSpPr>
        <p:spPr>
          <a:xfrm>
            <a:off x="5719887" y="294041"/>
            <a:ext cx="3624992" cy="1350752"/>
          </a:xfrm>
          <a:prstGeom prst="wedgeRoundRectCallout">
            <a:avLst>
              <a:gd name="adj1" fmla="val 34491"/>
              <a:gd name="adj2" fmla="val 82706"/>
              <a:gd name="adj3" fmla="val 16667"/>
            </a:avLst>
          </a:prstGeom>
          <a:solidFill>
            <a:srgbClr val="203864"/>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1" u="none" strike="noStrike" kern="1200" cap="none" spc="0" normalizeH="0" baseline="0" noProof="0" dirty="0">
                <a:ln>
                  <a:noFill/>
                </a:ln>
                <a:solidFill>
                  <a:prstClr val="white"/>
                </a:solidFill>
                <a:effectLst/>
                <a:uLnTx/>
                <a:uFillTx/>
                <a:latin typeface="Century Gothic" panose="020F0302020204030204"/>
              </a:rPr>
              <a:t>Extra: Link the ideas and language together in a paragraph. Use…</a:t>
            </a:r>
          </a:p>
        </p:txBody>
      </p:sp>
      <p:sp>
        <p:nvSpPr>
          <p:cNvPr id="10" name="TextBox 9">
            <a:extLst>
              <a:ext uri="{FF2B5EF4-FFF2-40B4-BE49-F238E27FC236}">
                <a16:creationId xmlns:a16="http://schemas.microsoft.com/office/drawing/2014/main" id="{93783285-CD4D-4706-A603-91822E1FB59A}"/>
              </a:ext>
            </a:extLst>
          </p:cNvPr>
          <p:cNvSpPr txBox="1"/>
          <p:nvPr/>
        </p:nvSpPr>
        <p:spPr>
          <a:xfrm>
            <a:off x="8193586" y="2131747"/>
            <a:ext cx="3814180" cy="1323439"/>
          </a:xfrm>
          <a:prstGeom prst="rect">
            <a:avLst/>
          </a:prstGeom>
          <a:solidFill>
            <a:srgbClr val="FFF4E7"/>
          </a:solidFill>
        </p:spPr>
        <p:txBody>
          <a:bodyPr wrap="square" rtlCol="0">
            <a:spAutoFit/>
          </a:bodyPr>
          <a:lstStyle/>
          <a:p>
            <a:pPr algn="l"/>
            <a:r>
              <a:rPr lang="en-GB" sz="2000" b="1" dirty="0">
                <a:solidFill>
                  <a:schemeClr val="accent5">
                    <a:lumMod val="50000"/>
                  </a:schemeClr>
                </a:solidFill>
              </a:rPr>
              <a:t>time adverbs and phrases (and WO2):</a:t>
            </a:r>
            <a:br>
              <a:rPr lang="en-GB" sz="2000" dirty="0">
                <a:solidFill>
                  <a:schemeClr val="accent5">
                    <a:lumMod val="50000"/>
                  </a:schemeClr>
                </a:solidFill>
              </a:rPr>
            </a:br>
            <a:r>
              <a:rPr lang="en-GB" sz="2000" dirty="0">
                <a:solidFill>
                  <a:schemeClr val="accent5">
                    <a:lumMod val="50000"/>
                  </a:schemeClr>
                </a:solidFill>
              </a:rPr>
              <a:t>E.g. </a:t>
            </a:r>
            <a:r>
              <a:rPr lang="en-GB" sz="2000" i="1" dirty="0" err="1">
                <a:solidFill>
                  <a:schemeClr val="accent5">
                    <a:lumMod val="50000"/>
                  </a:schemeClr>
                </a:solidFill>
              </a:rPr>
              <a:t>Nächsten</a:t>
            </a:r>
            <a:r>
              <a:rPr lang="en-GB" sz="2000" i="1" dirty="0">
                <a:solidFill>
                  <a:schemeClr val="accent5">
                    <a:lumMod val="50000"/>
                  </a:schemeClr>
                </a:solidFill>
              </a:rPr>
              <a:t> Monat plane ich, …</a:t>
            </a:r>
          </a:p>
        </p:txBody>
      </p:sp>
      <p:sp>
        <p:nvSpPr>
          <p:cNvPr id="11" name="TextBox 10">
            <a:extLst>
              <a:ext uri="{FF2B5EF4-FFF2-40B4-BE49-F238E27FC236}">
                <a16:creationId xmlns:a16="http://schemas.microsoft.com/office/drawing/2014/main" id="{681DC060-3106-46C2-9C6A-FA661708B176}"/>
              </a:ext>
            </a:extLst>
          </p:cNvPr>
          <p:cNvSpPr txBox="1"/>
          <p:nvPr/>
        </p:nvSpPr>
        <p:spPr>
          <a:xfrm>
            <a:off x="8197819" y="3681597"/>
            <a:ext cx="3814181" cy="1015663"/>
          </a:xfrm>
          <a:prstGeom prst="rect">
            <a:avLst/>
          </a:prstGeom>
          <a:solidFill>
            <a:srgbClr val="FFF4E7"/>
          </a:solidFill>
        </p:spPr>
        <p:txBody>
          <a:bodyPr wrap="square" rtlCol="0">
            <a:spAutoFit/>
          </a:bodyPr>
          <a:lstStyle/>
          <a:p>
            <a:pPr algn="l"/>
            <a:r>
              <a:rPr lang="en-GB" sz="2000" b="1" dirty="0">
                <a:solidFill>
                  <a:schemeClr val="accent5">
                    <a:lumMod val="50000"/>
                  </a:schemeClr>
                </a:solidFill>
              </a:rPr>
              <a:t>WO1 / WO3 conjunctions:</a:t>
            </a:r>
            <a:br>
              <a:rPr lang="en-GB" sz="2000" dirty="0">
                <a:solidFill>
                  <a:schemeClr val="accent5">
                    <a:lumMod val="50000"/>
                  </a:schemeClr>
                </a:solidFill>
              </a:rPr>
            </a:br>
            <a:r>
              <a:rPr lang="en-GB" sz="2000" dirty="0">
                <a:solidFill>
                  <a:schemeClr val="accent5">
                    <a:lumMod val="50000"/>
                  </a:schemeClr>
                </a:solidFill>
              </a:rPr>
              <a:t>[WO1] </a:t>
            </a:r>
            <a:r>
              <a:rPr lang="en-GB" sz="2000" i="1" dirty="0">
                <a:solidFill>
                  <a:schemeClr val="accent5">
                    <a:lumMod val="50000"/>
                  </a:schemeClr>
                </a:solidFill>
              </a:rPr>
              <a:t>und, </a:t>
            </a:r>
            <a:r>
              <a:rPr lang="en-GB" sz="2000" i="1" dirty="0" err="1">
                <a:solidFill>
                  <a:schemeClr val="accent5">
                    <a:lumMod val="50000"/>
                  </a:schemeClr>
                </a:solidFill>
              </a:rPr>
              <a:t>aber</a:t>
            </a:r>
            <a:r>
              <a:rPr lang="en-GB" sz="2000" i="1" dirty="0">
                <a:solidFill>
                  <a:schemeClr val="accent5">
                    <a:lumMod val="50000"/>
                  </a:schemeClr>
                </a:solidFill>
              </a:rPr>
              <a:t>, </a:t>
            </a:r>
            <a:r>
              <a:rPr lang="en-GB" sz="2000" i="1" dirty="0" err="1">
                <a:solidFill>
                  <a:schemeClr val="accent5">
                    <a:lumMod val="50000"/>
                  </a:schemeClr>
                </a:solidFill>
              </a:rPr>
              <a:t>oder</a:t>
            </a:r>
            <a:r>
              <a:rPr lang="en-GB" sz="2000" i="1" dirty="0">
                <a:solidFill>
                  <a:schemeClr val="accent5">
                    <a:lumMod val="50000"/>
                  </a:schemeClr>
                </a:solidFill>
              </a:rPr>
              <a:t>, </a:t>
            </a:r>
            <a:r>
              <a:rPr lang="en-GB" sz="2000" i="1" dirty="0" err="1">
                <a:solidFill>
                  <a:schemeClr val="accent5">
                    <a:lumMod val="50000"/>
                  </a:schemeClr>
                </a:solidFill>
              </a:rPr>
              <a:t>denn</a:t>
            </a:r>
            <a:br>
              <a:rPr lang="en-GB" sz="2000" dirty="0">
                <a:solidFill>
                  <a:schemeClr val="accent5">
                    <a:lumMod val="50000"/>
                  </a:schemeClr>
                </a:solidFill>
              </a:rPr>
            </a:br>
            <a:r>
              <a:rPr lang="en-GB" sz="2000" dirty="0">
                <a:solidFill>
                  <a:schemeClr val="accent5">
                    <a:lumMod val="50000"/>
                  </a:schemeClr>
                </a:solidFill>
              </a:rPr>
              <a:t>[WO3] </a:t>
            </a:r>
            <a:r>
              <a:rPr lang="en-GB" sz="2000" i="1" dirty="0" err="1">
                <a:solidFill>
                  <a:schemeClr val="accent5">
                    <a:lumMod val="50000"/>
                  </a:schemeClr>
                </a:solidFill>
              </a:rPr>
              <a:t>weil</a:t>
            </a:r>
            <a:r>
              <a:rPr lang="en-GB" sz="2000" i="1" dirty="0">
                <a:solidFill>
                  <a:schemeClr val="accent5">
                    <a:lumMod val="50000"/>
                  </a:schemeClr>
                </a:solidFill>
              </a:rPr>
              <a:t>, </a:t>
            </a:r>
            <a:r>
              <a:rPr lang="en-GB" sz="2000" i="1" dirty="0" err="1">
                <a:solidFill>
                  <a:schemeClr val="accent5">
                    <a:lumMod val="50000"/>
                  </a:schemeClr>
                </a:solidFill>
              </a:rPr>
              <a:t>dass</a:t>
            </a:r>
            <a:r>
              <a:rPr lang="en-GB" sz="2000" i="1" dirty="0">
                <a:solidFill>
                  <a:schemeClr val="accent5">
                    <a:lumMod val="50000"/>
                  </a:schemeClr>
                </a:solidFill>
              </a:rPr>
              <a:t>, </a:t>
            </a:r>
            <a:r>
              <a:rPr lang="en-GB" sz="2000" i="1" dirty="0" err="1">
                <a:solidFill>
                  <a:schemeClr val="accent5">
                    <a:lumMod val="50000"/>
                  </a:schemeClr>
                </a:solidFill>
              </a:rPr>
              <a:t>wenn</a:t>
            </a:r>
            <a:endParaRPr lang="en-GB" sz="2000" i="1" dirty="0">
              <a:solidFill>
                <a:schemeClr val="accent5">
                  <a:lumMod val="50000"/>
                </a:schemeClr>
              </a:solidFill>
            </a:endParaRPr>
          </a:p>
        </p:txBody>
      </p:sp>
      <p:sp>
        <p:nvSpPr>
          <p:cNvPr id="12" name="TextBox 11">
            <a:extLst>
              <a:ext uri="{FF2B5EF4-FFF2-40B4-BE49-F238E27FC236}">
                <a16:creationId xmlns:a16="http://schemas.microsoft.com/office/drawing/2014/main" id="{767D0DB5-9849-4841-A904-063096B7258B}"/>
              </a:ext>
            </a:extLst>
          </p:cNvPr>
          <p:cNvSpPr txBox="1"/>
          <p:nvPr/>
        </p:nvSpPr>
        <p:spPr>
          <a:xfrm>
            <a:off x="8193585" y="4918030"/>
            <a:ext cx="3814179" cy="1323439"/>
          </a:xfrm>
          <a:prstGeom prst="rect">
            <a:avLst/>
          </a:prstGeom>
          <a:solidFill>
            <a:srgbClr val="FFF4E7"/>
          </a:solidFill>
        </p:spPr>
        <p:txBody>
          <a:bodyPr wrap="square" rtlCol="0">
            <a:spAutoFit/>
          </a:bodyPr>
          <a:lstStyle/>
          <a:p>
            <a:pPr algn="l"/>
            <a:r>
              <a:rPr lang="en-GB" sz="2000" b="1" dirty="0">
                <a:solidFill>
                  <a:schemeClr val="accent5">
                    <a:lumMod val="50000"/>
                  </a:schemeClr>
                </a:solidFill>
              </a:rPr>
              <a:t>other adverbs:</a:t>
            </a:r>
            <a:br>
              <a:rPr lang="en-GB" sz="2000" dirty="0">
                <a:solidFill>
                  <a:schemeClr val="accent5">
                    <a:lumMod val="50000"/>
                  </a:schemeClr>
                </a:solidFill>
              </a:rPr>
            </a:br>
            <a:r>
              <a:rPr lang="en-GB" sz="2000" dirty="0">
                <a:solidFill>
                  <a:schemeClr val="accent5">
                    <a:lumMod val="50000"/>
                  </a:schemeClr>
                </a:solidFill>
              </a:rPr>
              <a:t>E.g., </a:t>
            </a:r>
            <a:r>
              <a:rPr lang="en-GB" sz="2000" i="1" dirty="0" err="1">
                <a:solidFill>
                  <a:schemeClr val="accent5">
                    <a:lumMod val="50000"/>
                  </a:schemeClr>
                </a:solidFill>
              </a:rPr>
              <a:t>gern</a:t>
            </a:r>
            <a:r>
              <a:rPr lang="en-GB" sz="2000" i="1" dirty="0">
                <a:solidFill>
                  <a:schemeClr val="accent5">
                    <a:lumMod val="50000"/>
                  </a:schemeClr>
                </a:solidFill>
              </a:rPr>
              <a:t>, </a:t>
            </a:r>
            <a:r>
              <a:rPr lang="en-GB" sz="2000" i="1" dirty="0" err="1">
                <a:solidFill>
                  <a:schemeClr val="accent5">
                    <a:lumMod val="50000"/>
                  </a:schemeClr>
                </a:solidFill>
              </a:rPr>
              <a:t>lieber</a:t>
            </a:r>
            <a:r>
              <a:rPr lang="en-GB" sz="2000" i="1" dirty="0">
                <a:solidFill>
                  <a:schemeClr val="accent5">
                    <a:lumMod val="50000"/>
                  </a:schemeClr>
                </a:solidFill>
              </a:rPr>
              <a:t>, </a:t>
            </a:r>
            <a:r>
              <a:rPr lang="en-GB" sz="2000" i="1" dirty="0" err="1">
                <a:solidFill>
                  <a:schemeClr val="accent5">
                    <a:lumMod val="50000"/>
                  </a:schemeClr>
                </a:solidFill>
              </a:rPr>
              <a:t>besonders</a:t>
            </a:r>
            <a:r>
              <a:rPr lang="en-GB" sz="2000" i="1" dirty="0">
                <a:solidFill>
                  <a:schemeClr val="accent5">
                    <a:lumMod val="50000"/>
                  </a:schemeClr>
                </a:solidFill>
              </a:rPr>
              <a:t>, </a:t>
            </a:r>
            <a:r>
              <a:rPr lang="en-GB" sz="2000" i="1" dirty="0" err="1">
                <a:solidFill>
                  <a:schemeClr val="accent5">
                    <a:lumMod val="50000"/>
                  </a:schemeClr>
                </a:solidFill>
              </a:rPr>
              <a:t>nochmal</a:t>
            </a:r>
            <a:r>
              <a:rPr lang="en-GB" sz="2000" i="1" dirty="0">
                <a:solidFill>
                  <a:schemeClr val="accent5">
                    <a:lumMod val="50000"/>
                  </a:schemeClr>
                </a:solidFill>
              </a:rPr>
              <a:t>, </a:t>
            </a:r>
            <a:r>
              <a:rPr lang="en-GB" sz="2000" i="1" dirty="0" err="1">
                <a:solidFill>
                  <a:schemeClr val="accent5">
                    <a:lumMod val="50000"/>
                  </a:schemeClr>
                </a:solidFill>
              </a:rPr>
              <a:t>zuerst</a:t>
            </a:r>
            <a:r>
              <a:rPr lang="en-GB" sz="2000" i="1" dirty="0">
                <a:solidFill>
                  <a:schemeClr val="accent5">
                    <a:lumMod val="50000"/>
                  </a:schemeClr>
                </a:solidFill>
              </a:rPr>
              <a:t>, </a:t>
            </a:r>
            <a:r>
              <a:rPr lang="en-GB" sz="2000" i="1" dirty="0" err="1">
                <a:solidFill>
                  <a:schemeClr val="accent5">
                    <a:lumMod val="50000"/>
                  </a:schemeClr>
                </a:solidFill>
              </a:rPr>
              <a:t>danach</a:t>
            </a:r>
            <a:r>
              <a:rPr lang="en-GB" sz="2000" i="1" dirty="0">
                <a:solidFill>
                  <a:schemeClr val="accent5">
                    <a:lumMod val="50000"/>
                  </a:schemeClr>
                </a:solidFill>
              </a:rPr>
              <a:t>, </a:t>
            </a:r>
            <a:r>
              <a:rPr lang="en-GB" sz="2000" i="1" dirty="0" err="1">
                <a:solidFill>
                  <a:schemeClr val="accent5">
                    <a:lumMod val="50000"/>
                  </a:schemeClr>
                </a:solidFill>
              </a:rPr>
              <a:t>wieder</a:t>
            </a:r>
            <a:r>
              <a:rPr lang="en-GB" sz="2000" i="1" dirty="0">
                <a:solidFill>
                  <a:schemeClr val="accent5">
                    <a:lumMod val="50000"/>
                  </a:schemeClr>
                </a:solidFill>
              </a:rPr>
              <a:t>, </a:t>
            </a:r>
            <a:r>
              <a:rPr lang="en-GB" sz="2000" i="1" dirty="0" err="1">
                <a:solidFill>
                  <a:schemeClr val="accent5">
                    <a:lumMod val="50000"/>
                  </a:schemeClr>
                </a:solidFill>
              </a:rPr>
              <a:t>zusammen</a:t>
            </a:r>
            <a:r>
              <a:rPr lang="en-GB" sz="2000" i="1" dirty="0">
                <a:solidFill>
                  <a:schemeClr val="accent5">
                    <a:lumMod val="50000"/>
                  </a:schemeClr>
                </a:solidFill>
              </a:rPr>
              <a:t>, </a:t>
            </a:r>
            <a:r>
              <a:rPr lang="en-GB" sz="2000" i="1" dirty="0" err="1">
                <a:solidFill>
                  <a:schemeClr val="accent5">
                    <a:lumMod val="50000"/>
                  </a:schemeClr>
                </a:solidFill>
              </a:rPr>
              <a:t>immer</a:t>
            </a:r>
            <a:endParaRPr lang="en-GB" sz="2000" i="1" dirty="0">
              <a:solidFill>
                <a:schemeClr val="accent5">
                  <a:lumMod val="50000"/>
                </a:schemeClr>
              </a:solidFill>
            </a:endParaRPr>
          </a:p>
        </p:txBody>
      </p:sp>
      <p:pic>
        <p:nvPicPr>
          <p:cNvPr id="14" name="Picture 13" descr="Logo&#10;&#10;Description automatically generated">
            <a:extLst>
              <a:ext uri="{FF2B5EF4-FFF2-40B4-BE49-F238E27FC236}">
                <a16:creationId xmlns:a16="http://schemas.microsoft.com/office/drawing/2014/main" id="{B0D5011A-1DDE-427E-A3B5-8C5971F48D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3912" y="382095"/>
            <a:ext cx="544894" cy="457200"/>
          </a:xfrm>
          <a:prstGeom prst="rect">
            <a:avLst/>
          </a:prstGeom>
        </p:spPr>
      </p:pic>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16" name="TextBox 15">
            <a:extLst>
              <a:ext uri="{FF2B5EF4-FFF2-40B4-BE49-F238E27FC236}">
                <a16:creationId xmlns:a16="http://schemas.microsoft.com/office/drawing/2014/main" id="{0D8CFFF7-2006-4E52-9C94-C22FA462497F}"/>
              </a:ext>
            </a:extLst>
          </p:cNvPr>
          <p:cNvSpPr txBox="1"/>
          <p:nvPr/>
        </p:nvSpPr>
        <p:spPr>
          <a:xfrm>
            <a:off x="175149" y="1395715"/>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Pre-learning for lesson: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3.2 Week 6</a:t>
            </a:r>
          </a:p>
        </p:txBody>
      </p:sp>
      <p:sp>
        <p:nvSpPr>
          <p:cNvPr id="18" name="TextBox 17">
            <a:extLst>
              <a:ext uri="{FF2B5EF4-FFF2-40B4-BE49-F238E27FC236}">
                <a16:creationId xmlns:a16="http://schemas.microsoft.com/office/drawing/2014/main" id="{2D4C2990-CF75-4BC3-BDD5-C20D271E6607}"/>
              </a:ext>
            </a:extLst>
          </p:cNvPr>
          <p:cNvSpPr txBox="1"/>
          <p:nvPr/>
        </p:nvSpPr>
        <p:spPr>
          <a:xfrm>
            <a:off x="175150" y="2745243"/>
            <a:ext cx="76045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1: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3.1 Week 6]</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457E1FC5-F484-4ADB-A427-7655B7F123F4}"/>
              </a:ext>
            </a:extLst>
          </p:cNvPr>
          <p:cNvSpPr txBox="1"/>
          <p:nvPr/>
        </p:nvSpPr>
        <p:spPr>
          <a:xfrm>
            <a:off x="175149" y="4230328"/>
            <a:ext cx="76045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2.2 Week 4]</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4" name="Picture 3" descr="Qr code&#10;&#10;Description automatically generated">
            <a:extLst>
              <a:ext uri="{FF2B5EF4-FFF2-40B4-BE49-F238E27FC236}">
                <a16:creationId xmlns:a16="http://schemas.microsoft.com/office/drawing/2014/main" id="{22023C22-B79D-4D26-8FF0-A09348E6E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5855" y="752892"/>
            <a:ext cx="1725834" cy="1725834"/>
          </a:xfrm>
          <a:prstGeom prst="rect">
            <a:avLst/>
          </a:prstGeom>
        </p:spPr>
      </p:pic>
      <p:pic>
        <p:nvPicPr>
          <p:cNvPr id="7" name="Picture 6" descr="Qr code&#10;&#10;Description automatically generated">
            <a:extLst>
              <a:ext uri="{FF2B5EF4-FFF2-40B4-BE49-F238E27FC236}">
                <a16:creationId xmlns:a16="http://schemas.microsoft.com/office/drawing/2014/main" id="{2B54EB70-31F4-4EA0-B676-F3EC2B6193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9657" y="2143936"/>
            <a:ext cx="1725834" cy="1725834"/>
          </a:xfrm>
          <a:prstGeom prst="rect">
            <a:avLst/>
          </a:prstGeom>
        </p:spPr>
      </p:pic>
      <p:pic>
        <p:nvPicPr>
          <p:cNvPr id="10" name="Picture 9" descr="Qr code&#10;&#10;Description automatically generated">
            <a:extLst>
              <a:ext uri="{FF2B5EF4-FFF2-40B4-BE49-F238E27FC236}">
                <a16:creationId xmlns:a16="http://schemas.microsoft.com/office/drawing/2014/main" id="{E123FF49-E0D8-44EE-A273-8C4F0509A5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9657" y="3869770"/>
            <a:ext cx="1725834" cy="1725834"/>
          </a:xfrm>
          <a:prstGeom prst="rect">
            <a:avLst/>
          </a:prstGeom>
        </p:spPr>
      </p:pic>
    </p:spTree>
    <p:extLst>
      <p:ext uri="{BB962C8B-B14F-4D97-AF65-F5344CB8AC3E}">
        <p14:creationId xmlns:p14="http://schemas.microsoft.com/office/powerpoint/2010/main" val="3141269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45720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(Y8,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3.2, Week 6)</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a:t>
            </a: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830997"/>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6"/>
              </a:rPr>
              <a:t>Term 3.1 Week 6</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7"/>
              </a:rPr>
              <a:t>Term 2.2 Week 4</a:t>
            </a: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8"/>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250842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538737" y="228431"/>
            <a:ext cx="5563891" cy="830997"/>
          </a:xfrm>
          <a:prstGeom prst="rect">
            <a:avLst/>
          </a:prstGeom>
          <a:noFill/>
        </p:spPr>
        <p:txBody>
          <a:bodyPr wrap="square" rtlCol="0">
            <a:spAutoFit/>
          </a:bodyPr>
          <a:lstStyle/>
          <a:p>
            <a:r>
              <a:rPr lang="en-US" sz="2400" dirty="0" err="1">
                <a:solidFill>
                  <a:schemeClr val="accent5">
                    <a:lumMod val="50000"/>
                  </a:schemeClr>
                </a:solidFill>
              </a:rPr>
              <a:t>Partnerarbeit</a:t>
            </a:r>
            <a:r>
              <a:rPr lang="en-US" sz="2400" dirty="0">
                <a:solidFill>
                  <a:schemeClr val="accent5">
                    <a:lumMod val="50000"/>
                  </a:schemeClr>
                </a:solidFill>
              </a:rPr>
              <a:t>.  Sag die </a:t>
            </a:r>
            <a:r>
              <a:rPr lang="en-US" sz="2400" dirty="0" err="1">
                <a:solidFill>
                  <a:schemeClr val="accent5">
                    <a:lumMod val="50000"/>
                  </a:schemeClr>
                </a:solidFill>
              </a:rPr>
              <a:t>Wörter</a:t>
            </a:r>
            <a:r>
              <a:rPr lang="en-US" sz="2400" dirty="0">
                <a:solidFill>
                  <a:schemeClr val="accent5">
                    <a:lumMod val="50000"/>
                  </a:schemeClr>
                </a:solidFill>
              </a:rPr>
              <a:t>. </a:t>
            </a:r>
            <a:br>
              <a:rPr lang="en-US" sz="2400" dirty="0">
                <a:solidFill>
                  <a:schemeClr val="accent5">
                    <a:lumMod val="50000"/>
                  </a:schemeClr>
                </a:solidFill>
              </a:rPr>
            </a:br>
            <a:r>
              <a:rPr lang="en-US" sz="2400" dirty="0">
                <a:solidFill>
                  <a:schemeClr val="accent5">
                    <a:lumMod val="50000"/>
                  </a:schemeClr>
                </a:solidFill>
              </a:rPr>
              <a:t>Wie schnell </a:t>
            </a:r>
            <a:r>
              <a:rPr lang="en-US" sz="2400" dirty="0" err="1">
                <a:solidFill>
                  <a:schemeClr val="accent5">
                    <a:lumMod val="50000"/>
                  </a:schemeClr>
                </a:solidFill>
              </a:rPr>
              <a:t>kannst</a:t>
            </a:r>
            <a:r>
              <a:rPr lang="en-US" sz="2400" dirty="0">
                <a:solidFill>
                  <a:schemeClr val="accent5">
                    <a:lumMod val="50000"/>
                  </a:schemeClr>
                </a:solidFill>
              </a:rPr>
              <a:t> du das?</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795332" y="1321458"/>
            <a:ext cx="241479"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25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graphicFrame>
        <p:nvGraphicFramePr>
          <p:cNvPr id="16" name="Table 29">
            <a:extLst>
              <a:ext uri="{FF2B5EF4-FFF2-40B4-BE49-F238E27FC236}">
                <a16:creationId xmlns:a16="http://schemas.microsoft.com/office/drawing/2014/main" id="{0DB2F699-BFBB-447F-8C4C-C01E83A4B909}"/>
              </a:ext>
            </a:extLst>
          </p:cNvPr>
          <p:cNvGraphicFramePr>
            <a:graphicFrameLocks noGrp="1"/>
          </p:cNvGraphicFramePr>
          <p:nvPr>
            <p:extLst>
              <p:ext uri="{D42A27DB-BD31-4B8C-83A1-F6EECF244321}">
                <p14:modId xmlns:p14="http://schemas.microsoft.com/office/powerpoint/2010/main" val="709906604"/>
              </p:ext>
            </p:extLst>
          </p:nvPr>
        </p:nvGraphicFramePr>
        <p:xfrm>
          <a:off x="163419" y="1248220"/>
          <a:ext cx="9363146" cy="4876209"/>
        </p:xfrm>
        <a:graphic>
          <a:graphicData uri="http://schemas.openxmlformats.org/drawingml/2006/table">
            <a:tbl>
              <a:tblPr firstRow="1" bandRow="1">
                <a:tableStyleId>{5940675A-B579-460E-94D1-54222C63F5DA}</a:tableStyleId>
              </a:tblPr>
              <a:tblGrid>
                <a:gridCol w="9363146">
                  <a:extLst>
                    <a:ext uri="{9D8B030D-6E8A-4147-A177-3AD203B41FA5}">
                      <a16:colId xmlns:a16="http://schemas.microsoft.com/office/drawing/2014/main" val="2560137162"/>
                    </a:ext>
                  </a:extLst>
                </a:gridCol>
              </a:tblGrid>
              <a:tr h="541801">
                <a:tc>
                  <a:txBody>
                    <a:bodyPr/>
                    <a:lstStyle/>
                    <a:p>
                      <a:r>
                        <a:rPr lang="en-GB" sz="2400" dirty="0">
                          <a:solidFill>
                            <a:srgbClr val="115076"/>
                          </a:solidFill>
                        </a:rPr>
                        <a:t>Wir </a:t>
                      </a:r>
                      <a:r>
                        <a:rPr lang="en-GB" sz="2400" dirty="0" err="1">
                          <a:solidFill>
                            <a:srgbClr val="115076"/>
                          </a:solidFill>
                        </a:rPr>
                        <a:t>geben</a:t>
                      </a:r>
                      <a:r>
                        <a:rPr lang="en-GB" sz="2400" dirty="0">
                          <a:solidFill>
                            <a:srgbClr val="115076"/>
                          </a:solidFill>
                        </a:rPr>
                        <a:t> </a:t>
                      </a:r>
                      <a:r>
                        <a:rPr lang="en-GB" sz="2400" dirty="0" err="1">
                          <a:solidFill>
                            <a:srgbClr val="115076"/>
                          </a:solidFill>
                        </a:rPr>
                        <a:t>einen</a:t>
                      </a:r>
                      <a:r>
                        <a:rPr lang="en-GB" sz="2400" dirty="0">
                          <a:solidFill>
                            <a:srgbClr val="115076"/>
                          </a:solidFill>
                        </a:rPr>
                        <a:t> Ball! </a:t>
                      </a:r>
                      <a:r>
                        <a:rPr lang="en-GB" sz="2400" dirty="0" err="1">
                          <a:solidFill>
                            <a:srgbClr val="115076"/>
                          </a:solidFill>
                        </a:rPr>
                        <a:t>sagt</a:t>
                      </a:r>
                      <a:r>
                        <a:rPr lang="en-GB" sz="2400" dirty="0">
                          <a:solidFill>
                            <a:srgbClr val="115076"/>
                          </a:solidFill>
                        </a:rPr>
                        <a:t> die </a:t>
                      </a:r>
                      <a:r>
                        <a:rPr lang="en-GB" sz="2400" dirty="0" err="1">
                          <a:solidFill>
                            <a:srgbClr val="115076"/>
                          </a:solidFill>
                        </a:rPr>
                        <a:t>Nachtigall</a:t>
                      </a:r>
                      <a:r>
                        <a:rPr lang="en-GB" sz="2400" dirty="0">
                          <a:solidFill>
                            <a:srgbClr val="115076"/>
                          </a:solidFill>
                        </a:rPr>
                        <a: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9824947"/>
                  </a:ext>
                </a:extLst>
              </a:tr>
              <a:tr h="541801">
                <a:tc>
                  <a:txBody>
                    <a:bodyPr/>
                    <a:lstStyle/>
                    <a:p>
                      <a:r>
                        <a:rPr lang="en-GB" sz="2400" dirty="0">
                          <a:solidFill>
                            <a:srgbClr val="115076"/>
                          </a:solidFill>
                        </a:rPr>
                        <a:t>So? </a:t>
                      </a:r>
                      <a:r>
                        <a:rPr lang="en-GB" sz="2400" dirty="0" err="1">
                          <a:solidFill>
                            <a:srgbClr val="115076"/>
                          </a:solidFill>
                        </a:rPr>
                        <a:t>sagt</a:t>
                      </a:r>
                      <a:r>
                        <a:rPr lang="en-GB" sz="2400" dirty="0">
                          <a:solidFill>
                            <a:srgbClr val="115076"/>
                          </a:solidFill>
                        </a:rPr>
                        <a:t> der </a:t>
                      </a:r>
                      <a:r>
                        <a:rPr lang="en-GB" sz="2400" dirty="0" err="1">
                          <a:solidFill>
                            <a:srgbClr val="115076"/>
                          </a:solidFill>
                        </a:rPr>
                        <a:t>Floh</a:t>
                      </a:r>
                      <a:r>
                        <a:rPr lang="en-GB" sz="2400" dirty="0">
                          <a:solidFill>
                            <a:srgbClr val="115076"/>
                          </a:solidFill>
                        </a:rPr>
                        <a: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8844654"/>
                  </a:ext>
                </a:extLst>
              </a:tr>
              <a:tr h="541801">
                <a:tc>
                  <a:txBody>
                    <a:bodyPr/>
                    <a:lstStyle/>
                    <a:p>
                      <a:r>
                        <a:rPr lang="en-GB" sz="2400" dirty="0">
                          <a:solidFill>
                            <a:srgbClr val="115076"/>
                          </a:solidFill>
                        </a:rPr>
                        <a:t>Was </a:t>
                      </a:r>
                      <a:r>
                        <a:rPr lang="en-GB" sz="2400" dirty="0" err="1">
                          <a:solidFill>
                            <a:srgbClr val="115076"/>
                          </a:solidFill>
                        </a:rPr>
                        <a:t>werden</a:t>
                      </a:r>
                      <a:r>
                        <a:rPr lang="en-GB" sz="2400" dirty="0">
                          <a:solidFill>
                            <a:srgbClr val="115076"/>
                          </a:solidFill>
                        </a:rPr>
                        <a:t> </a:t>
                      </a:r>
                      <a:r>
                        <a:rPr lang="en-GB" sz="2400" dirty="0" err="1">
                          <a:solidFill>
                            <a:srgbClr val="115076"/>
                          </a:solidFill>
                        </a:rPr>
                        <a:t>wir</a:t>
                      </a:r>
                      <a:r>
                        <a:rPr lang="en-GB" sz="2400" dirty="0">
                          <a:solidFill>
                            <a:srgbClr val="115076"/>
                          </a:solidFill>
                        </a:rPr>
                        <a:t> </a:t>
                      </a:r>
                      <a:r>
                        <a:rPr lang="en-GB" sz="2400" dirty="0" err="1">
                          <a:solidFill>
                            <a:srgbClr val="115076"/>
                          </a:solidFill>
                        </a:rPr>
                        <a:t>essen</a:t>
                      </a:r>
                      <a:r>
                        <a:rPr lang="en-GB" sz="2400" dirty="0">
                          <a:solidFill>
                            <a:srgbClr val="115076"/>
                          </a:solidFill>
                        </a:rPr>
                        <a:t>? </a:t>
                      </a:r>
                      <a:r>
                        <a:rPr lang="en-GB" sz="2400" dirty="0" err="1">
                          <a:solidFill>
                            <a:srgbClr val="115076"/>
                          </a:solidFill>
                        </a:rPr>
                        <a:t>fragen</a:t>
                      </a:r>
                      <a:r>
                        <a:rPr lang="en-GB" sz="2400" dirty="0">
                          <a:solidFill>
                            <a:srgbClr val="115076"/>
                          </a:solidFill>
                        </a:rPr>
                        <a:t> die </a:t>
                      </a:r>
                      <a:r>
                        <a:rPr lang="en-GB" sz="2400" dirty="0" err="1">
                          <a:solidFill>
                            <a:srgbClr val="115076"/>
                          </a:solidFill>
                        </a:rPr>
                        <a:t>Wespen</a:t>
                      </a:r>
                      <a:endParaRPr lang="en-GB" sz="2400" dirty="0">
                        <a:solidFill>
                          <a:srgbClr val="115076"/>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4194562"/>
                  </a:ext>
                </a:extLst>
              </a:tr>
              <a:tr h="541801">
                <a:tc>
                  <a:txBody>
                    <a:bodyPr/>
                    <a:lstStyle/>
                    <a:p>
                      <a:r>
                        <a:rPr lang="en-GB" sz="2400" dirty="0" err="1">
                          <a:solidFill>
                            <a:srgbClr val="115076"/>
                          </a:solidFill>
                        </a:rPr>
                        <a:t>Nudeln</a:t>
                      </a:r>
                      <a:r>
                        <a:rPr lang="en-GB" sz="2400" dirty="0">
                          <a:solidFill>
                            <a:srgbClr val="115076"/>
                          </a:solidFill>
                        </a:rPr>
                        <a:t>! </a:t>
                      </a:r>
                      <a:r>
                        <a:rPr lang="en-GB" sz="2400" dirty="0" err="1">
                          <a:solidFill>
                            <a:srgbClr val="115076"/>
                          </a:solidFill>
                        </a:rPr>
                        <a:t>sagen</a:t>
                      </a:r>
                      <a:r>
                        <a:rPr lang="en-GB" sz="2400" dirty="0">
                          <a:solidFill>
                            <a:srgbClr val="115076"/>
                          </a:solidFill>
                        </a:rPr>
                        <a:t> die </a:t>
                      </a:r>
                      <a:r>
                        <a:rPr lang="en-GB" sz="2400" dirty="0" err="1">
                          <a:solidFill>
                            <a:srgbClr val="115076"/>
                          </a:solidFill>
                        </a:rPr>
                        <a:t>Pudeln</a:t>
                      </a:r>
                      <a:r>
                        <a:rPr lang="en-GB" sz="2400" dirty="0">
                          <a:solidFill>
                            <a:srgbClr val="115076"/>
                          </a:solidFill>
                        </a:rPr>
                        <a: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8825362"/>
                  </a:ext>
                </a:extLst>
              </a:tr>
              <a:tr h="541801">
                <a:tc>
                  <a:txBody>
                    <a:bodyPr/>
                    <a:lstStyle/>
                    <a:p>
                      <a:r>
                        <a:rPr lang="en-GB" sz="2400" dirty="0">
                          <a:solidFill>
                            <a:srgbClr val="115076"/>
                          </a:solidFill>
                        </a:rPr>
                        <a:t>Was </a:t>
                      </a:r>
                      <a:r>
                        <a:rPr lang="en-GB" sz="2400" dirty="0" err="1">
                          <a:solidFill>
                            <a:srgbClr val="115076"/>
                          </a:solidFill>
                        </a:rPr>
                        <a:t>werden</a:t>
                      </a:r>
                      <a:r>
                        <a:rPr lang="en-GB" sz="2400" dirty="0">
                          <a:solidFill>
                            <a:srgbClr val="115076"/>
                          </a:solidFill>
                        </a:rPr>
                        <a:t> </a:t>
                      </a:r>
                      <a:r>
                        <a:rPr lang="en-GB" sz="2400" dirty="0" err="1">
                          <a:solidFill>
                            <a:srgbClr val="115076"/>
                          </a:solidFill>
                        </a:rPr>
                        <a:t>wir</a:t>
                      </a:r>
                      <a:r>
                        <a:rPr lang="en-GB" sz="2400" dirty="0">
                          <a:solidFill>
                            <a:srgbClr val="115076"/>
                          </a:solidFill>
                        </a:rPr>
                        <a:t> </a:t>
                      </a:r>
                      <a:r>
                        <a:rPr lang="en-GB" sz="2400" dirty="0" err="1">
                          <a:solidFill>
                            <a:srgbClr val="115076"/>
                          </a:solidFill>
                        </a:rPr>
                        <a:t>trinken</a:t>
                      </a:r>
                      <a:r>
                        <a:rPr lang="en-GB" sz="2400" dirty="0">
                          <a:solidFill>
                            <a:srgbClr val="115076"/>
                          </a:solidFill>
                        </a:rPr>
                        <a:t>? </a:t>
                      </a:r>
                      <a:r>
                        <a:rPr lang="en-GB" sz="2400" dirty="0" err="1">
                          <a:solidFill>
                            <a:srgbClr val="115076"/>
                          </a:solidFill>
                        </a:rPr>
                        <a:t>fragen</a:t>
                      </a:r>
                      <a:r>
                        <a:rPr lang="en-GB" sz="2400" dirty="0">
                          <a:solidFill>
                            <a:srgbClr val="115076"/>
                          </a:solidFill>
                        </a:rPr>
                        <a:t> die </a:t>
                      </a:r>
                      <a:r>
                        <a:rPr lang="en-GB" sz="2400" dirty="0" err="1">
                          <a:solidFill>
                            <a:srgbClr val="115076"/>
                          </a:solidFill>
                        </a:rPr>
                        <a:t>Finken</a:t>
                      </a:r>
                      <a:r>
                        <a:rPr lang="en-GB" sz="2400" dirty="0">
                          <a:solidFill>
                            <a:srgbClr val="115076"/>
                          </a:solidFill>
                        </a:rPr>
                        <a: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7629152"/>
                  </a:ext>
                </a:extLst>
              </a:tr>
              <a:tr h="541801">
                <a:tc>
                  <a:txBody>
                    <a:bodyPr/>
                    <a:lstStyle/>
                    <a:p>
                      <a:r>
                        <a:rPr lang="en-GB" sz="2400" dirty="0">
                          <a:solidFill>
                            <a:srgbClr val="115076"/>
                          </a:solidFill>
                        </a:rPr>
                        <a:t>Bier! </a:t>
                      </a:r>
                      <a:r>
                        <a:rPr lang="en-GB" sz="2400" dirty="0" err="1">
                          <a:solidFill>
                            <a:srgbClr val="115076"/>
                          </a:solidFill>
                        </a:rPr>
                        <a:t>sagt</a:t>
                      </a:r>
                      <a:r>
                        <a:rPr lang="en-GB" sz="2400" dirty="0">
                          <a:solidFill>
                            <a:srgbClr val="115076"/>
                          </a:solidFill>
                        </a:rPr>
                        <a:t> der Stier.</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6229861"/>
                  </a:ext>
                </a:extLst>
              </a:tr>
              <a:tr h="541801">
                <a:tc>
                  <a:txBody>
                    <a:bodyPr/>
                    <a:lstStyle/>
                    <a:p>
                      <a:r>
                        <a:rPr lang="en-GB" sz="2400" dirty="0" err="1">
                          <a:solidFill>
                            <a:srgbClr val="115076"/>
                          </a:solidFill>
                        </a:rPr>
                        <a:t>Nein</a:t>
                      </a:r>
                      <a:r>
                        <a:rPr lang="en-GB" sz="2400" dirty="0">
                          <a:solidFill>
                            <a:srgbClr val="115076"/>
                          </a:solidFill>
                        </a:rPr>
                        <a:t>! Wein! </a:t>
                      </a:r>
                      <a:r>
                        <a:rPr lang="en-GB" sz="2400" dirty="0" err="1">
                          <a:solidFill>
                            <a:srgbClr val="115076"/>
                          </a:solidFill>
                        </a:rPr>
                        <a:t>sagt</a:t>
                      </a:r>
                      <a:r>
                        <a:rPr lang="en-GB" sz="2400" dirty="0">
                          <a:solidFill>
                            <a:srgbClr val="115076"/>
                          </a:solidFill>
                        </a:rPr>
                        <a:t> das </a:t>
                      </a:r>
                      <a:r>
                        <a:rPr lang="en-GB" sz="2400" dirty="0" err="1">
                          <a:solidFill>
                            <a:srgbClr val="115076"/>
                          </a:solidFill>
                        </a:rPr>
                        <a:t>Schwein</a:t>
                      </a:r>
                      <a:r>
                        <a:rPr lang="en-GB" sz="2400" dirty="0">
                          <a:solidFill>
                            <a:srgbClr val="115076"/>
                          </a:solidFill>
                        </a:rPr>
                        <a: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5374747"/>
                  </a:ext>
                </a:extLst>
              </a:tr>
              <a:tr h="541801">
                <a:tc>
                  <a:txBody>
                    <a:bodyPr/>
                    <a:lstStyle/>
                    <a:p>
                      <a:r>
                        <a:rPr lang="en-GB" sz="2400" dirty="0">
                          <a:solidFill>
                            <a:srgbClr val="115076"/>
                          </a:solidFill>
                        </a:rPr>
                        <a:t>Wo </a:t>
                      </a:r>
                      <a:r>
                        <a:rPr lang="en-GB" sz="2400" dirty="0" err="1">
                          <a:solidFill>
                            <a:srgbClr val="115076"/>
                          </a:solidFill>
                        </a:rPr>
                        <a:t>werden</a:t>
                      </a:r>
                      <a:r>
                        <a:rPr lang="en-GB" sz="2400" dirty="0">
                          <a:solidFill>
                            <a:srgbClr val="115076"/>
                          </a:solidFill>
                        </a:rPr>
                        <a:t> </a:t>
                      </a:r>
                      <a:r>
                        <a:rPr lang="en-GB" sz="2400" dirty="0" err="1">
                          <a:solidFill>
                            <a:srgbClr val="115076"/>
                          </a:solidFill>
                        </a:rPr>
                        <a:t>wir</a:t>
                      </a:r>
                      <a:r>
                        <a:rPr lang="en-GB" sz="2400" dirty="0">
                          <a:solidFill>
                            <a:srgbClr val="115076"/>
                          </a:solidFill>
                        </a:rPr>
                        <a:t> </a:t>
                      </a:r>
                      <a:r>
                        <a:rPr lang="en-GB" sz="2400" dirty="0" err="1">
                          <a:solidFill>
                            <a:srgbClr val="115076"/>
                          </a:solidFill>
                        </a:rPr>
                        <a:t>tanzen</a:t>
                      </a:r>
                      <a:r>
                        <a:rPr lang="en-GB" sz="2400" dirty="0">
                          <a:solidFill>
                            <a:srgbClr val="115076"/>
                          </a:solidFill>
                        </a:rPr>
                        <a:t>? </a:t>
                      </a:r>
                      <a:r>
                        <a:rPr lang="en-GB" sz="2400" dirty="0" err="1">
                          <a:solidFill>
                            <a:srgbClr val="115076"/>
                          </a:solidFill>
                        </a:rPr>
                        <a:t>fragen</a:t>
                      </a:r>
                      <a:r>
                        <a:rPr lang="en-GB" sz="2400" dirty="0">
                          <a:solidFill>
                            <a:srgbClr val="115076"/>
                          </a:solidFill>
                        </a:rPr>
                        <a:t> die </a:t>
                      </a:r>
                      <a:r>
                        <a:rPr lang="en-GB" sz="2400" dirty="0" err="1">
                          <a:solidFill>
                            <a:srgbClr val="115076"/>
                          </a:solidFill>
                        </a:rPr>
                        <a:t>Wanzen</a:t>
                      </a:r>
                      <a:r>
                        <a:rPr lang="en-GB" sz="2400" dirty="0">
                          <a:solidFill>
                            <a:srgbClr val="115076"/>
                          </a:solidFill>
                        </a:rPr>
                        <a: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7100917"/>
                  </a:ext>
                </a:extLst>
              </a:tr>
              <a:tr h="541801">
                <a:tc>
                  <a:txBody>
                    <a:bodyPr/>
                    <a:lstStyle/>
                    <a:p>
                      <a:r>
                        <a:rPr lang="en-GB" sz="2400" dirty="0" err="1">
                          <a:solidFill>
                            <a:srgbClr val="115076"/>
                          </a:solidFill>
                        </a:rPr>
                        <a:t>Im</a:t>
                      </a:r>
                      <a:r>
                        <a:rPr lang="en-GB" sz="2400" dirty="0">
                          <a:solidFill>
                            <a:srgbClr val="115076"/>
                          </a:solidFill>
                        </a:rPr>
                        <a:t> Haus! </a:t>
                      </a:r>
                      <a:r>
                        <a:rPr lang="en-GB" sz="2400" dirty="0" err="1">
                          <a:solidFill>
                            <a:srgbClr val="115076"/>
                          </a:solidFill>
                        </a:rPr>
                        <a:t>sagt</a:t>
                      </a:r>
                      <a:r>
                        <a:rPr lang="en-GB" sz="2400" dirty="0">
                          <a:solidFill>
                            <a:srgbClr val="115076"/>
                          </a:solidFill>
                        </a:rPr>
                        <a:t> die Maus.</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871509"/>
                  </a:ext>
                </a:extLst>
              </a:tr>
            </a:tbl>
          </a:graphicData>
        </a:graphic>
      </p:graphicFrame>
      <p:pic>
        <p:nvPicPr>
          <p:cNvPr id="18" name="Picture 17" descr="A picture containing map&#10;&#10;Description automatically generated">
            <a:extLst>
              <a:ext uri="{FF2B5EF4-FFF2-40B4-BE49-F238E27FC236}">
                <a16:creationId xmlns:a16="http://schemas.microsoft.com/office/drawing/2014/main" id="{FAF77354-8C28-4879-B197-7127F632D5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2795" y="1001890"/>
            <a:ext cx="1143102" cy="808847"/>
          </a:xfrm>
          <a:prstGeom prst="rect">
            <a:avLst/>
          </a:prstGeom>
        </p:spPr>
      </p:pic>
      <p:pic>
        <p:nvPicPr>
          <p:cNvPr id="19" name="Picture 18">
            <a:extLst>
              <a:ext uri="{FF2B5EF4-FFF2-40B4-BE49-F238E27FC236}">
                <a16:creationId xmlns:a16="http://schemas.microsoft.com/office/drawing/2014/main" id="{1ACB539E-E8B0-4E9B-AE5B-466501186E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0181" y="1670240"/>
            <a:ext cx="1645757" cy="120460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EF860BE5-5FC4-4829-BE7F-6A8F79629A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08448" y="4798811"/>
            <a:ext cx="1645757" cy="721328"/>
          </a:xfrm>
          <a:prstGeom prst="rect">
            <a:avLst/>
          </a:prstGeom>
        </p:spPr>
      </p:pic>
      <p:pic>
        <p:nvPicPr>
          <p:cNvPr id="21" name="Picture 20" descr="Map&#10;&#10;Description automatically generated">
            <a:extLst>
              <a:ext uri="{FF2B5EF4-FFF2-40B4-BE49-F238E27FC236}">
                <a16:creationId xmlns:a16="http://schemas.microsoft.com/office/drawing/2014/main" id="{8312C859-021F-487C-849E-88EBDEAC92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2393" y="3234320"/>
            <a:ext cx="1480235" cy="698213"/>
          </a:xfrm>
          <a:prstGeom prst="rect">
            <a:avLst/>
          </a:prstGeom>
        </p:spPr>
      </p:pic>
      <p:pic>
        <p:nvPicPr>
          <p:cNvPr id="22" name="Picture 21" descr="Map&#10;&#10;Description automatically generated">
            <a:extLst>
              <a:ext uri="{FF2B5EF4-FFF2-40B4-BE49-F238E27FC236}">
                <a16:creationId xmlns:a16="http://schemas.microsoft.com/office/drawing/2014/main" id="{4C9399B8-2799-4B58-A16B-192F28428E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7178" y="5508527"/>
            <a:ext cx="939417" cy="713212"/>
          </a:xfrm>
          <a:prstGeom prst="rect">
            <a:avLst/>
          </a:prstGeom>
        </p:spPr>
      </p:pic>
      <p:pic>
        <p:nvPicPr>
          <p:cNvPr id="23" name="Picture 22">
            <a:extLst>
              <a:ext uri="{FF2B5EF4-FFF2-40B4-BE49-F238E27FC236}">
                <a16:creationId xmlns:a16="http://schemas.microsoft.com/office/drawing/2014/main" id="{4C4F5C39-B2CB-4FA7-B357-3F505A3874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2985" y="4195218"/>
            <a:ext cx="1027310" cy="762977"/>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B3F6B335-500A-4C3C-89AA-49052C8A19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27991" y="1816582"/>
            <a:ext cx="582073" cy="612434"/>
          </a:xfrm>
          <a:prstGeom prst="rect">
            <a:avLst/>
          </a:prstGeom>
        </p:spPr>
      </p:pic>
      <p:pic>
        <p:nvPicPr>
          <p:cNvPr id="25" name="Picture 24" descr="Map&#10;&#10;Description automatically generated">
            <a:extLst>
              <a:ext uri="{FF2B5EF4-FFF2-40B4-BE49-F238E27FC236}">
                <a16:creationId xmlns:a16="http://schemas.microsoft.com/office/drawing/2014/main" id="{5AF6932F-585E-42C6-8248-9593803254E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80453" y="2822302"/>
            <a:ext cx="1145309" cy="732247"/>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EC008AB5-60E9-4C5B-BAE4-DFF9C48945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52536" y="3854677"/>
            <a:ext cx="1244350" cy="760560"/>
          </a:xfrm>
          <a:prstGeom prst="rect">
            <a:avLst/>
          </a:prstGeom>
        </p:spPr>
      </p:pic>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5000"/>
                                        <p:tgtEl>
                                          <p:spTgt spid="7"/>
                                        </p:tgtEl>
                                      </p:cBhvr>
                                    </p:animEffect>
                                    <p:set>
                                      <p:cBhvr>
                                        <p:cTn id="7" dur="1" fill="hold">
                                          <p:stCondLst>
                                            <p:cond delay="2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6254" y="1265408"/>
            <a:ext cx="6609324" cy="830997"/>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das Wort auf Deutsch.  </a:t>
            </a:r>
            <a:br>
              <a:rPr lang="en-US" sz="2400" dirty="0">
                <a:solidFill>
                  <a:schemeClr val="accent5">
                    <a:lumMod val="50000"/>
                  </a:schemeClr>
                </a:solidFill>
              </a:rPr>
            </a:br>
            <a:r>
              <a:rPr lang="en-US" sz="2400" dirty="0" err="1">
                <a:solidFill>
                  <a:schemeClr val="accent5">
                    <a:lumMod val="50000"/>
                  </a:schemeClr>
                </a:solidFill>
              </a:rPr>
              <a:t>Ist</a:t>
            </a:r>
            <a:r>
              <a:rPr lang="en-US" sz="2400" dirty="0">
                <a:solidFill>
                  <a:schemeClr val="accent5">
                    <a:lumMod val="50000"/>
                  </a:schemeClr>
                </a:solidFill>
              </a:rPr>
              <a:t> das A, B, C…?</a:t>
            </a:r>
          </a:p>
        </p:txBody>
      </p:sp>
      <p:graphicFrame>
        <p:nvGraphicFramePr>
          <p:cNvPr id="7" name="Table 6">
            <a:extLst>
              <a:ext uri="{FF2B5EF4-FFF2-40B4-BE49-F238E27FC236}">
                <a16:creationId xmlns:a16="http://schemas.microsoft.com/office/drawing/2014/main" id="{2ED9B09D-0292-4D2D-981E-1D4E4D592087}"/>
              </a:ext>
            </a:extLst>
          </p:cNvPr>
          <p:cNvGraphicFramePr>
            <a:graphicFrameLocks noGrp="1"/>
          </p:cNvGraphicFramePr>
          <p:nvPr>
            <p:extLst>
              <p:ext uri="{D42A27DB-BD31-4B8C-83A1-F6EECF244321}">
                <p14:modId xmlns:p14="http://schemas.microsoft.com/office/powerpoint/2010/main" val="235874721"/>
              </p:ext>
            </p:extLst>
          </p:nvPr>
        </p:nvGraphicFramePr>
        <p:xfrm>
          <a:off x="6923242" y="140942"/>
          <a:ext cx="3969516" cy="6182430"/>
        </p:xfrm>
        <a:graphic>
          <a:graphicData uri="http://schemas.openxmlformats.org/drawingml/2006/table">
            <a:tbl>
              <a:tblPr firstRow="1" bandRow="1">
                <a:tableStyleId>{5C22544A-7EE6-4342-B048-85BDC9FD1C3A}</a:tableStyleId>
              </a:tblPr>
              <a:tblGrid>
                <a:gridCol w="1904253">
                  <a:extLst>
                    <a:ext uri="{9D8B030D-6E8A-4147-A177-3AD203B41FA5}">
                      <a16:colId xmlns:a16="http://schemas.microsoft.com/office/drawing/2014/main" val="217824741"/>
                    </a:ext>
                  </a:extLst>
                </a:gridCol>
                <a:gridCol w="2065263">
                  <a:extLst>
                    <a:ext uri="{9D8B030D-6E8A-4147-A177-3AD203B41FA5}">
                      <a16:colId xmlns:a16="http://schemas.microsoft.com/office/drawing/2014/main" val="4007184020"/>
                    </a:ext>
                  </a:extLst>
                </a:gridCol>
              </a:tblGrid>
              <a:tr h="1030405">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660898630"/>
                  </a:ext>
                </a:extLst>
              </a:tr>
              <a:tr h="1030405">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72748244"/>
                  </a:ext>
                </a:extLst>
              </a:tr>
              <a:tr h="1030405">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457894412"/>
                  </a:ext>
                </a:extLst>
              </a:tr>
              <a:tr h="1030405">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466609357"/>
                  </a:ext>
                </a:extLst>
              </a:tr>
              <a:tr h="1030405">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434628937"/>
                  </a:ext>
                </a:extLst>
              </a:tr>
              <a:tr h="1030405">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236117285"/>
                  </a:ext>
                </a:extLst>
              </a:tr>
            </a:tbl>
          </a:graphicData>
        </a:graphic>
      </p:graphicFrame>
      <p:sp>
        <p:nvSpPr>
          <p:cNvPr id="21" name="TextBox 20">
            <a:extLst>
              <a:ext uri="{FF2B5EF4-FFF2-40B4-BE49-F238E27FC236}">
                <a16:creationId xmlns:a16="http://schemas.microsoft.com/office/drawing/2014/main" id="{27F1945C-4AF1-40A3-AF71-E72FD55DCAE2}"/>
              </a:ext>
            </a:extLst>
          </p:cNvPr>
          <p:cNvSpPr txBox="1"/>
          <p:nvPr/>
        </p:nvSpPr>
        <p:spPr>
          <a:xfrm>
            <a:off x="6901823" y="150011"/>
            <a:ext cx="396000" cy="46166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2" name="TextBox 21">
            <a:extLst>
              <a:ext uri="{FF2B5EF4-FFF2-40B4-BE49-F238E27FC236}">
                <a16:creationId xmlns:a16="http://schemas.microsoft.com/office/drawing/2014/main" id="{290920C1-4E7C-4D51-94D6-C3AA21DD52D0}"/>
              </a:ext>
            </a:extLst>
          </p:cNvPr>
          <p:cNvSpPr txBox="1"/>
          <p:nvPr/>
        </p:nvSpPr>
        <p:spPr>
          <a:xfrm>
            <a:off x="8831981" y="140942"/>
            <a:ext cx="396000" cy="461665"/>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23" name="TextBox 22">
            <a:extLst>
              <a:ext uri="{FF2B5EF4-FFF2-40B4-BE49-F238E27FC236}">
                <a16:creationId xmlns:a16="http://schemas.microsoft.com/office/drawing/2014/main" id="{E0E242F2-5083-4475-B6C1-83E2A30B8A66}"/>
              </a:ext>
            </a:extLst>
          </p:cNvPr>
          <p:cNvSpPr txBox="1"/>
          <p:nvPr/>
        </p:nvSpPr>
        <p:spPr>
          <a:xfrm>
            <a:off x="8827410" y="2214497"/>
            <a:ext cx="396000" cy="461665"/>
          </a:xfrm>
          <a:prstGeom prst="rect">
            <a:avLst/>
          </a:prstGeom>
          <a:solidFill>
            <a:schemeClr val="accent4">
              <a:lumMod val="20000"/>
              <a:lumOff val="80000"/>
            </a:schemeClr>
          </a:solidFill>
          <a:ln>
            <a:solidFill>
              <a:srgbClr val="00206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24" name="TextBox 23">
            <a:extLst>
              <a:ext uri="{FF2B5EF4-FFF2-40B4-BE49-F238E27FC236}">
                <a16:creationId xmlns:a16="http://schemas.microsoft.com/office/drawing/2014/main" id="{CCA70905-DFF7-4566-8C9B-E5B2247549A1}"/>
              </a:ext>
            </a:extLst>
          </p:cNvPr>
          <p:cNvSpPr txBox="1"/>
          <p:nvPr/>
        </p:nvSpPr>
        <p:spPr>
          <a:xfrm>
            <a:off x="6920470" y="2205269"/>
            <a:ext cx="396000" cy="461665"/>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25" name="TextBox 24">
            <a:extLst>
              <a:ext uri="{FF2B5EF4-FFF2-40B4-BE49-F238E27FC236}">
                <a16:creationId xmlns:a16="http://schemas.microsoft.com/office/drawing/2014/main" id="{BF15238B-926A-4BDD-8E25-48DF7670BA3C}"/>
              </a:ext>
            </a:extLst>
          </p:cNvPr>
          <p:cNvSpPr txBox="1"/>
          <p:nvPr/>
        </p:nvSpPr>
        <p:spPr>
          <a:xfrm>
            <a:off x="6923242" y="4256955"/>
            <a:ext cx="396000" cy="46166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6" name="TextBox 25">
            <a:extLst>
              <a:ext uri="{FF2B5EF4-FFF2-40B4-BE49-F238E27FC236}">
                <a16:creationId xmlns:a16="http://schemas.microsoft.com/office/drawing/2014/main" id="{5D1B8D44-5C7C-428B-9ACF-CF8AF2AAF1FC}"/>
              </a:ext>
            </a:extLst>
          </p:cNvPr>
          <p:cNvSpPr txBox="1"/>
          <p:nvPr/>
        </p:nvSpPr>
        <p:spPr>
          <a:xfrm>
            <a:off x="8827410" y="3232157"/>
            <a:ext cx="396000" cy="461665"/>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27" name="TextBox 26">
            <a:extLst>
              <a:ext uri="{FF2B5EF4-FFF2-40B4-BE49-F238E27FC236}">
                <a16:creationId xmlns:a16="http://schemas.microsoft.com/office/drawing/2014/main" id="{4FC0007C-D55A-4215-A185-02DA97819647}"/>
              </a:ext>
            </a:extLst>
          </p:cNvPr>
          <p:cNvSpPr txBox="1"/>
          <p:nvPr/>
        </p:nvSpPr>
        <p:spPr>
          <a:xfrm>
            <a:off x="6925670" y="5297529"/>
            <a:ext cx="396000" cy="46166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28" name="TextBox 27">
            <a:extLst>
              <a:ext uri="{FF2B5EF4-FFF2-40B4-BE49-F238E27FC236}">
                <a16:creationId xmlns:a16="http://schemas.microsoft.com/office/drawing/2014/main" id="{F71D3C3C-2C62-46FF-87AD-C27AD2E282F7}"/>
              </a:ext>
            </a:extLst>
          </p:cNvPr>
          <p:cNvSpPr txBox="1"/>
          <p:nvPr/>
        </p:nvSpPr>
        <p:spPr>
          <a:xfrm>
            <a:off x="8831981" y="1169780"/>
            <a:ext cx="396000" cy="46166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29" name="TextBox 28">
            <a:extLst>
              <a:ext uri="{FF2B5EF4-FFF2-40B4-BE49-F238E27FC236}">
                <a16:creationId xmlns:a16="http://schemas.microsoft.com/office/drawing/2014/main" id="{013A8C27-747F-4C9C-B2E2-CF099F9FE826}"/>
              </a:ext>
            </a:extLst>
          </p:cNvPr>
          <p:cNvSpPr txBox="1"/>
          <p:nvPr/>
        </p:nvSpPr>
        <p:spPr>
          <a:xfrm>
            <a:off x="8831981" y="4245703"/>
            <a:ext cx="396000" cy="46166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30" name="TextBox 29">
            <a:extLst>
              <a:ext uri="{FF2B5EF4-FFF2-40B4-BE49-F238E27FC236}">
                <a16:creationId xmlns:a16="http://schemas.microsoft.com/office/drawing/2014/main" id="{B7DB49A3-5E59-469A-9EBF-B8E24178A419}"/>
              </a:ext>
            </a:extLst>
          </p:cNvPr>
          <p:cNvSpPr txBox="1"/>
          <p:nvPr/>
        </p:nvSpPr>
        <p:spPr>
          <a:xfrm>
            <a:off x="6922727" y="3231112"/>
            <a:ext cx="396000" cy="461665"/>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31" name="TextBox 30">
            <a:extLst>
              <a:ext uri="{FF2B5EF4-FFF2-40B4-BE49-F238E27FC236}">
                <a16:creationId xmlns:a16="http://schemas.microsoft.com/office/drawing/2014/main" id="{DA44739E-C50F-4782-B50B-11F65DF94A37}"/>
              </a:ext>
            </a:extLst>
          </p:cNvPr>
          <p:cNvSpPr txBox="1"/>
          <p:nvPr/>
        </p:nvSpPr>
        <p:spPr>
          <a:xfrm>
            <a:off x="8831981" y="5284537"/>
            <a:ext cx="396000" cy="46166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36" name="TextBox 35">
            <a:extLst>
              <a:ext uri="{FF2B5EF4-FFF2-40B4-BE49-F238E27FC236}">
                <a16:creationId xmlns:a16="http://schemas.microsoft.com/office/drawing/2014/main" id="{7F8A4A88-B94F-4615-8410-E66FAB57360E}"/>
              </a:ext>
            </a:extLst>
          </p:cNvPr>
          <p:cNvSpPr txBox="1"/>
          <p:nvPr/>
        </p:nvSpPr>
        <p:spPr>
          <a:xfrm>
            <a:off x="6923242" y="1163991"/>
            <a:ext cx="396000" cy="461665"/>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graphicFrame>
        <p:nvGraphicFramePr>
          <p:cNvPr id="40" name="Tabla 7">
            <a:extLst>
              <a:ext uri="{FF2B5EF4-FFF2-40B4-BE49-F238E27FC236}">
                <a16:creationId xmlns:a16="http://schemas.microsoft.com/office/drawing/2014/main" id="{0CEE896A-330A-4045-AD02-9AD8DFEC9D8F}"/>
              </a:ext>
            </a:extLst>
          </p:cNvPr>
          <p:cNvGraphicFramePr>
            <a:graphicFrameLocks noGrp="1"/>
          </p:cNvGraphicFramePr>
          <p:nvPr>
            <p:extLst>
              <p:ext uri="{D42A27DB-BD31-4B8C-83A1-F6EECF244321}">
                <p14:modId xmlns:p14="http://schemas.microsoft.com/office/powerpoint/2010/main" val="4126543035"/>
              </p:ext>
            </p:extLst>
          </p:nvPr>
        </p:nvGraphicFramePr>
        <p:xfrm>
          <a:off x="26254" y="2208975"/>
          <a:ext cx="3397629" cy="3891390"/>
        </p:xfrm>
        <a:graphic>
          <a:graphicData uri="http://schemas.openxmlformats.org/drawingml/2006/table">
            <a:tbl>
              <a:tblPr firstRow="1" bandRow="1">
                <a:tableStyleId>{ED083AE6-46FA-4A59-8FB0-9F97EB10719F}</a:tableStyleId>
              </a:tblPr>
              <a:tblGrid>
                <a:gridCol w="485490">
                  <a:extLst>
                    <a:ext uri="{9D8B030D-6E8A-4147-A177-3AD203B41FA5}">
                      <a16:colId xmlns:a16="http://schemas.microsoft.com/office/drawing/2014/main" val="2621614823"/>
                    </a:ext>
                  </a:extLst>
                </a:gridCol>
                <a:gridCol w="2031159">
                  <a:extLst>
                    <a:ext uri="{9D8B030D-6E8A-4147-A177-3AD203B41FA5}">
                      <a16:colId xmlns:a16="http://schemas.microsoft.com/office/drawing/2014/main" val="2072288972"/>
                    </a:ext>
                  </a:extLst>
                </a:gridCol>
                <a:gridCol w="880980">
                  <a:extLst>
                    <a:ext uri="{9D8B030D-6E8A-4147-A177-3AD203B41FA5}">
                      <a16:colId xmlns:a16="http://schemas.microsoft.com/office/drawing/2014/main" val="288637694"/>
                    </a:ext>
                  </a:extLst>
                </a:gridCol>
              </a:tblGrid>
              <a:tr h="886158">
                <a:tc>
                  <a:txBody>
                    <a:bodyPr/>
                    <a:lstStyle/>
                    <a:p>
                      <a:pPr algn="ctr"/>
                      <a:endParaRPr lang="es-GB" dirty="0">
                        <a:solidFill>
                          <a:srgbClr val="203864"/>
                        </a:solidFill>
                      </a:endParaRPr>
                    </a:p>
                  </a:txBody>
                  <a:tcPr anchor="ctr"/>
                </a:tc>
                <a:tc>
                  <a:txBody>
                    <a:bodyPr/>
                    <a:lstStyle/>
                    <a:p>
                      <a:pPr algn="ctr"/>
                      <a:r>
                        <a:rPr lang="en-GB" sz="2000" dirty="0">
                          <a:solidFill>
                            <a:srgbClr val="203864"/>
                          </a:solidFill>
                        </a:rPr>
                        <a:t>auf Deutsch</a:t>
                      </a:r>
                      <a:endParaRPr lang="es-GB" sz="2000" dirty="0">
                        <a:solidFill>
                          <a:srgbClr val="203864"/>
                        </a:solidFill>
                      </a:endParaRPr>
                    </a:p>
                  </a:txBody>
                  <a:tcPr anchor="ctr"/>
                </a:tc>
                <a:tc>
                  <a:txBody>
                    <a:bodyPr/>
                    <a:lstStyle/>
                    <a:p>
                      <a:pPr algn="ctr"/>
                      <a:r>
                        <a:rPr lang="en-GB" sz="2000" dirty="0">
                          <a:solidFill>
                            <a:srgbClr val="203864"/>
                          </a:solidFill>
                        </a:rPr>
                        <a:t>A,B..</a:t>
                      </a:r>
                      <a:r>
                        <a:rPr lang="es-GB" sz="2000" dirty="0">
                          <a:solidFill>
                            <a:srgbClr val="203864"/>
                          </a:solidFill>
                        </a:rPr>
                        <a:t>?</a:t>
                      </a:r>
                    </a:p>
                  </a:txBody>
                  <a:tcPr anchor="ctr"/>
                </a:tc>
                <a:extLst>
                  <a:ext uri="{0D108BD9-81ED-4DB2-BD59-A6C34878D82A}">
                    <a16:rowId xmlns:a16="http://schemas.microsoft.com/office/drawing/2014/main" val="3915319745"/>
                  </a:ext>
                </a:extLst>
              </a:tr>
              <a:tr h="500872">
                <a:tc>
                  <a:txBody>
                    <a:bodyPr/>
                    <a:lstStyle/>
                    <a:p>
                      <a:pPr algn="ctr"/>
                      <a:endParaRPr lang="es-GB" b="1" dirty="0">
                        <a:solidFill>
                          <a:srgbClr val="203864"/>
                        </a:solidFill>
                      </a:endParaRPr>
                    </a:p>
                  </a:txBody>
                  <a:tcPr anchor="ctr"/>
                </a:tc>
                <a:tc>
                  <a:txBody>
                    <a:bodyPr/>
                    <a:lstStyle/>
                    <a:p>
                      <a:pPr algn="ctr"/>
                      <a:r>
                        <a:rPr lang="en-US" sz="2000" dirty="0">
                          <a:solidFill>
                            <a:srgbClr val="203864"/>
                          </a:solidFill>
                        </a:rPr>
                        <a:t>hinter</a:t>
                      </a:r>
                      <a:endParaRPr lang="es-GB" sz="2000" dirty="0">
                        <a:solidFill>
                          <a:srgbClr val="203864"/>
                        </a:solidFill>
                      </a:endParaRPr>
                    </a:p>
                  </a:txBody>
                  <a:tcPr anchor="ctr"/>
                </a:tc>
                <a:tc>
                  <a:txBody>
                    <a:bodyPr/>
                    <a:lstStyle/>
                    <a:p>
                      <a:pPr algn="ctr"/>
                      <a:r>
                        <a:rPr lang="en-US" b="1" dirty="0">
                          <a:solidFill>
                            <a:srgbClr val="203864"/>
                          </a:solidFill>
                        </a:rPr>
                        <a:t>J</a:t>
                      </a:r>
                      <a:endParaRPr lang="es-GB" b="1" dirty="0">
                        <a:solidFill>
                          <a:srgbClr val="203864"/>
                        </a:solidFill>
                      </a:endParaRPr>
                    </a:p>
                  </a:txBody>
                  <a:tcPr anchor="ctr"/>
                </a:tc>
                <a:extLst>
                  <a:ext uri="{0D108BD9-81ED-4DB2-BD59-A6C34878D82A}">
                    <a16:rowId xmlns:a16="http://schemas.microsoft.com/office/drawing/2014/main" val="2650031067"/>
                  </a:ext>
                </a:extLst>
              </a:tr>
              <a:tr h="500872">
                <a:tc>
                  <a:txBody>
                    <a:bodyPr/>
                    <a:lstStyle/>
                    <a:p>
                      <a:pPr algn="ctr"/>
                      <a:endParaRPr lang="es-GB" b="1" dirty="0">
                        <a:solidFill>
                          <a:srgbClr val="203864"/>
                        </a:solidFill>
                      </a:endParaRPr>
                    </a:p>
                  </a:txBody>
                  <a:tcPr anchor="ctr"/>
                </a:tc>
                <a:tc>
                  <a:txBody>
                    <a:bodyPr/>
                    <a:lstStyle/>
                    <a:p>
                      <a:pPr algn="ctr"/>
                      <a:r>
                        <a:rPr lang="en-US" sz="2000" dirty="0">
                          <a:solidFill>
                            <a:srgbClr val="203864"/>
                          </a:solidFill>
                        </a:rPr>
                        <a:t>die Universität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203864"/>
                          </a:solidFill>
                        </a:rPr>
                        <a:t>F</a:t>
                      </a:r>
                      <a:endParaRPr lang="es-GB" b="1" dirty="0">
                        <a:solidFill>
                          <a:srgbClr val="203864"/>
                        </a:solidFill>
                      </a:endParaRPr>
                    </a:p>
                  </a:txBody>
                  <a:tcPr anchor="ctr"/>
                </a:tc>
                <a:extLst>
                  <a:ext uri="{0D108BD9-81ED-4DB2-BD59-A6C34878D82A}">
                    <a16:rowId xmlns:a16="http://schemas.microsoft.com/office/drawing/2014/main" val="988676319"/>
                  </a:ext>
                </a:extLst>
              </a:tr>
              <a:tr h="500872">
                <a:tc>
                  <a:txBody>
                    <a:bodyPr/>
                    <a:lstStyle/>
                    <a:p>
                      <a:pPr algn="ctr"/>
                      <a:endParaRPr lang="es-GB" b="1" dirty="0">
                        <a:solidFill>
                          <a:srgbClr val="203864"/>
                        </a:solidFill>
                      </a:endParaRPr>
                    </a:p>
                  </a:txBody>
                  <a:tcPr anchor="ctr"/>
                </a:tc>
                <a:tc>
                  <a:txBody>
                    <a:bodyPr/>
                    <a:lstStyle/>
                    <a:p>
                      <a:pPr algn="ctr"/>
                      <a:r>
                        <a:rPr lang="en-US" sz="2000" dirty="0">
                          <a:solidFill>
                            <a:srgbClr val="203864"/>
                          </a:solidFill>
                        </a:rPr>
                        <a:t>der Baum</a:t>
                      </a:r>
                      <a:endParaRPr lang="es-GB" sz="2000" dirty="0">
                        <a:solidFill>
                          <a:srgbClr val="203864"/>
                        </a:solidFill>
                      </a:endParaRPr>
                    </a:p>
                  </a:txBody>
                  <a:tcPr anchor="ctr"/>
                </a:tc>
                <a:tc>
                  <a:txBody>
                    <a:bodyPr/>
                    <a:lstStyle/>
                    <a:p>
                      <a:pPr algn="ctr"/>
                      <a:r>
                        <a:rPr lang="en-US" b="1" dirty="0">
                          <a:solidFill>
                            <a:srgbClr val="203864"/>
                          </a:solidFill>
                        </a:rPr>
                        <a:t>A</a:t>
                      </a:r>
                      <a:endParaRPr lang="es-GB" b="1" dirty="0">
                        <a:solidFill>
                          <a:srgbClr val="203864"/>
                        </a:solidFill>
                      </a:endParaRPr>
                    </a:p>
                  </a:txBody>
                  <a:tcPr anchor="ctr"/>
                </a:tc>
                <a:extLst>
                  <a:ext uri="{0D108BD9-81ED-4DB2-BD59-A6C34878D82A}">
                    <a16:rowId xmlns:a16="http://schemas.microsoft.com/office/drawing/2014/main" val="1881987401"/>
                  </a:ext>
                </a:extLst>
              </a:tr>
              <a:tr h="500872">
                <a:tc>
                  <a:txBody>
                    <a:bodyPr/>
                    <a:lstStyle/>
                    <a:p>
                      <a:pPr algn="ctr"/>
                      <a:endParaRPr lang="es-GB" b="1" dirty="0">
                        <a:solidFill>
                          <a:srgbClr val="203864"/>
                        </a:solidFill>
                      </a:endParaRPr>
                    </a:p>
                  </a:txBody>
                  <a:tcPr anchor="ctr"/>
                </a:tc>
                <a:tc>
                  <a:txBody>
                    <a:bodyPr/>
                    <a:lstStyle/>
                    <a:p>
                      <a:pPr algn="ctr"/>
                      <a:r>
                        <a:rPr lang="en-US" sz="2000" dirty="0" err="1">
                          <a:solidFill>
                            <a:srgbClr val="203864"/>
                          </a:solidFill>
                        </a:rPr>
                        <a:t>bekannt</a:t>
                      </a:r>
                      <a:endParaRPr lang="es-GB" sz="2000" dirty="0">
                        <a:solidFill>
                          <a:srgbClr val="203864"/>
                        </a:solidFill>
                      </a:endParaRPr>
                    </a:p>
                  </a:txBody>
                  <a:tcPr anchor="ctr"/>
                </a:tc>
                <a:tc>
                  <a:txBody>
                    <a:bodyPr/>
                    <a:lstStyle/>
                    <a:p>
                      <a:pPr algn="ctr"/>
                      <a:r>
                        <a:rPr lang="en-US" b="1" dirty="0">
                          <a:solidFill>
                            <a:srgbClr val="203864"/>
                          </a:solidFill>
                        </a:rPr>
                        <a:t>E</a:t>
                      </a:r>
                      <a:endParaRPr lang="es-GB" b="1" dirty="0">
                        <a:solidFill>
                          <a:srgbClr val="203864"/>
                        </a:solidFill>
                      </a:endParaRPr>
                    </a:p>
                  </a:txBody>
                  <a:tcPr anchor="ctr"/>
                </a:tc>
                <a:extLst>
                  <a:ext uri="{0D108BD9-81ED-4DB2-BD59-A6C34878D82A}">
                    <a16:rowId xmlns:a16="http://schemas.microsoft.com/office/drawing/2014/main" val="446116003"/>
                  </a:ext>
                </a:extLst>
              </a:tr>
              <a:tr h="500872">
                <a:tc>
                  <a:txBody>
                    <a:bodyPr/>
                    <a:lstStyle/>
                    <a:p>
                      <a:pPr algn="ctr"/>
                      <a:endParaRPr lang="es-GB" b="1" dirty="0">
                        <a:solidFill>
                          <a:srgbClr val="203864"/>
                        </a:solidFill>
                      </a:endParaRPr>
                    </a:p>
                  </a:txBody>
                  <a:tcPr anchor="ctr"/>
                </a:tc>
                <a:tc>
                  <a:txBody>
                    <a:bodyPr/>
                    <a:lstStyle/>
                    <a:p>
                      <a:pPr algn="ctr"/>
                      <a:r>
                        <a:rPr lang="en-US" sz="2000" dirty="0" err="1">
                          <a:solidFill>
                            <a:srgbClr val="203864"/>
                          </a:solidFill>
                        </a:rPr>
                        <a:t>vor</a:t>
                      </a:r>
                      <a:endParaRPr lang="es-GB" sz="2000" dirty="0">
                        <a:solidFill>
                          <a:srgbClr val="203864"/>
                        </a:solidFill>
                      </a:endParaRPr>
                    </a:p>
                  </a:txBody>
                  <a:tcPr anchor="ctr"/>
                </a:tc>
                <a:tc>
                  <a:txBody>
                    <a:bodyPr/>
                    <a:lstStyle/>
                    <a:p>
                      <a:pPr algn="ctr"/>
                      <a:r>
                        <a:rPr lang="en-US" b="1" dirty="0">
                          <a:solidFill>
                            <a:srgbClr val="203864"/>
                          </a:solidFill>
                        </a:rPr>
                        <a:t>G</a:t>
                      </a:r>
                      <a:endParaRPr lang="es-GB" b="1" dirty="0">
                        <a:solidFill>
                          <a:srgbClr val="203864"/>
                        </a:solidFill>
                      </a:endParaRPr>
                    </a:p>
                  </a:txBody>
                  <a:tcPr anchor="ctr"/>
                </a:tc>
                <a:extLst>
                  <a:ext uri="{0D108BD9-81ED-4DB2-BD59-A6C34878D82A}">
                    <a16:rowId xmlns:a16="http://schemas.microsoft.com/office/drawing/2014/main" val="4181519841"/>
                  </a:ext>
                </a:extLst>
              </a:tr>
              <a:tr h="500872">
                <a:tc>
                  <a:txBody>
                    <a:bodyPr/>
                    <a:lstStyle/>
                    <a:p>
                      <a:pPr algn="ctr"/>
                      <a:endParaRPr lang="es-GB" b="1" dirty="0">
                        <a:solidFill>
                          <a:srgbClr val="203864"/>
                        </a:solidFill>
                      </a:endParaRPr>
                    </a:p>
                  </a:txBody>
                  <a:tcPr anchor="ctr"/>
                </a:tc>
                <a:tc>
                  <a:txBody>
                    <a:bodyPr/>
                    <a:lstStyle/>
                    <a:p>
                      <a:pPr algn="ctr"/>
                      <a:r>
                        <a:rPr lang="en-US" sz="2000" dirty="0">
                          <a:solidFill>
                            <a:srgbClr val="203864"/>
                          </a:solidFill>
                        </a:rPr>
                        <a:t>der </a:t>
                      </a:r>
                      <a:r>
                        <a:rPr lang="en-US" sz="2000" dirty="0" err="1">
                          <a:solidFill>
                            <a:srgbClr val="203864"/>
                          </a:solidFill>
                        </a:rPr>
                        <a:t>Teil</a:t>
                      </a:r>
                      <a:endParaRPr lang="es-GB" sz="2000" dirty="0">
                        <a:solidFill>
                          <a:srgbClr val="203864"/>
                        </a:solidFill>
                      </a:endParaRPr>
                    </a:p>
                  </a:txBody>
                  <a:tcPr anchor="ctr"/>
                </a:tc>
                <a:tc>
                  <a:txBody>
                    <a:bodyPr/>
                    <a:lstStyle/>
                    <a:p>
                      <a:pPr algn="ctr"/>
                      <a:r>
                        <a:rPr lang="en-US" b="1" dirty="0">
                          <a:solidFill>
                            <a:srgbClr val="203864"/>
                          </a:solidFill>
                        </a:rPr>
                        <a:t>B</a:t>
                      </a:r>
                      <a:endParaRPr lang="es-GB" b="1" dirty="0">
                        <a:solidFill>
                          <a:srgbClr val="203864"/>
                        </a:solidFill>
                      </a:endParaRPr>
                    </a:p>
                  </a:txBody>
                  <a:tcPr anchor="ctr"/>
                </a:tc>
                <a:extLst>
                  <a:ext uri="{0D108BD9-81ED-4DB2-BD59-A6C34878D82A}">
                    <a16:rowId xmlns:a16="http://schemas.microsoft.com/office/drawing/2014/main" val="1839679555"/>
                  </a:ext>
                </a:extLst>
              </a:tr>
            </a:tbl>
          </a:graphicData>
        </a:graphic>
      </p:graphicFrame>
      <p:graphicFrame>
        <p:nvGraphicFramePr>
          <p:cNvPr id="41" name="Tabla 7">
            <a:extLst>
              <a:ext uri="{FF2B5EF4-FFF2-40B4-BE49-F238E27FC236}">
                <a16:creationId xmlns:a16="http://schemas.microsoft.com/office/drawing/2014/main" id="{7BE6D86C-D16E-4434-BE0C-4FD14E6D9A86}"/>
              </a:ext>
            </a:extLst>
          </p:cNvPr>
          <p:cNvGraphicFramePr>
            <a:graphicFrameLocks noGrp="1"/>
          </p:cNvGraphicFramePr>
          <p:nvPr>
            <p:extLst>
              <p:ext uri="{D42A27DB-BD31-4B8C-83A1-F6EECF244321}">
                <p14:modId xmlns:p14="http://schemas.microsoft.com/office/powerpoint/2010/main" val="4273808181"/>
              </p:ext>
            </p:extLst>
          </p:nvPr>
        </p:nvGraphicFramePr>
        <p:xfrm>
          <a:off x="3423883" y="2205269"/>
          <a:ext cx="3397629" cy="3891390"/>
        </p:xfrm>
        <a:graphic>
          <a:graphicData uri="http://schemas.openxmlformats.org/drawingml/2006/table">
            <a:tbl>
              <a:tblPr firstRow="1" bandRow="1">
                <a:tableStyleId>{ED083AE6-46FA-4A59-8FB0-9F97EB10719F}</a:tableStyleId>
              </a:tblPr>
              <a:tblGrid>
                <a:gridCol w="485490">
                  <a:extLst>
                    <a:ext uri="{9D8B030D-6E8A-4147-A177-3AD203B41FA5}">
                      <a16:colId xmlns:a16="http://schemas.microsoft.com/office/drawing/2014/main" val="2621614823"/>
                    </a:ext>
                  </a:extLst>
                </a:gridCol>
                <a:gridCol w="2031159">
                  <a:extLst>
                    <a:ext uri="{9D8B030D-6E8A-4147-A177-3AD203B41FA5}">
                      <a16:colId xmlns:a16="http://schemas.microsoft.com/office/drawing/2014/main" val="2072288972"/>
                    </a:ext>
                  </a:extLst>
                </a:gridCol>
                <a:gridCol w="880980">
                  <a:extLst>
                    <a:ext uri="{9D8B030D-6E8A-4147-A177-3AD203B41FA5}">
                      <a16:colId xmlns:a16="http://schemas.microsoft.com/office/drawing/2014/main" val="288637694"/>
                    </a:ext>
                  </a:extLst>
                </a:gridCol>
              </a:tblGrid>
              <a:tr h="886158">
                <a:tc>
                  <a:txBody>
                    <a:bodyPr/>
                    <a:lstStyle/>
                    <a:p>
                      <a:pPr algn="ctr"/>
                      <a:endParaRPr lang="es-GB" dirty="0">
                        <a:solidFill>
                          <a:srgbClr val="203864"/>
                        </a:solidFill>
                      </a:endParaRPr>
                    </a:p>
                  </a:txBody>
                  <a:tcPr anchor="ctr"/>
                </a:tc>
                <a:tc>
                  <a:txBody>
                    <a:bodyPr/>
                    <a:lstStyle/>
                    <a:p>
                      <a:pPr algn="ctr"/>
                      <a:r>
                        <a:rPr lang="en-GB" sz="2000" dirty="0">
                          <a:solidFill>
                            <a:srgbClr val="203864"/>
                          </a:solidFill>
                        </a:rPr>
                        <a:t>auf Deutsch</a:t>
                      </a:r>
                      <a:endParaRPr lang="es-GB" sz="2000" dirty="0">
                        <a:solidFill>
                          <a:srgbClr val="203864"/>
                        </a:solidFill>
                      </a:endParaRPr>
                    </a:p>
                  </a:txBody>
                  <a:tcPr anchor="ctr"/>
                </a:tc>
                <a:tc>
                  <a:txBody>
                    <a:bodyPr/>
                    <a:lstStyle/>
                    <a:p>
                      <a:pPr algn="ctr"/>
                      <a:r>
                        <a:rPr lang="en-GB" sz="2000" dirty="0">
                          <a:solidFill>
                            <a:srgbClr val="203864"/>
                          </a:solidFill>
                        </a:rPr>
                        <a:t>A,B..</a:t>
                      </a:r>
                      <a:r>
                        <a:rPr lang="es-GB" sz="2000" dirty="0">
                          <a:solidFill>
                            <a:srgbClr val="203864"/>
                          </a:solidFill>
                        </a:rPr>
                        <a:t>?</a:t>
                      </a:r>
                    </a:p>
                  </a:txBody>
                  <a:tcPr anchor="ctr"/>
                </a:tc>
                <a:extLst>
                  <a:ext uri="{0D108BD9-81ED-4DB2-BD59-A6C34878D82A}">
                    <a16:rowId xmlns:a16="http://schemas.microsoft.com/office/drawing/2014/main" val="3915319745"/>
                  </a:ext>
                </a:extLst>
              </a:tr>
              <a:tr h="500872">
                <a:tc>
                  <a:txBody>
                    <a:bodyPr/>
                    <a:lstStyle/>
                    <a:p>
                      <a:pPr algn="ctr"/>
                      <a:endParaRPr lang="es-GB" b="1" dirty="0">
                        <a:solidFill>
                          <a:srgbClr val="203864"/>
                        </a:solidFill>
                      </a:endParaRPr>
                    </a:p>
                  </a:txBody>
                  <a:tcPr anchor="ctr"/>
                </a:tc>
                <a:tc>
                  <a:txBody>
                    <a:bodyPr/>
                    <a:lstStyle/>
                    <a:p>
                      <a:pPr algn="ctr"/>
                      <a:r>
                        <a:rPr lang="en-US" sz="2000" dirty="0">
                          <a:solidFill>
                            <a:srgbClr val="203864"/>
                          </a:solidFill>
                        </a:rPr>
                        <a:t>das </a:t>
                      </a:r>
                      <a:r>
                        <a:rPr lang="en-US" sz="2000" dirty="0" err="1">
                          <a:solidFill>
                            <a:srgbClr val="203864"/>
                          </a:solidFill>
                        </a:rPr>
                        <a:t>Gebäude</a:t>
                      </a:r>
                      <a:endParaRPr lang="es-GB" sz="2000" dirty="0">
                        <a:solidFill>
                          <a:srgbClr val="203864"/>
                        </a:solidFill>
                      </a:endParaRPr>
                    </a:p>
                  </a:txBody>
                  <a:tcPr anchor="ctr"/>
                </a:tc>
                <a:tc>
                  <a:txBody>
                    <a:bodyPr/>
                    <a:lstStyle/>
                    <a:p>
                      <a:pPr algn="ctr"/>
                      <a:r>
                        <a:rPr lang="en-US" b="1" dirty="0">
                          <a:solidFill>
                            <a:srgbClr val="203864"/>
                          </a:solidFill>
                        </a:rPr>
                        <a:t>D</a:t>
                      </a:r>
                      <a:endParaRPr lang="es-GB" b="1" dirty="0">
                        <a:solidFill>
                          <a:srgbClr val="203864"/>
                        </a:solidFill>
                      </a:endParaRPr>
                    </a:p>
                  </a:txBody>
                  <a:tcPr anchor="ctr"/>
                </a:tc>
                <a:extLst>
                  <a:ext uri="{0D108BD9-81ED-4DB2-BD59-A6C34878D82A}">
                    <a16:rowId xmlns:a16="http://schemas.microsoft.com/office/drawing/2014/main" val="2650031067"/>
                  </a:ext>
                </a:extLst>
              </a:tr>
              <a:tr h="500872">
                <a:tc>
                  <a:txBody>
                    <a:bodyPr/>
                    <a:lstStyle/>
                    <a:p>
                      <a:pPr algn="ctr"/>
                      <a:endParaRPr lang="es-GB" b="1" dirty="0">
                        <a:solidFill>
                          <a:srgbClr val="203864"/>
                        </a:solidFill>
                      </a:endParaRPr>
                    </a:p>
                  </a:txBody>
                  <a:tcPr anchor="ctr"/>
                </a:tc>
                <a:tc>
                  <a:txBody>
                    <a:bodyPr/>
                    <a:lstStyle/>
                    <a:p>
                      <a:pPr algn="ctr"/>
                      <a:r>
                        <a:rPr lang="en-US" sz="2000" dirty="0" err="1">
                          <a:solidFill>
                            <a:srgbClr val="203864"/>
                          </a:solidFill>
                        </a:rPr>
                        <a:t>aus</a:t>
                      </a:r>
                      <a:endParaRPr lang="es-GB" sz="2000" dirty="0">
                        <a:solidFill>
                          <a:srgbClr val="203864"/>
                        </a:solidFill>
                      </a:endParaRPr>
                    </a:p>
                  </a:txBody>
                  <a:tcPr anchor="ctr"/>
                </a:tc>
                <a:tc>
                  <a:txBody>
                    <a:bodyPr/>
                    <a:lstStyle/>
                    <a:p>
                      <a:pPr algn="ctr"/>
                      <a:r>
                        <a:rPr lang="en-US" b="1" dirty="0">
                          <a:solidFill>
                            <a:srgbClr val="203864"/>
                          </a:solidFill>
                        </a:rPr>
                        <a:t>K</a:t>
                      </a:r>
                      <a:endParaRPr lang="es-GB" b="1" dirty="0">
                        <a:solidFill>
                          <a:srgbClr val="203864"/>
                        </a:solidFill>
                      </a:endParaRPr>
                    </a:p>
                  </a:txBody>
                  <a:tcPr anchor="ctr"/>
                </a:tc>
                <a:extLst>
                  <a:ext uri="{0D108BD9-81ED-4DB2-BD59-A6C34878D82A}">
                    <a16:rowId xmlns:a16="http://schemas.microsoft.com/office/drawing/2014/main" val="988676319"/>
                  </a:ext>
                </a:extLst>
              </a:tr>
              <a:tr h="500872">
                <a:tc>
                  <a:txBody>
                    <a:bodyPr/>
                    <a:lstStyle/>
                    <a:p>
                      <a:pPr algn="ctr"/>
                      <a:endParaRPr lang="es-GB" b="1" dirty="0">
                        <a:solidFill>
                          <a:srgbClr val="203864"/>
                        </a:solidFill>
                      </a:endParaRPr>
                    </a:p>
                  </a:txBody>
                  <a:tcPr anchor="ctr"/>
                </a:tc>
                <a:tc>
                  <a:txBody>
                    <a:bodyPr/>
                    <a:lstStyle/>
                    <a:p>
                      <a:pPr algn="ctr"/>
                      <a:r>
                        <a:rPr lang="en-US" sz="2000" dirty="0">
                          <a:solidFill>
                            <a:srgbClr val="203864"/>
                          </a:solidFill>
                        </a:rPr>
                        <a:t>das Feld</a:t>
                      </a:r>
                      <a:endParaRPr lang="es-GB" sz="2000" dirty="0">
                        <a:solidFill>
                          <a:srgbClr val="203864"/>
                        </a:solidFill>
                      </a:endParaRPr>
                    </a:p>
                  </a:txBody>
                  <a:tcPr anchor="ctr"/>
                </a:tc>
                <a:tc>
                  <a:txBody>
                    <a:bodyPr/>
                    <a:lstStyle/>
                    <a:p>
                      <a:pPr algn="ctr"/>
                      <a:r>
                        <a:rPr lang="en-US" b="1" dirty="0">
                          <a:solidFill>
                            <a:srgbClr val="203864"/>
                          </a:solidFill>
                        </a:rPr>
                        <a:t>H</a:t>
                      </a:r>
                      <a:endParaRPr lang="es-GB" b="1" dirty="0">
                        <a:solidFill>
                          <a:srgbClr val="203864"/>
                        </a:solidFill>
                      </a:endParaRPr>
                    </a:p>
                  </a:txBody>
                  <a:tcPr anchor="ctr"/>
                </a:tc>
                <a:extLst>
                  <a:ext uri="{0D108BD9-81ED-4DB2-BD59-A6C34878D82A}">
                    <a16:rowId xmlns:a16="http://schemas.microsoft.com/office/drawing/2014/main" val="1881987401"/>
                  </a:ext>
                </a:extLst>
              </a:tr>
              <a:tr h="500872">
                <a:tc>
                  <a:txBody>
                    <a:bodyPr/>
                    <a:lstStyle/>
                    <a:p>
                      <a:pPr algn="ctr"/>
                      <a:endParaRPr lang="es-GB" b="1" dirty="0">
                        <a:solidFill>
                          <a:srgbClr val="203864"/>
                        </a:solidFill>
                      </a:endParaRPr>
                    </a:p>
                  </a:txBody>
                  <a:tcPr anchor="ctr"/>
                </a:tc>
                <a:tc>
                  <a:txBody>
                    <a:bodyPr/>
                    <a:lstStyle/>
                    <a:p>
                      <a:pPr algn="ctr"/>
                      <a:r>
                        <a:rPr lang="en-US" sz="2000" dirty="0">
                          <a:solidFill>
                            <a:srgbClr val="203864"/>
                          </a:solidFill>
                        </a:rPr>
                        <a:t>die </a:t>
                      </a:r>
                      <a:r>
                        <a:rPr lang="en-US" sz="2000" dirty="0" err="1">
                          <a:solidFill>
                            <a:srgbClr val="203864"/>
                          </a:solidFill>
                        </a:rPr>
                        <a:t>Seite</a:t>
                      </a:r>
                      <a:endParaRPr lang="es-GB" sz="2000" dirty="0">
                        <a:solidFill>
                          <a:srgbClr val="203864"/>
                        </a:solidFill>
                      </a:endParaRPr>
                    </a:p>
                  </a:txBody>
                  <a:tcPr anchor="ctr"/>
                </a:tc>
                <a:tc>
                  <a:txBody>
                    <a:bodyPr/>
                    <a:lstStyle/>
                    <a:p>
                      <a:pPr algn="ctr"/>
                      <a:r>
                        <a:rPr lang="en-US" b="1" dirty="0">
                          <a:solidFill>
                            <a:srgbClr val="203864"/>
                          </a:solidFill>
                        </a:rPr>
                        <a:t>I</a:t>
                      </a:r>
                      <a:endParaRPr lang="es-GB" b="1" dirty="0">
                        <a:solidFill>
                          <a:srgbClr val="203864"/>
                        </a:solidFill>
                      </a:endParaRPr>
                    </a:p>
                  </a:txBody>
                  <a:tcPr anchor="ctr"/>
                </a:tc>
                <a:extLst>
                  <a:ext uri="{0D108BD9-81ED-4DB2-BD59-A6C34878D82A}">
                    <a16:rowId xmlns:a16="http://schemas.microsoft.com/office/drawing/2014/main" val="446116003"/>
                  </a:ext>
                </a:extLst>
              </a:tr>
              <a:tr h="500872">
                <a:tc>
                  <a:txBody>
                    <a:bodyPr/>
                    <a:lstStyle/>
                    <a:p>
                      <a:pPr algn="ctr"/>
                      <a:endParaRPr lang="es-GB" b="1" dirty="0">
                        <a:solidFill>
                          <a:srgbClr val="203864"/>
                        </a:solidFill>
                      </a:endParaRPr>
                    </a:p>
                  </a:txBody>
                  <a:tcPr anchor="ctr"/>
                </a:tc>
                <a:tc>
                  <a:txBody>
                    <a:bodyPr/>
                    <a:lstStyle/>
                    <a:p>
                      <a:pPr algn="ctr"/>
                      <a:r>
                        <a:rPr lang="en-US" sz="2000" dirty="0">
                          <a:solidFill>
                            <a:srgbClr val="203864"/>
                          </a:solidFill>
                        </a:rPr>
                        <a:t>die </a:t>
                      </a:r>
                      <a:r>
                        <a:rPr lang="en-US" sz="2000" dirty="0" err="1">
                          <a:solidFill>
                            <a:srgbClr val="203864"/>
                          </a:solidFill>
                        </a:rPr>
                        <a:t>Nähe</a:t>
                      </a:r>
                      <a:endParaRPr lang="es-GB" sz="2000" dirty="0">
                        <a:solidFill>
                          <a:srgbClr val="203864"/>
                        </a:solidFill>
                      </a:endParaRPr>
                    </a:p>
                  </a:txBody>
                  <a:tcPr anchor="ctr"/>
                </a:tc>
                <a:tc>
                  <a:txBody>
                    <a:bodyPr/>
                    <a:lstStyle/>
                    <a:p>
                      <a:pPr algn="ctr"/>
                      <a:r>
                        <a:rPr lang="en-US" b="1" dirty="0">
                          <a:solidFill>
                            <a:srgbClr val="203864"/>
                          </a:solidFill>
                        </a:rPr>
                        <a:t>L</a:t>
                      </a:r>
                      <a:endParaRPr lang="es-GB" b="1" dirty="0">
                        <a:solidFill>
                          <a:srgbClr val="203864"/>
                        </a:solidFill>
                      </a:endParaRPr>
                    </a:p>
                  </a:txBody>
                  <a:tcPr anchor="ctr"/>
                </a:tc>
                <a:extLst>
                  <a:ext uri="{0D108BD9-81ED-4DB2-BD59-A6C34878D82A}">
                    <a16:rowId xmlns:a16="http://schemas.microsoft.com/office/drawing/2014/main" val="4181519841"/>
                  </a:ext>
                </a:extLst>
              </a:tr>
              <a:tr h="500872">
                <a:tc>
                  <a:txBody>
                    <a:bodyPr/>
                    <a:lstStyle/>
                    <a:p>
                      <a:pPr algn="ctr"/>
                      <a:endParaRPr lang="es-GB" b="1" dirty="0">
                        <a:solidFill>
                          <a:srgbClr val="203864"/>
                        </a:solidFill>
                      </a:endParaRPr>
                    </a:p>
                  </a:txBody>
                  <a:tcPr anchor="ctr"/>
                </a:tc>
                <a:tc>
                  <a:txBody>
                    <a:bodyPr/>
                    <a:lstStyle/>
                    <a:p>
                      <a:pPr algn="ctr"/>
                      <a:r>
                        <a:rPr lang="en-US" sz="2000" dirty="0" err="1">
                          <a:solidFill>
                            <a:srgbClr val="203864"/>
                          </a:solidFill>
                        </a:rPr>
                        <a:t>neben</a:t>
                      </a:r>
                      <a:endParaRPr lang="es-GB" sz="2000" dirty="0">
                        <a:solidFill>
                          <a:srgbClr val="203864"/>
                        </a:solidFill>
                      </a:endParaRPr>
                    </a:p>
                  </a:txBody>
                  <a:tcPr anchor="ctr"/>
                </a:tc>
                <a:tc>
                  <a:txBody>
                    <a:bodyPr/>
                    <a:lstStyle/>
                    <a:p>
                      <a:pPr algn="ctr"/>
                      <a:r>
                        <a:rPr lang="en-US" b="1" dirty="0">
                          <a:solidFill>
                            <a:srgbClr val="203864"/>
                          </a:solidFill>
                        </a:rPr>
                        <a:t>C</a:t>
                      </a:r>
                      <a:endParaRPr lang="es-GB" b="1" dirty="0">
                        <a:solidFill>
                          <a:srgbClr val="203864"/>
                        </a:solidFill>
                      </a:endParaRPr>
                    </a:p>
                  </a:txBody>
                  <a:tcPr anchor="ctr"/>
                </a:tc>
                <a:extLst>
                  <a:ext uri="{0D108BD9-81ED-4DB2-BD59-A6C34878D82A}">
                    <a16:rowId xmlns:a16="http://schemas.microsoft.com/office/drawing/2014/main" val="1839679555"/>
                  </a:ext>
                </a:extLst>
              </a:tr>
            </a:tbl>
          </a:graphicData>
        </a:graphic>
      </p:graphicFrame>
      <p:sp>
        <p:nvSpPr>
          <p:cNvPr id="42" name="Action Button: Custom 16">
            <a:hlinkClick r:id="" action="ppaction://noaction" highlightClick="1">
              <a:snd r:embed="rId5" name="8.3.2.5 Slide 5 hinter.wav"/>
            </a:hlinkClick>
            <a:extLst>
              <a:ext uri="{FF2B5EF4-FFF2-40B4-BE49-F238E27FC236}">
                <a16:creationId xmlns:a16="http://schemas.microsoft.com/office/drawing/2014/main" id="{AAEDA5BF-4A4F-4E0C-B036-B59FAC1C6F4E}"/>
              </a:ext>
            </a:extLst>
          </p:cNvPr>
          <p:cNvSpPr/>
          <p:nvPr/>
        </p:nvSpPr>
        <p:spPr>
          <a:xfrm>
            <a:off x="72966" y="316536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3" name="Action Button: Custom 16">
            <a:hlinkClick r:id="" action="ppaction://noaction" highlightClick="1">
              <a:snd r:embed="rId6" name="8.3.2.5 Slide 5 Universitat.wav"/>
            </a:hlinkClick>
            <a:extLst>
              <a:ext uri="{FF2B5EF4-FFF2-40B4-BE49-F238E27FC236}">
                <a16:creationId xmlns:a16="http://schemas.microsoft.com/office/drawing/2014/main" id="{84CA90D7-378E-4E6A-AB63-484A41402CE4}"/>
              </a:ext>
            </a:extLst>
          </p:cNvPr>
          <p:cNvSpPr/>
          <p:nvPr/>
        </p:nvSpPr>
        <p:spPr>
          <a:xfrm>
            <a:off x="71927" y="364934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4" name="Action Button: Custom 16">
            <a:hlinkClick r:id="" action="ppaction://noaction" highlightClick="1">
              <a:snd r:embed="rId7" name="8.3.2.5 Slide 5 Baum.wav"/>
            </a:hlinkClick>
            <a:extLst>
              <a:ext uri="{FF2B5EF4-FFF2-40B4-BE49-F238E27FC236}">
                <a16:creationId xmlns:a16="http://schemas.microsoft.com/office/drawing/2014/main" id="{C494ED28-69A4-45F1-8C7C-E388520497D8}"/>
              </a:ext>
            </a:extLst>
          </p:cNvPr>
          <p:cNvSpPr/>
          <p:nvPr/>
        </p:nvSpPr>
        <p:spPr>
          <a:xfrm>
            <a:off x="70888" y="413729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5" name="Action Button: Custom 16">
            <a:hlinkClick r:id="" action="ppaction://noaction" highlightClick="1">
              <a:snd r:embed="rId8" name="8.3.2.5 Slide 5 bekannt.wav"/>
            </a:hlinkClick>
            <a:extLst>
              <a:ext uri="{FF2B5EF4-FFF2-40B4-BE49-F238E27FC236}">
                <a16:creationId xmlns:a16="http://schemas.microsoft.com/office/drawing/2014/main" id="{F13BD66C-9268-436D-84F0-7518F23385DB}"/>
              </a:ext>
            </a:extLst>
          </p:cNvPr>
          <p:cNvSpPr/>
          <p:nvPr/>
        </p:nvSpPr>
        <p:spPr>
          <a:xfrm>
            <a:off x="66670" y="464970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6" name="Action Button: Custom 16">
            <a:hlinkClick r:id="" action="ppaction://noaction" highlightClick="1">
              <a:snd r:embed="rId9" name="8.3.2.5 Slide 5 vor.wav"/>
            </a:hlinkClick>
            <a:extLst>
              <a:ext uri="{FF2B5EF4-FFF2-40B4-BE49-F238E27FC236}">
                <a16:creationId xmlns:a16="http://schemas.microsoft.com/office/drawing/2014/main" id="{5E1BEEA3-B8E6-4A09-8D24-0154A8AF3D31}"/>
              </a:ext>
            </a:extLst>
          </p:cNvPr>
          <p:cNvSpPr/>
          <p:nvPr/>
        </p:nvSpPr>
        <p:spPr>
          <a:xfrm>
            <a:off x="70888" y="516414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7" name="Action Button: Custom 16">
            <a:hlinkClick r:id="" action="ppaction://noaction" highlightClick="1">
              <a:snd r:embed="rId10" name="8.3.2.5 Slide 5 Teil.wav"/>
            </a:hlinkClick>
            <a:extLst>
              <a:ext uri="{FF2B5EF4-FFF2-40B4-BE49-F238E27FC236}">
                <a16:creationId xmlns:a16="http://schemas.microsoft.com/office/drawing/2014/main" id="{59C5B2EC-8874-4655-BE4A-E77D9BA13B01}"/>
              </a:ext>
            </a:extLst>
          </p:cNvPr>
          <p:cNvSpPr/>
          <p:nvPr/>
        </p:nvSpPr>
        <p:spPr>
          <a:xfrm>
            <a:off x="77872" y="56365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8" name="Action Button: Custom 16">
            <a:hlinkClick r:id="" action="ppaction://noaction" highlightClick="1">
              <a:snd r:embed="rId11" name="8.3.2.5 Slide 5 Gebaude.wav"/>
            </a:hlinkClick>
            <a:extLst>
              <a:ext uri="{FF2B5EF4-FFF2-40B4-BE49-F238E27FC236}">
                <a16:creationId xmlns:a16="http://schemas.microsoft.com/office/drawing/2014/main" id="{883A5616-6C49-4C70-BAB7-90F5678F765B}"/>
              </a:ext>
            </a:extLst>
          </p:cNvPr>
          <p:cNvSpPr/>
          <p:nvPr/>
        </p:nvSpPr>
        <p:spPr>
          <a:xfrm>
            <a:off x="3461364" y="312730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9" name="Action Button: Custom 16">
            <a:hlinkClick r:id="" action="ppaction://noaction" highlightClick="1">
              <a:snd r:embed="rId12" name="8.3.2.5 Slide 5 aus.wav"/>
            </a:hlinkClick>
            <a:extLst>
              <a:ext uri="{FF2B5EF4-FFF2-40B4-BE49-F238E27FC236}">
                <a16:creationId xmlns:a16="http://schemas.microsoft.com/office/drawing/2014/main" id="{A8D9DB08-FCF9-41E7-8155-570031B54BC4}"/>
              </a:ext>
            </a:extLst>
          </p:cNvPr>
          <p:cNvSpPr/>
          <p:nvPr/>
        </p:nvSpPr>
        <p:spPr>
          <a:xfrm>
            <a:off x="3461364" y="363216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grpSp>
        <p:nvGrpSpPr>
          <p:cNvPr id="51" name="Group 50">
            <a:extLst>
              <a:ext uri="{FF2B5EF4-FFF2-40B4-BE49-F238E27FC236}">
                <a16:creationId xmlns:a16="http://schemas.microsoft.com/office/drawing/2014/main" id="{B0AE42A1-C978-4D62-B018-267BD5968C4A}"/>
              </a:ext>
            </a:extLst>
          </p:cNvPr>
          <p:cNvGrpSpPr/>
          <p:nvPr/>
        </p:nvGrpSpPr>
        <p:grpSpPr>
          <a:xfrm>
            <a:off x="10054337" y="3245551"/>
            <a:ext cx="1025081" cy="1052194"/>
            <a:chOff x="6205960" y="3802691"/>
            <a:chExt cx="1309076" cy="1186674"/>
          </a:xfrm>
        </p:grpSpPr>
        <p:pic>
          <p:nvPicPr>
            <p:cNvPr id="53" name="Picture 52" descr="man in front of wall">
              <a:extLst>
                <a:ext uri="{FF2B5EF4-FFF2-40B4-BE49-F238E27FC236}">
                  <a16:creationId xmlns:a16="http://schemas.microsoft.com/office/drawing/2014/main" id="{45BC4221-4DB8-4620-A346-4A959538E153}"/>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05960" y="3802691"/>
              <a:ext cx="1309076" cy="1186674"/>
            </a:xfrm>
            <a:prstGeom prst="rect">
              <a:avLst/>
            </a:prstGeom>
          </p:spPr>
        </p:pic>
        <p:sp>
          <p:nvSpPr>
            <p:cNvPr id="54" name="Rectangle: Rounded Corners 53">
              <a:extLst>
                <a:ext uri="{FF2B5EF4-FFF2-40B4-BE49-F238E27FC236}">
                  <a16:creationId xmlns:a16="http://schemas.microsoft.com/office/drawing/2014/main" id="{48FE7A92-713D-4DFF-A62A-1DDFAC672BE6}"/>
                </a:ext>
              </a:extLst>
            </p:cNvPr>
            <p:cNvSpPr/>
            <p:nvPr/>
          </p:nvSpPr>
          <p:spPr>
            <a:xfrm>
              <a:off x="6472224" y="3837676"/>
              <a:ext cx="675635" cy="973381"/>
            </a:xfrm>
            <a:prstGeom prst="roundRect">
              <a:avLst/>
            </a:prstGeom>
            <a:solidFill>
              <a:srgbClr val="9933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2" name="TextBox 51">
            <a:extLst>
              <a:ext uri="{FF2B5EF4-FFF2-40B4-BE49-F238E27FC236}">
                <a16:creationId xmlns:a16="http://schemas.microsoft.com/office/drawing/2014/main" id="{A397194F-DFF6-4EE9-A123-F7E3AFE5B366}"/>
              </a:ext>
            </a:extLst>
          </p:cNvPr>
          <p:cNvSpPr txBox="1"/>
          <p:nvPr/>
        </p:nvSpPr>
        <p:spPr>
          <a:xfrm>
            <a:off x="8747824" y="3890935"/>
            <a:ext cx="976830" cy="354768"/>
          </a:xfrm>
          <a:prstGeom prst="rect">
            <a:avLst/>
          </a:prstGeom>
          <a:noFill/>
        </p:spPr>
        <p:txBody>
          <a:bodyPr wrap="none" rtlCol="0">
            <a:spAutoFit/>
          </a:bodyPr>
          <a:lstStyle/>
          <a:p>
            <a:pPr algn="l"/>
            <a:r>
              <a:rPr lang="en-GB" sz="2000" dirty="0">
                <a:solidFill>
                  <a:schemeClr val="accent5">
                    <a:lumMod val="50000"/>
                  </a:schemeClr>
                </a:solidFill>
              </a:rPr>
              <a:t>[behind]</a:t>
            </a:r>
          </a:p>
        </p:txBody>
      </p:sp>
      <p:sp>
        <p:nvSpPr>
          <p:cNvPr id="33" name="Action Button: Custom 16">
            <a:hlinkClick r:id="" action="ppaction://noaction" highlightClick="1">
              <a:snd r:embed="rId14" name="8.3.2.5 Slide 5 Feld.wav"/>
            </a:hlinkClick>
            <a:extLst>
              <a:ext uri="{FF2B5EF4-FFF2-40B4-BE49-F238E27FC236}">
                <a16:creationId xmlns:a16="http://schemas.microsoft.com/office/drawing/2014/main" id="{C5C9664D-02A6-4E19-8B0F-38FDE637B5E8}"/>
              </a:ext>
            </a:extLst>
          </p:cNvPr>
          <p:cNvSpPr/>
          <p:nvPr/>
        </p:nvSpPr>
        <p:spPr>
          <a:xfrm>
            <a:off x="3468517" y="412520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Action Button: Custom 16">
            <a:hlinkClick r:id="" action="ppaction://noaction" highlightClick="1">
              <a:snd r:embed="rId15" name="8.3.2.5 Slide 5 neben.wav"/>
            </a:hlinkClick>
            <a:extLst>
              <a:ext uri="{FF2B5EF4-FFF2-40B4-BE49-F238E27FC236}">
                <a16:creationId xmlns:a16="http://schemas.microsoft.com/office/drawing/2014/main" id="{54220889-245C-4FD3-952F-75AC21091767}"/>
              </a:ext>
            </a:extLst>
          </p:cNvPr>
          <p:cNvSpPr/>
          <p:nvPr/>
        </p:nvSpPr>
        <p:spPr>
          <a:xfrm>
            <a:off x="3468517" y="565248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1</a:t>
            </a: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Action Button: Custom 16">
            <a:hlinkClick r:id="" action="ppaction://noaction" highlightClick="1">
              <a:snd r:embed="rId16" name="8.3.2.5 Slide 5 Nahe.wav"/>
            </a:hlinkClick>
            <a:extLst>
              <a:ext uri="{FF2B5EF4-FFF2-40B4-BE49-F238E27FC236}">
                <a16:creationId xmlns:a16="http://schemas.microsoft.com/office/drawing/2014/main" id="{955A7AC8-6266-4787-B2B3-609817CAE031}"/>
              </a:ext>
            </a:extLst>
          </p:cNvPr>
          <p:cNvSpPr/>
          <p:nvPr/>
        </p:nvSpPr>
        <p:spPr>
          <a:xfrm>
            <a:off x="3461364" y="515944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1</a:t>
            </a:r>
            <a:r>
              <a:rPr lang="en-GB" sz="2000" b="1" dirty="0">
                <a:solidFill>
                  <a:prstClr val="white"/>
                </a:solidFill>
                <a:latin typeface="Century Gothic" panose="020B0502020202020204" pitchFamily="34" charset="0"/>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Action Button: Custom 16">
            <a:hlinkClick r:id="" action="ppaction://noaction" highlightClick="1">
              <a:snd r:embed="rId17" name="8.3.2.5 Slide 5 Seite.wav"/>
            </a:hlinkClick>
            <a:extLst>
              <a:ext uri="{FF2B5EF4-FFF2-40B4-BE49-F238E27FC236}">
                <a16:creationId xmlns:a16="http://schemas.microsoft.com/office/drawing/2014/main" id="{127E44BE-6747-4ABB-BCEA-A7B786111C8E}"/>
              </a:ext>
            </a:extLst>
          </p:cNvPr>
          <p:cNvSpPr/>
          <p:nvPr/>
        </p:nvSpPr>
        <p:spPr>
          <a:xfrm>
            <a:off x="3451917" y="466641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1</a:t>
            </a:r>
            <a:r>
              <a:rPr lang="en-GB" sz="2000" b="1" dirty="0">
                <a:solidFill>
                  <a:prstClr val="white"/>
                </a:solidFill>
                <a:latin typeface="Century Gothic" panose="020B0502020202020204" pitchFamily="34" charset="0"/>
              </a:rPr>
              <a:t>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8" name="Picture 37" descr="A picture containing seat&#10;&#10;Description automatically generated">
            <a:extLst>
              <a:ext uri="{FF2B5EF4-FFF2-40B4-BE49-F238E27FC236}">
                <a16:creationId xmlns:a16="http://schemas.microsoft.com/office/drawing/2014/main" id="{63AF6B8D-5817-4592-B883-2246EFDCE8F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733163" y="233696"/>
            <a:ext cx="663477" cy="828537"/>
          </a:xfrm>
          <a:prstGeom prst="rect">
            <a:avLst/>
          </a:prstGeom>
        </p:spPr>
      </p:pic>
      <p:pic>
        <p:nvPicPr>
          <p:cNvPr id="39" name="Picture 38" descr="A picture containing umbrella, accessory&#10;&#10;Description automatically generated">
            <a:extLst>
              <a:ext uri="{FF2B5EF4-FFF2-40B4-BE49-F238E27FC236}">
                <a16:creationId xmlns:a16="http://schemas.microsoft.com/office/drawing/2014/main" id="{BB5C6E88-0AED-41B9-9528-F697B7E1942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18716" y="1375525"/>
            <a:ext cx="849461" cy="640414"/>
          </a:xfrm>
          <a:prstGeom prst="rect">
            <a:avLst/>
          </a:prstGeom>
        </p:spPr>
      </p:pic>
      <p:pic>
        <p:nvPicPr>
          <p:cNvPr id="50" name="Picture 49" descr="Graphical user interface, application&#10;&#10;Description automatically generated">
            <a:extLst>
              <a:ext uri="{FF2B5EF4-FFF2-40B4-BE49-F238E27FC236}">
                <a16:creationId xmlns:a16="http://schemas.microsoft.com/office/drawing/2014/main" id="{6BDF90E4-B310-414D-9A48-9FA130CF976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389348" y="5415225"/>
            <a:ext cx="1374955" cy="828538"/>
          </a:xfrm>
          <a:prstGeom prst="rect">
            <a:avLst/>
          </a:prstGeom>
        </p:spPr>
      </p:pic>
      <p:pic>
        <p:nvPicPr>
          <p:cNvPr id="55" name="Picture 54" descr="Icon&#10;&#10;Description automatically generated">
            <a:extLst>
              <a:ext uri="{FF2B5EF4-FFF2-40B4-BE49-F238E27FC236}">
                <a16:creationId xmlns:a16="http://schemas.microsoft.com/office/drawing/2014/main" id="{94F9742D-BACF-49E2-969A-76189545986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564028" y="3297255"/>
            <a:ext cx="976830" cy="822674"/>
          </a:xfrm>
          <a:prstGeom prst="rect">
            <a:avLst/>
          </a:prstGeom>
        </p:spPr>
      </p:pic>
      <p:pic>
        <p:nvPicPr>
          <p:cNvPr id="57" name="Imagen 7">
            <a:extLst>
              <a:ext uri="{FF2B5EF4-FFF2-40B4-BE49-F238E27FC236}">
                <a16:creationId xmlns:a16="http://schemas.microsoft.com/office/drawing/2014/main" id="{79BF8027-A497-4AE6-B6F6-94F803DF0DCA}"/>
              </a:ext>
            </a:extLst>
          </p:cNvPr>
          <p:cNvPicPr>
            <a:picLocks noChangeAspect="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12945" y="4295319"/>
            <a:ext cx="713540" cy="645753"/>
          </a:xfrm>
          <a:prstGeom prst="rect">
            <a:avLst/>
          </a:prstGeom>
        </p:spPr>
      </p:pic>
      <p:sp>
        <p:nvSpPr>
          <p:cNvPr id="58" name="Arrow: Curved Down 57">
            <a:extLst>
              <a:ext uri="{FF2B5EF4-FFF2-40B4-BE49-F238E27FC236}">
                <a16:creationId xmlns:a16="http://schemas.microsoft.com/office/drawing/2014/main" id="{2844F560-B2B4-499D-9103-C880D1A0A609}"/>
              </a:ext>
            </a:extLst>
          </p:cNvPr>
          <p:cNvSpPr/>
          <p:nvPr/>
        </p:nvSpPr>
        <p:spPr>
          <a:xfrm>
            <a:off x="9568393" y="4292506"/>
            <a:ext cx="713540" cy="33618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9" name="Picture 58" descr="Diagram&#10;&#10;Description automatically generated">
            <a:extLst>
              <a:ext uri="{FF2B5EF4-FFF2-40B4-BE49-F238E27FC236}">
                <a16:creationId xmlns:a16="http://schemas.microsoft.com/office/drawing/2014/main" id="{8739C7BB-1735-44CB-9048-FB2B8A9EB624}"/>
              </a:ext>
            </a:extLst>
          </p:cNvPr>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49539" y="4617804"/>
            <a:ext cx="498231" cy="498231"/>
          </a:xfrm>
          <a:prstGeom prst="rect">
            <a:avLst/>
          </a:prstGeom>
        </p:spPr>
      </p:pic>
      <p:sp>
        <p:nvSpPr>
          <p:cNvPr id="60" name="TextBox 59">
            <a:extLst>
              <a:ext uri="{FF2B5EF4-FFF2-40B4-BE49-F238E27FC236}">
                <a16:creationId xmlns:a16="http://schemas.microsoft.com/office/drawing/2014/main" id="{0AD65D7A-473A-4E76-A9AD-416D3D665251}"/>
              </a:ext>
            </a:extLst>
          </p:cNvPr>
          <p:cNvSpPr txBox="1"/>
          <p:nvPr/>
        </p:nvSpPr>
        <p:spPr>
          <a:xfrm>
            <a:off x="8835170" y="4955788"/>
            <a:ext cx="1943237" cy="384721"/>
          </a:xfrm>
          <a:prstGeom prst="rect">
            <a:avLst/>
          </a:prstGeom>
          <a:noFill/>
        </p:spPr>
        <p:txBody>
          <a:bodyPr wrap="square" rtlCol="0">
            <a:spAutoFit/>
          </a:bodyPr>
          <a:lstStyle/>
          <a:p>
            <a:pPr algn="ctr"/>
            <a:r>
              <a:rPr lang="en-GB" sz="1900" dirty="0">
                <a:solidFill>
                  <a:schemeClr val="accent5">
                    <a:lumMod val="50000"/>
                  </a:schemeClr>
                </a:solidFill>
              </a:rPr>
              <a:t>[out, out of]</a:t>
            </a:r>
          </a:p>
        </p:txBody>
      </p:sp>
      <p:grpSp>
        <p:nvGrpSpPr>
          <p:cNvPr id="61" name="Group 60">
            <a:extLst>
              <a:ext uri="{FF2B5EF4-FFF2-40B4-BE49-F238E27FC236}">
                <a16:creationId xmlns:a16="http://schemas.microsoft.com/office/drawing/2014/main" id="{19CCC3D5-C1CF-4F85-BAA7-084F5CB1D41C}"/>
              </a:ext>
            </a:extLst>
          </p:cNvPr>
          <p:cNvGrpSpPr/>
          <p:nvPr/>
        </p:nvGrpSpPr>
        <p:grpSpPr>
          <a:xfrm>
            <a:off x="7414891" y="1247461"/>
            <a:ext cx="1154725" cy="984560"/>
            <a:chOff x="884062" y="2340992"/>
            <a:chExt cx="1154725" cy="984560"/>
          </a:xfrm>
        </p:grpSpPr>
        <p:pic>
          <p:nvPicPr>
            <p:cNvPr id="62" name="Picture 61" descr="Chart, pie chart&#10;&#10;Description automatically generated">
              <a:extLst>
                <a:ext uri="{FF2B5EF4-FFF2-40B4-BE49-F238E27FC236}">
                  <a16:creationId xmlns:a16="http://schemas.microsoft.com/office/drawing/2014/main" id="{926EF774-3F5F-4CF1-9EB6-3AA83151B04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84062" y="2340992"/>
              <a:ext cx="840247" cy="677449"/>
            </a:xfrm>
            <a:prstGeom prst="rect">
              <a:avLst/>
            </a:prstGeom>
          </p:spPr>
        </p:pic>
        <p:cxnSp>
          <p:nvCxnSpPr>
            <p:cNvPr id="63" name="Straight Arrow Connector 62">
              <a:extLst>
                <a:ext uri="{FF2B5EF4-FFF2-40B4-BE49-F238E27FC236}">
                  <a16:creationId xmlns:a16="http://schemas.microsoft.com/office/drawing/2014/main" id="{867FCCB5-F528-4913-9212-C1C75779D248}"/>
                </a:ext>
              </a:extLst>
            </p:cNvPr>
            <p:cNvCxnSpPr/>
            <p:nvPr/>
          </p:nvCxnSpPr>
          <p:spPr>
            <a:xfrm flipH="1">
              <a:off x="1528345" y="2485093"/>
              <a:ext cx="510442" cy="151262"/>
            </a:xfrm>
            <a:prstGeom prst="straightConnector1">
              <a:avLst/>
            </a:prstGeom>
            <a:ln w="571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9B073E20-BA24-4511-BF96-B9CB1CBC8DC3}"/>
                </a:ext>
              </a:extLst>
            </p:cNvPr>
            <p:cNvSpPr txBox="1"/>
            <p:nvPr/>
          </p:nvSpPr>
          <p:spPr>
            <a:xfrm>
              <a:off x="898073" y="2925442"/>
              <a:ext cx="1022967" cy="400110"/>
            </a:xfrm>
            <a:prstGeom prst="rect">
              <a:avLst/>
            </a:prstGeom>
            <a:noFill/>
          </p:spPr>
          <p:txBody>
            <a:bodyPr wrap="square" rtlCol="0">
              <a:spAutoFit/>
            </a:bodyPr>
            <a:lstStyle/>
            <a:p>
              <a:pPr algn="l"/>
              <a:r>
                <a:rPr lang="en-GB" sz="2000" dirty="0">
                  <a:solidFill>
                    <a:schemeClr val="accent5">
                      <a:lumMod val="50000"/>
                    </a:schemeClr>
                  </a:solidFill>
                </a:rPr>
                <a:t>[part]</a:t>
              </a:r>
            </a:p>
          </p:txBody>
        </p:sp>
      </p:grpSp>
      <p:sp>
        <p:nvSpPr>
          <p:cNvPr id="66" name="TextBox 65">
            <a:extLst>
              <a:ext uri="{FF2B5EF4-FFF2-40B4-BE49-F238E27FC236}">
                <a16:creationId xmlns:a16="http://schemas.microsoft.com/office/drawing/2014/main" id="{68407B2B-0770-4FA3-A5AF-764ABF8F3835}"/>
              </a:ext>
            </a:extLst>
          </p:cNvPr>
          <p:cNvSpPr txBox="1"/>
          <p:nvPr/>
        </p:nvSpPr>
        <p:spPr>
          <a:xfrm>
            <a:off x="6935078" y="4701812"/>
            <a:ext cx="2242847" cy="677108"/>
          </a:xfrm>
          <a:prstGeom prst="rect">
            <a:avLst/>
          </a:prstGeom>
          <a:noFill/>
        </p:spPr>
        <p:txBody>
          <a:bodyPr wrap="square" rtlCol="0">
            <a:spAutoFit/>
          </a:bodyPr>
          <a:lstStyle/>
          <a:p>
            <a:pPr algn="ctr"/>
            <a:r>
              <a:rPr lang="en-GB" sz="1900" dirty="0">
                <a:solidFill>
                  <a:schemeClr val="accent5">
                    <a:lumMod val="50000"/>
                  </a:schemeClr>
                </a:solidFill>
              </a:rPr>
              <a:t>[well-known, famous]</a:t>
            </a:r>
          </a:p>
        </p:txBody>
      </p:sp>
      <p:pic>
        <p:nvPicPr>
          <p:cNvPr id="67" name="Picture 66">
            <a:extLst>
              <a:ext uri="{FF2B5EF4-FFF2-40B4-BE49-F238E27FC236}">
                <a16:creationId xmlns:a16="http://schemas.microsoft.com/office/drawing/2014/main" id="{A3EADB46-EB67-498E-97C1-9F93C4443A45}"/>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414935" y="4227001"/>
            <a:ext cx="441302" cy="588406"/>
          </a:xfrm>
          <a:prstGeom prst="rect">
            <a:avLst/>
          </a:prstGeom>
        </p:spPr>
      </p:pic>
      <p:pic>
        <p:nvPicPr>
          <p:cNvPr id="68" name="Picture 67" descr="A picture containing text&#10;&#10;Description automatically generated">
            <a:extLst>
              <a:ext uri="{FF2B5EF4-FFF2-40B4-BE49-F238E27FC236}">
                <a16:creationId xmlns:a16="http://schemas.microsoft.com/office/drawing/2014/main" id="{C0465B08-CA0E-41D5-A076-DE56E063B98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916135" y="4283306"/>
            <a:ext cx="598983" cy="459198"/>
          </a:xfrm>
          <a:prstGeom prst="rect">
            <a:avLst/>
          </a:prstGeom>
        </p:spPr>
      </p:pic>
      <p:pic>
        <p:nvPicPr>
          <p:cNvPr id="70" name="Picture 69" descr="man in front of wall">
            <a:extLst>
              <a:ext uri="{FF2B5EF4-FFF2-40B4-BE49-F238E27FC236}">
                <a16:creationId xmlns:a16="http://schemas.microsoft.com/office/drawing/2014/main" id="{57E3A01C-1EF5-4A59-958E-96EBF2E812C0}"/>
              </a:ext>
            </a:extLst>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64870" y="153836"/>
            <a:ext cx="1061198" cy="988255"/>
          </a:xfrm>
          <a:prstGeom prst="rect">
            <a:avLst/>
          </a:prstGeom>
        </p:spPr>
      </p:pic>
      <p:sp>
        <p:nvSpPr>
          <p:cNvPr id="71" name="TextBox 70">
            <a:extLst>
              <a:ext uri="{FF2B5EF4-FFF2-40B4-BE49-F238E27FC236}">
                <a16:creationId xmlns:a16="http://schemas.microsoft.com/office/drawing/2014/main" id="{D49C4100-F6CD-44F9-89EB-7CC0C0149025}"/>
              </a:ext>
            </a:extLst>
          </p:cNvPr>
          <p:cNvSpPr txBox="1"/>
          <p:nvPr/>
        </p:nvSpPr>
        <p:spPr>
          <a:xfrm>
            <a:off x="8759997" y="666136"/>
            <a:ext cx="1467068" cy="384721"/>
          </a:xfrm>
          <a:prstGeom prst="rect">
            <a:avLst/>
          </a:prstGeom>
          <a:noFill/>
        </p:spPr>
        <p:txBody>
          <a:bodyPr wrap="none" rtlCol="0">
            <a:spAutoFit/>
          </a:bodyPr>
          <a:lstStyle/>
          <a:p>
            <a:pPr algn="l"/>
            <a:r>
              <a:rPr lang="en-GB" sz="1900" dirty="0">
                <a:solidFill>
                  <a:schemeClr val="accent5">
                    <a:lumMod val="50000"/>
                  </a:schemeClr>
                </a:solidFill>
              </a:rPr>
              <a:t>[in front of]</a:t>
            </a:r>
          </a:p>
        </p:txBody>
      </p:sp>
      <p:pic>
        <p:nvPicPr>
          <p:cNvPr id="73" name="Picture 2" descr="Box, Cardboard, Cardboard Box, Packing, Recyclable">
            <a:extLst>
              <a:ext uri="{FF2B5EF4-FFF2-40B4-BE49-F238E27FC236}">
                <a16:creationId xmlns:a16="http://schemas.microsoft.com/office/drawing/2014/main" id="{4EB5F3B1-ED3E-4B11-8B69-ED6D8C2E2167}"/>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354833" y="2367709"/>
            <a:ext cx="747289" cy="40011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Diagram&#10;&#10;Description automatically generated">
            <a:extLst>
              <a:ext uri="{FF2B5EF4-FFF2-40B4-BE49-F238E27FC236}">
                <a16:creationId xmlns:a16="http://schemas.microsoft.com/office/drawing/2014/main" id="{ABB7532C-579E-48FE-BCDF-9E5CC29F7821}"/>
              </a:ext>
            </a:extLst>
          </p:cNvPr>
          <p:cNvPicPr>
            <a:picLocks noChangeAspect="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43287" y="2371449"/>
            <a:ext cx="396000" cy="396000"/>
          </a:xfrm>
          <a:prstGeom prst="rect">
            <a:avLst/>
          </a:prstGeom>
        </p:spPr>
      </p:pic>
      <p:sp>
        <p:nvSpPr>
          <p:cNvPr id="75" name="TextBox 74">
            <a:extLst>
              <a:ext uri="{FF2B5EF4-FFF2-40B4-BE49-F238E27FC236}">
                <a16:creationId xmlns:a16="http://schemas.microsoft.com/office/drawing/2014/main" id="{F36A06B2-3C40-494A-927D-CC4BBDD815F1}"/>
              </a:ext>
            </a:extLst>
          </p:cNvPr>
          <p:cNvSpPr txBox="1"/>
          <p:nvPr/>
        </p:nvSpPr>
        <p:spPr>
          <a:xfrm>
            <a:off x="6842931" y="2825898"/>
            <a:ext cx="2101857" cy="384721"/>
          </a:xfrm>
          <a:prstGeom prst="rect">
            <a:avLst/>
          </a:prstGeom>
          <a:noFill/>
        </p:spPr>
        <p:txBody>
          <a:bodyPr wrap="none" rtlCol="0">
            <a:spAutoFit/>
          </a:bodyPr>
          <a:lstStyle/>
          <a:p>
            <a:pPr algn="l"/>
            <a:r>
              <a:rPr lang="en-GB" sz="1900" dirty="0">
                <a:solidFill>
                  <a:schemeClr val="accent5">
                    <a:lumMod val="50000"/>
                  </a:schemeClr>
                </a:solidFill>
              </a:rPr>
              <a:t>[next to, beside]</a:t>
            </a:r>
          </a:p>
        </p:txBody>
      </p:sp>
      <p:pic>
        <p:nvPicPr>
          <p:cNvPr id="1026" name="Picture 2" descr="Book, Blank, Pages, Read, School, Open">
            <a:extLst>
              <a:ext uri="{FF2B5EF4-FFF2-40B4-BE49-F238E27FC236}">
                <a16:creationId xmlns:a16="http://schemas.microsoft.com/office/drawing/2014/main" id="{D4081DB8-5AEE-458C-855B-66A2B0B8CBC2}"/>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236239" y="2388378"/>
            <a:ext cx="657619" cy="337715"/>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Arrow Connector 76">
            <a:extLst>
              <a:ext uri="{FF2B5EF4-FFF2-40B4-BE49-F238E27FC236}">
                <a16:creationId xmlns:a16="http://schemas.microsoft.com/office/drawing/2014/main" id="{F3C0644B-0211-4646-B6C5-B6C31A67DA5F}"/>
              </a:ext>
            </a:extLst>
          </p:cNvPr>
          <p:cNvCxnSpPr>
            <a:cxnSpLocks/>
          </p:cNvCxnSpPr>
          <p:nvPr/>
        </p:nvCxnSpPr>
        <p:spPr>
          <a:xfrm flipH="1">
            <a:off x="9609533" y="2180988"/>
            <a:ext cx="296777" cy="297602"/>
          </a:xfrm>
          <a:prstGeom prst="straightConnector1">
            <a:avLst/>
          </a:prstGeom>
          <a:ln w="571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F943A14-4FF8-4643-98A6-588F10D02FB2}"/>
              </a:ext>
            </a:extLst>
          </p:cNvPr>
          <p:cNvGrpSpPr/>
          <p:nvPr/>
        </p:nvGrpSpPr>
        <p:grpSpPr>
          <a:xfrm>
            <a:off x="9875541" y="2198926"/>
            <a:ext cx="975563" cy="479719"/>
            <a:chOff x="9875541" y="2198926"/>
            <a:chExt cx="975563" cy="479719"/>
          </a:xfrm>
        </p:grpSpPr>
        <p:pic>
          <p:nvPicPr>
            <p:cNvPr id="76" name="Picture 2" descr="Box, Cardboard, Cardboard Box, Packing, Recyclable">
              <a:extLst>
                <a:ext uri="{FF2B5EF4-FFF2-40B4-BE49-F238E27FC236}">
                  <a16:creationId xmlns:a16="http://schemas.microsoft.com/office/drawing/2014/main" id="{3B37E8D7-0483-4BEB-B778-553530633A45}"/>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0103815" y="2278534"/>
              <a:ext cx="747289" cy="400111"/>
            </a:xfrm>
            <a:prstGeom prst="rect">
              <a:avLst/>
            </a:prstGeom>
            <a:noFill/>
            <a:extLst>
              <a:ext uri="{909E8E84-426E-40DD-AFC4-6F175D3DCCD1}">
                <a14:hiddenFill xmlns:a14="http://schemas.microsoft.com/office/drawing/2010/main">
                  <a:solidFill>
                    <a:srgbClr val="FFFFFF"/>
                  </a:solidFill>
                </a14:hiddenFill>
              </a:ext>
            </a:extLst>
          </p:spPr>
        </p:pic>
        <p:cxnSp>
          <p:nvCxnSpPr>
            <p:cNvPr id="78" name="Straight Arrow Connector 77">
              <a:extLst>
                <a:ext uri="{FF2B5EF4-FFF2-40B4-BE49-F238E27FC236}">
                  <a16:creationId xmlns:a16="http://schemas.microsoft.com/office/drawing/2014/main" id="{3CD948EB-CA88-45F2-BF29-48434BAD0283}"/>
                </a:ext>
              </a:extLst>
            </p:cNvPr>
            <p:cNvCxnSpPr>
              <a:cxnSpLocks/>
            </p:cNvCxnSpPr>
            <p:nvPr/>
          </p:nvCxnSpPr>
          <p:spPr>
            <a:xfrm>
              <a:off x="9875541" y="2198926"/>
              <a:ext cx="353236" cy="271304"/>
            </a:xfrm>
            <a:prstGeom prst="straightConnector1">
              <a:avLst/>
            </a:prstGeom>
            <a:ln w="571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TextBox 78">
            <a:extLst>
              <a:ext uri="{FF2B5EF4-FFF2-40B4-BE49-F238E27FC236}">
                <a16:creationId xmlns:a16="http://schemas.microsoft.com/office/drawing/2014/main" id="{18525C36-6EBD-4BF7-8FA6-B8AE3BDE7464}"/>
              </a:ext>
            </a:extLst>
          </p:cNvPr>
          <p:cNvSpPr txBox="1"/>
          <p:nvPr/>
        </p:nvSpPr>
        <p:spPr>
          <a:xfrm>
            <a:off x="9120728" y="2770840"/>
            <a:ext cx="1688283" cy="400110"/>
          </a:xfrm>
          <a:prstGeom prst="rect">
            <a:avLst/>
          </a:prstGeom>
          <a:noFill/>
        </p:spPr>
        <p:txBody>
          <a:bodyPr wrap="none" rtlCol="0">
            <a:spAutoFit/>
          </a:bodyPr>
          <a:lstStyle/>
          <a:p>
            <a:pPr algn="l"/>
            <a:r>
              <a:rPr lang="en-GB" sz="2000" dirty="0">
                <a:solidFill>
                  <a:schemeClr val="accent5">
                    <a:lumMod val="50000"/>
                  </a:schemeClr>
                </a:solidFill>
              </a:rPr>
              <a:t>[page, side]</a:t>
            </a:r>
          </a:p>
        </p:txBody>
      </p:sp>
      <p:cxnSp>
        <p:nvCxnSpPr>
          <p:cNvPr id="82" name="Straight Arrow Connector 81">
            <a:extLst>
              <a:ext uri="{FF2B5EF4-FFF2-40B4-BE49-F238E27FC236}">
                <a16:creationId xmlns:a16="http://schemas.microsoft.com/office/drawing/2014/main" id="{9686C82E-D6B8-4F1C-B501-C0F39FA18CBD}"/>
              </a:ext>
            </a:extLst>
          </p:cNvPr>
          <p:cNvCxnSpPr>
            <a:cxnSpLocks/>
          </p:cNvCxnSpPr>
          <p:nvPr/>
        </p:nvCxnSpPr>
        <p:spPr>
          <a:xfrm flipV="1">
            <a:off x="10170877" y="5636944"/>
            <a:ext cx="0" cy="385099"/>
          </a:xfrm>
          <a:prstGeom prst="straightConnector1">
            <a:avLst/>
          </a:prstGeom>
          <a:ln w="571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64977FD-2C89-4CBF-B417-1899FDE0678E}"/>
              </a:ext>
            </a:extLst>
          </p:cNvPr>
          <p:cNvGrpSpPr/>
          <p:nvPr/>
        </p:nvGrpSpPr>
        <p:grpSpPr>
          <a:xfrm>
            <a:off x="8998268" y="5344700"/>
            <a:ext cx="1915909" cy="991566"/>
            <a:chOff x="8998268" y="5344700"/>
            <a:chExt cx="1915909" cy="991566"/>
          </a:xfrm>
        </p:grpSpPr>
        <p:pic>
          <p:nvPicPr>
            <p:cNvPr id="80" name="Picture 79" descr="Diagram&#10;&#10;Description automatically generated">
              <a:extLst>
                <a:ext uri="{FF2B5EF4-FFF2-40B4-BE49-F238E27FC236}">
                  <a16:creationId xmlns:a16="http://schemas.microsoft.com/office/drawing/2014/main" id="{258A78ED-C5BA-4B4A-9039-5B2288EBE11D}"/>
                </a:ext>
              </a:extLst>
            </p:cNvPr>
            <p:cNvPicPr>
              <a:picLocks noChangeAspect="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58741" y="5344700"/>
              <a:ext cx="396000" cy="396000"/>
            </a:xfrm>
            <a:prstGeom prst="rect">
              <a:avLst/>
            </a:prstGeom>
          </p:spPr>
        </p:pic>
        <p:pic>
          <p:nvPicPr>
            <p:cNvPr id="81" name="Picture 2" descr="Box, Cardboard, Cardboard Box, Packing, Recyclable">
              <a:extLst>
                <a:ext uri="{FF2B5EF4-FFF2-40B4-BE49-F238E27FC236}">
                  <a16:creationId xmlns:a16="http://schemas.microsoft.com/office/drawing/2014/main" id="{6C0FB94B-B1E9-4E16-9749-91B0BFEFE420}"/>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428621" y="5359083"/>
              <a:ext cx="747289" cy="400111"/>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BCEE1F4E-F6B3-4183-A839-0710D4EE9035}"/>
                </a:ext>
              </a:extLst>
            </p:cNvPr>
            <p:cNvSpPr txBox="1"/>
            <p:nvPr/>
          </p:nvSpPr>
          <p:spPr>
            <a:xfrm>
              <a:off x="8998268" y="5936156"/>
              <a:ext cx="1915909" cy="400110"/>
            </a:xfrm>
            <a:prstGeom prst="rect">
              <a:avLst/>
            </a:prstGeom>
            <a:noFill/>
          </p:spPr>
          <p:txBody>
            <a:bodyPr wrap="none" rtlCol="0">
              <a:spAutoFit/>
            </a:bodyPr>
            <a:lstStyle/>
            <a:p>
              <a:pPr algn="l"/>
              <a:r>
                <a:rPr lang="en-GB" sz="2000" dirty="0">
                  <a:solidFill>
                    <a:schemeClr val="accent5">
                      <a:lumMod val="50000"/>
                    </a:schemeClr>
                  </a:solidFill>
                </a:rPr>
                <a:t>[nearby area]</a:t>
              </a:r>
            </a:p>
          </p:txBody>
        </p:sp>
      </p:grpSp>
      <p:sp>
        <p:nvSpPr>
          <p:cNvPr id="11" name="TextBox 10">
            <a:extLst>
              <a:ext uri="{FF2B5EF4-FFF2-40B4-BE49-F238E27FC236}">
                <a16:creationId xmlns:a16="http://schemas.microsoft.com/office/drawing/2014/main" id="{031F4171-110B-4A18-B7A3-055B6AFFE8DA}"/>
              </a:ext>
            </a:extLst>
          </p:cNvPr>
          <p:cNvSpPr txBox="1"/>
          <p:nvPr/>
        </p:nvSpPr>
        <p:spPr>
          <a:xfrm>
            <a:off x="648492" y="3693040"/>
            <a:ext cx="1818854" cy="31066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12" name="TextBox 11">
            <a:extLst>
              <a:ext uri="{FF2B5EF4-FFF2-40B4-BE49-F238E27FC236}">
                <a16:creationId xmlns:a16="http://schemas.microsoft.com/office/drawing/2014/main" id="{4FF7C22D-059C-46B9-B908-265CB026F92E}"/>
              </a:ext>
            </a:extLst>
          </p:cNvPr>
          <p:cNvSpPr txBox="1"/>
          <p:nvPr/>
        </p:nvSpPr>
        <p:spPr>
          <a:xfrm>
            <a:off x="1031802" y="3192399"/>
            <a:ext cx="1184765" cy="330906"/>
          </a:xfrm>
          <a:prstGeom prst="rect">
            <a:avLst/>
          </a:prstGeom>
          <a:solidFill>
            <a:schemeClr val="accent4">
              <a:lumMod val="20000"/>
              <a:lumOff val="80000"/>
            </a:schemeClr>
          </a:solidFill>
        </p:spPr>
        <p:txBody>
          <a:bodyPr wrap="square" rtlCol="0">
            <a:spAutoFit/>
          </a:bodyPr>
          <a:lstStyle/>
          <a:p>
            <a:pPr algn="l"/>
            <a:endParaRPr lang="en-GB" sz="2400" dirty="0">
              <a:solidFill>
                <a:schemeClr val="accent5">
                  <a:lumMod val="50000"/>
                </a:schemeClr>
              </a:solidFill>
            </a:endParaRPr>
          </a:p>
        </p:txBody>
      </p:sp>
      <p:sp>
        <p:nvSpPr>
          <p:cNvPr id="84" name="TextBox 83">
            <a:extLst>
              <a:ext uri="{FF2B5EF4-FFF2-40B4-BE49-F238E27FC236}">
                <a16:creationId xmlns:a16="http://schemas.microsoft.com/office/drawing/2014/main" id="{C3528CF1-C25A-48A6-828C-CC012E6AAD14}"/>
              </a:ext>
            </a:extLst>
          </p:cNvPr>
          <p:cNvSpPr txBox="1"/>
          <p:nvPr/>
        </p:nvSpPr>
        <p:spPr>
          <a:xfrm>
            <a:off x="2644356" y="3192399"/>
            <a:ext cx="503890" cy="330906"/>
          </a:xfrm>
          <a:prstGeom prst="rect">
            <a:avLst/>
          </a:prstGeom>
          <a:solidFill>
            <a:schemeClr val="accent4">
              <a:lumMod val="20000"/>
              <a:lumOff val="80000"/>
            </a:schemeClr>
          </a:solidFill>
        </p:spPr>
        <p:txBody>
          <a:bodyPr wrap="square" rtlCol="0">
            <a:spAutoFit/>
          </a:bodyPr>
          <a:lstStyle/>
          <a:p>
            <a:pPr algn="l"/>
            <a:endParaRPr lang="en-GB" sz="2400" dirty="0">
              <a:solidFill>
                <a:schemeClr val="accent5">
                  <a:lumMod val="50000"/>
                </a:schemeClr>
              </a:solidFill>
            </a:endParaRPr>
          </a:p>
        </p:txBody>
      </p:sp>
      <p:sp>
        <p:nvSpPr>
          <p:cNvPr id="85" name="TextBox 84">
            <a:extLst>
              <a:ext uri="{FF2B5EF4-FFF2-40B4-BE49-F238E27FC236}">
                <a16:creationId xmlns:a16="http://schemas.microsoft.com/office/drawing/2014/main" id="{EFA52A9A-E802-45E2-8A83-BD01876FB77C}"/>
              </a:ext>
            </a:extLst>
          </p:cNvPr>
          <p:cNvSpPr txBox="1"/>
          <p:nvPr/>
        </p:nvSpPr>
        <p:spPr>
          <a:xfrm>
            <a:off x="2742983" y="3677941"/>
            <a:ext cx="623572" cy="31066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86" name="TextBox 85">
            <a:extLst>
              <a:ext uri="{FF2B5EF4-FFF2-40B4-BE49-F238E27FC236}">
                <a16:creationId xmlns:a16="http://schemas.microsoft.com/office/drawing/2014/main" id="{A678501A-8A71-429D-9938-837DAA2999FD}"/>
              </a:ext>
            </a:extLst>
          </p:cNvPr>
          <p:cNvSpPr txBox="1"/>
          <p:nvPr/>
        </p:nvSpPr>
        <p:spPr>
          <a:xfrm>
            <a:off x="807300" y="4184077"/>
            <a:ext cx="1409267" cy="330906"/>
          </a:xfrm>
          <a:prstGeom prst="rect">
            <a:avLst/>
          </a:prstGeom>
          <a:solidFill>
            <a:schemeClr val="accent4">
              <a:lumMod val="20000"/>
              <a:lumOff val="80000"/>
            </a:schemeClr>
          </a:solidFill>
        </p:spPr>
        <p:txBody>
          <a:bodyPr wrap="square" rtlCol="0">
            <a:spAutoFit/>
          </a:bodyPr>
          <a:lstStyle/>
          <a:p>
            <a:pPr algn="l"/>
            <a:endParaRPr lang="en-GB" sz="2400" dirty="0">
              <a:solidFill>
                <a:schemeClr val="accent5">
                  <a:lumMod val="50000"/>
                </a:schemeClr>
              </a:solidFill>
            </a:endParaRPr>
          </a:p>
        </p:txBody>
      </p:sp>
      <p:sp>
        <p:nvSpPr>
          <p:cNvPr id="87" name="TextBox 86">
            <a:extLst>
              <a:ext uri="{FF2B5EF4-FFF2-40B4-BE49-F238E27FC236}">
                <a16:creationId xmlns:a16="http://schemas.microsoft.com/office/drawing/2014/main" id="{21B041C0-7D39-47F2-823C-5B2D535CA6EF}"/>
              </a:ext>
            </a:extLst>
          </p:cNvPr>
          <p:cNvSpPr txBox="1"/>
          <p:nvPr/>
        </p:nvSpPr>
        <p:spPr>
          <a:xfrm>
            <a:off x="2686514" y="4203924"/>
            <a:ext cx="623572" cy="330906"/>
          </a:xfrm>
          <a:prstGeom prst="rect">
            <a:avLst/>
          </a:prstGeom>
          <a:solidFill>
            <a:schemeClr val="accent4">
              <a:lumMod val="20000"/>
              <a:lumOff val="80000"/>
            </a:schemeClr>
          </a:solidFill>
        </p:spPr>
        <p:txBody>
          <a:bodyPr wrap="square" rtlCol="0">
            <a:spAutoFit/>
          </a:bodyPr>
          <a:lstStyle/>
          <a:p>
            <a:pPr algn="l"/>
            <a:endParaRPr lang="en-GB" sz="2400" dirty="0">
              <a:solidFill>
                <a:schemeClr val="accent5">
                  <a:lumMod val="50000"/>
                </a:schemeClr>
              </a:solidFill>
            </a:endParaRPr>
          </a:p>
        </p:txBody>
      </p:sp>
      <p:sp>
        <p:nvSpPr>
          <p:cNvPr id="88" name="TextBox 87">
            <a:extLst>
              <a:ext uri="{FF2B5EF4-FFF2-40B4-BE49-F238E27FC236}">
                <a16:creationId xmlns:a16="http://schemas.microsoft.com/office/drawing/2014/main" id="{33A9F15D-65A4-422A-98F1-7B83A336AD80}"/>
              </a:ext>
            </a:extLst>
          </p:cNvPr>
          <p:cNvSpPr txBox="1"/>
          <p:nvPr/>
        </p:nvSpPr>
        <p:spPr>
          <a:xfrm>
            <a:off x="683466" y="4709102"/>
            <a:ext cx="1569740" cy="31066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89" name="TextBox 88">
            <a:extLst>
              <a:ext uri="{FF2B5EF4-FFF2-40B4-BE49-F238E27FC236}">
                <a16:creationId xmlns:a16="http://schemas.microsoft.com/office/drawing/2014/main" id="{610F7CFB-99DB-4A7C-AF31-D0DDF9142957}"/>
              </a:ext>
            </a:extLst>
          </p:cNvPr>
          <p:cNvSpPr txBox="1"/>
          <p:nvPr/>
        </p:nvSpPr>
        <p:spPr>
          <a:xfrm>
            <a:off x="2789110" y="4696402"/>
            <a:ext cx="414698" cy="31066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90" name="TextBox 89">
            <a:extLst>
              <a:ext uri="{FF2B5EF4-FFF2-40B4-BE49-F238E27FC236}">
                <a16:creationId xmlns:a16="http://schemas.microsoft.com/office/drawing/2014/main" id="{FA8A75D9-D7CE-42B9-83BB-5DC745B18500}"/>
              </a:ext>
            </a:extLst>
          </p:cNvPr>
          <p:cNvSpPr txBox="1"/>
          <p:nvPr/>
        </p:nvSpPr>
        <p:spPr>
          <a:xfrm>
            <a:off x="714498" y="5197455"/>
            <a:ext cx="1184765" cy="330906"/>
          </a:xfrm>
          <a:prstGeom prst="rect">
            <a:avLst/>
          </a:prstGeom>
          <a:solidFill>
            <a:schemeClr val="accent4">
              <a:lumMod val="20000"/>
              <a:lumOff val="80000"/>
            </a:schemeClr>
          </a:solidFill>
        </p:spPr>
        <p:txBody>
          <a:bodyPr wrap="square" rtlCol="0">
            <a:spAutoFit/>
          </a:bodyPr>
          <a:lstStyle/>
          <a:p>
            <a:pPr algn="l"/>
            <a:endParaRPr lang="en-GB" sz="2400" dirty="0">
              <a:solidFill>
                <a:schemeClr val="accent5">
                  <a:lumMod val="50000"/>
                </a:schemeClr>
              </a:solidFill>
            </a:endParaRPr>
          </a:p>
        </p:txBody>
      </p:sp>
      <p:sp>
        <p:nvSpPr>
          <p:cNvPr id="91" name="TextBox 90">
            <a:extLst>
              <a:ext uri="{FF2B5EF4-FFF2-40B4-BE49-F238E27FC236}">
                <a16:creationId xmlns:a16="http://schemas.microsoft.com/office/drawing/2014/main" id="{8975B722-04E2-43DF-B7FA-FC39B0BD5187}"/>
              </a:ext>
            </a:extLst>
          </p:cNvPr>
          <p:cNvSpPr txBox="1"/>
          <p:nvPr/>
        </p:nvSpPr>
        <p:spPr>
          <a:xfrm>
            <a:off x="2707035" y="5169971"/>
            <a:ext cx="567669" cy="330906"/>
          </a:xfrm>
          <a:prstGeom prst="rect">
            <a:avLst/>
          </a:prstGeom>
          <a:solidFill>
            <a:schemeClr val="accent4">
              <a:lumMod val="20000"/>
              <a:lumOff val="80000"/>
            </a:schemeClr>
          </a:solidFill>
        </p:spPr>
        <p:txBody>
          <a:bodyPr wrap="square" rtlCol="0">
            <a:spAutoFit/>
          </a:bodyPr>
          <a:lstStyle/>
          <a:p>
            <a:pPr algn="l"/>
            <a:endParaRPr lang="en-GB" sz="2400" dirty="0">
              <a:solidFill>
                <a:schemeClr val="accent5">
                  <a:lumMod val="50000"/>
                </a:schemeClr>
              </a:solidFill>
            </a:endParaRPr>
          </a:p>
        </p:txBody>
      </p:sp>
      <p:sp>
        <p:nvSpPr>
          <p:cNvPr id="92" name="TextBox 91">
            <a:extLst>
              <a:ext uri="{FF2B5EF4-FFF2-40B4-BE49-F238E27FC236}">
                <a16:creationId xmlns:a16="http://schemas.microsoft.com/office/drawing/2014/main" id="{175B926B-149F-4F5A-A024-6DE9766A1ED9}"/>
              </a:ext>
            </a:extLst>
          </p:cNvPr>
          <p:cNvSpPr txBox="1"/>
          <p:nvPr/>
        </p:nvSpPr>
        <p:spPr>
          <a:xfrm>
            <a:off x="637581" y="5691385"/>
            <a:ext cx="1818854" cy="31066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93" name="TextBox 92">
            <a:extLst>
              <a:ext uri="{FF2B5EF4-FFF2-40B4-BE49-F238E27FC236}">
                <a16:creationId xmlns:a16="http://schemas.microsoft.com/office/drawing/2014/main" id="{B03A6C6F-53E8-46D7-A0C2-86C3E8D747CB}"/>
              </a:ext>
            </a:extLst>
          </p:cNvPr>
          <p:cNvSpPr txBox="1"/>
          <p:nvPr/>
        </p:nvSpPr>
        <p:spPr>
          <a:xfrm>
            <a:off x="2798534" y="5691385"/>
            <a:ext cx="361188" cy="31066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94" name="TextBox 93">
            <a:extLst>
              <a:ext uri="{FF2B5EF4-FFF2-40B4-BE49-F238E27FC236}">
                <a16:creationId xmlns:a16="http://schemas.microsoft.com/office/drawing/2014/main" id="{7FAA2027-1584-44B6-9E00-2C42B473C354}"/>
              </a:ext>
            </a:extLst>
          </p:cNvPr>
          <p:cNvSpPr txBox="1"/>
          <p:nvPr/>
        </p:nvSpPr>
        <p:spPr>
          <a:xfrm>
            <a:off x="4006543" y="3200354"/>
            <a:ext cx="1939482" cy="330906"/>
          </a:xfrm>
          <a:prstGeom prst="rect">
            <a:avLst/>
          </a:prstGeom>
          <a:solidFill>
            <a:schemeClr val="accent4">
              <a:lumMod val="20000"/>
              <a:lumOff val="80000"/>
            </a:schemeClr>
          </a:solidFill>
        </p:spPr>
        <p:txBody>
          <a:bodyPr wrap="square" rtlCol="0">
            <a:spAutoFit/>
          </a:bodyPr>
          <a:lstStyle/>
          <a:p>
            <a:pPr algn="l"/>
            <a:endParaRPr lang="en-GB" sz="2400" dirty="0">
              <a:solidFill>
                <a:schemeClr val="accent5">
                  <a:lumMod val="50000"/>
                </a:schemeClr>
              </a:solidFill>
            </a:endParaRPr>
          </a:p>
        </p:txBody>
      </p:sp>
      <p:sp>
        <p:nvSpPr>
          <p:cNvPr id="95" name="TextBox 94">
            <a:extLst>
              <a:ext uri="{FF2B5EF4-FFF2-40B4-BE49-F238E27FC236}">
                <a16:creationId xmlns:a16="http://schemas.microsoft.com/office/drawing/2014/main" id="{19F70A16-401E-47F6-A386-019C3D632173}"/>
              </a:ext>
            </a:extLst>
          </p:cNvPr>
          <p:cNvSpPr txBox="1"/>
          <p:nvPr/>
        </p:nvSpPr>
        <p:spPr>
          <a:xfrm>
            <a:off x="5985796" y="3178882"/>
            <a:ext cx="579824" cy="330906"/>
          </a:xfrm>
          <a:prstGeom prst="rect">
            <a:avLst/>
          </a:prstGeom>
          <a:solidFill>
            <a:schemeClr val="accent4">
              <a:lumMod val="20000"/>
              <a:lumOff val="80000"/>
            </a:schemeClr>
          </a:solidFill>
        </p:spPr>
        <p:txBody>
          <a:bodyPr wrap="square" rtlCol="0">
            <a:spAutoFit/>
          </a:bodyPr>
          <a:lstStyle/>
          <a:p>
            <a:pPr algn="l"/>
            <a:endParaRPr lang="en-GB" sz="2400" dirty="0">
              <a:solidFill>
                <a:schemeClr val="accent5">
                  <a:lumMod val="50000"/>
                </a:schemeClr>
              </a:solidFill>
            </a:endParaRPr>
          </a:p>
        </p:txBody>
      </p:sp>
      <p:sp>
        <p:nvSpPr>
          <p:cNvPr id="97" name="TextBox 96">
            <a:extLst>
              <a:ext uri="{FF2B5EF4-FFF2-40B4-BE49-F238E27FC236}">
                <a16:creationId xmlns:a16="http://schemas.microsoft.com/office/drawing/2014/main" id="{8769DB14-7E38-4438-AF48-2923C845EF71}"/>
              </a:ext>
            </a:extLst>
          </p:cNvPr>
          <p:cNvSpPr txBox="1"/>
          <p:nvPr/>
        </p:nvSpPr>
        <p:spPr>
          <a:xfrm>
            <a:off x="4133001" y="3677941"/>
            <a:ext cx="1692396" cy="31066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98" name="TextBox 97">
            <a:extLst>
              <a:ext uri="{FF2B5EF4-FFF2-40B4-BE49-F238E27FC236}">
                <a16:creationId xmlns:a16="http://schemas.microsoft.com/office/drawing/2014/main" id="{A61B6478-CEC1-4EB0-90E2-DC0210FCD35D}"/>
              </a:ext>
            </a:extLst>
          </p:cNvPr>
          <p:cNvSpPr txBox="1"/>
          <p:nvPr/>
        </p:nvSpPr>
        <p:spPr>
          <a:xfrm>
            <a:off x="6059343" y="3677941"/>
            <a:ext cx="572099" cy="31066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99" name="TextBox 98">
            <a:extLst>
              <a:ext uri="{FF2B5EF4-FFF2-40B4-BE49-F238E27FC236}">
                <a16:creationId xmlns:a16="http://schemas.microsoft.com/office/drawing/2014/main" id="{BA4F8791-75C5-425E-963D-CEC243CC99E4}"/>
              </a:ext>
            </a:extLst>
          </p:cNvPr>
          <p:cNvSpPr txBox="1"/>
          <p:nvPr/>
        </p:nvSpPr>
        <p:spPr>
          <a:xfrm>
            <a:off x="4383901" y="4182511"/>
            <a:ext cx="1388890" cy="330906"/>
          </a:xfrm>
          <a:prstGeom prst="rect">
            <a:avLst/>
          </a:prstGeom>
          <a:solidFill>
            <a:schemeClr val="accent4">
              <a:lumMod val="20000"/>
              <a:lumOff val="80000"/>
            </a:schemeClr>
          </a:solidFill>
        </p:spPr>
        <p:txBody>
          <a:bodyPr wrap="square" rtlCol="0">
            <a:spAutoFit/>
          </a:bodyPr>
          <a:lstStyle/>
          <a:p>
            <a:pPr algn="l"/>
            <a:endParaRPr lang="en-GB" sz="2400" dirty="0">
              <a:solidFill>
                <a:schemeClr val="accent5">
                  <a:lumMod val="50000"/>
                </a:schemeClr>
              </a:solidFill>
            </a:endParaRPr>
          </a:p>
        </p:txBody>
      </p:sp>
      <p:sp>
        <p:nvSpPr>
          <p:cNvPr id="100" name="TextBox 99">
            <a:extLst>
              <a:ext uri="{FF2B5EF4-FFF2-40B4-BE49-F238E27FC236}">
                <a16:creationId xmlns:a16="http://schemas.microsoft.com/office/drawing/2014/main" id="{28A71A83-6B01-4D78-A87B-A10E5A24CE4B}"/>
              </a:ext>
            </a:extLst>
          </p:cNvPr>
          <p:cNvSpPr txBox="1"/>
          <p:nvPr/>
        </p:nvSpPr>
        <p:spPr>
          <a:xfrm>
            <a:off x="6045748" y="4157751"/>
            <a:ext cx="668182" cy="330906"/>
          </a:xfrm>
          <a:prstGeom prst="rect">
            <a:avLst/>
          </a:prstGeom>
          <a:solidFill>
            <a:schemeClr val="accent4">
              <a:lumMod val="20000"/>
              <a:lumOff val="80000"/>
            </a:schemeClr>
          </a:solidFill>
        </p:spPr>
        <p:txBody>
          <a:bodyPr wrap="square" rtlCol="0">
            <a:spAutoFit/>
          </a:bodyPr>
          <a:lstStyle/>
          <a:p>
            <a:pPr algn="l"/>
            <a:endParaRPr lang="en-GB" sz="2400" dirty="0">
              <a:solidFill>
                <a:schemeClr val="accent5">
                  <a:lumMod val="50000"/>
                </a:schemeClr>
              </a:solidFill>
            </a:endParaRPr>
          </a:p>
        </p:txBody>
      </p:sp>
      <p:sp>
        <p:nvSpPr>
          <p:cNvPr id="101" name="TextBox 100">
            <a:extLst>
              <a:ext uri="{FF2B5EF4-FFF2-40B4-BE49-F238E27FC236}">
                <a16:creationId xmlns:a16="http://schemas.microsoft.com/office/drawing/2014/main" id="{0D246BCC-DF29-4D82-9F3E-DCEFA9A4CB6B}"/>
              </a:ext>
            </a:extLst>
          </p:cNvPr>
          <p:cNvSpPr txBox="1"/>
          <p:nvPr/>
        </p:nvSpPr>
        <p:spPr>
          <a:xfrm>
            <a:off x="4351807" y="4673771"/>
            <a:ext cx="1206359" cy="31066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102" name="TextBox 101">
            <a:extLst>
              <a:ext uri="{FF2B5EF4-FFF2-40B4-BE49-F238E27FC236}">
                <a16:creationId xmlns:a16="http://schemas.microsoft.com/office/drawing/2014/main" id="{E6783916-5264-4CFF-99AC-5E37D8FA6AE3}"/>
              </a:ext>
            </a:extLst>
          </p:cNvPr>
          <p:cNvSpPr txBox="1"/>
          <p:nvPr/>
        </p:nvSpPr>
        <p:spPr>
          <a:xfrm>
            <a:off x="6272271" y="4672154"/>
            <a:ext cx="359171" cy="31066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103" name="TextBox 102">
            <a:extLst>
              <a:ext uri="{FF2B5EF4-FFF2-40B4-BE49-F238E27FC236}">
                <a16:creationId xmlns:a16="http://schemas.microsoft.com/office/drawing/2014/main" id="{50C54888-EB41-4200-A852-1D67A138F2FC}"/>
              </a:ext>
            </a:extLst>
          </p:cNvPr>
          <p:cNvSpPr txBox="1"/>
          <p:nvPr/>
        </p:nvSpPr>
        <p:spPr>
          <a:xfrm>
            <a:off x="4292157" y="5197455"/>
            <a:ext cx="1462110" cy="330906"/>
          </a:xfrm>
          <a:prstGeom prst="rect">
            <a:avLst/>
          </a:prstGeom>
          <a:solidFill>
            <a:schemeClr val="accent4">
              <a:lumMod val="20000"/>
              <a:lumOff val="80000"/>
            </a:schemeClr>
          </a:solidFill>
        </p:spPr>
        <p:txBody>
          <a:bodyPr wrap="square" rtlCol="0">
            <a:spAutoFit/>
          </a:bodyPr>
          <a:lstStyle/>
          <a:p>
            <a:pPr algn="l"/>
            <a:endParaRPr lang="en-GB" sz="2400" dirty="0">
              <a:solidFill>
                <a:schemeClr val="accent5">
                  <a:lumMod val="50000"/>
                </a:schemeClr>
              </a:solidFill>
            </a:endParaRPr>
          </a:p>
        </p:txBody>
      </p:sp>
      <p:sp>
        <p:nvSpPr>
          <p:cNvPr id="104" name="TextBox 103">
            <a:extLst>
              <a:ext uri="{FF2B5EF4-FFF2-40B4-BE49-F238E27FC236}">
                <a16:creationId xmlns:a16="http://schemas.microsoft.com/office/drawing/2014/main" id="{5DF20E05-5DDB-4B8C-80D0-AE2C1B52257E}"/>
              </a:ext>
            </a:extLst>
          </p:cNvPr>
          <p:cNvSpPr txBox="1"/>
          <p:nvPr/>
        </p:nvSpPr>
        <p:spPr>
          <a:xfrm>
            <a:off x="6226653" y="5186443"/>
            <a:ext cx="484151" cy="330906"/>
          </a:xfrm>
          <a:prstGeom prst="rect">
            <a:avLst/>
          </a:prstGeom>
          <a:solidFill>
            <a:schemeClr val="accent4">
              <a:lumMod val="20000"/>
              <a:lumOff val="80000"/>
            </a:schemeClr>
          </a:solidFill>
        </p:spPr>
        <p:txBody>
          <a:bodyPr wrap="square" rtlCol="0">
            <a:spAutoFit/>
          </a:bodyPr>
          <a:lstStyle/>
          <a:p>
            <a:pPr algn="l"/>
            <a:endParaRPr lang="en-GB" sz="2400" dirty="0">
              <a:solidFill>
                <a:schemeClr val="accent5">
                  <a:lumMod val="50000"/>
                </a:schemeClr>
              </a:solidFill>
            </a:endParaRPr>
          </a:p>
        </p:txBody>
      </p:sp>
      <p:sp>
        <p:nvSpPr>
          <p:cNvPr id="105" name="TextBox 104">
            <a:extLst>
              <a:ext uri="{FF2B5EF4-FFF2-40B4-BE49-F238E27FC236}">
                <a16:creationId xmlns:a16="http://schemas.microsoft.com/office/drawing/2014/main" id="{09CDA3D5-1879-43D1-89F6-61903AC0220C}"/>
              </a:ext>
            </a:extLst>
          </p:cNvPr>
          <p:cNvSpPr txBox="1"/>
          <p:nvPr/>
        </p:nvSpPr>
        <p:spPr>
          <a:xfrm>
            <a:off x="4305063" y="5688575"/>
            <a:ext cx="1211605" cy="31066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106" name="TextBox 105">
            <a:extLst>
              <a:ext uri="{FF2B5EF4-FFF2-40B4-BE49-F238E27FC236}">
                <a16:creationId xmlns:a16="http://schemas.microsoft.com/office/drawing/2014/main" id="{2FDB4808-F8FE-487E-9387-3DA5BFB65CEE}"/>
              </a:ext>
            </a:extLst>
          </p:cNvPr>
          <p:cNvSpPr txBox="1"/>
          <p:nvPr/>
        </p:nvSpPr>
        <p:spPr>
          <a:xfrm>
            <a:off x="6118203" y="5688575"/>
            <a:ext cx="502858" cy="31066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9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9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9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9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9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9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0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0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0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0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0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0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8011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59844" y="247046"/>
            <a:ext cx="1497483" cy="46166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22425" y="1237688"/>
            <a:ext cx="12523729" cy="461665"/>
          </a:xfrm>
          <a:prstGeom prst="rect">
            <a:avLst/>
          </a:prstGeom>
          <a:noFill/>
        </p:spPr>
        <p:txBody>
          <a:bodyPr wrap="square" rtlCol="0">
            <a:spAutoFit/>
          </a:bodyPr>
          <a:lstStyle/>
          <a:p>
            <a:r>
              <a:rPr lang="en-US" sz="2400" dirty="0">
                <a:solidFill>
                  <a:schemeClr val="accent5">
                    <a:lumMod val="50000"/>
                  </a:schemeClr>
                </a:solidFill>
              </a:rPr>
              <a:t>Sag A, B, C… </a:t>
            </a:r>
            <a:r>
              <a:rPr lang="en-US" sz="2400" dirty="0" err="1">
                <a:solidFill>
                  <a:schemeClr val="accent5">
                    <a:lumMod val="50000"/>
                  </a:schemeClr>
                </a:solidFill>
              </a:rPr>
              <a:t>Dein</a:t>
            </a:r>
            <a:r>
              <a:rPr lang="en-US" sz="2400" dirty="0">
                <a:solidFill>
                  <a:schemeClr val="accent5">
                    <a:lumMod val="50000"/>
                  </a:schemeClr>
                </a:solidFill>
              </a:rPr>
              <a:t> Partner / </a:t>
            </a:r>
            <a:r>
              <a:rPr lang="en-US" sz="2400" dirty="0" err="1">
                <a:solidFill>
                  <a:schemeClr val="accent5">
                    <a:lumMod val="50000"/>
                  </a:schemeClr>
                </a:solidFill>
              </a:rPr>
              <a:t>deine</a:t>
            </a:r>
            <a:r>
              <a:rPr lang="en-US" sz="2400" dirty="0">
                <a:solidFill>
                  <a:schemeClr val="accent5">
                    <a:lumMod val="50000"/>
                  </a:schemeClr>
                </a:solidFill>
              </a:rPr>
              <a:t> </a:t>
            </a:r>
            <a:r>
              <a:rPr lang="en-US" sz="2400" dirty="0" err="1">
                <a:solidFill>
                  <a:schemeClr val="accent5">
                    <a:lumMod val="50000"/>
                  </a:schemeClr>
                </a:solidFill>
              </a:rPr>
              <a:t>Partnerin</a:t>
            </a:r>
            <a:r>
              <a:rPr lang="en-US" sz="2400" dirty="0">
                <a:solidFill>
                  <a:schemeClr val="accent5">
                    <a:lumMod val="50000"/>
                  </a:schemeClr>
                </a:solidFill>
              </a:rPr>
              <a:t> muss das Wort auf Deutsch </a:t>
            </a:r>
            <a:r>
              <a:rPr lang="en-US" sz="2400" dirty="0" err="1">
                <a:solidFill>
                  <a:schemeClr val="accent5">
                    <a:lumMod val="50000"/>
                  </a:schemeClr>
                </a:solidFill>
              </a:rPr>
              <a:t>sagen</a:t>
            </a:r>
            <a:r>
              <a:rPr lang="en-US" sz="2400" dirty="0">
                <a:solidFill>
                  <a:schemeClr val="accent5">
                    <a:lumMod val="50000"/>
                  </a:schemeClr>
                </a:solidFill>
              </a:rPr>
              <a:t>.</a:t>
            </a:r>
          </a:p>
        </p:txBody>
      </p:sp>
      <p:grpSp>
        <p:nvGrpSpPr>
          <p:cNvPr id="7" name="Group 6">
            <a:extLst>
              <a:ext uri="{FF2B5EF4-FFF2-40B4-BE49-F238E27FC236}">
                <a16:creationId xmlns:a16="http://schemas.microsoft.com/office/drawing/2014/main" id="{81B894E3-3459-49AD-940C-01FECDB58147}"/>
              </a:ext>
            </a:extLst>
          </p:cNvPr>
          <p:cNvGrpSpPr/>
          <p:nvPr/>
        </p:nvGrpSpPr>
        <p:grpSpPr>
          <a:xfrm>
            <a:off x="6275274" y="4120615"/>
            <a:ext cx="1536645" cy="1438860"/>
            <a:chOff x="459512" y="1240235"/>
            <a:chExt cx="1536645" cy="1438860"/>
          </a:xfrm>
        </p:grpSpPr>
        <p:pic>
          <p:nvPicPr>
            <p:cNvPr id="8" name="Picture 7" descr="man in front of wall">
              <a:extLst>
                <a:ext uri="{FF2B5EF4-FFF2-40B4-BE49-F238E27FC236}">
                  <a16:creationId xmlns:a16="http://schemas.microsoft.com/office/drawing/2014/main" id="{762022FD-B9C0-4AE6-A10E-9D4EC45222A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081" y="1240235"/>
              <a:ext cx="1309076" cy="1186674"/>
            </a:xfrm>
            <a:prstGeom prst="rect">
              <a:avLst/>
            </a:prstGeom>
          </p:spPr>
        </p:pic>
        <p:sp>
          <p:nvSpPr>
            <p:cNvPr id="9" name="TextBox 8">
              <a:extLst>
                <a:ext uri="{FF2B5EF4-FFF2-40B4-BE49-F238E27FC236}">
                  <a16:creationId xmlns:a16="http://schemas.microsoft.com/office/drawing/2014/main" id="{0E32BB5B-30F5-4D25-A306-C512751CDAE8}"/>
                </a:ext>
              </a:extLst>
            </p:cNvPr>
            <p:cNvSpPr txBox="1"/>
            <p:nvPr/>
          </p:nvSpPr>
          <p:spPr>
            <a:xfrm>
              <a:off x="459512" y="2278985"/>
              <a:ext cx="1531188" cy="400110"/>
            </a:xfrm>
            <a:prstGeom prst="rect">
              <a:avLst/>
            </a:prstGeom>
            <a:noFill/>
          </p:spPr>
          <p:txBody>
            <a:bodyPr wrap="none" rtlCol="0">
              <a:spAutoFit/>
            </a:bodyPr>
            <a:lstStyle/>
            <a:p>
              <a:pPr algn="l"/>
              <a:r>
                <a:rPr lang="en-GB" sz="2000" dirty="0">
                  <a:solidFill>
                    <a:schemeClr val="accent5">
                      <a:lumMod val="50000"/>
                    </a:schemeClr>
                  </a:solidFill>
                </a:rPr>
                <a:t>[in front of]</a:t>
              </a:r>
            </a:p>
          </p:txBody>
        </p:sp>
      </p:grpSp>
      <p:grpSp>
        <p:nvGrpSpPr>
          <p:cNvPr id="10" name="Group 9">
            <a:extLst>
              <a:ext uri="{FF2B5EF4-FFF2-40B4-BE49-F238E27FC236}">
                <a16:creationId xmlns:a16="http://schemas.microsoft.com/office/drawing/2014/main" id="{7BA65301-54A2-467B-9013-72C5C6B5BB0D}"/>
              </a:ext>
            </a:extLst>
          </p:cNvPr>
          <p:cNvGrpSpPr/>
          <p:nvPr/>
        </p:nvGrpSpPr>
        <p:grpSpPr>
          <a:xfrm>
            <a:off x="8607701" y="1929760"/>
            <a:ext cx="1309077" cy="1366047"/>
            <a:chOff x="6293526" y="3710786"/>
            <a:chExt cx="1383263" cy="1443461"/>
          </a:xfrm>
        </p:grpSpPr>
        <p:grpSp>
          <p:nvGrpSpPr>
            <p:cNvPr id="11" name="Group 10">
              <a:extLst>
                <a:ext uri="{FF2B5EF4-FFF2-40B4-BE49-F238E27FC236}">
                  <a16:creationId xmlns:a16="http://schemas.microsoft.com/office/drawing/2014/main" id="{B6F21ED3-EFB2-46C5-A984-C83F9F165CA1}"/>
                </a:ext>
              </a:extLst>
            </p:cNvPr>
            <p:cNvGrpSpPr/>
            <p:nvPr/>
          </p:nvGrpSpPr>
          <p:grpSpPr>
            <a:xfrm>
              <a:off x="6367713" y="3710786"/>
              <a:ext cx="1309076" cy="1186674"/>
              <a:chOff x="6205960" y="3802691"/>
              <a:chExt cx="1309076" cy="1186674"/>
            </a:xfrm>
          </p:grpSpPr>
          <p:pic>
            <p:nvPicPr>
              <p:cNvPr id="13" name="Picture 12" descr="man in front of wall">
                <a:extLst>
                  <a:ext uri="{FF2B5EF4-FFF2-40B4-BE49-F238E27FC236}">
                    <a16:creationId xmlns:a16="http://schemas.microsoft.com/office/drawing/2014/main" id="{02A9A0E4-86B6-458B-A1B7-8F61C3EC3A0A}"/>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05960" y="3802691"/>
                <a:ext cx="1309076" cy="1186674"/>
              </a:xfrm>
              <a:prstGeom prst="rect">
                <a:avLst/>
              </a:prstGeom>
            </p:spPr>
          </p:pic>
          <p:sp>
            <p:nvSpPr>
              <p:cNvPr id="14" name="Rectangle: Rounded Corners 13">
                <a:extLst>
                  <a:ext uri="{FF2B5EF4-FFF2-40B4-BE49-F238E27FC236}">
                    <a16:creationId xmlns:a16="http://schemas.microsoft.com/office/drawing/2014/main" id="{A0504EE5-7B16-4092-AC45-9DB94F04ADA1}"/>
                  </a:ext>
                </a:extLst>
              </p:cNvPr>
              <p:cNvSpPr/>
              <p:nvPr/>
            </p:nvSpPr>
            <p:spPr>
              <a:xfrm>
                <a:off x="6472224" y="3837676"/>
                <a:ext cx="675635" cy="973381"/>
              </a:xfrm>
              <a:prstGeom prst="roundRect">
                <a:avLst/>
              </a:prstGeom>
              <a:solidFill>
                <a:srgbClr val="9933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7B1B4901-D407-4644-95B7-22305D376F8E}"/>
                </a:ext>
              </a:extLst>
            </p:cNvPr>
            <p:cNvSpPr txBox="1"/>
            <p:nvPr/>
          </p:nvSpPr>
          <p:spPr>
            <a:xfrm>
              <a:off x="6293526" y="4754137"/>
              <a:ext cx="1247457" cy="400110"/>
            </a:xfrm>
            <a:prstGeom prst="rect">
              <a:avLst/>
            </a:prstGeom>
            <a:noFill/>
          </p:spPr>
          <p:txBody>
            <a:bodyPr wrap="none" rtlCol="0">
              <a:spAutoFit/>
            </a:bodyPr>
            <a:lstStyle/>
            <a:p>
              <a:pPr algn="l"/>
              <a:r>
                <a:rPr lang="en-GB" sz="2000" dirty="0">
                  <a:solidFill>
                    <a:schemeClr val="accent5">
                      <a:lumMod val="50000"/>
                    </a:schemeClr>
                  </a:solidFill>
                </a:rPr>
                <a:t>[behind]</a:t>
              </a:r>
            </a:p>
          </p:txBody>
        </p:sp>
      </p:grpSp>
      <p:pic>
        <p:nvPicPr>
          <p:cNvPr id="15" name="Picture 14" descr="A picture containing seat&#10;&#10;Description automatically generated">
            <a:extLst>
              <a:ext uri="{FF2B5EF4-FFF2-40B4-BE49-F238E27FC236}">
                <a16:creationId xmlns:a16="http://schemas.microsoft.com/office/drawing/2014/main" id="{FF99F0D4-6D3E-4377-AE95-FC512CA836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2922" y="2009986"/>
            <a:ext cx="906108" cy="1131530"/>
          </a:xfrm>
          <a:prstGeom prst="rect">
            <a:avLst/>
          </a:prstGeom>
        </p:spPr>
      </p:pic>
      <p:grpSp>
        <p:nvGrpSpPr>
          <p:cNvPr id="2" name="Group 1">
            <a:extLst>
              <a:ext uri="{FF2B5EF4-FFF2-40B4-BE49-F238E27FC236}">
                <a16:creationId xmlns:a16="http://schemas.microsoft.com/office/drawing/2014/main" id="{957C9222-1BD2-4694-BCE7-FF3BBE5157BB}"/>
              </a:ext>
            </a:extLst>
          </p:cNvPr>
          <p:cNvGrpSpPr/>
          <p:nvPr/>
        </p:nvGrpSpPr>
        <p:grpSpPr>
          <a:xfrm>
            <a:off x="8473252" y="4154591"/>
            <a:ext cx="1411629" cy="1224640"/>
            <a:chOff x="8460093" y="4581898"/>
            <a:chExt cx="1411629" cy="1224640"/>
          </a:xfrm>
        </p:grpSpPr>
        <p:pic>
          <p:nvPicPr>
            <p:cNvPr id="17" name="Picture 2" descr="Box, Cardboard, Cardboard Box, Packing, Recyclable">
              <a:extLst>
                <a:ext uri="{FF2B5EF4-FFF2-40B4-BE49-F238E27FC236}">
                  <a16:creationId xmlns:a16="http://schemas.microsoft.com/office/drawing/2014/main" id="{10FF89BA-C85A-406E-A203-A04568ADBB3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60093" y="4581898"/>
              <a:ext cx="965143" cy="5167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Diagram&#10;&#10;Description automatically generated">
              <a:extLst>
                <a:ext uri="{FF2B5EF4-FFF2-40B4-BE49-F238E27FC236}">
                  <a16:creationId xmlns:a16="http://schemas.microsoft.com/office/drawing/2014/main" id="{869A13EA-020F-43DA-B58C-4D39B2CAC4ED}"/>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01031" y="4701640"/>
              <a:ext cx="470691" cy="470691"/>
            </a:xfrm>
            <a:prstGeom prst="rect">
              <a:avLst/>
            </a:prstGeom>
          </p:spPr>
        </p:pic>
        <p:sp>
          <p:nvSpPr>
            <p:cNvPr id="19" name="TextBox 18">
              <a:extLst>
                <a:ext uri="{FF2B5EF4-FFF2-40B4-BE49-F238E27FC236}">
                  <a16:creationId xmlns:a16="http://schemas.microsoft.com/office/drawing/2014/main" id="{D5500A3D-243C-4112-A6F3-D6CDC47756CC}"/>
                </a:ext>
              </a:extLst>
            </p:cNvPr>
            <p:cNvSpPr txBox="1"/>
            <p:nvPr/>
          </p:nvSpPr>
          <p:spPr>
            <a:xfrm>
              <a:off x="8477618" y="5098652"/>
              <a:ext cx="1274708" cy="707886"/>
            </a:xfrm>
            <a:prstGeom prst="rect">
              <a:avLst/>
            </a:prstGeom>
            <a:noFill/>
          </p:spPr>
          <p:txBody>
            <a:bodyPr wrap="none" rtlCol="0">
              <a:spAutoFit/>
            </a:bodyPr>
            <a:lstStyle/>
            <a:p>
              <a:pPr algn="l"/>
              <a:r>
                <a:rPr lang="en-GB" sz="2000" dirty="0">
                  <a:solidFill>
                    <a:schemeClr val="accent5">
                      <a:lumMod val="50000"/>
                    </a:schemeClr>
                  </a:solidFill>
                </a:rPr>
                <a:t>[next to, </a:t>
              </a:r>
              <a:br>
                <a:rPr lang="en-GB" sz="2000" dirty="0">
                  <a:solidFill>
                    <a:schemeClr val="accent5">
                      <a:lumMod val="50000"/>
                    </a:schemeClr>
                  </a:solidFill>
                </a:rPr>
              </a:br>
              <a:r>
                <a:rPr lang="en-GB" sz="2000" dirty="0">
                  <a:solidFill>
                    <a:schemeClr val="accent5">
                      <a:lumMod val="50000"/>
                    </a:schemeClr>
                  </a:solidFill>
                </a:rPr>
                <a:t>beside]</a:t>
              </a:r>
            </a:p>
          </p:txBody>
        </p:sp>
      </p:grpSp>
      <p:pic>
        <p:nvPicPr>
          <p:cNvPr id="20" name="Picture 19" descr="Graphical user interface, application&#10;&#10;Description automatically generated">
            <a:extLst>
              <a:ext uri="{FF2B5EF4-FFF2-40B4-BE49-F238E27FC236}">
                <a16:creationId xmlns:a16="http://schemas.microsoft.com/office/drawing/2014/main" id="{75E07E8E-1E1E-487A-A8C0-0F341DF3F66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3645" y="4457796"/>
            <a:ext cx="1674843" cy="837422"/>
          </a:xfrm>
          <a:prstGeom prst="rect">
            <a:avLst/>
          </a:prstGeom>
        </p:spPr>
      </p:pic>
      <p:grpSp>
        <p:nvGrpSpPr>
          <p:cNvPr id="21" name="Group 20">
            <a:extLst>
              <a:ext uri="{FF2B5EF4-FFF2-40B4-BE49-F238E27FC236}">
                <a16:creationId xmlns:a16="http://schemas.microsoft.com/office/drawing/2014/main" id="{F4B00EAD-7E72-412B-9D3A-9CDDD165BB1A}"/>
              </a:ext>
            </a:extLst>
          </p:cNvPr>
          <p:cNvGrpSpPr/>
          <p:nvPr/>
        </p:nvGrpSpPr>
        <p:grpSpPr>
          <a:xfrm>
            <a:off x="203216" y="2118529"/>
            <a:ext cx="1568665" cy="1305203"/>
            <a:chOff x="787898" y="2127878"/>
            <a:chExt cx="1568665" cy="1305203"/>
          </a:xfrm>
        </p:grpSpPr>
        <p:pic>
          <p:nvPicPr>
            <p:cNvPr id="22" name="Picture 21" descr="Chart, pie chart&#10;&#10;Description automatically generated">
              <a:extLst>
                <a:ext uri="{FF2B5EF4-FFF2-40B4-BE49-F238E27FC236}">
                  <a16:creationId xmlns:a16="http://schemas.microsoft.com/office/drawing/2014/main" id="{473D28F5-0CDE-4A06-ACCB-95CD996C68C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7898" y="2127878"/>
              <a:ext cx="1226059" cy="988510"/>
            </a:xfrm>
            <a:prstGeom prst="rect">
              <a:avLst/>
            </a:prstGeom>
          </p:spPr>
        </p:pic>
        <p:cxnSp>
          <p:nvCxnSpPr>
            <p:cNvPr id="23" name="Straight Arrow Connector 22">
              <a:extLst>
                <a:ext uri="{FF2B5EF4-FFF2-40B4-BE49-F238E27FC236}">
                  <a16:creationId xmlns:a16="http://schemas.microsoft.com/office/drawing/2014/main" id="{C6513C52-52FB-4FF0-AF30-D064A34D33FA}"/>
                </a:ext>
              </a:extLst>
            </p:cNvPr>
            <p:cNvCxnSpPr/>
            <p:nvPr/>
          </p:nvCxnSpPr>
          <p:spPr>
            <a:xfrm flipH="1">
              <a:off x="1846121" y="2384731"/>
              <a:ext cx="510442" cy="151262"/>
            </a:xfrm>
            <a:prstGeom prst="straightConnector1">
              <a:avLst/>
            </a:prstGeom>
            <a:ln w="571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E7A97AD-F692-4B3B-889F-09F605DB1A3E}"/>
                </a:ext>
              </a:extLst>
            </p:cNvPr>
            <p:cNvSpPr txBox="1"/>
            <p:nvPr/>
          </p:nvSpPr>
          <p:spPr>
            <a:xfrm>
              <a:off x="886026" y="3032971"/>
              <a:ext cx="1029802" cy="400110"/>
            </a:xfrm>
            <a:prstGeom prst="rect">
              <a:avLst/>
            </a:prstGeom>
            <a:noFill/>
          </p:spPr>
          <p:txBody>
            <a:bodyPr wrap="square" rtlCol="0">
              <a:spAutoFit/>
            </a:bodyPr>
            <a:lstStyle/>
            <a:p>
              <a:pPr algn="l"/>
              <a:r>
                <a:rPr lang="en-GB" sz="2000" dirty="0">
                  <a:solidFill>
                    <a:schemeClr val="accent5">
                      <a:lumMod val="50000"/>
                    </a:schemeClr>
                  </a:solidFill>
                </a:rPr>
                <a:t>[part]</a:t>
              </a:r>
            </a:p>
          </p:txBody>
        </p:sp>
      </p:grpSp>
      <p:pic>
        <p:nvPicPr>
          <p:cNvPr id="25" name="Picture 24" descr="Icon&#10;&#10;Description automatically generated">
            <a:extLst>
              <a:ext uri="{FF2B5EF4-FFF2-40B4-BE49-F238E27FC236}">
                <a16:creationId xmlns:a16="http://schemas.microsoft.com/office/drawing/2014/main" id="{4ABC27C5-5F11-4340-8CE7-AA03649C33D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98088" y="4225843"/>
            <a:ext cx="1316617" cy="1108838"/>
          </a:xfrm>
          <a:prstGeom prst="rect">
            <a:avLst/>
          </a:prstGeom>
        </p:spPr>
      </p:pic>
      <p:pic>
        <p:nvPicPr>
          <p:cNvPr id="26" name="Picture 25" descr="A picture containing umbrella, accessory&#10;&#10;Description automatically generated">
            <a:extLst>
              <a:ext uri="{FF2B5EF4-FFF2-40B4-BE49-F238E27FC236}">
                <a16:creationId xmlns:a16="http://schemas.microsoft.com/office/drawing/2014/main" id="{65087D1C-2A17-4416-8B76-C7721A84F5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39875" y="4310173"/>
            <a:ext cx="1249326" cy="941875"/>
          </a:xfrm>
          <a:prstGeom prst="rect">
            <a:avLst/>
          </a:prstGeom>
        </p:spPr>
      </p:pic>
      <p:grpSp>
        <p:nvGrpSpPr>
          <p:cNvPr id="27" name="Group 26">
            <a:extLst>
              <a:ext uri="{FF2B5EF4-FFF2-40B4-BE49-F238E27FC236}">
                <a16:creationId xmlns:a16="http://schemas.microsoft.com/office/drawing/2014/main" id="{73CF4118-5044-4195-9346-ACFC3F34E2AE}"/>
              </a:ext>
            </a:extLst>
          </p:cNvPr>
          <p:cNvGrpSpPr/>
          <p:nvPr/>
        </p:nvGrpSpPr>
        <p:grpSpPr>
          <a:xfrm>
            <a:off x="10297422" y="2048480"/>
            <a:ext cx="1943237" cy="1296498"/>
            <a:chOff x="6052446" y="3487396"/>
            <a:chExt cx="1943237" cy="1296498"/>
          </a:xfrm>
        </p:grpSpPr>
        <p:pic>
          <p:nvPicPr>
            <p:cNvPr id="28" name="Imagen 7">
              <a:extLst>
                <a:ext uri="{FF2B5EF4-FFF2-40B4-BE49-F238E27FC236}">
                  <a16:creationId xmlns:a16="http://schemas.microsoft.com/office/drawing/2014/main" id="{A2A0A42E-A3FB-41DF-9F99-64B91F25654A}"/>
                </a:ext>
              </a:extLst>
            </p:cNvPr>
            <p:cNvPicPr>
              <a:picLocks noChangeAspect="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53653" y="3607598"/>
              <a:ext cx="1022742" cy="925581"/>
            </a:xfrm>
            <a:prstGeom prst="rect">
              <a:avLst/>
            </a:prstGeom>
          </p:spPr>
        </p:pic>
        <p:sp>
          <p:nvSpPr>
            <p:cNvPr id="29" name="Arrow: Curved Down 28">
              <a:extLst>
                <a:ext uri="{FF2B5EF4-FFF2-40B4-BE49-F238E27FC236}">
                  <a16:creationId xmlns:a16="http://schemas.microsoft.com/office/drawing/2014/main" id="{0E90EACA-FFD4-4D5B-9665-B406DC536889}"/>
                </a:ext>
              </a:extLst>
            </p:cNvPr>
            <p:cNvSpPr/>
            <p:nvPr/>
          </p:nvSpPr>
          <p:spPr>
            <a:xfrm>
              <a:off x="6665024" y="3487396"/>
              <a:ext cx="817579" cy="46820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0" name="Picture 29" descr="Diagram&#10;&#10;Description automatically generated">
              <a:extLst>
                <a:ext uri="{FF2B5EF4-FFF2-40B4-BE49-F238E27FC236}">
                  <a16:creationId xmlns:a16="http://schemas.microsoft.com/office/drawing/2014/main" id="{ADA2E5D9-2AEC-49DB-BFCA-D0BF2C08EFB8}"/>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28777" y="3973331"/>
              <a:ext cx="498231" cy="498231"/>
            </a:xfrm>
            <a:prstGeom prst="rect">
              <a:avLst/>
            </a:prstGeom>
          </p:spPr>
        </p:pic>
        <p:sp>
          <p:nvSpPr>
            <p:cNvPr id="31" name="TextBox 30">
              <a:extLst>
                <a:ext uri="{FF2B5EF4-FFF2-40B4-BE49-F238E27FC236}">
                  <a16:creationId xmlns:a16="http://schemas.microsoft.com/office/drawing/2014/main" id="{AC42A394-B5C4-414B-B74F-0148FAF5A077}"/>
                </a:ext>
              </a:extLst>
            </p:cNvPr>
            <p:cNvSpPr txBox="1"/>
            <p:nvPr/>
          </p:nvSpPr>
          <p:spPr>
            <a:xfrm>
              <a:off x="6052446" y="4383784"/>
              <a:ext cx="1943237" cy="400110"/>
            </a:xfrm>
            <a:prstGeom prst="rect">
              <a:avLst/>
            </a:prstGeom>
            <a:noFill/>
          </p:spPr>
          <p:txBody>
            <a:bodyPr wrap="square" rtlCol="0">
              <a:spAutoFit/>
            </a:bodyPr>
            <a:lstStyle/>
            <a:p>
              <a:pPr algn="ctr"/>
              <a:r>
                <a:rPr lang="en-GB" sz="2000" dirty="0">
                  <a:solidFill>
                    <a:schemeClr val="accent5">
                      <a:lumMod val="50000"/>
                    </a:schemeClr>
                  </a:solidFill>
                </a:rPr>
                <a:t>[out, out of]</a:t>
              </a:r>
            </a:p>
          </p:txBody>
        </p:sp>
      </p:grpSp>
      <p:grpSp>
        <p:nvGrpSpPr>
          <p:cNvPr id="39" name="Group 38">
            <a:extLst>
              <a:ext uri="{FF2B5EF4-FFF2-40B4-BE49-F238E27FC236}">
                <a16:creationId xmlns:a16="http://schemas.microsoft.com/office/drawing/2014/main" id="{3E26767D-196E-4477-B492-D9D8E7C59FD6}"/>
              </a:ext>
            </a:extLst>
          </p:cNvPr>
          <p:cNvGrpSpPr/>
          <p:nvPr/>
        </p:nvGrpSpPr>
        <p:grpSpPr>
          <a:xfrm>
            <a:off x="4131538" y="2103524"/>
            <a:ext cx="2100247" cy="1439842"/>
            <a:chOff x="4707163" y="2468806"/>
            <a:chExt cx="2100247" cy="1439842"/>
          </a:xfrm>
        </p:grpSpPr>
        <p:sp>
          <p:nvSpPr>
            <p:cNvPr id="33" name="TextBox 32">
              <a:extLst>
                <a:ext uri="{FF2B5EF4-FFF2-40B4-BE49-F238E27FC236}">
                  <a16:creationId xmlns:a16="http://schemas.microsoft.com/office/drawing/2014/main" id="{D46BA234-C528-455B-B1C7-67F368C53D3A}"/>
                </a:ext>
              </a:extLst>
            </p:cNvPr>
            <p:cNvSpPr txBox="1"/>
            <p:nvPr/>
          </p:nvSpPr>
          <p:spPr>
            <a:xfrm>
              <a:off x="4707163" y="3200762"/>
              <a:ext cx="2100247" cy="707886"/>
            </a:xfrm>
            <a:prstGeom prst="rect">
              <a:avLst/>
            </a:prstGeom>
            <a:noFill/>
          </p:spPr>
          <p:txBody>
            <a:bodyPr wrap="square" rtlCol="0">
              <a:spAutoFit/>
            </a:bodyPr>
            <a:lstStyle/>
            <a:p>
              <a:pPr algn="ctr"/>
              <a:r>
                <a:rPr lang="en-GB" sz="2000" dirty="0">
                  <a:solidFill>
                    <a:schemeClr val="accent5">
                      <a:lumMod val="50000"/>
                    </a:schemeClr>
                  </a:solidFill>
                </a:rPr>
                <a:t>[well-known, </a:t>
              </a:r>
              <a:br>
                <a:rPr lang="en-GB" sz="2000" dirty="0">
                  <a:solidFill>
                    <a:schemeClr val="accent5">
                      <a:lumMod val="50000"/>
                    </a:schemeClr>
                  </a:solidFill>
                </a:rPr>
              </a:br>
              <a:r>
                <a:rPr lang="en-GB" sz="2000" dirty="0">
                  <a:solidFill>
                    <a:schemeClr val="accent5">
                      <a:lumMod val="50000"/>
                    </a:schemeClr>
                  </a:solidFill>
                </a:rPr>
                <a:t>famous]</a:t>
              </a:r>
            </a:p>
          </p:txBody>
        </p:sp>
        <p:pic>
          <p:nvPicPr>
            <p:cNvPr id="34" name="Picture 33">
              <a:extLst>
                <a:ext uri="{FF2B5EF4-FFF2-40B4-BE49-F238E27FC236}">
                  <a16:creationId xmlns:a16="http://schemas.microsoft.com/office/drawing/2014/main" id="{90963791-49BA-4DAC-B198-9BB24F45C2D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84539" y="2468806"/>
              <a:ext cx="688521" cy="757787"/>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80F74AD2-9B0B-4A6D-9BAD-368FBAF04FD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610385" y="2631472"/>
              <a:ext cx="934535" cy="591385"/>
            </a:xfrm>
            <a:prstGeom prst="rect">
              <a:avLst/>
            </a:prstGeom>
          </p:spPr>
        </p:pic>
      </p:grpSp>
      <p:sp>
        <p:nvSpPr>
          <p:cNvPr id="36" name="TextBox 35">
            <a:extLst>
              <a:ext uri="{FF2B5EF4-FFF2-40B4-BE49-F238E27FC236}">
                <a16:creationId xmlns:a16="http://schemas.microsoft.com/office/drawing/2014/main" id="{7C6A12B1-BD40-4164-8039-DA17083A3DBD}"/>
              </a:ext>
            </a:extLst>
          </p:cNvPr>
          <p:cNvSpPr txBox="1"/>
          <p:nvPr/>
        </p:nvSpPr>
        <p:spPr>
          <a:xfrm>
            <a:off x="1751067" y="3212600"/>
            <a:ext cx="1915909" cy="400110"/>
          </a:xfrm>
          <a:prstGeom prst="rect">
            <a:avLst/>
          </a:prstGeom>
          <a:noFill/>
        </p:spPr>
        <p:txBody>
          <a:bodyPr wrap="none" rtlCol="0">
            <a:spAutoFit/>
          </a:bodyPr>
          <a:lstStyle/>
          <a:p>
            <a:pPr algn="l"/>
            <a:r>
              <a:rPr lang="en-GB" sz="2000" dirty="0">
                <a:solidFill>
                  <a:schemeClr val="accent5">
                    <a:lumMod val="50000"/>
                  </a:schemeClr>
                </a:solidFill>
              </a:rPr>
              <a:t>[nearby area]</a:t>
            </a:r>
          </a:p>
        </p:txBody>
      </p:sp>
      <p:sp>
        <p:nvSpPr>
          <p:cNvPr id="37" name="TextBox 36">
            <a:extLst>
              <a:ext uri="{FF2B5EF4-FFF2-40B4-BE49-F238E27FC236}">
                <a16:creationId xmlns:a16="http://schemas.microsoft.com/office/drawing/2014/main" id="{B0579C46-3249-4B32-94C0-FBFF4D546F28}"/>
              </a:ext>
            </a:extLst>
          </p:cNvPr>
          <p:cNvSpPr txBox="1"/>
          <p:nvPr/>
        </p:nvSpPr>
        <p:spPr>
          <a:xfrm>
            <a:off x="10478628" y="5003641"/>
            <a:ext cx="1617751" cy="400110"/>
          </a:xfrm>
          <a:prstGeom prst="rect">
            <a:avLst/>
          </a:prstGeom>
          <a:noFill/>
        </p:spPr>
        <p:txBody>
          <a:bodyPr wrap="none" rtlCol="0">
            <a:spAutoFit/>
          </a:bodyPr>
          <a:lstStyle/>
          <a:p>
            <a:pPr algn="l"/>
            <a:r>
              <a:rPr lang="en-GB" sz="2000" dirty="0">
                <a:solidFill>
                  <a:schemeClr val="accent5">
                    <a:lumMod val="50000"/>
                  </a:schemeClr>
                </a:solidFill>
              </a:rPr>
              <a:t>[</a:t>
            </a:r>
            <a:r>
              <a:rPr lang="en-GB" sz="2000" dirty="0" err="1">
                <a:solidFill>
                  <a:schemeClr val="accent5">
                    <a:lumMod val="50000"/>
                  </a:schemeClr>
                </a:solidFill>
              </a:rPr>
              <a:t>page,side</a:t>
            </a:r>
            <a:r>
              <a:rPr lang="en-GB" sz="2000" dirty="0">
                <a:solidFill>
                  <a:schemeClr val="accent5">
                    <a:lumMod val="50000"/>
                  </a:schemeClr>
                </a:solidFill>
              </a:rPr>
              <a:t>]</a:t>
            </a:r>
          </a:p>
        </p:txBody>
      </p:sp>
      <p:pic>
        <p:nvPicPr>
          <p:cNvPr id="38" name="Picture 37" descr="Icon&#10;&#10;Description automatically generated">
            <a:extLst>
              <a:ext uri="{FF2B5EF4-FFF2-40B4-BE49-F238E27FC236}">
                <a16:creationId xmlns:a16="http://schemas.microsoft.com/office/drawing/2014/main" id="{81A5A5B6-DC64-4DDC-9166-82DF4C52DAE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056664" y="220344"/>
            <a:ext cx="1373141" cy="907210"/>
          </a:xfrm>
          <a:prstGeom prst="rect">
            <a:avLst/>
          </a:prstGeom>
        </p:spPr>
      </p:pic>
      <p:sp>
        <p:nvSpPr>
          <p:cNvPr id="40" name="TextBox 39">
            <a:extLst>
              <a:ext uri="{FF2B5EF4-FFF2-40B4-BE49-F238E27FC236}">
                <a16:creationId xmlns:a16="http://schemas.microsoft.com/office/drawing/2014/main" id="{EEDBFF35-1F7B-4776-9552-86B4EB95FEE1}"/>
              </a:ext>
            </a:extLst>
          </p:cNvPr>
          <p:cNvSpPr txBox="1"/>
          <p:nvPr/>
        </p:nvSpPr>
        <p:spPr>
          <a:xfrm>
            <a:off x="122425" y="1816067"/>
            <a:ext cx="396000" cy="46166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41" name="TextBox 40">
            <a:extLst>
              <a:ext uri="{FF2B5EF4-FFF2-40B4-BE49-F238E27FC236}">
                <a16:creationId xmlns:a16="http://schemas.microsoft.com/office/drawing/2014/main" id="{AA49DF9A-105B-45C5-9CFC-AC64C629E9A4}"/>
              </a:ext>
            </a:extLst>
          </p:cNvPr>
          <p:cNvSpPr txBox="1"/>
          <p:nvPr/>
        </p:nvSpPr>
        <p:spPr>
          <a:xfrm>
            <a:off x="4150907" y="1847843"/>
            <a:ext cx="396000" cy="461665"/>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42" name="TextBox 41">
            <a:extLst>
              <a:ext uri="{FF2B5EF4-FFF2-40B4-BE49-F238E27FC236}">
                <a16:creationId xmlns:a16="http://schemas.microsoft.com/office/drawing/2014/main" id="{1D172B74-BE41-4AB7-A9AA-1A119767AA8E}"/>
              </a:ext>
            </a:extLst>
          </p:cNvPr>
          <p:cNvSpPr txBox="1"/>
          <p:nvPr/>
        </p:nvSpPr>
        <p:spPr>
          <a:xfrm>
            <a:off x="8179389" y="1831955"/>
            <a:ext cx="396000" cy="46166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43" name="TextBox 42">
            <a:extLst>
              <a:ext uri="{FF2B5EF4-FFF2-40B4-BE49-F238E27FC236}">
                <a16:creationId xmlns:a16="http://schemas.microsoft.com/office/drawing/2014/main" id="{943EF81E-CD28-4A2B-B569-BA393F362144}"/>
              </a:ext>
            </a:extLst>
          </p:cNvPr>
          <p:cNvSpPr txBox="1"/>
          <p:nvPr/>
        </p:nvSpPr>
        <p:spPr>
          <a:xfrm>
            <a:off x="10193628" y="1800179"/>
            <a:ext cx="396000" cy="46166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44" name="TextBox 43">
            <a:extLst>
              <a:ext uri="{FF2B5EF4-FFF2-40B4-BE49-F238E27FC236}">
                <a16:creationId xmlns:a16="http://schemas.microsoft.com/office/drawing/2014/main" id="{2DD7DD12-37C0-4FBA-8F53-CCB5DC66C4E4}"/>
              </a:ext>
            </a:extLst>
          </p:cNvPr>
          <p:cNvSpPr txBox="1"/>
          <p:nvPr/>
        </p:nvSpPr>
        <p:spPr>
          <a:xfrm>
            <a:off x="6165148" y="1879618"/>
            <a:ext cx="396000" cy="461665"/>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45" name="TextBox 44">
            <a:extLst>
              <a:ext uri="{FF2B5EF4-FFF2-40B4-BE49-F238E27FC236}">
                <a16:creationId xmlns:a16="http://schemas.microsoft.com/office/drawing/2014/main" id="{0F425D1C-9677-4AD4-9918-00C3E96ED10A}"/>
              </a:ext>
            </a:extLst>
          </p:cNvPr>
          <p:cNvSpPr txBox="1"/>
          <p:nvPr/>
        </p:nvSpPr>
        <p:spPr>
          <a:xfrm>
            <a:off x="2136666" y="1863731"/>
            <a:ext cx="396000" cy="461665"/>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46" name="TextBox 45">
            <a:extLst>
              <a:ext uri="{FF2B5EF4-FFF2-40B4-BE49-F238E27FC236}">
                <a16:creationId xmlns:a16="http://schemas.microsoft.com/office/drawing/2014/main" id="{596F3BCE-6B21-48C3-8A59-35109541E0BA}"/>
              </a:ext>
            </a:extLst>
          </p:cNvPr>
          <p:cNvSpPr txBox="1"/>
          <p:nvPr/>
        </p:nvSpPr>
        <p:spPr>
          <a:xfrm>
            <a:off x="122425" y="4159420"/>
            <a:ext cx="396000" cy="46166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G</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FF0DDA2B-118E-4A6A-9D12-71CFFB49D483}"/>
              </a:ext>
            </a:extLst>
          </p:cNvPr>
          <p:cNvSpPr txBox="1"/>
          <p:nvPr/>
        </p:nvSpPr>
        <p:spPr>
          <a:xfrm>
            <a:off x="4150907" y="4191196"/>
            <a:ext cx="396000" cy="461665"/>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I</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81BD63FA-24C8-4866-A81F-9BE6156B816F}"/>
              </a:ext>
            </a:extLst>
          </p:cNvPr>
          <p:cNvSpPr txBox="1"/>
          <p:nvPr/>
        </p:nvSpPr>
        <p:spPr>
          <a:xfrm>
            <a:off x="8179389" y="4175308"/>
            <a:ext cx="396000" cy="46166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B7D19EF8-7E67-483D-97D9-3F35141679D2}"/>
              </a:ext>
            </a:extLst>
          </p:cNvPr>
          <p:cNvSpPr txBox="1"/>
          <p:nvPr/>
        </p:nvSpPr>
        <p:spPr>
          <a:xfrm>
            <a:off x="10193628" y="4143532"/>
            <a:ext cx="396000" cy="46166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L</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C5C0A0FB-C354-4C65-9677-989EA8BD2B15}"/>
              </a:ext>
            </a:extLst>
          </p:cNvPr>
          <p:cNvSpPr txBox="1"/>
          <p:nvPr/>
        </p:nvSpPr>
        <p:spPr>
          <a:xfrm>
            <a:off x="6165148" y="4222971"/>
            <a:ext cx="396000" cy="461665"/>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EDFDC421-BFB1-4D2C-9506-B90E544807DD}"/>
              </a:ext>
            </a:extLst>
          </p:cNvPr>
          <p:cNvSpPr txBox="1"/>
          <p:nvPr/>
        </p:nvSpPr>
        <p:spPr>
          <a:xfrm>
            <a:off x="2136666" y="4207084"/>
            <a:ext cx="396000" cy="461665"/>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H</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Speech Bubble: Rectangle with Corners Rounded 52">
            <a:extLst>
              <a:ext uri="{FF2B5EF4-FFF2-40B4-BE49-F238E27FC236}">
                <a16:creationId xmlns:a16="http://schemas.microsoft.com/office/drawing/2014/main" id="{815A508F-160F-4DCE-ABFD-0BEF016778A4}"/>
              </a:ext>
            </a:extLst>
          </p:cNvPr>
          <p:cNvSpPr/>
          <p:nvPr/>
        </p:nvSpPr>
        <p:spPr>
          <a:xfrm>
            <a:off x="5526802" y="293368"/>
            <a:ext cx="3080899" cy="657293"/>
          </a:xfrm>
          <a:prstGeom prst="wedgeRoundRectCallout">
            <a:avLst>
              <a:gd name="adj1" fmla="val -54615"/>
              <a:gd name="adj2" fmla="val 33077"/>
              <a:gd name="adj3" fmla="val 16667"/>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rPr>
              <a:t>Wir </a:t>
            </a:r>
            <a:r>
              <a:rPr kumimoji="0" lang="en-GB" sz="2000" b="0" i="0" u="none" strike="noStrike" kern="1200" cap="none" spc="0" normalizeH="0" baseline="0" noProof="0" dirty="0" err="1">
                <a:ln>
                  <a:noFill/>
                </a:ln>
                <a:solidFill>
                  <a:prstClr val="white"/>
                </a:solidFill>
                <a:effectLst/>
                <a:uLnTx/>
                <a:uFillTx/>
                <a:latin typeface="Century Gothic" panose="020F0302020204030204"/>
              </a:rPr>
              <a:t>müssen</a:t>
            </a:r>
            <a:r>
              <a:rPr kumimoji="0" lang="en-GB" sz="2000" b="0" i="0" u="none" strike="noStrike" kern="1200" cap="none" spc="0" normalizeH="0" baseline="0" noProof="0" dirty="0">
                <a:ln>
                  <a:noFill/>
                </a:ln>
                <a:solidFill>
                  <a:prstClr val="white"/>
                </a:solidFill>
                <a:effectLst/>
                <a:uLnTx/>
                <a:uFillTx/>
                <a:latin typeface="Century Gothic" panose="020F0302020204030204"/>
              </a:rPr>
              <a:t> so schnell </a:t>
            </a:r>
            <a:br>
              <a:rPr kumimoji="0" lang="en-GB" sz="2000" b="0" i="0" u="none" strike="noStrike" kern="1200" cap="none" spc="0" normalizeH="0" baseline="0" noProof="0" dirty="0">
                <a:ln>
                  <a:noFill/>
                </a:ln>
                <a:solidFill>
                  <a:prstClr val="white"/>
                </a:solidFill>
                <a:effectLst/>
                <a:uLnTx/>
                <a:uFillTx/>
                <a:latin typeface="Century Gothic" panose="020F0302020204030204"/>
              </a:rPr>
            </a:br>
            <a:r>
              <a:rPr kumimoji="0" lang="en-GB" sz="2000" b="0" i="0" u="none" strike="noStrike" kern="1200" cap="none" spc="0" normalizeH="0" baseline="0" noProof="0" dirty="0" err="1">
                <a:ln>
                  <a:noFill/>
                </a:ln>
                <a:solidFill>
                  <a:prstClr val="white"/>
                </a:solidFill>
                <a:effectLst/>
                <a:uLnTx/>
                <a:uFillTx/>
                <a:latin typeface="Century Gothic" panose="020F0302020204030204"/>
              </a:rPr>
              <a:t>wie</a:t>
            </a:r>
            <a:r>
              <a:rPr kumimoji="0" lang="en-GB" sz="2000" b="0" i="0" u="none" strike="noStrike" kern="1200" cap="none" spc="0" normalizeH="0" baseline="0" noProof="0" dirty="0">
                <a:ln>
                  <a:noFill/>
                </a:ln>
                <a:solidFill>
                  <a:prstClr val="white"/>
                </a:solidFill>
                <a:effectLst/>
                <a:uLnTx/>
                <a:uFillTx/>
                <a:latin typeface="Century Gothic" panose="020F0302020204030204"/>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rPr>
              <a:t>möglich</a:t>
            </a:r>
            <a:r>
              <a:rPr kumimoji="0" lang="en-GB" sz="2000" b="0" i="0" u="none" strike="noStrike" kern="1200" cap="none" spc="0" normalizeH="0" baseline="0" noProof="0" dirty="0">
                <a:ln>
                  <a:noFill/>
                </a:ln>
                <a:solidFill>
                  <a:prstClr val="white"/>
                </a:solidFill>
                <a:effectLst/>
                <a:uLnTx/>
                <a:uFillTx/>
                <a:latin typeface="Century Gothic" panose="020F0302020204030204"/>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rPr>
              <a:t>reden</a:t>
            </a:r>
            <a:r>
              <a:rPr kumimoji="0" lang="en-GB" sz="2000" b="0" i="0" u="none" strike="noStrike" kern="1200" cap="none" spc="0" normalizeH="0" baseline="0" noProof="0" dirty="0">
                <a:ln>
                  <a:noFill/>
                </a:ln>
                <a:solidFill>
                  <a:prstClr val="white"/>
                </a:solidFill>
                <a:effectLst/>
                <a:uLnTx/>
                <a:uFillTx/>
                <a:latin typeface="Century Gothic" panose="020F0302020204030204"/>
              </a:rPr>
              <a:t>!</a:t>
            </a:r>
            <a:endParaRPr kumimoji="0" lang="en-GB" sz="2000" b="0" i="1" u="none" strike="noStrike" kern="1200" cap="none" spc="0" normalizeH="0" baseline="0" noProof="0" dirty="0">
              <a:ln>
                <a:noFill/>
              </a:ln>
              <a:solidFill>
                <a:prstClr val="white"/>
              </a:solidFill>
              <a:effectLst/>
              <a:uLnTx/>
              <a:uFillTx/>
              <a:latin typeface="Century Gothic" panose="020F0302020204030204"/>
            </a:endParaRPr>
          </a:p>
        </p:txBody>
      </p:sp>
      <p:pic>
        <p:nvPicPr>
          <p:cNvPr id="56" name="Picture 55" descr="Diagram&#10;&#10;Description automatically generated">
            <a:extLst>
              <a:ext uri="{FF2B5EF4-FFF2-40B4-BE49-F238E27FC236}">
                <a16:creationId xmlns:a16="http://schemas.microsoft.com/office/drawing/2014/main" id="{AF38D17B-4E41-4682-9D01-E013C3985437}"/>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24151" y="2277732"/>
            <a:ext cx="665700" cy="708334"/>
          </a:xfrm>
          <a:prstGeom prst="rect">
            <a:avLst/>
          </a:prstGeom>
        </p:spPr>
      </p:pic>
      <p:pic>
        <p:nvPicPr>
          <p:cNvPr id="57" name="Picture 2" descr="Box, Cardboard, Cardboard Box, Packing, Recyclable">
            <a:extLst>
              <a:ext uri="{FF2B5EF4-FFF2-40B4-BE49-F238E27FC236}">
                <a16:creationId xmlns:a16="http://schemas.microsoft.com/office/drawing/2014/main" id="{64F7AB38-E50E-40F3-939E-0F2DE0C8F9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65393" y="2390611"/>
            <a:ext cx="986061" cy="561766"/>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CDCD136E-1952-4CF5-9FF5-E40E5E5FD84D}"/>
              </a:ext>
            </a:extLst>
          </p:cNvPr>
          <p:cNvSpPr txBox="1"/>
          <p:nvPr/>
        </p:nvSpPr>
        <p:spPr>
          <a:xfrm>
            <a:off x="1566336" y="2941150"/>
            <a:ext cx="184731" cy="400110"/>
          </a:xfrm>
          <a:prstGeom prst="rect">
            <a:avLst/>
          </a:prstGeom>
          <a:noFill/>
        </p:spPr>
        <p:txBody>
          <a:bodyPr wrap="none" rtlCol="0">
            <a:spAutoFit/>
          </a:bodyPr>
          <a:lstStyle/>
          <a:p>
            <a:pPr algn="l"/>
            <a:endParaRPr lang="en-GB" sz="2000" dirty="0">
              <a:solidFill>
                <a:schemeClr val="accent5">
                  <a:lumMod val="50000"/>
                </a:schemeClr>
              </a:solidFill>
            </a:endParaRPr>
          </a:p>
        </p:txBody>
      </p:sp>
      <p:cxnSp>
        <p:nvCxnSpPr>
          <p:cNvPr id="59" name="Straight Arrow Connector 58">
            <a:extLst>
              <a:ext uri="{FF2B5EF4-FFF2-40B4-BE49-F238E27FC236}">
                <a16:creationId xmlns:a16="http://schemas.microsoft.com/office/drawing/2014/main" id="{67B80A0A-0A3D-4998-98F3-791C969950CA}"/>
              </a:ext>
            </a:extLst>
          </p:cNvPr>
          <p:cNvCxnSpPr>
            <a:cxnSpLocks/>
          </p:cNvCxnSpPr>
          <p:nvPr/>
        </p:nvCxnSpPr>
        <p:spPr>
          <a:xfrm flipV="1">
            <a:off x="2724151" y="2793516"/>
            <a:ext cx="0" cy="385099"/>
          </a:xfrm>
          <a:prstGeom prst="straightConnector1">
            <a:avLst/>
          </a:prstGeom>
          <a:ln w="571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9D253F70-3929-4285-9FC3-F573D71FF60B}"/>
              </a:ext>
            </a:extLst>
          </p:cNvPr>
          <p:cNvGrpSpPr/>
          <p:nvPr/>
        </p:nvGrpSpPr>
        <p:grpSpPr>
          <a:xfrm>
            <a:off x="11110886" y="4417125"/>
            <a:ext cx="975563" cy="479719"/>
            <a:chOff x="9875541" y="2198926"/>
            <a:chExt cx="975563" cy="479719"/>
          </a:xfrm>
        </p:grpSpPr>
        <p:pic>
          <p:nvPicPr>
            <p:cNvPr id="61" name="Picture 2" descr="Box, Cardboard, Cardboard Box, Packing, Recyclable">
              <a:extLst>
                <a:ext uri="{FF2B5EF4-FFF2-40B4-BE49-F238E27FC236}">
                  <a16:creationId xmlns:a16="http://schemas.microsoft.com/office/drawing/2014/main" id="{7FA45968-B014-4356-8087-85FF3F41431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103815" y="2278534"/>
              <a:ext cx="747289" cy="400111"/>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Straight Arrow Connector 61">
              <a:extLst>
                <a:ext uri="{FF2B5EF4-FFF2-40B4-BE49-F238E27FC236}">
                  <a16:creationId xmlns:a16="http://schemas.microsoft.com/office/drawing/2014/main" id="{D8CDA726-3BAD-4B89-AEDC-70DEDC180331}"/>
                </a:ext>
              </a:extLst>
            </p:cNvPr>
            <p:cNvCxnSpPr>
              <a:cxnSpLocks/>
            </p:cNvCxnSpPr>
            <p:nvPr/>
          </p:nvCxnSpPr>
          <p:spPr>
            <a:xfrm>
              <a:off x="9875541" y="2198926"/>
              <a:ext cx="353236" cy="271304"/>
            </a:xfrm>
            <a:prstGeom prst="straightConnector1">
              <a:avLst/>
            </a:prstGeom>
            <a:ln w="571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63" name="Picture 2" descr="Book, Blank, Pages, Read, School, Open">
            <a:extLst>
              <a:ext uri="{FF2B5EF4-FFF2-40B4-BE49-F238E27FC236}">
                <a16:creationId xmlns:a16="http://schemas.microsoft.com/office/drawing/2014/main" id="{962D868D-2522-4825-ACDB-9706EC33599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475645" y="4652861"/>
            <a:ext cx="657619" cy="337715"/>
          </a:xfrm>
          <a:prstGeom prst="rect">
            <a:avLst/>
          </a:prstGeom>
          <a:noFill/>
          <a:extLst>
            <a:ext uri="{909E8E84-426E-40DD-AFC4-6F175D3DCCD1}">
              <a14:hiddenFill xmlns:a14="http://schemas.microsoft.com/office/drawing/2010/main">
                <a:solidFill>
                  <a:srgbClr val="FFFFFF"/>
                </a:solidFill>
              </a14:hiddenFill>
            </a:ext>
          </a:extLst>
        </p:spPr>
      </p:pic>
      <p:cxnSp>
        <p:nvCxnSpPr>
          <p:cNvPr id="64" name="Straight Arrow Connector 63">
            <a:extLst>
              <a:ext uri="{FF2B5EF4-FFF2-40B4-BE49-F238E27FC236}">
                <a16:creationId xmlns:a16="http://schemas.microsoft.com/office/drawing/2014/main" id="{B18FECD2-7E86-49AA-8607-A8819F9A8BEB}"/>
              </a:ext>
            </a:extLst>
          </p:cNvPr>
          <p:cNvCxnSpPr>
            <a:cxnSpLocks/>
          </p:cNvCxnSpPr>
          <p:nvPr/>
        </p:nvCxnSpPr>
        <p:spPr>
          <a:xfrm flipH="1">
            <a:off x="10825819" y="4429952"/>
            <a:ext cx="296777" cy="297602"/>
          </a:xfrm>
          <a:prstGeom prst="straightConnector1">
            <a:avLst/>
          </a:prstGeom>
          <a:ln w="571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0274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72142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das </a:t>
            </a:r>
            <a:r>
              <a:rPr lang="en-GB" sz="3600" b="1" dirty="0" err="1">
                <a:solidFill>
                  <a:schemeClr val="bg1"/>
                </a:solidFill>
              </a:rPr>
              <a:t>Futur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9658" y="247046"/>
            <a:ext cx="1637670" cy="4616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74E23F35-1C68-BD4F-B6D8-267E9D2C395D}"/>
              </a:ext>
            </a:extLst>
          </p:cNvPr>
          <p:cNvSpPr txBox="1"/>
          <p:nvPr/>
        </p:nvSpPr>
        <p:spPr>
          <a:xfrm>
            <a:off x="87086" y="1570673"/>
            <a:ext cx="11416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one way to talk about the future in German is to use the present tense of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 verb in infinitive:</a:t>
            </a:r>
          </a:p>
        </p:txBody>
      </p:sp>
      <p:sp>
        <p:nvSpPr>
          <p:cNvPr id="8" name="TextBox 7">
            <a:extLst>
              <a:ext uri="{FF2B5EF4-FFF2-40B4-BE49-F238E27FC236}">
                <a16:creationId xmlns:a16="http://schemas.microsoft.com/office/drawing/2014/main" id="{41737610-F80B-7347-8698-089D7F70014C}"/>
              </a:ext>
            </a:extLst>
          </p:cNvPr>
          <p:cNvSpPr txBox="1"/>
          <p:nvPr/>
        </p:nvSpPr>
        <p:spPr>
          <a:xfrm>
            <a:off x="6465718" y="2817886"/>
            <a:ext cx="3980577" cy="461665"/>
          </a:xfrm>
          <a:prstGeom prst="rect">
            <a:avLst/>
          </a:prstGeom>
          <a:solidFill>
            <a:schemeClr val="accent4">
              <a:lumMod val="20000"/>
              <a:lumOff val="80000"/>
            </a:schemeClr>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Ich </a:t>
            </a:r>
            <a:r>
              <a:rPr kumimoji="0" lang="en-GB" sz="2400" b="1" i="0" u="none" strike="noStrike" kern="1200" cap="none" spc="0" normalizeH="0" baseline="0" noProof="0" dirty="0" err="1">
                <a:ln>
                  <a:noFill/>
                </a:ln>
                <a:solidFill>
                  <a:srgbClr val="203764"/>
                </a:solidFill>
                <a:effectLst/>
                <a:uLnTx/>
                <a:uFillTx/>
                <a:latin typeface="Century Gothic" panose="020F0302020204030204"/>
                <a:ea typeface="+mn-ea"/>
                <a:cs typeface="+mn-cs"/>
              </a:rPr>
              <a:t>werde</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203764"/>
                </a:solidFill>
                <a:effectLst/>
                <a:uLnTx/>
                <a:uFillTx/>
                <a:latin typeface="Century Gothic" panose="020F0302020204030204"/>
                <a:ea typeface="+mn-ea"/>
                <a:cs typeface="+mn-cs"/>
              </a:rPr>
              <a:t>früh</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203764"/>
                </a:solidFill>
                <a:effectLst/>
                <a:uLnTx/>
                <a:uFillTx/>
                <a:latin typeface="Century Gothic" panose="020F0302020204030204"/>
                <a:ea typeface="+mn-ea"/>
                <a:cs typeface="+mn-cs"/>
              </a:rPr>
              <a:t>aufstehen</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CF679AE6-B604-D644-850F-F20C85BB836F}"/>
              </a:ext>
            </a:extLst>
          </p:cNvPr>
          <p:cNvSpPr txBox="1"/>
          <p:nvPr/>
        </p:nvSpPr>
        <p:spPr>
          <a:xfrm>
            <a:off x="757679" y="2900145"/>
            <a:ext cx="4908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rgbClr val="203764"/>
                </a:solidFill>
                <a:effectLst/>
                <a:uLnTx/>
                <a:uFillTx/>
                <a:latin typeface="Century Gothic" panose="020F0302020204030204"/>
                <a:ea typeface="+mn-ea"/>
                <a:cs typeface="+mn-cs"/>
              </a:rPr>
              <a:t>I</a:t>
            </a:r>
            <a:r>
              <a:rPr kumimoji="0" lang="en-GB" sz="2400" b="0" i="1"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400" b="1" i="1" u="none" strike="noStrike" kern="1200" cap="none" spc="0" normalizeH="0" baseline="0" noProof="0" dirty="0">
                <a:ln>
                  <a:noFill/>
                </a:ln>
                <a:solidFill>
                  <a:srgbClr val="203764"/>
                </a:solidFill>
                <a:effectLst/>
                <a:uLnTx/>
                <a:uFillTx/>
                <a:latin typeface="Century Gothic" panose="020F0302020204030204"/>
                <a:ea typeface="+mn-ea"/>
                <a:cs typeface="+mn-cs"/>
              </a:rPr>
              <a:t>will</a:t>
            </a:r>
            <a:r>
              <a:rPr kumimoji="0" lang="en-GB" sz="2400" b="0" i="1" u="none" strike="noStrike" kern="1200" cap="none" spc="0" normalizeH="0" baseline="0" noProof="0" dirty="0">
                <a:ln>
                  <a:noFill/>
                </a:ln>
                <a:solidFill>
                  <a:srgbClr val="203764"/>
                </a:solidFill>
                <a:effectLst/>
                <a:uLnTx/>
                <a:uFillTx/>
                <a:latin typeface="Century Gothic" panose="020F0302020204030204"/>
                <a:ea typeface="+mn-ea"/>
                <a:cs typeface="+mn-cs"/>
              </a:rPr>
              <a:t> / </a:t>
            </a:r>
            <a:r>
              <a:rPr kumimoji="0" lang="en-GB" sz="2400" b="1" i="1" u="none" strike="noStrike" kern="1200" cap="none" spc="0" normalizeH="0" baseline="0" noProof="0" dirty="0">
                <a:ln>
                  <a:noFill/>
                </a:ln>
                <a:solidFill>
                  <a:srgbClr val="203764"/>
                </a:solidFill>
                <a:effectLst/>
                <a:uLnTx/>
                <a:uFillTx/>
                <a:latin typeface="Century Gothic" panose="020F0302020204030204"/>
                <a:ea typeface="+mn-ea"/>
                <a:cs typeface="+mn-cs"/>
              </a:rPr>
              <a:t>am going to </a:t>
            </a:r>
            <a:r>
              <a:rPr kumimoji="0" lang="en-GB" sz="2400" i="1" u="none" strike="noStrike" kern="1200" cap="none" spc="0" normalizeH="0" baseline="0" noProof="0" dirty="0">
                <a:ln>
                  <a:noFill/>
                </a:ln>
                <a:solidFill>
                  <a:srgbClr val="203764"/>
                </a:solidFill>
                <a:effectLst/>
                <a:uLnTx/>
                <a:uFillTx/>
                <a:latin typeface="Century Gothic" panose="020F0302020204030204"/>
                <a:ea typeface="+mn-ea"/>
                <a:cs typeface="+mn-cs"/>
              </a:rPr>
              <a:t>get up early.</a:t>
            </a:r>
            <a:endParaRPr kumimoji="0" lang="en-US" sz="2400" b="0" i="1"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23" name="Speech Bubble: Rectangle with Corners Rounded 17">
            <a:extLst>
              <a:ext uri="{FF2B5EF4-FFF2-40B4-BE49-F238E27FC236}">
                <a16:creationId xmlns:a16="http://schemas.microsoft.com/office/drawing/2014/main" id="{73532258-E1F9-4E5A-A14E-B5A87E52EA19}"/>
              </a:ext>
            </a:extLst>
          </p:cNvPr>
          <p:cNvSpPr/>
          <p:nvPr/>
        </p:nvSpPr>
        <p:spPr>
          <a:xfrm>
            <a:off x="5522614" y="234380"/>
            <a:ext cx="4530027" cy="1091066"/>
          </a:xfrm>
          <a:prstGeom prst="wedgeRoundRectCallout">
            <a:avLst>
              <a:gd name="adj1" fmla="val -33631"/>
              <a:gd name="adj2" fmla="val 71992"/>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in German</a:t>
            </a:r>
            <a:r>
              <a:rPr kumimoji="0" lang="de-DE" sz="2000" b="0" i="0" u="none" strike="noStrike" kern="1200" cap="none" spc="0" normalizeH="0" noProof="0" dirty="0">
                <a:ln>
                  <a:noFill/>
                </a:ln>
                <a:solidFill>
                  <a:prstClr val="white"/>
                </a:solidFill>
                <a:effectLst/>
                <a:uLnTx/>
                <a:uFillTx/>
                <a:latin typeface="Century Gothic" panose="020F0302020204030204"/>
                <a:ea typeface="+mn-ea"/>
                <a:cs typeface="+mn-cs"/>
              </a:rPr>
              <a:t> sentences</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de-DE" sz="2000" b="0" i="0" u="none" strike="noStrike" kern="1200" cap="none" spc="0" normalizeH="0" noProof="0" dirty="0">
                <a:ln>
                  <a:noFill/>
                </a:ln>
                <a:solidFill>
                  <a:prstClr val="white"/>
                </a:solidFill>
                <a:effectLst/>
                <a:uLnTx/>
                <a:uFillTx/>
                <a:latin typeface="Century Gothic" panose="020F0302020204030204"/>
                <a:ea typeface="+mn-ea"/>
                <a:cs typeface="+mn-cs"/>
              </a:rPr>
              <a:t> </a:t>
            </a:r>
            <a:br>
              <a:rPr kumimoji="0" lang="de-DE" sz="2000" b="0" i="0" u="none" strike="noStrike" kern="1200" cap="none" spc="0" normalizeH="0" noProof="0" dirty="0">
                <a:ln>
                  <a:noFill/>
                </a:ln>
                <a:solidFill>
                  <a:prstClr val="white"/>
                </a:solidFill>
                <a:effectLst/>
                <a:uLnTx/>
                <a:uFillTx/>
                <a:latin typeface="Century Gothic" panose="020F0302020204030204"/>
                <a:ea typeface="+mn-ea"/>
                <a:cs typeface="+mn-cs"/>
              </a:rPr>
            </a:br>
            <a:r>
              <a:rPr kumimoji="0" lang="de-DE" sz="2000" b="0" i="0" u="none" strike="noStrike" kern="1200" cap="none" spc="0" normalizeH="0" noProof="0" dirty="0">
                <a:ln>
                  <a:noFill/>
                </a:ln>
                <a:solidFill>
                  <a:prstClr val="white"/>
                </a:solidFill>
                <a:effectLst/>
                <a:uLnTx/>
                <a:uFillTx/>
                <a:latin typeface="Century Gothic" panose="020F0302020204030204"/>
                <a:ea typeface="+mn-ea"/>
                <a:cs typeface="+mn-cs"/>
              </a:rPr>
              <a:t>the first verb goes 2nd, </a:t>
            </a:r>
            <a:br>
              <a:rPr kumimoji="0" lang="de-DE" sz="2000" b="0" i="0" u="none" strike="noStrike" kern="1200" cap="none" spc="0" normalizeH="0" noProof="0" dirty="0">
                <a:ln>
                  <a:noFill/>
                </a:ln>
                <a:solidFill>
                  <a:prstClr val="white"/>
                </a:solidFill>
                <a:effectLst/>
                <a:uLnTx/>
                <a:uFillTx/>
                <a:latin typeface="Century Gothic" panose="020F0302020204030204"/>
                <a:ea typeface="+mn-ea"/>
                <a:cs typeface="+mn-cs"/>
              </a:rPr>
            </a:br>
            <a:r>
              <a:rPr kumimoji="0" lang="de-DE" sz="2000" b="0" i="0" u="none" strike="noStrike" kern="1200" cap="none" spc="0" normalizeH="0" noProof="0" dirty="0">
                <a:ln>
                  <a:noFill/>
                </a:ln>
                <a:solidFill>
                  <a:prstClr val="white"/>
                </a:solidFill>
                <a:effectLst/>
                <a:uLnTx/>
                <a:uFillTx/>
                <a:latin typeface="Century Gothic" panose="020F0302020204030204"/>
                <a:ea typeface="+mn-ea"/>
                <a:cs typeface="+mn-cs"/>
              </a:rPr>
              <a:t>the second verb goes at the end.</a:t>
            </a:r>
            <a:endPar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4B05C187-1D16-4F0F-8A7F-F103961E6A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1408" y="263267"/>
            <a:ext cx="712581" cy="869950"/>
          </a:xfrm>
          <a:prstGeom prst="rect">
            <a:avLst/>
          </a:prstGeom>
        </p:spPr>
      </p:pic>
      <p:sp>
        <p:nvSpPr>
          <p:cNvPr id="24" name="Flowchart: Alternate Process 23">
            <a:extLst>
              <a:ext uri="{FF2B5EF4-FFF2-40B4-BE49-F238E27FC236}">
                <a16:creationId xmlns:a16="http://schemas.microsoft.com/office/drawing/2014/main" id="{9887D0D3-0ACA-4248-BD2E-1AA6A0E7F4A4}"/>
              </a:ext>
            </a:extLst>
          </p:cNvPr>
          <p:cNvSpPr/>
          <p:nvPr/>
        </p:nvSpPr>
        <p:spPr>
          <a:xfrm>
            <a:off x="8705850" y="2780206"/>
            <a:ext cx="1613808" cy="552380"/>
          </a:xfrm>
          <a:prstGeom prst="flowChartAlternateProcess">
            <a:avLst/>
          </a:prstGeom>
          <a:noFill/>
          <a:ln w="28575">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C5C60429-0F90-426A-BE7B-D25E6D22179D}"/>
              </a:ext>
            </a:extLst>
          </p:cNvPr>
          <p:cNvSpPr txBox="1"/>
          <p:nvPr/>
        </p:nvSpPr>
        <p:spPr>
          <a:xfrm>
            <a:off x="775591" y="3835136"/>
            <a:ext cx="56316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rgbClr val="203764"/>
                </a:solidFill>
                <a:effectLst/>
                <a:uLnTx/>
                <a:uFillTx/>
                <a:latin typeface="Century Gothic" panose="020F0302020204030204"/>
                <a:ea typeface="+mn-ea"/>
                <a:cs typeface="+mn-cs"/>
              </a:rPr>
              <a:t>You</a:t>
            </a:r>
            <a:r>
              <a:rPr kumimoji="0" lang="en-GB" sz="2400" b="0" i="1"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400" b="1" i="1" u="none" strike="noStrike" kern="1200" cap="none" spc="0" normalizeH="0" baseline="0" noProof="0" dirty="0">
                <a:ln>
                  <a:noFill/>
                </a:ln>
                <a:solidFill>
                  <a:srgbClr val="203764"/>
                </a:solidFill>
                <a:effectLst/>
                <a:uLnTx/>
                <a:uFillTx/>
                <a:latin typeface="Century Gothic" panose="020F0302020204030204"/>
                <a:ea typeface="+mn-ea"/>
                <a:cs typeface="+mn-cs"/>
              </a:rPr>
              <a:t>will</a:t>
            </a:r>
            <a:r>
              <a:rPr kumimoji="0" lang="en-GB" sz="2400" b="0" i="1" u="none" strike="noStrike" kern="1200" cap="none" spc="0" normalizeH="0" baseline="0" noProof="0" dirty="0">
                <a:ln>
                  <a:noFill/>
                </a:ln>
                <a:solidFill>
                  <a:srgbClr val="203764"/>
                </a:solidFill>
                <a:effectLst/>
                <a:uLnTx/>
                <a:uFillTx/>
                <a:latin typeface="Century Gothic" panose="020F0302020204030204"/>
                <a:ea typeface="+mn-ea"/>
                <a:cs typeface="+mn-cs"/>
              </a:rPr>
              <a:t> / </a:t>
            </a:r>
            <a:r>
              <a:rPr kumimoji="0" lang="en-GB" sz="2400" b="1" i="1" u="none" strike="noStrike" kern="1200" cap="none" spc="0" normalizeH="0" baseline="0" noProof="0" dirty="0">
                <a:ln>
                  <a:noFill/>
                </a:ln>
                <a:solidFill>
                  <a:srgbClr val="203764"/>
                </a:solidFill>
                <a:effectLst/>
                <a:uLnTx/>
                <a:uFillTx/>
                <a:latin typeface="Century Gothic" panose="020F0302020204030204"/>
                <a:ea typeface="+mn-ea"/>
                <a:cs typeface="+mn-cs"/>
              </a:rPr>
              <a:t>are going to </a:t>
            </a:r>
            <a:r>
              <a:rPr kumimoji="0" lang="en-GB" sz="2400" i="1" u="none" strike="noStrike" kern="1200" cap="none" spc="0" normalizeH="0" baseline="0" noProof="0" dirty="0">
                <a:ln>
                  <a:noFill/>
                </a:ln>
                <a:solidFill>
                  <a:srgbClr val="203764"/>
                </a:solidFill>
                <a:effectLst/>
                <a:uLnTx/>
                <a:uFillTx/>
                <a:latin typeface="Century Gothic" panose="020F0302020204030204"/>
                <a:ea typeface="+mn-ea"/>
                <a:cs typeface="+mn-cs"/>
              </a:rPr>
              <a:t>help at home.</a:t>
            </a:r>
            <a:endParaRPr kumimoji="0" lang="en-US" sz="2400" b="0" i="1"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2AEB3CF3-BC67-41B3-B3CA-9A1122785B7C}"/>
              </a:ext>
            </a:extLst>
          </p:cNvPr>
          <p:cNvSpPr txBox="1"/>
          <p:nvPr/>
        </p:nvSpPr>
        <p:spPr>
          <a:xfrm>
            <a:off x="757679" y="4663332"/>
            <a:ext cx="53383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203764"/>
                </a:solidFill>
                <a:latin typeface="Century Gothic" panose="020F0302020204030204"/>
              </a:rPr>
              <a:t>S/he, it </a:t>
            </a:r>
            <a:r>
              <a:rPr kumimoji="0" lang="en-GB" sz="2400" b="1" i="1" u="none" strike="noStrike" kern="1200" cap="none" spc="0" normalizeH="0" baseline="0" noProof="0" dirty="0">
                <a:ln>
                  <a:noFill/>
                </a:ln>
                <a:solidFill>
                  <a:srgbClr val="203764"/>
                </a:solidFill>
                <a:effectLst/>
                <a:uLnTx/>
                <a:uFillTx/>
                <a:latin typeface="Century Gothic" panose="020F0302020204030204"/>
              </a:rPr>
              <a:t>will</a:t>
            </a:r>
            <a:r>
              <a:rPr kumimoji="0" lang="en-GB" sz="2400" b="0" i="1" u="none" strike="noStrike" kern="1200" cap="none" spc="0" normalizeH="0" baseline="0" noProof="0" dirty="0">
                <a:ln>
                  <a:noFill/>
                </a:ln>
                <a:solidFill>
                  <a:srgbClr val="203764"/>
                </a:solidFill>
                <a:effectLst/>
                <a:uLnTx/>
                <a:uFillTx/>
                <a:latin typeface="Century Gothic" panose="020F0302020204030204"/>
              </a:rPr>
              <a:t> / </a:t>
            </a:r>
            <a:r>
              <a:rPr kumimoji="0" lang="en-GB" sz="2400" b="1" i="1" u="none" strike="noStrike" kern="1200" cap="none" spc="0" normalizeH="0" baseline="0" noProof="0" dirty="0">
                <a:ln>
                  <a:noFill/>
                </a:ln>
                <a:solidFill>
                  <a:srgbClr val="203764"/>
                </a:solidFill>
                <a:effectLst/>
                <a:uLnTx/>
                <a:uFillTx/>
                <a:latin typeface="Century Gothic" panose="020F0302020204030204"/>
              </a:rPr>
              <a:t>is going to </a:t>
            </a:r>
            <a:r>
              <a:rPr kumimoji="0" lang="en-GB" sz="2400" i="1" u="none" strike="noStrike" kern="1200" cap="none" spc="0" normalizeH="0" baseline="0" noProof="0" dirty="0">
                <a:ln>
                  <a:noFill/>
                </a:ln>
                <a:solidFill>
                  <a:srgbClr val="203764"/>
                </a:solidFill>
                <a:effectLst/>
                <a:uLnTx/>
                <a:uFillTx/>
                <a:latin typeface="Century Gothic" panose="020F0302020204030204"/>
              </a:rPr>
              <a:t>go by bike.</a:t>
            </a:r>
            <a:endParaRPr kumimoji="0" lang="en-US" sz="2400" b="0" i="1" u="none" strike="noStrike" kern="1200" cap="none" spc="0" normalizeH="0" baseline="0" noProof="0" dirty="0">
              <a:ln>
                <a:noFill/>
              </a:ln>
              <a:solidFill>
                <a:srgbClr val="203764"/>
              </a:solidFill>
              <a:effectLst/>
              <a:uLnTx/>
              <a:uFillTx/>
              <a:latin typeface="Century Gothic" panose="020F0302020204030204"/>
            </a:endParaRPr>
          </a:p>
        </p:txBody>
      </p:sp>
      <p:sp>
        <p:nvSpPr>
          <p:cNvPr id="30" name="TextBox 29">
            <a:extLst>
              <a:ext uri="{FF2B5EF4-FFF2-40B4-BE49-F238E27FC236}">
                <a16:creationId xmlns:a16="http://schemas.microsoft.com/office/drawing/2014/main" id="{C2536AB5-E3B3-41EF-8662-C89A061DC91B}"/>
              </a:ext>
            </a:extLst>
          </p:cNvPr>
          <p:cNvSpPr txBox="1"/>
          <p:nvPr/>
        </p:nvSpPr>
        <p:spPr>
          <a:xfrm>
            <a:off x="6465718" y="3778926"/>
            <a:ext cx="3853940" cy="461665"/>
          </a:xfrm>
          <a:prstGeom prst="rect">
            <a:avLst/>
          </a:prstGeom>
          <a:solidFill>
            <a:schemeClr val="accent4">
              <a:lumMod val="20000"/>
              <a:lumOff val="80000"/>
            </a:schemeClr>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Du </a:t>
            </a:r>
            <a:r>
              <a:rPr kumimoji="0" lang="en-GB" sz="2400" b="1" i="0" u="none" strike="noStrike" kern="1200" cap="none" spc="0" normalizeH="0" baseline="0" noProof="0" dirty="0" err="1">
                <a:ln>
                  <a:noFill/>
                </a:ln>
                <a:solidFill>
                  <a:srgbClr val="203764"/>
                </a:solidFill>
                <a:effectLst/>
                <a:uLnTx/>
                <a:uFillTx/>
                <a:latin typeface="Century Gothic" panose="020F0302020204030204"/>
                <a:ea typeface="+mn-ea"/>
                <a:cs typeface="+mn-cs"/>
              </a:rPr>
              <a:t>wirst</a:t>
            </a:r>
            <a:r>
              <a:rPr kumimoji="0" lang="en-GB" sz="2400" b="1" i="0"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203764"/>
                </a:solidFill>
                <a:effectLst/>
                <a:uLnTx/>
                <a:uFillTx/>
                <a:latin typeface="Century Gothic" panose="020F0302020204030204"/>
                <a:ea typeface="+mn-ea"/>
                <a:cs typeface="+mn-cs"/>
              </a:rPr>
              <a:t>zu</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203764"/>
                </a:solidFill>
                <a:effectLst/>
                <a:uLnTx/>
                <a:uFillTx/>
                <a:latin typeface="Century Gothic" panose="020F0302020204030204"/>
                <a:ea typeface="+mn-ea"/>
                <a:cs typeface="+mn-cs"/>
              </a:rPr>
              <a:t>Hause</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203764"/>
                </a:solidFill>
                <a:effectLst/>
                <a:uLnTx/>
                <a:uFillTx/>
                <a:latin typeface="Century Gothic" panose="020F0302020204030204"/>
                <a:ea typeface="+mn-ea"/>
                <a:cs typeface="+mn-cs"/>
              </a:rPr>
              <a:t>helfen</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AD2B997D-EA63-458E-8406-6528938D218C}"/>
              </a:ext>
            </a:extLst>
          </p:cNvPr>
          <p:cNvSpPr txBox="1"/>
          <p:nvPr/>
        </p:nvSpPr>
        <p:spPr>
          <a:xfrm>
            <a:off x="6465718" y="4649160"/>
            <a:ext cx="5282215" cy="461665"/>
          </a:xfrm>
          <a:prstGeom prst="rect">
            <a:avLst/>
          </a:prstGeom>
          <a:solidFill>
            <a:schemeClr val="accent4">
              <a:lumMod val="20000"/>
              <a:lumOff val="80000"/>
            </a:schemeClr>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203764"/>
                </a:solidFill>
                <a:effectLst/>
                <a:uLnTx/>
                <a:uFillTx/>
                <a:latin typeface="Century Gothic" panose="020F0302020204030204"/>
                <a:ea typeface="+mn-ea"/>
                <a:cs typeface="+mn-cs"/>
              </a:rPr>
              <a:t>Er</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/Sie/Es </a:t>
            </a:r>
            <a:r>
              <a:rPr kumimoji="0" lang="en-GB" sz="2400" b="1" i="0" u="none" strike="noStrike" kern="1200" cap="none" spc="0" normalizeH="0" baseline="0" noProof="0" dirty="0" err="1">
                <a:ln>
                  <a:noFill/>
                </a:ln>
                <a:solidFill>
                  <a:srgbClr val="203764"/>
                </a:solidFill>
                <a:effectLst/>
                <a:uLnTx/>
                <a:uFillTx/>
                <a:latin typeface="Century Gothic" panose="020F0302020204030204"/>
                <a:ea typeface="+mn-ea"/>
                <a:cs typeface="+mn-cs"/>
              </a:rPr>
              <a:t>wird</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203764"/>
                </a:solidFill>
                <a:effectLst/>
                <a:uLnTx/>
                <a:uFillTx/>
                <a:latin typeface="Century Gothic" panose="020F0302020204030204"/>
                <a:ea typeface="+mn-ea"/>
                <a:cs typeface="+mn-cs"/>
              </a:rPr>
              <a:t>mit</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203764"/>
                </a:solidFill>
                <a:effectLst/>
                <a:uLnTx/>
                <a:uFillTx/>
                <a:latin typeface="Century Gothic" panose="020F0302020204030204"/>
                <a:ea typeface="+mn-ea"/>
                <a:cs typeface="+mn-cs"/>
              </a:rPr>
              <a:t>dem</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 Rad </a:t>
            </a:r>
            <a:r>
              <a:rPr kumimoji="0" lang="en-GB" sz="2400" b="0" i="0" u="none" strike="noStrike" kern="1200" cap="none" spc="0" normalizeH="0" baseline="0" noProof="0" dirty="0" err="1">
                <a:ln>
                  <a:noFill/>
                </a:ln>
                <a:solidFill>
                  <a:srgbClr val="203764"/>
                </a:solidFill>
                <a:effectLst/>
                <a:uLnTx/>
                <a:uFillTx/>
                <a:latin typeface="Century Gothic" panose="020F0302020204030204"/>
                <a:ea typeface="+mn-ea"/>
                <a:cs typeface="+mn-cs"/>
              </a:rPr>
              <a:t>fahren</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32" name="Flowchart: Alternate Process 31">
            <a:extLst>
              <a:ext uri="{FF2B5EF4-FFF2-40B4-BE49-F238E27FC236}">
                <a16:creationId xmlns:a16="http://schemas.microsoft.com/office/drawing/2014/main" id="{10A61207-84DD-4D3F-9A29-AE749A67B3EA}"/>
              </a:ext>
            </a:extLst>
          </p:cNvPr>
          <p:cNvSpPr/>
          <p:nvPr/>
        </p:nvSpPr>
        <p:spPr>
          <a:xfrm>
            <a:off x="9157959" y="3718244"/>
            <a:ext cx="1024266" cy="578557"/>
          </a:xfrm>
          <a:prstGeom prst="flowChartAlternateProcess">
            <a:avLst/>
          </a:prstGeom>
          <a:noFill/>
          <a:ln w="28575">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Flowchart: Alternate Process 32">
            <a:extLst>
              <a:ext uri="{FF2B5EF4-FFF2-40B4-BE49-F238E27FC236}">
                <a16:creationId xmlns:a16="http://schemas.microsoft.com/office/drawing/2014/main" id="{692E3BFF-4A85-45B0-B79D-1E83C9D3FFAC}"/>
              </a:ext>
            </a:extLst>
          </p:cNvPr>
          <p:cNvSpPr/>
          <p:nvPr/>
        </p:nvSpPr>
        <p:spPr>
          <a:xfrm>
            <a:off x="10525124" y="4572000"/>
            <a:ext cx="1095375" cy="638175"/>
          </a:xfrm>
          <a:prstGeom prst="flowChartAlternateProcess">
            <a:avLst/>
          </a:prstGeom>
          <a:noFill/>
          <a:ln w="28575">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Speech Bubble: Rectangle with Corners Rounded 17">
            <a:extLst>
              <a:ext uri="{FF2B5EF4-FFF2-40B4-BE49-F238E27FC236}">
                <a16:creationId xmlns:a16="http://schemas.microsoft.com/office/drawing/2014/main" id="{23036DD6-1B5D-45EF-9145-3EBABA855871}"/>
              </a:ext>
            </a:extLst>
          </p:cNvPr>
          <p:cNvSpPr/>
          <p:nvPr/>
        </p:nvSpPr>
        <p:spPr>
          <a:xfrm>
            <a:off x="1648635" y="5356052"/>
            <a:ext cx="4817083" cy="885604"/>
          </a:xfrm>
          <a:prstGeom prst="wedgeRoundRectCallout">
            <a:avLst>
              <a:gd name="adj1" fmla="val -28057"/>
              <a:gd name="adj2" fmla="val -79409"/>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Note: in</a:t>
            </a:r>
            <a:r>
              <a:rPr kumimoji="0" lang="de-DE" sz="2000" b="0" i="0" u="none" strike="noStrike" kern="1200" cap="none" spc="0" normalizeH="0" noProof="0" dirty="0">
                <a:ln>
                  <a:noFill/>
                </a:ln>
                <a:solidFill>
                  <a:prstClr val="white"/>
                </a:solidFill>
                <a:effectLst/>
                <a:uLnTx/>
                <a:uFillTx/>
                <a:latin typeface="Century Gothic" panose="020F0302020204030204"/>
                <a:ea typeface="+mn-ea"/>
                <a:cs typeface="+mn-cs"/>
              </a:rPr>
              <a:t> English we can say either </a:t>
            </a:r>
            <a:r>
              <a:rPr lang="de-DE" sz="2000" dirty="0">
                <a:solidFill>
                  <a:prstClr val="white"/>
                </a:solidFill>
                <a:latin typeface="Century Gothic" panose="020F0302020204030204"/>
              </a:rPr>
              <a:t>'</a:t>
            </a:r>
            <a:r>
              <a:rPr kumimoji="0" lang="en-GB" sz="2000" b="0" i="0" u="none" strike="noStrike" kern="1200" cap="none" spc="0" normalizeH="0" dirty="0">
                <a:ln>
                  <a:noFill/>
                </a:ln>
                <a:solidFill>
                  <a:prstClr val="white"/>
                </a:solidFill>
                <a:effectLst/>
                <a:uLnTx/>
                <a:uFillTx/>
                <a:latin typeface="Century Gothic" panose="020F0302020204030204"/>
                <a:ea typeface="+mn-ea"/>
                <a:cs typeface="+mn-cs"/>
              </a:rPr>
              <a:t>will' or '..going to' for future plans.</a:t>
            </a:r>
            <a:endParaRPr kumimoji="0" lang="en-GB" sz="2000" b="0" i="0" u="none" strike="noStrike" kern="1200" cap="none" spc="0" normalizeH="0" baseline="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6445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6" grpId="0"/>
      <p:bldP spid="23" grpId="0" animBg="1"/>
      <p:bldP spid="24" grpId="0" animBg="1"/>
      <p:bldP spid="28" grpId="0"/>
      <p:bldP spid="29" grpId="0"/>
      <p:bldP spid="30" grpId="0" animBg="1"/>
      <p:bldP spid="31" grpId="0" animBg="1"/>
      <p:bldP spid="32"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856514" cy="707849"/>
          </a:xfrm>
        </p:spPr>
        <p:txBody>
          <a:bodyPr>
            <a:normAutofit fontScale="90000"/>
          </a:bodyPr>
          <a:lstStyle/>
          <a:p>
            <a:r>
              <a:rPr lang="en-GB" sz="3600" b="1" dirty="0" err="1">
                <a:solidFill>
                  <a:schemeClr val="bg1"/>
                </a:solidFill>
              </a:rPr>
              <a:t>Welche</a:t>
            </a:r>
            <a:r>
              <a:rPr lang="en-GB" sz="3600" b="1" dirty="0">
                <a:solidFill>
                  <a:schemeClr val="bg1"/>
                </a:solidFill>
              </a:rPr>
              <a:t> </a:t>
            </a:r>
            <a:r>
              <a:rPr lang="en-GB" sz="3600" b="1" dirty="0" err="1">
                <a:solidFill>
                  <a:schemeClr val="bg1"/>
                </a:solidFill>
              </a:rPr>
              <a:t>Pläne</a:t>
            </a:r>
            <a:r>
              <a:rPr lang="en-GB" sz="3600" b="1" dirty="0">
                <a:solidFill>
                  <a:schemeClr val="bg1"/>
                </a:solidFill>
              </a:rPr>
              <a:t>* </a:t>
            </a:r>
            <a:r>
              <a:rPr lang="en-GB" sz="3600" b="1" dirty="0" err="1">
                <a:solidFill>
                  <a:schemeClr val="bg1"/>
                </a:solidFill>
              </a:rPr>
              <a:t>haben</a:t>
            </a:r>
            <a:r>
              <a:rPr lang="en-GB" sz="3600" b="1" dirty="0">
                <a:solidFill>
                  <a:schemeClr val="bg1"/>
                </a:solidFill>
              </a:rPr>
              <a:t> </a:t>
            </a:r>
            <a:r>
              <a:rPr lang="en-GB" sz="3600" b="1" dirty="0" err="1">
                <a:solidFill>
                  <a:schemeClr val="bg1"/>
                </a:solidFill>
              </a:rPr>
              <a:t>sie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19680" y="120987"/>
            <a:ext cx="2508527" cy="4616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1" y="1296000"/>
            <a:ext cx="6278856" cy="461665"/>
          </a:xfrm>
          <a:prstGeom prst="rect">
            <a:avLst/>
          </a:prstGeom>
          <a:noFill/>
        </p:spPr>
        <p:txBody>
          <a:bodyPr wrap="square" rtlCol="0">
            <a:spAutoFit/>
          </a:bodyPr>
          <a:lstStyle/>
          <a:p>
            <a:r>
              <a:rPr lang="en-US" sz="2400" dirty="0">
                <a:solidFill>
                  <a:schemeClr val="accent5">
                    <a:lumMod val="50000"/>
                  </a:schemeClr>
                </a:solidFill>
              </a:rPr>
              <a:t>Mia </a:t>
            </a:r>
            <a:r>
              <a:rPr lang="en-US" sz="2400" dirty="0" err="1">
                <a:solidFill>
                  <a:schemeClr val="accent5">
                    <a:lumMod val="50000"/>
                  </a:schemeClr>
                </a:solidFill>
              </a:rPr>
              <a:t>redet</a:t>
            </a:r>
            <a:r>
              <a:rPr lang="en-US" sz="2400" dirty="0">
                <a:solidFill>
                  <a:schemeClr val="accent5">
                    <a:lumMod val="50000"/>
                  </a:schemeClr>
                </a:solidFill>
              </a:rPr>
              <a:t>.  </a:t>
            </a:r>
            <a:r>
              <a:rPr lang="en-US" sz="2400" dirty="0" err="1">
                <a:solidFill>
                  <a:schemeClr val="accent5">
                    <a:lumMod val="50000"/>
                  </a:schemeClr>
                </a:solidFill>
              </a:rPr>
              <a:t>Wer</a:t>
            </a:r>
            <a:r>
              <a:rPr lang="en-US" sz="2400" dirty="0">
                <a:solidFill>
                  <a:schemeClr val="accent5">
                    <a:lumMod val="50000"/>
                  </a:schemeClr>
                </a:solidFill>
              </a:rPr>
              <a:t> </a:t>
            </a:r>
            <a:r>
              <a:rPr lang="en-US" sz="2400" dirty="0" err="1">
                <a:solidFill>
                  <a:schemeClr val="accent5">
                    <a:lumMod val="50000"/>
                  </a:schemeClr>
                </a:solidFill>
              </a:rPr>
              <a:t>wird</a:t>
            </a:r>
            <a:r>
              <a:rPr lang="en-US" sz="2400" dirty="0">
                <a:solidFill>
                  <a:schemeClr val="accent5">
                    <a:lumMod val="50000"/>
                  </a:schemeClr>
                </a:solidFill>
              </a:rPr>
              <a:t> was </a:t>
            </a:r>
            <a:r>
              <a:rPr lang="en-US" sz="2400" dirty="0" err="1">
                <a:solidFill>
                  <a:schemeClr val="accent5">
                    <a:lumMod val="50000"/>
                  </a:schemeClr>
                </a:solidFill>
              </a:rPr>
              <a:t>machen</a:t>
            </a:r>
            <a:r>
              <a:rPr lang="en-US" sz="2400" dirty="0">
                <a:solidFill>
                  <a:schemeClr val="accent5">
                    <a:lumMod val="50000"/>
                  </a:schemeClr>
                </a:solidFill>
              </a:rPr>
              <a:t>?</a:t>
            </a:r>
          </a:p>
        </p:txBody>
      </p:sp>
      <p:graphicFrame>
        <p:nvGraphicFramePr>
          <p:cNvPr id="2" name="Table 5">
            <a:extLst>
              <a:ext uri="{FF2B5EF4-FFF2-40B4-BE49-F238E27FC236}">
                <a16:creationId xmlns:a16="http://schemas.microsoft.com/office/drawing/2014/main" id="{D0B32F9C-3898-4F43-BDB5-7F79C41CFDA0}"/>
              </a:ext>
            </a:extLst>
          </p:cNvPr>
          <p:cNvGraphicFramePr>
            <a:graphicFrameLocks noGrp="1"/>
          </p:cNvGraphicFramePr>
          <p:nvPr>
            <p:extLst>
              <p:ext uri="{D42A27DB-BD31-4B8C-83A1-F6EECF244321}">
                <p14:modId xmlns:p14="http://schemas.microsoft.com/office/powerpoint/2010/main" val="3921315946"/>
              </p:ext>
            </p:extLst>
          </p:nvPr>
        </p:nvGraphicFramePr>
        <p:xfrm>
          <a:off x="6543028" y="1526832"/>
          <a:ext cx="5648973" cy="4599162"/>
        </p:xfrm>
        <a:graphic>
          <a:graphicData uri="http://schemas.openxmlformats.org/drawingml/2006/table">
            <a:tbl>
              <a:tblPr firstRow="1" bandRow="1">
                <a:tableStyleId>{5940675A-B579-460E-94D1-54222C63F5DA}</a:tableStyleId>
              </a:tblPr>
              <a:tblGrid>
                <a:gridCol w="1882991">
                  <a:extLst>
                    <a:ext uri="{9D8B030D-6E8A-4147-A177-3AD203B41FA5}">
                      <a16:colId xmlns:a16="http://schemas.microsoft.com/office/drawing/2014/main" val="1230109984"/>
                    </a:ext>
                  </a:extLst>
                </a:gridCol>
                <a:gridCol w="1882991">
                  <a:extLst>
                    <a:ext uri="{9D8B030D-6E8A-4147-A177-3AD203B41FA5}">
                      <a16:colId xmlns:a16="http://schemas.microsoft.com/office/drawing/2014/main" val="1911799435"/>
                    </a:ext>
                  </a:extLst>
                </a:gridCol>
                <a:gridCol w="1882991">
                  <a:extLst>
                    <a:ext uri="{9D8B030D-6E8A-4147-A177-3AD203B41FA5}">
                      <a16:colId xmlns:a16="http://schemas.microsoft.com/office/drawing/2014/main" val="2125025097"/>
                    </a:ext>
                  </a:extLst>
                </a:gridCol>
              </a:tblGrid>
              <a:tr h="537487">
                <a:tc>
                  <a:txBody>
                    <a:bodyPr/>
                    <a:lstStyle/>
                    <a:p>
                      <a:pPr algn="r"/>
                      <a:r>
                        <a:rPr lang="en-GB" sz="2400" dirty="0">
                          <a:solidFill>
                            <a:srgbClr val="203864"/>
                          </a:solidFill>
                        </a:rPr>
                        <a:t>Mia </a:t>
                      </a:r>
                      <a:br>
                        <a:rPr lang="en-GB" sz="2400" dirty="0">
                          <a:solidFill>
                            <a:srgbClr val="203864"/>
                          </a:solidFill>
                        </a:rPr>
                      </a:br>
                      <a:r>
                        <a:rPr lang="en-GB" sz="2400" dirty="0">
                          <a:solidFill>
                            <a:srgbClr val="203864"/>
                          </a:solidFill>
                        </a:rPr>
                        <a:t>[</a:t>
                      </a:r>
                      <a:r>
                        <a:rPr lang="en-GB" sz="2400" b="1" dirty="0">
                          <a:solidFill>
                            <a:srgbClr val="203864"/>
                          </a:solidFill>
                        </a:rPr>
                        <a:t>ich</a:t>
                      </a:r>
                      <a:r>
                        <a:rPr lang="en-GB" sz="2400" dirty="0">
                          <a:solidFill>
                            <a:srgbClr val="203864"/>
                          </a:solidFill>
                        </a:rPr>
                        <a:t>]</a:t>
                      </a:r>
                    </a:p>
                  </a:txBody>
                  <a:tcPr>
                    <a:lnL w="12700" cap="flat" cmpd="sng" algn="ctr">
                      <a:solidFill>
                        <a:srgbClr val="203864"/>
                      </a:solidFill>
                      <a:prstDash val="sysDot"/>
                      <a:round/>
                      <a:headEnd type="none" w="med" len="med"/>
                      <a:tailEnd type="none" w="med" len="med"/>
                    </a:lnL>
                    <a:lnR w="12700" cap="flat" cmpd="sng" algn="ctr">
                      <a:solidFill>
                        <a:srgbClr val="203864"/>
                      </a:solidFill>
                      <a:prstDash val="sysDot"/>
                      <a:round/>
                      <a:headEnd type="none" w="med" len="med"/>
                      <a:tailEnd type="none" w="med" len="med"/>
                    </a:lnR>
                    <a:lnT w="12700" cap="flat" cmpd="sng" algn="ctr">
                      <a:solidFill>
                        <a:srgbClr val="203864"/>
                      </a:solidFill>
                      <a:prstDash val="sysDot"/>
                      <a:round/>
                      <a:headEnd type="none" w="med" len="med"/>
                      <a:tailEnd type="none" w="med" len="med"/>
                    </a:lnT>
                    <a:lnB w="12700" cap="flat" cmpd="sng" algn="ctr">
                      <a:solidFill>
                        <a:srgbClr val="203864"/>
                      </a:solidFill>
                      <a:prstDash val="sysDot"/>
                      <a:round/>
                      <a:headEnd type="none" w="med" len="med"/>
                      <a:tailEnd type="none" w="med" len="med"/>
                    </a:lnB>
                  </a:tcPr>
                </a:tc>
                <a:tc>
                  <a:txBody>
                    <a:bodyPr/>
                    <a:lstStyle/>
                    <a:p>
                      <a:pPr algn="r"/>
                      <a:r>
                        <a:rPr lang="en-GB" sz="2400" dirty="0">
                          <a:solidFill>
                            <a:srgbClr val="203864"/>
                          </a:solidFill>
                        </a:rPr>
                        <a:t>Wolfgang [</a:t>
                      </a:r>
                      <a:r>
                        <a:rPr lang="en-GB" sz="2400" b="1" dirty="0">
                          <a:solidFill>
                            <a:srgbClr val="203864"/>
                          </a:solidFill>
                        </a:rPr>
                        <a:t>du</a:t>
                      </a:r>
                      <a:r>
                        <a:rPr lang="en-GB" sz="2400" dirty="0">
                          <a:solidFill>
                            <a:srgbClr val="203864"/>
                          </a:solidFill>
                        </a:rPr>
                        <a:t>]</a:t>
                      </a:r>
                    </a:p>
                  </a:txBody>
                  <a:tcPr>
                    <a:lnL w="12700" cap="flat" cmpd="sng" algn="ctr">
                      <a:solidFill>
                        <a:srgbClr val="203864"/>
                      </a:solidFill>
                      <a:prstDash val="sysDot"/>
                      <a:round/>
                      <a:headEnd type="none" w="med" len="med"/>
                      <a:tailEnd type="none" w="med" len="med"/>
                    </a:lnL>
                    <a:lnR w="12700" cap="flat" cmpd="sng" algn="ctr">
                      <a:solidFill>
                        <a:srgbClr val="203864"/>
                      </a:solidFill>
                      <a:prstDash val="sysDot"/>
                      <a:round/>
                      <a:headEnd type="none" w="med" len="med"/>
                      <a:tailEnd type="none" w="med" len="med"/>
                    </a:lnR>
                    <a:lnT w="12700" cap="flat" cmpd="sng" algn="ctr">
                      <a:solidFill>
                        <a:srgbClr val="203864"/>
                      </a:solidFill>
                      <a:prstDash val="sysDot"/>
                      <a:round/>
                      <a:headEnd type="none" w="med" len="med"/>
                      <a:tailEnd type="none" w="med" len="med"/>
                    </a:lnT>
                    <a:lnB w="12700" cap="flat" cmpd="sng" algn="ctr">
                      <a:solidFill>
                        <a:srgbClr val="203864"/>
                      </a:solidFill>
                      <a:prstDash val="sysDot"/>
                      <a:round/>
                      <a:headEnd type="none" w="med" len="med"/>
                      <a:tailEnd type="none" w="med" len="med"/>
                    </a:lnB>
                  </a:tcPr>
                </a:tc>
                <a:tc>
                  <a:txBody>
                    <a:bodyPr/>
                    <a:lstStyle/>
                    <a:p>
                      <a:pPr algn="r"/>
                      <a:r>
                        <a:rPr lang="en-GB" sz="2400" dirty="0">
                          <a:solidFill>
                            <a:srgbClr val="203864"/>
                          </a:solidFill>
                        </a:rPr>
                        <a:t>Mehmet </a:t>
                      </a:r>
                      <a:br>
                        <a:rPr lang="en-GB" sz="2400" dirty="0">
                          <a:solidFill>
                            <a:srgbClr val="203864"/>
                          </a:solidFill>
                        </a:rPr>
                      </a:br>
                      <a:r>
                        <a:rPr lang="en-GB" sz="2400" dirty="0">
                          <a:solidFill>
                            <a:srgbClr val="203864"/>
                          </a:solidFill>
                        </a:rPr>
                        <a:t>[</a:t>
                      </a:r>
                      <a:r>
                        <a:rPr lang="en-GB" sz="2400" b="1" dirty="0" err="1">
                          <a:solidFill>
                            <a:srgbClr val="203864"/>
                          </a:solidFill>
                        </a:rPr>
                        <a:t>er</a:t>
                      </a:r>
                      <a:r>
                        <a:rPr lang="en-GB" sz="2400" dirty="0">
                          <a:solidFill>
                            <a:srgbClr val="203864"/>
                          </a:solidFill>
                        </a:rPr>
                        <a:t>]</a:t>
                      </a:r>
                    </a:p>
                  </a:txBody>
                  <a:tcPr>
                    <a:lnL w="12700" cap="flat" cmpd="sng" algn="ctr">
                      <a:solidFill>
                        <a:srgbClr val="203864"/>
                      </a:solidFill>
                      <a:prstDash val="sysDot"/>
                      <a:round/>
                      <a:headEnd type="none" w="med" len="med"/>
                      <a:tailEnd type="none" w="med" len="med"/>
                    </a:lnL>
                    <a:lnR w="12700" cap="flat" cmpd="sng" algn="ctr">
                      <a:solidFill>
                        <a:srgbClr val="203864"/>
                      </a:solidFill>
                      <a:prstDash val="sysDot"/>
                      <a:round/>
                      <a:headEnd type="none" w="med" len="med"/>
                      <a:tailEnd type="none" w="med" len="med"/>
                    </a:lnR>
                    <a:lnT w="12700" cap="flat" cmpd="sng" algn="ctr">
                      <a:solidFill>
                        <a:srgbClr val="203864"/>
                      </a:solidFill>
                      <a:prstDash val="sysDot"/>
                      <a:round/>
                      <a:headEnd type="none" w="med" len="med"/>
                      <a:tailEnd type="none" w="med" len="med"/>
                    </a:lnT>
                    <a:lnB w="12700" cap="flat" cmpd="sng" algn="ctr">
                      <a:solidFill>
                        <a:srgbClr val="203864"/>
                      </a:solidFill>
                      <a:prstDash val="sysDot"/>
                      <a:round/>
                      <a:headEnd type="none" w="med" len="med"/>
                      <a:tailEnd type="none" w="med" len="med"/>
                    </a:lnB>
                  </a:tcPr>
                </a:tc>
                <a:extLst>
                  <a:ext uri="{0D108BD9-81ED-4DB2-BD59-A6C34878D82A}">
                    <a16:rowId xmlns:a16="http://schemas.microsoft.com/office/drawing/2014/main" val="502596914"/>
                  </a:ext>
                </a:extLst>
              </a:tr>
              <a:tr h="1258734">
                <a:tc>
                  <a:txBody>
                    <a:bodyPr/>
                    <a:lstStyle/>
                    <a:p>
                      <a:endParaRPr lang="en-GB"/>
                    </a:p>
                  </a:txBody>
                  <a:tcPr>
                    <a:lnL w="12700" cap="flat" cmpd="sng" algn="ctr">
                      <a:solidFill>
                        <a:srgbClr val="203864"/>
                      </a:solidFill>
                      <a:prstDash val="sysDot"/>
                      <a:round/>
                      <a:headEnd type="none" w="med" len="med"/>
                      <a:tailEnd type="none" w="med" len="med"/>
                    </a:lnL>
                    <a:lnR w="12700" cap="flat" cmpd="sng" algn="ctr">
                      <a:solidFill>
                        <a:srgbClr val="203864"/>
                      </a:solidFill>
                      <a:prstDash val="sysDot"/>
                      <a:round/>
                      <a:headEnd type="none" w="med" len="med"/>
                      <a:tailEnd type="none" w="med" len="med"/>
                    </a:lnR>
                    <a:lnT w="12700" cap="flat" cmpd="sng" algn="ctr">
                      <a:solidFill>
                        <a:srgbClr val="203864"/>
                      </a:solidFill>
                      <a:prstDash val="sysDot"/>
                      <a:round/>
                      <a:headEnd type="none" w="med" len="med"/>
                      <a:tailEnd type="none" w="med" len="med"/>
                    </a:lnT>
                    <a:lnB w="12700" cap="flat" cmpd="sng" algn="ctr">
                      <a:solidFill>
                        <a:srgbClr val="203864"/>
                      </a:solidFill>
                      <a:prstDash val="sysDot"/>
                      <a:round/>
                      <a:headEnd type="none" w="med" len="med"/>
                      <a:tailEnd type="none" w="med" len="med"/>
                    </a:lnB>
                  </a:tcPr>
                </a:tc>
                <a:tc>
                  <a:txBody>
                    <a:bodyPr/>
                    <a:lstStyle/>
                    <a:p>
                      <a:endParaRPr lang="en-GB"/>
                    </a:p>
                  </a:txBody>
                  <a:tcPr>
                    <a:lnL w="12700" cap="flat" cmpd="sng" algn="ctr">
                      <a:solidFill>
                        <a:srgbClr val="203864"/>
                      </a:solidFill>
                      <a:prstDash val="sysDot"/>
                      <a:round/>
                      <a:headEnd type="none" w="med" len="med"/>
                      <a:tailEnd type="none" w="med" len="med"/>
                    </a:lnL>
                    <a:lnR w="12700" cap="flat" cmpd="sng" algn="ctr">
                      <a:solidFill>
                        <a:srgbClr val="203864"/>
                      </a:solidFill>
                      <a:prstDash val="sysDot"/>
                      <a:round/>
                      <a:headEnd type="none" w="med" len="med"/>
                      <a:tailEnd type="none" w="med" len="med"/>
                    </a:lnR>
                    <a:lnT w="12700" cap="flat" cmpd="sng" algn="ctr">
                      <a:solidFill>
                        <a:srgbClr val="203864"/>
                      </a:solidFill>
                      <a:prstDash val="sysDot"/>
                      <a:round/>
                      <a:headEnd type="none" w="med" len="med"/>
                      <a:tailEnd type="none" w="med" len="med"/>
                    </a:lnT>
                    <a:lnB w="12700" cap="flat" cmpd="sng" algn="ctr">
                      <a:solidFill>
                        <a:srgbClr val="203864"/>
                      </a:solidFill>
                      <a:prstDash val="sysDot"/>
                      <a:round/>
                      <a:headEnd type="none" w="med" len="med"/>
                      <a:tailEnd type="none" w="med" len="med"/>
                    </a:lnB>
                  </a:tcPr>
                </a:tc>
                <a:tc>
                  <a:txBody>
                    <a:bodyPr/>
                    <a:lstStyle/>
                    <a:p>
                      <a:endParaRPr lang="en-GB"/>
                    </a:p>
                  </a:txBody>
                  <a:tcPr>
                    <a:lnL w="12700" cap="flat" cmpd="sng" algn="ctr">
                      <a:solidFill>
                        <a:srgbClr val="203864"/>
                      </a:solidFill>
                      <a:prstDash val="sysDot"/>
                      <a:round/>
                      <a:headEnd type="none" w="med" len="med"/>
                      <a:tailEnd type="none" w="med" len="med"/>
                    </a:lnL>
                    <a:lnR w="12700" cap="flat" cmpd="sng" algn="ctr">
                      <a:solidFill>
                        <a:srgbClr val="203864"/>
                      </a:solidFill>
                      <a:prstDash val="sysDot"/>
                      <a:round/>
                      <a:headEnd type="none" w="med" len="med"/>
                      <a:tailEnd type="none" w="med" len="med"/>
                    </a:lnR>
                    <a:lnT w="12700" cap="flat" cmpd="sng" algn="ctr">
                      <a:solidFill>
                        <a:srgbClr val="203864"/>
                      </a:solidFill>
                      <a:prstDash val="sysDot"/>
                      <a:round/>
                      <a:headEnd type="none" w="med" len="med"/>
                      <a:tailEnd type="none" w="med" len="med"/>
                    </a:lnT>
                    <a:lnB w="12700" cap="flat" cmpd="sng" algn="ctr">
                      <a:solidFill>
                        <a:srgbClr val="203864"/>
                      </a:solidFill>
                      <a:prstDash val="sysDot"/>
                      <a:round/>
                      <a:headEnd type="none" w="med" len="med"/>
                      <a:tailEnd type="none" w="med" len="med"/>
                    </a:lnB>
                  </a:tcPr>
                </a:tc>
                <a:extLst>
                  <a:ext uri="{0D108BD9-81ED-4DB2-BD59-A6C34878D82A}">
                    <a16:rowId xmlns:a16="http://schemas.microsoft.com/office/drawing/2014/main" val="1356156618"/>
                  </a:ext>
                </a:extLst>
              </a:tr>
              <a:tr h="1258734">
                <a:tc>
                  <a:txBody>
                    <a:bodyPr/>
                    <a:lstStyle/>
                    <a:p>
                      <a:endParaRPr lang="en-GB"/>
                    </a:p>
                  </a:txBody>
                  <a:tcPr>
                    <a:lnL w="12700" cap="flat" cmpd="sng" algn="ctr">
                      <a:solidFill>
                        <a:srgbClr val="203864"/>
                      </a:solidFill>
                      <a:prstDash val="sysDot"/>
                      <a:round/>
                      <a:headEnd type="none" w="med" len="med"/>
                      <a:tailEnd type="none" w="med" len="med"/>
                    </a:lnL>
                    <a:lnR w="12700" cap="flat" cmpd="sng" algn="ctr">
                      <a:solidFill>
                        <a:srgbClr val="203864"/>
                      </a:solidFill>
                      <a:prstDash val="sysDot"/>
                      <a:round/>
                      <a:headEnd type="none" w="med" len="med"/>
                      <a:tailEnd type="none" w="med" len="med"/>
                    </a:lnR>
                    <a:lnT w="12700" cap="flat" cmpd="sng" algn="ctr">
                      <a:solidFill>
                        <a:srgbClr val="203864"/>
                      </a:solidFill>
                      <a:prstDash val="sysDot"/>
                      <a:round/>
                      <a:headEnd type="none" w="med" len="med"/>
                      <a:tailEnd type="none" w="med" len="med"/>
                    </a:lnT>
                    <a:lnB w="12700" cap="flat" cmpd="sng" algn="ctr">
                      <a:solidFill>
                        <a:srgbClr val="203864"/>
                      </a:solidFill>
                      <a:prstDash val="sysDot"/>
                      <a:round/>
                      <a:headEnd type="none" w="med" len="med"/>
                      <a:tailEnd type="none" w="med" len="med"/>
                    </a:lnB>
                  </a:tcPr>
                </a:tc>
                <a:tc>
                  <a:txBody>
                    <a:bodyPr/>
                    <a:lstStyle/>
                    <a:p>
                      <a:endParaRPr lang="en-GB"/>
                    </a:p>
                  </a:txBody>
                  <a:tcPr>
                    <a:lnL w="12700" cap="flat" cmpd="sng" algn="ctr">
                      <a:solidFill>
                        <a:srgbClr val="203864"/>
                      </a:solidFill>
                      <a:prstDash val="sysDot"/>
                      <a:round/>
                      <a:headEnd type="none" w="med" len="med"/>
                      <a:tailEnd type="none" w="med" len="med"/>
                    </a:lnL>
                    <a:lnR w="12700" cap="flat" cmpd="sng" algn="ctr">
                      <a:solidFill>
                        <a:srgbClr val="203864"/>
                      </a:solidFill>
                      <a:prstDash val="sysDot"/>
                      <a:round/>
                      <a:headEnd type="none" w="med" len="med"/>
                      <a:tailEnd type="none" w="med" len="med"/>
                    </a:lnR>
                    <a:lnT w="12700" cap="flat" cmpd="sng" algn="ctr">
                      <a:solidFill>
                        <a:srgbClr val="203864"/>
                      </a:solidFill>
                      <a:prstDash val="sysDot"/>
                      <a:round/>
                      <a:headEnd type="none" w="med" len="med"/>
                      <a:tailEnd type="none" w="med" len="med"/>
                    </a:lnT>
                    <a:lnB w="12700" cap="flat" cmpd="sng" algn="ctr">
                      <a:solidFill>
                        <a:srgbClr val="203864"/>
                      </a:solidFill>
                      <a:prstDash val="sysDot"/>
                      <a:round/>
                      <a:headEnd type="none" w="med" len="med"/>
                      <a:tailEnd type="none" w="med" len="med"/>
                    </a:lnB>
                  </a:tcPr>
                </a:tc>
                <a:tc>
                  <a:txBody>
                    <a:bodyPr/>
                    <a:lstStyle/>
                    <a:p>
                      <a:endParaRPr lang="en-GB"/>
                    </a:p>
                  </a:txBody>
                  <a:tcPr>
                    <a:lnL w="12700" cap="flat" cmpd="sng" algn="ctr">
                      <a:solidFill>
                        <a:srgbClr val="203864"/>
                      </a:solidFill>
                      <a:prstDash val="sysDot"/>
                      <a:round/>
                      <a:headEnd type="none" w="med" len="med"/>
                      <a:tailEnd type="none" w="med" len="med"/>
                    </a:lnL>
                    <a:lnR w="12700" cap="flat" cmpd="sng" algn="ctr">
                      <a:solidFill>
                        <a:srgbClr val="203864"/>
                      </a:solidFill>
                      <a:prstDash val="sysDot"/>
                      <a:round/>
                      <a:headEnd type="none" w="med" len="med"/>
                      <a:tailEnd type="none" w="med" len="med"/>
                    </a:lnR>
                    <a:lnT w="12700" cap="flat" cmpd="sng" algn="ctr">
                      <a:solidFill>
                        <a:srgbClr val="203864"/>
                      </a:solidFill>
                      <a:prstDash val="sysDot"/>
                      <a:round/>
                      <a:headEnd type="none" w="med" len="med"/>
                      <a:tailEnd type="none" w="med" len="med"/>
                    </a:lnT>
                    <a:lnB w="12700" cap="flat" cmpd="sng" algn="ctr">
                      <a:solidFill>
                        <a:srgbClr val="203864"/>
                      </a:solidFill>
                      <a:prstDash val="sysDot"/>
                      <a:round/>
                      <a:headEnd type="none" w="med" len="med"/>
                      <a:tailEnd type="none" w="med" len="med"/>
                    </a:lnB>
                  </a:tcPr>
                </a:tc>
                <a:extLst>
                  <a:ext uri="{0D108BD9-81ED-4DB2-BD59-A6C34878D82A}">
                    <a16:rowId xmlns:a16="http://schemas.microsoft.com/office/drawing/2014/main" val="3036324570"/>
                  </a:ext>
                </a:extLst>
              </a:tr>
              <a:tr h="1258734">
                <a:tc>
                  <a:txBody>
                    <a:bodyPr/>
                    <a:lstStyle/>
                    <a:p>
                      <a:endParaRPr lang="en-GB"/>
                    </a:p>
                  </a:txBody>
                  <a:tcPr>
                    <a:lnL w="12700" cap="flat" cmpd="sng" algn="ctr">
                      <a:solidFill>
                        <a:srgbClr val="203864"/>
                      </a:solidFill>
                      <a:prstDash val="sysDot"/>
                      <a:round/>
                      <a:headEnd type="none" w="med" len="med"/>
                      <a:tailEnd type="none" w="med" len="med"/>
                    </a:lnL>
                    <a:lnR w="12700" cap="flat" cmpd="sng" algn="ctr">
                      <a:solidFill>
                        <a:srgbClr val="203864"/>
                      </a:solidFill>
                      <a:prstDash val="sysDot"/>
                      <a:round/>
                      <a:headEnd type="none" w="med" len="med"/>
                      <a:tailEnd type="none" w="med" len="med"/>
                    </a:lnR>
                    <a:lnT w="12700" cap="flat" cmpd="sng" algn="ctr">
                      <a:solidFill>
                        <a:srgbClr val="203864"/>
                      </a:solidFill>
                      <a:prstDash val="sysDot"/>
                      <a:round/>
                      <a:headEnd type="none" w="med" len="med"/>
                      <a:tailEnd type="none" w="med" len="med"/>
                    </a:lnT>
                    <a:lnB w="12700" cap="flat" cmpd="sng" algn="ctr">
                      <a:solidFill>
                        <a:srgbClr val="203864"/>
                      </a:solidFill>
                      <a:prstDash val="sysDot"/>
                      <a:round/>
                      <a:headEnd type="none" w="med" len="med"/>
                      <a:tailEnd type="none" w="med" len="med"/>
                    </a:lnB>
                  </a:tcPr>
                </a:tc>
                <a:tc>
                  <a:txBody>
                    <a:bodyPr/>
                    <a:lstStyle/>
                    <a:p>
                      <a:endParaRPr lang="en-GB"/>
                    </a:p>
                  </a:txBody>
                  <a:tcPr>
                    <a:lnL w="12700" cap="flat" cmpd="sng" algn="ctr">
                      <a:solidFill>
                        <a:srgbClr val="203864"/>
                      </a:solidFill>
                      <a:prstDash val="sysDot"/>
                      <a:round/>
                      <a:headEnd type="none" w="med" len="med"/>
                      <a:tailEnd type="none" w="med" len="med"/>
                    </a:lnL>
                    <a:lnR w="12700" cap="flat" cmpd="sng" algn="ctr">
                      <a:solidFill>
                        <a:srgbClr val="203864"/>
                      </a:solidFill>
                      <a:prstDash val="sysDot"/>
                      <a:round/>
                      <a:headEnd type="none" w="med" len="med"/>
                      <a:tailEnd type="none" w="med" len="med"/>
                    </a:lnR>
                    <a:lnT w="12700" cap="flat" cmpd="sng" algn="ctr">
                      <a:solidFill>
                        <a:srgbClr val="203864"/>
                      </a:solidFill>
                      <a:prstDash val="sysDot"/>
                      <a:round/>
                      <a:headEnd type="none" w="med" len="med"/>
                      <a:tailEnd type="none" w="med" len="med"/>
                    </a:lnT>
                    <a:lnB w="12700" cap="flat" cmpd="sng" algn="ctr">
                      <a:solidFill>
                        <a:srgbClr val="203864"/>
                      </a:solidFill>
                      <a:prstDash val="sysDot"/>
                      <a:round/>
                      <a:headEnd type="none" w="med" len="med"/>
                      <a:tailEnd type="none" w="med" len="med"/>
                    </a:lnB>
                  </a:tcPr>
                </a:tc>
                <a:tc>
                  <a:txBody>
                    <a:bodyPr/>
                    <a:lstStyle/>
                    <a:p>
                      <a:endParaRPr lang="en-GB" dirty="0"/>
                    </a:p>
                  </a:txBody>
                  <a:tcPr>
                    <a:lnL w="12700" cap="flat" cmpd="sng" algn="ctr">
                      <a:solidFill>
                        <a:srgbClr val="203864"/>
                      </a:solidFill>
                      <a:prstDash val="sysDot"/>
                      <a:round/>
                      <a:headEnd type="none" w="med" len="med"/>
                      <a:tailEnd type="none" w="med" len="med"/>
                    </a:lnL>
                    <a:lnR w="12700" cap="flat" cmpd="sng" algn="ctr">
                      <a:solidFill>
                        <a:srgbClr val="203864"/>
                      </a:solidFill>
                      <a:prstDash val="sysDot"/>
                      <a:round/>
                      <a:headEnd type="none" w="med" len="med"/>
                      <a:tailEnd type="none" w="med" len="med"/>
                    </a:lnR>
                    <a:lnT w="12700" cap="flat" cmpd="sng" algn="ctr">
                      <a:solidFill>
                        <a:srgbClr val="203864"/>
                      </a:solidFill>
                      <a:prstDash val="sysDot"/>
                      <a:round/>
                      <a:headEnd type="none" w="med" len="med"/>
                      <a:tailEnd type="none" w="med" len="med"/>
                    </a:lnT>
                    <a:lnB w="12700" cap="flat" cmpd="sng" algn="ctr">
                      <a:solidFill>
                        <a:srgbClr val="203864"/>
                      </a:solidFill>
                      <a:prstDash val="sysDot"/>
                      <a:round/>
                      <a:headEnd type="none" w="med" len="med"/>
                      <a:tailEnd type="none" w="med" len="med"/>
                    </a:lnB>
                  </a:tcPr>
                </a:tc>
                <a:extLst>
                  <a:ext uri="{0D108BD9-81ED-4DB2-BD59-A6C34878D82A}">
                    <a16:rowId xmlns:a16="http://schemas.microsoft.com/office/drawing/2014/main" val="1364307042"/>
                  </a:ext>
                </a:extLst>
              </a:tr>
            </a:tbl>
          </a:graphicData>
        </a:graphic>
      </p:graphicFrame>
      <p:graphicFrame>
        <p:nvGraphicFramePr>
          <p:cNvPr id="8" name="Table 8">
            <a:extLst>
              <a:ext uri="{FF2B5EF4-FFF2-40B4-BE49-F238E27FC236}">
                <a16:creationId xmlns:a16="http://schemas.microsoft.com/office/drawing/2014/main" id="{7D18FD4E-7A72-4D61-8E8D-85F5DB8E8948}"/>
              </a:ext>
            </a:extLst>
          </p:cNvPr>
          <p:cNvGraphicFramePr>
            <a:graphicFrameLocks noGrp="1"/>
          </p:cNvGraphicFramePr>
          <p:nvPr>
            <p:extLst>
              <p:ext uri="{D42A27DB-BD31-4B8C-83A1-F6EECF244321}">
                <p14:modId xmlns:p14="http://schemas.microsoft.com/office/powerpoint/2010/main" val="2922784308"/>
              </p:ext>
            </p:extLst>
          </p:nvPr>
        </p:nvGraphicFramePr>
        <p:xfrm>
          <a:off x="264172" y="1889674"/>
          <a:ext cx="6278856" cy="4236040"/>
        </p:xfrm>
        <a:graphic>
          <a:graphicData uri="http://schemas.openxmlformats.org/drawingml/2006/table">
            <a:tbl>
              <a:tblPr firstRow="1" bandRow="1">
                <a:tableStyleId>{5940675A-B579-460E-94D1-54222C63F5DA}</a:tableStyleId>
              </a:tblPr>
              <a:tblGrid>
                <a:gridCol w="640056">
                  <a:extLst>
                    <a:ext uri="{9D8B030D-6E8A-4147-A177-3AD203B41FA5}">
                      <a16:colId xmlns:a16="http://schemas.microsoft.com/office/drawing/2014/main" val="2505484049"/>
                    </a:ext>
                  </a:extLst>
                </a:gridCol>
                <a:gridCol w="5638800">
                  <a:extLst>
                    <a:ext uri="{9D8B030D-6E8A-4147-A177-3AD203B41FA5}">
                      <a16:colId xmlns:a16="http://schemas.microsoft.com/office/drawing/2014/main" val="532706041"/>
                    </a:ext>
                  </a:extLst>
                </a:gridCol>
              </a:tblGrid>
              <a:tr h="529505">
                <a:tc>
                  <a:txBody>
                    <a:bodyPr/>
                    <a:lstStyle/>
                    <a:p>
                      <a:pPr algn="ctr"/>
                      <a:r>
                        <a:rPr lang="en-GB" sz="2400" b="1" dirty="0">
                          <a:solidFill>
                            <a:srgbClr val="203864"/>
                          </a:solidFill>
                        </a:rPr>
                        <a:t>1</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r>
                        <a:rPr lang="en-GB" sz="2400" dirty="0">
                          <a:solidFill>
                            <a:srgbClr val="203864"/>
                          </a:solidFill>
                        </a:rPr>
                        <a:t>Ich  </a:t>
                      </a:r>
                      <a:r>
                        <a:rPr lang="en-GB" sz="2400" b="1" dirty="0" err="1">
                          <a:solidFill>
                            <a:srgbClr val="203864"/>
                          </a:solidFill>
                        </a:rPr>
                        <a:t>werde</a:t>
                      </a:r>
                      <a:r>
                        <a:rPr lang="en-GB" sz="2400" dirty="0">
                          <a:solidFill>
                            <a:srgbClr val="203864"/>
                          </a:solidFill>
                        </a:rPr>
                        <a:t> </a:t>
                      </a:r>
                      <a:r>
                        <a:rPr lang="en-GB" sz="2400" dirty="0" err="1">
                          <a:solidFill>
                            <a:srgbClr val="203864"/>
                          </a:solidFill>
                        </a:rPr>
                        <a:t>Schlagzeug</a:t>
                      </a:r>
                      <a:r>
                        <a:rPr lang="en-GB" sz="2400" dirty="0">
                          <a:solidFill>
                            <a:srgbClr val="203864"/>
                          </a:solidFill>
                        </a:rPr>
                        <a:t>  </a:t>
                      </a:r>
                      <a:r>
                        <a:rPr lang="en-GB" sz="2400" dirty="0" err="1">
                          <a:solidFill>
                            <a:srgbClr val="203864"/>
                          </a:solidFill>
                        </a:rPr>
                        <a:t>spielen</a:t>
                      </a:r>
                      <a:r>
                        <a:rPr lang="en-GB" sz="2400" dirty="0">
                          <a:solidFill>
                            <a:srgbClr val="203864"/>
                          </a:solidFill>
                        </a:rPr>
                        <a:t>.</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74566984"/>
                  </a:ext>
                </a:extLst>
              </a:tr>
              <a:tr h="529505">
                <a:tc>
                  <a:txBody>
                    <a:bodyPr/>
                    <a:lstStyle/>
                    <a:p>
                      <a:pPr algn="ctr"/>
                      <a:r>
                        <a:rPr lang="en-GB" sz="2400" b="1" dirty="0">
                          <a:solidFill>
                            <a:srgbClr val="203864"/>
                          </a:solidFill>
                        </a:rPr>
                        <a:t>2</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r>
                        <a:rPr lang="en-GB" sz="2400" dirty="0" err="1">
                          <a:solidFill>
                            <a:srgbClr val="203864"/>
                          </a:solidFill>
                        </a:rPr>
                        <a:t>Er</a:t>
                      </a:r>
                      <a:r>
                        <a:rPr lang="en-GB" sz="2400" dirty="0">
                          <a:solidFill>
                            <a:srgbClr val="203864"/>
                          </a:solidFill>
                        </a:rPr>
                        <a:t>    </a:t>
                      </a:r>
                      <a:r>
                        <a:rPr lang="en-GB" sz="2400" b="1" dirty="0" err="1">
                          <a:solidFill>
                            <a:srgbClr val="203864"/>
                          </a:solidFill>
                        </a:rPr>
                        <a:t>wird</a:t>
                      </a:r>
                      <a:r>
                        <a:rPr lang="en-GB" sz="2400" dirty="0">
                          <a:solidFill>
                            <a:srgbClr val="203864"/>
                          </a:solidFill>
                        </a:rPr>
                        <a:t>     </a:t>
                      </a:r>
                      <a:r>
                        <a:rPr lang="en-GB" sz="2400" dirty="0" err="1">
                          <a:solidFill>
                            <a:srgbClr val="203864"/>
                          </a:solidFill>
                        </a:rPr>
                        <a:t>mit</a:t>
                      </a:r>
                      <a:r>
                        <a:rPr lang="en-GB" sz="2400" dirty="0">
                          <a:solidFill>
                            <a:srgbClr val="203864"/>
                          </a:solidFill>
                        </a:rPr>
                        <a:t> </a:t>
                      </a:r>
                      <a:r>
                        <a:rPr lang="en-GB" sz="2400" dirty="0" err="1">
                          <a:solidFill>
                            <a:srgbClr val="203864"/>
                          </a:solidFill>
                        </a:rPr>
                        <a:t>dem</a:t>
                      </a:r>
                      <a:r>
                        <a:rPr lang="en-GB" sz="2400" dirty="0">
                          <a:solidFill>
                            <a:srgbClr val="203864"/>
                          </a:solidFill>
                        </a:rPr>
                        <a:t> Bus </a:t>
                      </a:r>
                      <a:r>
                        <a:rPr lang="en-GB" sz="2400" dirty="0" err="1">
                          <a:solidFill>
                            <a:srgbClr val="203864"/>
                          </a:solidFill>
                        </a:rPr>
                        <a:t>fahren</a:t>
                      </a:r>
                      <a:r>
                        <a:rPr lang="en-GB" sz="2400" dirty="0">
                          <a:solidFill>
                            <a:srgbClr val="203864"/>
                          </a:solidFill>
                        </a:rPr>
                        <a:t>.</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56583544"/>
                  </a:ext>
                </a:extLst>
              </a:tr>
              <a:tr h="529505">
                <a:tc>
                  <a:txBody>
                    <a:bodyPr/>
                    <a:lstStyle/>
                    <a:p>
                      <a:pPr algn="ctr"/>
                      <a:r>
                        <a:rPr lang="en-GB" sz="2400" b="1" dirty="0">
                          <a:solidFill>
                            <a:srgbClr val="203864"/>
                          </a:solidFill>
                        </a:rPr>
                        <a:t>3</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r>
                        <a:rPr lang="en-GB" sz="2400" dirty="0">
                          <a:solidFill>
                            <a:srgbClr val="203864"/>
                          </a:solidFill>
                        </a:rPr>
                        <a:t>Ich  </a:t>
                      </a:r>
                      <a:r>
                        <a:rPr lang="en-GB" sz="2400" b="1" dirty="0" err="1">
                          <a:solidFill>
                            <a:srgbClr val="203864"/>
                          </a:solidFill>
                        </a:rPr>
                        <a:t>werde</a:t>
                      </a:r>
                      <a:r>
                        <a:rPr lang="en-GB" sz="2400" b="1" dirty="0">
                          <a:solidFill>
                            <a:srgbClr val="203864"/>
                          </a:solidFill>
                        </a:rPr>
                        <a:t> </a:t>
                      </a:r>
                      <a:r>
                        <a:rPr lang="en-GB" sz="2400" b="0" dirty="0" err="1">
                          <a:solidFill>
                            <a:srgbClr val="203864"/>
                          </a:solidFill>
                        </a:rPr>
                        <a:t>mit</a:t>
                      </a:r>
                      <a:r>
                        <a:rPr lang="en-GB" sz="2400" b="0" dirty="0">
                          <a:solidFill>
                            <a:srgbClr val="203864"/>
                          </a:solidFill>
                        </a:rPr>
                        <a:t> </a:t>
                      </a:r>
                      <a:r>
                        <a:rPr lang="en-GB" sz="2400" b="0" dirty="0" err="1">
                          <a:solidFill>
                            <a:srgbClr val="203864"/>
                          </a:solidFill>
                        </a:rPr>
                        <a:t>dem</a:t>
                      </a:r>
                      <a:r>
                        <a:rPr lang="en-GB" sz="2400" b="0" dirty="0">
                          <a:solidFill>
                            <a:srgbClr val="203864"/>
                          </a:solidFill>
                        </a:rPr>
                        <a:t> Rad </a:t>
                      </a:r>
                      <a:r>
                        <a:rPr lang="en-GB" sz="2400" b="0" dirty="0" err="1">
                          <a:solidFill>
                            <a:srgbClr val="203864"/>
                          </a:solidFill>
                        </a:rPr>
                        <a:t>fahren</a:t>
                      </a:r>
                      <a:r>
                        <a:rPr lang="en-GB" sz="2400" b="0" dirty="0">
                          <a:solidFill>
                            <a:srgbClr val="203864"/>
                          </a:solidFill>
                        </a:rPr>
                        <a:t>.</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1274318"/>
                  </a:ext>
                </a:extLst>
              </a:tr>
              <a:tr h="529505">
                <a:tc>
                  <a:txBody>
                    <a:bodyPr/>
                    <a:lstStyle/>
                    <a:p>
                      <a:pPr algn="ctr"/>
                      <a:r>
                        <a:rPr lang="en-GB" sz="2400" b="1" dirty="0">
                          <a:solidFill>
                            <a:srgbClr val="203864"/>
                          </a:solidFill>
                        </a:rPr>
                        <a:t>4</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r>
                        <a:rPr lang="en-GB" sz="2400" dirty="0">
                          <a:solidFill>
                            <a:srgbClr val="203864"/>
                          </a:solidFill>
                        </a:rPr>
                        <a:t>Du  </a:t>
                      </a:r>
                      <a:r>
                        <a:rPr lang="en-GB" sz="2400" b="1" dirty="0" err="1">
                          <a:solidFill>
                            <a:srgbClr val="203864"/>
                          </a:solidFill>
                        </a:rPr>
                        <a:t>wirst</a:t>
                      </a:r>
                      <a:r>
                        <a:rPr lang="en-GB" sz="2400" b="1" dirty="0">
                          <a:solidFill>
                            <a:srgbClr val="203864"/>
                          </a:solidFill>
                        </a:rPr>
                        <a:t>     </a:t>
                      </a:r>
                      <a:r>
                        <a:rPr lang="en-GB" sz="2400" b="0" dirty="0">
                          <a:solidFill>
                            <a:srgbClr val="203864"/>
                          </a:solidFill>
                        </a:rPr>
                        <a:t>Basketball    </a:t>
                      </a:r>
                      <a:r>
                        <a:rPr lang="en-GB" sz="2400" b="0" dirty="0" err="1">
                          <a:solidFill>
                            <a:srgbClr val="203864"/>
                          </a:solidFill>
                        </a:rPr>
                        <a:t>spielen</a:t>
                      </a:r>
                      <a:r>
                        <a:rPr lang="en-GB" sz="2400" b="0" dirty="0">
                          <a:solidFill>
                            <a:srgbClr val="203864"/>
                          </a:solidFill>
                        </a:rPr>
                        <a:t>.</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12495481"/>
                  </a:ext>
                </a:extLst>
              </a:tr>
              <a:tr h="529505">
                <a:tc>
                  <a:txBody>
                    <a:bodyPr/>
                    <a:lstStyle/>
                    <a:p>
                      <a:pPr algn="ctr"/>
                      <a:r>
                        <a:rPr lang="en-GB" sz="2400" b="1" dirty="0">
                          <a:solidFill>
                            <a:srgbClr val="203864"/>
                          </a:solidFill>
                        </a:rPr>
                        <a:t>5</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r>
                        <a:rPr lang="en-GB" sz="2400" dirty="0" err="1">
                          <a:solidFill>
                            <a:srgbClr val="203864"/>
                          </a:solidFill>
                        </a:rPr>
                        <a:t>Er</a:t>
                      </a:r>
                      <a:r>
                        <a:rPr lang="en-GB" sz="2400" dirty="0">
                          <a:solidFill>
                            <a:srgbClr val="203864"/>
                          </a:solidFill>
                        </a:rPr>
                        <a:t>    </a:t>
                      </a:r>
                      <a:r>
                        <a:rPr lang="en-GB" sz="2400" b="1" dirty="0" err="1">
                          <a:solidFill>
                            <a:srgbClr val="203864"/>
                          </a:solidFill>
                        </a:rPr>
                        <a:t>wird</a:t>
                      </a:r>
                      <a:r>
                        <a:rPr lang="en-GB" sz="2400" b="1" dirty="0">
                          <a:solidFill>
                            <a:srgbClr val="203864"/>
                          </a:solidFill>
                        </a:rPr>
                        <a:t>        </a:t>
                      </a:r>
                      <a:r>
                        <a:rPr lang="en-GB" sz="2400" b="0" dirty="0">
                          <a:solidFill>
                            <a:srgbClr val="203864"/>
                          </a:solidFill>
                        </a:rPr>
                        <a:t>Tennis        </a:t>
                      </a:r>
                      <a:r>
                        <a:rPr lang="en-GB" sz="2400" b="0" dirty="0" err="1">
                          <a:solidFill>
                            <a:srgbClr val="203864"/>
                          </a:solidFill>
                        </a:rPr>
                        <a:t>spielen</a:t>
                      </a:r>
                      <a:r>
                        <a:rPr lang="en-GB" sz="2400" b="0" dirty="0">
                          <a:solidFill>
                            <a:srgbClr val="203864"/>
                          </a:solidFill>
                        </a:rPr>
                        <a:t>.</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77025664"/>
                  </a:ext>
                </a:extLst>
              </a:tr>
              <a:tr h="529505">
                <a:tc>
                  <a:txBody>
                    <a:bodyPr/>
                    <a:lstStyle/>
                    <a:p>
                      <a:pPr algn="ctr"/>
                      <a:r>
                        <a:rPr lang="en-GB" sz="2400" b="1" dirty="0">
                          <a:solidFill>
                            <a:srgbClr val="203864"/>
                          </a:solidFill>
                        </a:rPr>
                        <a:t>6</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r>
                        <a:rPr lang="en-GB" sz="2400" dirty="0">
                          <a:solidFill>
                            <a:srgbClr val="203864"/>
                          </a:solidFill>
                        </a:rPr>
                        <a:t>Ich  </a:t>
                      </a:r>
                      <a:r>
                        <a:rPr lang="en-GB" sz="2400" b="1" dirty="0" err="1">
                          <a:solidFill>
                            <a:srgbClr val="203864"/>
                          </a:solidFill>
                        </a:rPr>
                        <a:t>werde</a:t>
                      </a:r>
                      <a:r>
                        <a:rPr lang="en-GB" sz="2400" b="1" dirty="0">
                          <a:solidFill>
                            <a:srgbClr val="203864"/>
                          </a:solidFill>
                        </a:rPr>
                        <a:t>    </a:t>
                      </a:r>
                      <a:r>
                        <a:rPr lang="en-GB" sz="2400" b="0" dirty="0">
                          <a:solidFill>
                            <a:srgbClr val="203864"/>
                          </a:solidFill>
                        </a:rPr>
                        <a:t>ins Kino   </a:t>
                      </a:r>
                      <a:r>
                        <a:rPr lang="en-GB" sz="2400" b="0" dirty="0" err="1">
                          <a:solidFill>
                            <a:srgbClr val="203864"/>
                          </a:solidFill>
                        </a:rPr>
                        <a:t>gehen</a:t>
                      </a:r>
                      <a:r>
                        <a:rPr lang="en-GB" sz="2400" b="0" dirty="0">
                          <a:solidFill>
                            <a:srgbClr val="203864"/>
                          </a:solidFill>
                        </a:rPr>
                        <a:t>.</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840991301"/>
                  </a:ext>
                </a:extLst>
              </a:tr>
              <a:tr h="529505">
                <a:tc>
                  <a:txBody>
                    <a:bodyPr/>
                    <a:lstStyle/>
                    <a:p>
                      <a:pPr algn="ctr"/>
                      <a:r>
                        <a:rPr lang="en-GB" sz="2400" b="1" dirty="0">
                          <a:solidFill>
                            <a:srgbClr val="203864"/>
                          </a:solidFill>
                        </a:rPr>
                        <a:t>7</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r>
                        <a:rPr lang="en-GB" sz="2400" dirty="0" err="1">
                          <a:solidFill>
                            <a:srgbClr val="203864"/>
                          </a:solidFill>
                        </a:rPr>
                        <a:t>Er</a:t>
                      </a:r>
                      <a:r>
                        <a:rPr lang="en-GB" sz="2400" dirty="0">
                          <a:solidFill>
                            <a:srgbClr val="203864"/>
                          </a:solidFill>
                        </a:rPr>
                        <a:t>    </a:t>
                      </a:r>
                      <a:r>
                        <a:rPr lang="en-GB" sz="2400" b="1" dirty="0" err="1">
                          <a:solidFill>
                            <a:srgbClr val="203864"/>
                          </a:solidFill>
                        </a:rPr>
                        <a:t>wird</a:t>
                      </a:r>
                      <a:r>
                        <a:rPr lang="en-GB" sz="2400" b="1" dirty="0">
                          <a:solidFill>
                            <a:srgbClr val="203864"/>
                          </a:solidFill>
                        </a:rPr>
                        <a:t>  </a:t>
                      </a:r>
                      <a:r>
                        <a:rPr lang="en-GB" sz="2400" b="0" dirty="0">
                          <a:solidFill>
                            <a:srgbClr val="203864"/>
                          </a:solidFill>
                        </a:rPr>
                        <a:t>in den Park  </a:t>
                      </a:r>
                      <a:r>
                        <a:rPr lang="en-GB" sz="2400" b="0" dirty="0" err="1">
                          <a:solidFill>
                            <a:srgbClr val="203864"/>
                          </a:solidFill>
                        </a:rPr>
                        <a:t>gehen</a:t>
                      </a:r>
                      <a:r>
                        <a:rPr lang="en-GB" sz="2400" b="0" dirty="0">
                          <a:solidFill>
                            <a:srgbClr val="203864"/>
                          </a:solidFill>
                        </a:rPr>
                        <a:t>.</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767286"/>
                  </a:ext>
                </a:extLst>
              </a:tr>
              <a:tr h="529505">
                <a:tc>
                  <a:txBody>
                    <a:bodyPr/>
                    <a:lstStyle/>
                    <a:p>
                      <a:pPr algn="ctr"/>
                      <a:r>
                        <a:rPr lang="en-GB" sz="2400" b="1" dirty="0">
                          <a:solidFill>
                            <a:srgbClr val="203864"/>
                          </a:solidFill>
                        </a:rPr>
                        <a:t>8</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r>
                        <a:rPr lang="en-GB" sz="2400" dirty="0">
                          <a:solidFill>
                            <a:srgbClr val="203864"/>
                          </a:solidFill>
                        </a:rPr>
                        <a:t>Du  </a:t>
                      </a:r>
                      <a:r>
                        <a:rPr lang="en-GB" sz="2400" b="1" dirty="0" err="1">
                          <a:solidFill>
                            <a:srgbClr val="203864"/>
                          </a:solidFill>
                        </a:rPr>
                        <a:t>wirst</a:t>
                      </a:r>
                      <a:r>
                        <a:rPr lang="en-GB" sz="2400" b="1" dirty="0">
                          <a:solidFill>
                            <a:srgbClr val="203864"/>
                          </a:solidFill>
                        </a:rPr>
                        <a:t>    </a:t>
                      </a:r>
                      <a:r>
                        <a:rPr lang="en-GB" sz="2400" b="0" dirty="0" err="1">
                          <a:solidFill>
                            <a:srgbClr val="203864"/>
                          </a:solidFill>
                        </a:rPr>
                        <a:t>mit</a:t>
                      </a:r>
                      <a:r>
                        <a:rPr lang="en-GB" sz="2400" b="0" dirty="0">
                          <a:solidFill>
                            <a:srgbClr val="203864"/>
                          </a:solidFill>
                        </a:rPr>
                        <a:t> </a:t>
                      </a:r>
                      <a:r>
                        <a:rPr lang="en-GB" sz="2400" b="0" dirty="0" err="1">
                          <a:solidFill>
                            <a:srgbClr val="203864"/>
                          </a:solidFill>
                        </a:rPr>
                        <a:t>dem</a:t>
                      </a:r>
                      <a:r>
                        <a:rPr lang="en-GB" sz="2400" b="0" dirty="0">
                          <a:solidFill>
                            <a:srgbClr val="203864"/>
                          </a:solidFill>
                        </a:rPr>
                        <a:t> Auto </a:t>
                      </a:r>
                      <a:r>
                        <a:rPr lang="en-GB" sz="2400" b="0" dirty="0" err="1">
                          <a:solidFill>
                            <a:srgbClr val="203864"/>
                          </a:solidFill>
                        </a:rPr>
                        <a:t>fahren</a:t>
                      </a:r>
                      <a:r>
                        <a:rPr lang="en-GB" sz="2400" b="0" dirty="0">
                          <a:solidFill>
                            <a:srgbClr val="203864"/>
                          </a:solidFill>
                        </a:rPr>
                        <a:t>.</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95107060"/>
                  </a:ext>
                </a:extLst>
              </a:tr>
            </a:tbl>
          </a:graphicData>
        </a:graphic>
      </p:graphicFrame>
      <p:sp>
        <p:nvSpPr>
          <p:cNvPr id="10" name="Speech Bubble: Rectangle with Corners Rounded 17">
            <a:extLst>
              <a:ext uri="{FF2B5EF4-FFF2-40B4-BE49-F238E27FC236}">
                <a16:creationId xmlns:a16="http://schemas.microsoft.com/office/drawing/2014/main" id="{44F155C8-AB81-423A-98A0-7BD14CB43038}"/>
              </a:ext>
            </a:extLst>
          </p:cNvPr>
          <p:cNvSpPr/>
          <p:nvPr/>
        </p:nvSpPr>
        <p:spPr>
          <a:xfrm>
            <a:off x="5414143" y="621275"/>
            <a:ext cx="2367781" cy="461665"/>
          </a:xfrm>
          <a:prstGeom prst="wedgeRoundRectCallout">
            <a:avLst>
              <a:gd name="adj1" fmla="val 14250"/>
              <a:gd name="adj2" fmla="val 153996"/>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 der Plan – plan</a:t>
            </a:r>
          </a:p>
        </p:txBody>
      </p:sp>
      <p:sp>
        <p:nvSpPr>
          <p:cNvPr id="11" name="Rectangle: Rounded Corners 10">
            <a:extLst>
              <a:ext uri="{FF2B5EF4-FFF2-40B4-BE49-F238E27FC236}">
                <a16:creationId xmlns:a16="http://schemas.microsoft.com/office/drawing/2014/main" id="{8C5F05C7-94B4-4016-B924-C53E9E68C82A}"/>
              </a:ext>
            </a:extLst>
          </p:cNvPr>
          <p:cNvSpPr/>
          <p:nvPr/>
        </p:nvSpPr>
        <p:spPr>
          <a:xfrm>
            <a:off x="2633338" y="1953785"/>
            <a:ext cx="1783460" cy="39498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E85DB61D-2E9F-4822-AC8B-C5E93995F237}"/>
              </a:ext>
            </a:extLst>
          </p:cNvPr>
          <p:cNvSpPr/>
          <p:nvPr/>
        </p:nvSpPr>
        <p:spPr>
          <a:xfrm>
            <a:off x="953600" y="1953785"/>
            <a:ext cx="505086" cy="4083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0C7883B6-1D50-4FB5-B849-0814FEA3E817}"/>
              </a:ext>
            </a:extLst>
          </p:cNvPr>
          <p:cNvSpPr/>
          <p:nvPr/>
        </p:nvSpPr>
        <p:spPr>
          <a:xfrm>
            <a:off x="2562139" y="3517642"/>
            <a:ext cx="1628318" cy="39711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0E7AF9EF-91AC-4016-8397-6848F24897F6}"/>
              </a:ext>
            </a:extLst>
          </p:cNvPr>
          <p:cNvSpPr/>
          <p:nvPr/>
        </p:nvSpPr>
        <p:spPr>
          <a:xfrm>
            <a:off x="953600" y="2454982"/>
            <a:ext cx="505086" cy="4083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EEB2D599-8960-4B0C-87C5-D8304AB4B385}"/>
              </a:ext>
            </a:extLst>
          </p:cNvPr>
          <p:cNvSpPr/>
          <p:nvPr/>
        </p:nvSpPr>
        <p:spPr>
          <a:xfrm>
            <a:off x="953600" y="2967023"/>
            <a:ext cx="505086" cy="4083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373140CC-769F-4E88-81CD-0219F12FEDBA}"/>
              </a:ext>
            </a:extLst>
          </p:cNvPr>
          <p:cNvSpPr/>
          <p:nvPr/>
        </p:nvSpPr>
        <p:spPr>
          <a:xfrm>
            <a:off x="975372" y="3522201"/>
            <a:ext cx="505086" cy="4083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C250AC32-2388-49B7-B335-5E2E23D8C8A9}"/>
              </a:ext>
            </a:extLst>
          </p:cNvPr>
          <p:cNvSpPr/>
          <p:nvPr/>
        </p:nvSpPr>
        <p:spPr>
          <a:xfrm>
            <a:off x="937598" y="4065738"/>
            <a:ext cx="505086" cy="4083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25822CDA-29D4-46B4-8073-1F8A42585F05}"/>
              </a:ext>
            </a:extLst>
          </p:cNvPr>
          <p:cNvSpPr/>
          <p:nvPr/>
        </p:nvSpPr>
        <p:spPr>
          <a:xfrm>
            <a:off x="953600" y="4609680"/>
            <a:ext cx="505086" cy="4083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B78ABA5B-9435-41E8-BF32-105936EC34F4}"/>
              </a:ext>
            </a:extLst>
          </p:cNvPr>
          <p:cNvSpPr/>
          <p:nvPr/>
        </p:nvSpPr>
        <p:spPr>
          <a:xfrm>
            <a:off x="953600" y="5137579"/>
            <a:ext cx="505086" cy="4083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E255FA5D-4F1F-435A-B226-B44BFCBCE160}"/>
              </a:ext>
            </a:extLst>
          </p:cNvPr>
          <p:cNvSpPr/>
          <p:nvPr/>
        </p:nvSpPr>
        <p:spPr>
          <a:xfrm>
            <a:off x="975372" y="5631646"/>
            <a:ext cx="505086" cy="4083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5097E96C-5E37-4D2B-BA48-CC687DE7FB9A}"/>
              </a:ext>
            </a:extLst>
          </p:cNvPr>
          <p:cNvSpPr/>
          <p:nvPr/>
        </p:nvSpPr>
        <p:spPr>
          <a:xfrm>
            <a:off x="2608280" y="4017837"/>
            <a:ext cx="1628318" cy="39711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3D860F26-EFFE-4573-99BC-75979CEB3AE5}"/>
              </a:ext>
            </a:extLst>
          </p:cNvPr>
          <p:cNvSpPr/>
          <p:nvPr/>
        </p:nvSpPr>
        <p:spPr>
          <a:xfrm>
            <a:off x="2620693" y="4581626"/>
            <a:ext cx="1428793" cy="39711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AB6B7294-668F-4A81-BD5B-2818BB689D6B}"/>
              </a:ext>
            </a:extLst>
          </p:cNvPr>
          <p:cNvSpPr/>
          <p:nvPr/>
        </p:nvSpPr>
        <p:spPr>
          <a:xfrm>
            <a:off x="2294849" y="5145415"/>
            <a:ext cx="1754637" cy="39711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A450EAC0-D794-4857-B3D9-CFC5DBE17CBD}"/>
              </a:ext>
            </a:extLst>
          </p:cNvPr>
          <p:cNvSpPr/>
          <p:nvPr/>
        </p:nvSpPr>
        <p:spPr>
          <a:xfrm>
            <a:off x="2501380" y="5666006"/>
            <a:ext cx="2135934" cy="4083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3CF94D76-C7A7-4A6C-A88E-C6936E959721}"/>
              </a:ext>
            </a:extLst>
          </p:cNvPr>
          <p:cNvSpPr/>
          <p:nvPr/>
        </p:nvSpPr>
        <p:spPr>
          <a:xfrm>
            <a:off x="2516042" y="2492526"/>
            <a:ext cx="1947101" cy="42449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0F899352-AAB1-46EB-858E-FAE4BA83FE6C}"/>
              </a:ext>
            </a:extLst>
          </p:cNvPr>
          <p:cNvSpPr/>
          <p:nvPr/>
        </p:nvSpPr>
        <p:spPr>
          <a:xfrm>
            <a:off x="2616172" y="3056332"/>
            <a:ext cx="1947101" cy="3190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Graphic 31" descr="Cycling">
            <a:extLst>
              <a:ext uri="{FF2B5EF4-FFF2-40B4-BE49-F238E27FC236}">
                <a16:creationId xmlns:a16="http://schemas.microsoft.com/office/drawing/2014/main" id="{AC414AE9-A031-429D-BE06-827FA20B993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65700" y="3660005"/>
            <a:ext cx="1208657" cy="1208657"/>
          </a:xfrm>
          <a:prstGeom prst="rect">
            <a:avLst/>
          </a:prstGeom>
        </p:spPr>
      </p:pic>
      <p:pic>
        <p:nvPicPr>
          <p:cNvPr id="34" name="Graphic 33" descr="Tennis racket and ball">
            <a:extLst>
              <a:ext uri="{FF2B5EF4-FFF2-40B4-BE49-F238E27FC236}">
                <a16:creationId xmlns:a16="http://schemas.microsoft.com/office/drawing/2014/main" id="{4D62A2CB-6F86-4C27-B92D-DCC11DD1C45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45999" y="2492526"/>
            <a:ext cx="1021006" cy="1021006"/>
          </a:xfrm>
          <a:prstGeom prst="rect">
            <a:avLst/>
          </a:prstGeom>
        </p:spPr>
      </p:pic>
      <p:pic>
        <p:nvPicPr>
          <p:cNvPr id="36" name="Graphic 35" descr="Basketball">
            <a:extLst>
              <a:ext uri="{FF2B5EF4-FFF2-40B4-BE49-F238E27FC236}">
                <a16:creationId xmlns:a16="http://schemas.microsoft.com/office/drawing/2014/main" id="{80A98732-24B8-4338-9438-4622B768CBA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10314" y="3712948"/>
            <a:ext cx="914400" cy="914400"/>
          </a:xfrm>
          <a:prstGeom prst="rect">
            <a:avLst/>
          </a:prstGeom>
        </p:spPr>
      </p:pic>
      <p:pic>
        <p:nvPicPr>
          <p:cNvPr id="38" name="Graphic 37" descr="Bus">
            <a:extLst>
              <a:ext uri="{FF2B5EF4-FFF2-40B4-BE49-F238E27FC236}">
                <a16:creationId xmlns:a16="http://schemas.microsoft.com/office/drawing/2014/main" id="{DEAB9F0C-B330-4EAB-B118-31AC1B27023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78570" y="4868662"/>
            <a:ext cx="1249258" cy="1249258"/>
          </a:xfrm>
          <a:prstGeom prst="rect">
            <a:avLst/>
          </a:prstGeom>
        </p:spPr>
      </p:pic>
      <p:pic>
        <p:nvPicPr>
          <p:cNvPr id="40" name="Graphic 39" descr="Car">
            <a:extLst>
              <a:ext uri="{FF2B5EF4-FFF2-40B4-BE49-F238E27FC236}">
                <a16:creationId xmlns:a16="http://schemas.microsoft.com/office/drawing/2014/main" id="{F162F2B4-CFC1-4BA2-AD24-7BCDE222621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786212" y="2348774"/>
            <a:ext cx="1164758" cy="1164758"/>
          </a:xfrm>
          <a:prstGeom prst="rect">
            <a:avLst/>
          </a:prstGeom>
        </p:spPr>
      </p:pic>
      <p:pic>
        <p:nvPicPr>
          <p:cNvPr id="42" name="Graphic 41" descr="Forest scene">
            <a:extLst>
              <a:ext uri="{FF2B5EF4-FFF2-40B4-BE49-F238E27FC236}">
                <a16:creationId xmlns:a16="http://schemas.microsoft.com/office/drawing/2014/main" id="{028DECB4-CD46-4B1F-AFE4-B9C53F7D4EF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712970" y="3712948"/>
            <a:ext cx="914400" cy="914400"/>
          </a:xfrm>
          <a:prstGeom prst="rect">
            <a:avLst/>
          </a:prstGeom>
        </p:spPr>
      </p:pic>
      <p:pic>
        <p:nvPicPr>
          <p:cNvPr id="48" name="Graphic 47" descr="Drum set">
            <a:extLst>
              <a:ext uri="{FF2B5EF4-FFF2-40B4-BE49-F238E27FC236}">
                <a16:creationId xmlns:a16="http://schemas.microsoft.com/office/drawing/2014/main" id="{3CA68D3C-FC34-401F-BA71-F7EF7E1F850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081942" y="5064699"/>
            <a:ext cx="914400" cy="914400"/>
          </a:xfrm>
          <a:prstGeom prst="rect">
            <a:avLst/>
          </a:prstGeom>
        </p:spPr>
      </p:pic>
      <p:pic>
        <p:nvPicPr>
          <p:cNvPr id="50" name="Graphic 49" descr="Theatre">
            <a:extLst>
              <a:ext uri="{FF2B5EF4-FFF2-40B4-BE49-F238E27FC236}">
                <a16:creationId xmlns:a16="http://schemas.microsoft.com/office/drawing/2014/main" id="{19C61391-F44C-42FF-9F03-593EC2336F0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157241" y="2564185"/>
            <a:ext cx="914400" cy="914400"/>
          </a:xfrm>
          <a:prstGeom prst="rect">
            <a:avLst/>
          </a:prstGeom>
        </p:spPr>
      </p:pic>
      <p:pic>
        <p:nvPicPr>
          <p:cNvPr id="52" name="Graphic 51" descr="Store">
            <a:extLst>
              <a:ext uri="{FF2B5EF4-FFF2-40B4-BE49-F238E27FC236}">
                <a16:creationId xmlns:a16="http://schemas.microsoft.com/office/drawing/2014/main" id="{1F87E67D-3034-492D-94AE-1E3040A882D6}"/>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905214" y="5080487"/>
            <a:ext cx="914400" cy="914400"/>
          </a:xfrm>
          <a:prstGeom prst="rect">
            <a:avLst/>
          </a:prstGeom>
        </p:spPr>
      </p:pic>
      <p:pic>
        <p:nvPicPr>
          <p:cNvPr id="54" name="Picture 53" descr="A picture containing text, vector graphics&#10;&#10;Description automatically generated">
            <a:extLst>
              <a:ext uri="{FF2B5EF4-FFF2-40B4-BE49-F238E27FC236}">
                <a16:creationId xmlns:a16="http://schemas.microsoft.com/office/drawing/2014/main" id="{C0160D75-B3EA-4C39-93F7-2D221378647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294648" y="1677415"/>
            <a:ext cx="531965" cy="628317"/>
          </a:xfrm>
          <a:prstGeom prst="rect">
            <a:avLst/>
          </a:prstGeom>
        </p:spPr>
      </p:pic>
      <p:pic>
        <p:nvPicPr>
          <p:cNvPr id="56" name="Picture 55">
            <a:extLst>
              <a:ext uri="{FF2B5EF4-FFF2-40B4-BE49-F238E27FC236}">
                <a16:creationId xmlns:a16="http://schemas.microsoft.com/office/drawing/2014/main" id="{01E4F1B2-A046-4302-BCF9-010540961CA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692918" y="1526981"/>
            <a:ext cx="565914" cy="758046"/>
          </a:xfrm>
          <a:prstGeom prst="rect">
            <a:avLst/>
          </a:prstGeom>
        </p:spPr>
      </p:pic>
      <p:pic>
        <p:nvPicPr>
          <p:cNvPr id="58" name="Picture 57" descr="A picture containing vector graphics&#10;&#10;Description automatically generated">
            <a:extLst>
              <a:ext uri="{FF2B5EF4-FFF2-40B4-BE49-F238E27FC236}">
                <a16:creationId xmlns:a16="http://schemas.microsoft.com/office/drawing/2014/main" id="{AAD8280C-C9B3-4BAE-8716-3284BEE304B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433484" y="1646918"/>
            <a:ext cx="429953" cy="638109"/>
          </a:xfrm>
          <a:prstGeom prst="rect">
            <a:avLst/>
          </a:prstGeom>
        </p:spPr>
      </p:pic>
      <p:sp>
        <p:nvSpPr>
          <p:cNvPr id="60" name="TextBox 59">
            <a:extLst>
              <a:ext uri="{FF2B5EF4-FFF2-40B4-BE49-F238E27FC236}">
                <a16:creationId xmlns:a16="http://schemas.microsoft.com/office/drawing/2014/main" id="{ABC1B5F6-6FD6-40EC-A1CC-625CBE2D9ED1}"/>
              </a:ext>
            </a:extLst>
          </p:cNvPr>
          <p:cNvSpPr txBox="1"/>
          <p:nvPr/>
        </p:nvSpPr>
        <p:spPr>
          <a:xfrm>
            <a:off x="6868872" y="4978742"/>
            <a:ext cx="1346086" cy="1061276"/>
          </a:xfrm>
          <a:prstGeom prst="rect">
            <a:avLst/>
          </a:prstGeom>
          <a:solidFill>
            <a:srgbClr val="FFFF00">
              <a:alpha val="26000"/>
            </a:srgbClr>
          </a:solidFill>
        </p:spPr>
        <p:txBody>
          <a:bodyPr wrap="square" rtlCol="0">
            <a:spAutoFit/>
          </a:bodyPr>
          <a:lstStyle/>
          <a:p>
            <a:pPr algn="l"/>
            <a:endParaRPr lang="en-GB" sz="2400" dirty="0">
              <a:solidFill>
                <a:schemeClr val="accent5">
                  <a:lumMod val="50000"/>
                </a:schemeClr>
              </a:solidFill>
            </a:endParaRPr>
          </a:p>
        </p:txBody>
      </p:sp>
      <p:sp>
        <p:nvSpPr>
          <p:cNvPr id="61" name="TextBox 60">
            <a:extLst>
              <a:ext uri="{FF2B5EF4-FFF2-40B4-BE49-F238E27FC236}">
                <a16:creationId xmlns:a16="http://schemas.microsoft.com/office/drawing/2014/main" id="{26692B18-0C95-4972-8D99-5F762F6281DC}"/>
              </a:ext>
            </a:extLst>
          </p:cNvPr>
          <p:cNvSpPr txBox="1"/>
          <p:nvPr/>
        </p:nvSpPr>
        <p:spPr>
          <a:xfrm>
            <a:off x="10581777" y="4975173"/>
            <a:ext cx="1346086" cy="1061276"/>
          </a:xfrm>
          <a:prstGeom prst="rect">
            <a:avLst/>
          </a:prstGeom>
          <a:solidFill>
            <a:srgbClr val="FFFF00">
              <a:alpha val="26000"/>
            </a:srgbClr>
          </a:solidFill>
        </p:spPr>
        <p:txBody>
          <a:bodyPr wrap="square" rtlCol="0">
            <a:spAutoFit/>
          </a:bodyPr>
          <a:lstStyle/>
          <a:p>
            <a:pPr algn="l"/>
            <a:endParaRPr lang="en-GB" sz="2400" dirty="0">
              <a:solidFill>
                <a:schemeClr val="accent5">
                  <a:lumMod val="50000"/>
                </a:schemeClr>
              </a:solidFill>
            </a:endParaRPr>
          </a:p>
        </p:txBody>
      </p:sp>
      <p:sp>
        <p:nvSpPr>
          <p:cNvPr id="62" name="TextBox 61">
            <a:extLst>
              <a:ext uri="{FF2B5EF4-FFF2-40B4-BE49-F238E27FC236}">
                <a16:creationId xmlns:a16="http://schemas.microsoft.com/office/drawing/2014/main" id="{213B0E88-5BFC-4305-B35C-4EF34762D6E2}"/>
              </a:ext>
            </a:extLst>
          </p:cNvPr>
          <p:cNvSpPr txBox="1"/>
          <p:nvPr/>
        </p:nvSpPr>
        <p:spPr>
          <a:xfrm>
            <a:off x="6883120" y="3735280"/>
            <a:ext cx="1346086" cy="1061276"/>
          </a:xfrm>
          <a:prstGeom prst="rect">
            <a:avLst/>
          </a:prstGeom>
          <a:solidFill>
            <a:srgbClr val="FFFF00">
              <a:alpha val="26000"/>
            </a:srgbClr>
          </a:solidFill>
        </p:spPr>
        <p:txBody>
          <a:bodyPr wrap="square" rtlCol="0">
            <a:spAutoFit/>
          </a:bodyPr>
          <a:lstStyle/>
          <a:p>
            <a:pPr algn="l"/>
            <a:endParaRPr lang="en-GB" sz="2400" dirty="0">
              <a:solidFill>
                <a:schemeClr val="accent5">
                  <a:lumMod val="50000"/>
                </a:schemeClr>
              </a:solidFill>
            </a:endParaRPr>
          </a:p>
        </p:txBody>
      </p:sp>
      <p:sp>
        <p:nvSpPr>
          <p:cNvPr id="63" name="TextBox 62">
            <a:extLst>
              <a:ext uri="{FF2B5EF4-FFF2-40B4-BE49-F238E27FC236}">
                <a16:creationId xmlns:a16="http://schemas.microsoft.com/office/drawing/2014/main" id="{D681B2FD-52BA-487C-BAFB-3D56C6EA65E3}"/>
              </a:ext>
            </a:extLst>
          </p:cNvPr>
          <p:cNvSpPr txBox="1"/>
          <p:nvPr/>
        </p:nvSpPr>
        <p:spPr>
          <a:xfrm>
            <a:off x="8689371" y="3699471"/>
            <a:ext cx="1346086" cy="1061276"/>
          </a:xfrm>
          <a:prstGeom prst="rect">
            <a:avLst/>
          </a:prstGeom>
          <a:solidFill>
            <a:srgbClr val="FFFF00">
              <a:alpha val="26000"/>
            </a:srgbClr>
          </a:solidFill>
        </p:spPr>
        <p:txBody>
          <a:bodyPr wrap="square" rtlCol="0">
            <a:spAutoFit/>
          </a:bodyPr>
          <a:lstStyle/>
          <a:p>
            <a:pPr algn="l"/>
            <a:endParaRPr lang="en-GB" sz="2400" dirty="0">
              <a:solidFill>
                <a:schemeClr val="accent5">
                  <a:lumMod val="50000"/>
                </a:schemeClr>
              </a:solidFill>
            </a:endParaRPr>
          </a:p>
        </p:txBody>
      </p:sp>
      <p:sp>
        <p:nvSpPr>
          <p:cNvPr id="64" name="TextBox 63">
            <a:extLst>
              <a:ext uri="{FF2B5EF4-FFF2-40B4-BE49-F238E27FC236}">
                <a16:creationId xmlns:a16="http://schemas.microsoft.com/office/drawing/2014/main" id="{3CD0731B-B6A1-40D5-93E5-990834B5D692}"/>
              </a:ext>
            </a:extLst>
          </p:cNvPr>
          <p:cNvSpPr txBox="1"/>
          <p:nvPr/>
        </p:nvSpPr>
        <p:spPr>
          <a:xfrm>
            <a:off x="10581777" y="2460925"/>
            <a:ext cx="1346086" cy="1061276"/>
          </a:xfrm>
          <a:prstGeom prst="rect">
            <a:avLst/>
          </a:prstGeom>
          <a:solidFill>
            <a:srgbClr val="FFFF00">
              <a:alpha val="26000"/>
            </a:srgbClr>
          </a:solidFill>
        </p:spPr>
        <p:txBody>
          <a:bodyPr wrap="square" rtlCol="0">
            <a:spAutoFit/>
          </a:bodyPr>
          <a:lstStyle/>
          <a:p>
            <a:pPr algn="l"/>
            <a:endParaRPr lang="en-GB" sz="2400" dirty="0">
              <a:solidFill>
                <a:schemeClr val="accent5">
                  <a:lumMod val="50000"/>
                </a:schemeClr>
              </a:solidFill>
            </a:endParaRPr>
          </a:p>
        </p:txBody>
      </p:sp>
      <p:sp>
        <p:nvSpPr>
          <p:cNvPr id="65" name="TextBox 64">
            <a:extLst>
              <a:ext uri="{FF2B5EF4-FFF2-40B4-BE49-F238E27FC236}">
                <a16:creationId xmlns:a16="http://schemas.microsoft.com/office/drawing/2014/main" id="{F77589C6-9BAD-4889-9406-D8B75988D278}"/>
              </a:ext>
            </a:extLst>
          </p:cNvPr>
          <p:cNvSpPr txBox="1"/>
          <p:nvPr/>
        </p:nvSpPr>
        <p:spPr>
          <a:xfrm>
            <a:off x="6883120" y="2480200"/>
            <a:ext cx="1346086" cy="1061276"/>
          </a:xfrm>
          <a:prstGeom prst="rect">
            <a:avLst/>
          </a:prstGeom>
          <a:solidFill>
            <a:srgbClr val="FFFF00">
              <a:alpha val="26000"/>
            </a:srgbClr>
          </a:solidFill>
        </p:spPr>
        <p:txBody>
          <a:bodyPr wrap="square" rtlCol="0">
            <a:spAutoFit/>
          </a:bodyPr>
          <a:lstStyle/>
          <a:p>
            <a:pPr algn="l"/>
            <a:endParaRPr lang="en-GB" sz="2400" dirty="0">
              <a:solidFill>
                <a:schemeClr val="accent5">
                  <a:lumMod val="50000"/>
                </a:schemeClr>
              </a:solidFill>
            </a:endParaRPr>
          </a:p>
        </p:txBody>
      </p:sp>
      <p:sp>
        <p:nvSpPr>
          <p:cNvPr id="66" name="TextBox 65">
            <a:extLst>
              <a:ext uri="{FF2B5EF4-FFF2-40B4-BE49-F238E27FC236}">
                <a16:creationId xmlns:a16="http://schemas.microsoft.com/office/drawing/2014/main" id="{4AC4D5C6-31C1-48FF-A3C8-CEA32EB74CE3}"/>
              </a:ext>
            </a:extLst>
          </p:cNvPr>
          <p:cNvSpPr txBox="1"/>
          <p:nvPr/>
        </p:nvSpPr>
        <p:spPr>
          <a:xfrm>
            <a:off x="10630156" y="3699471"/>
            <a:ext cx="1346086" cy="1061276"/>
          </a:xfrm>
          <a:prstGeom prst="rect">
            <a:avLst/>
          </a:prstGeom>
          <a:solidFill>
            <a:srgbClr val="FFFF00">
              <a:alpha val="26000"/>
            </a:srgbClr>
          </a:solidFill>
        </p:spPr>
        <p:txBody>
          <a:bodyPr wrap="square" rtlCol="0">
            <a:spAutoFit/>
          </a:bodyPr>
          <a:lstStyle/>
          <a:p>
            <a:pPr algn="l"/>
            <a:endParaRPr lang="en-GB" sz="2400" dirty="0">
              <a:solidFill>
                <a:schemeClr val="accent5">
                  <a:lumMod val="50000"/>
                </a:schemeClr>
              </a:solidFill>
            </a:endParaRPr>
          </a:p>
        </p:txBody>
      </p:sp>
      <p:sp>
        <p:nvSpPr>
          <p:cNvPr id="67" name="TextBox 66">
            <a:extLst>
              <a:ext uri="{FF2B5EF4-FFF2-40B4-BE49-F238E27FC236}">
                <a16:creationId xmlns:a16="http://schemas.microsoft.com/office/drawing/2014/main" id="{B00FE820-3B05-4021-AB13-AB63C8EFC563}"/>
              </a:ext>
            </a:extLst>
          </p:cNvPr>
          <p:cNvSpPr txBox="1"/>
          <p:nvPr/>
        </p:nvSpPr>
        <p:spPr>
          <a:xfrm>
            <a:off x="8669258" y="2397349"/>
            <a:ext cx="1346086" cy="1061276"/>
          </a:xfrm>
          <a:prstGeom prst="rect">
            <a:avLst/>
          </a:prstGeom>
          <a:solidFill>
            <a:srgbClr val="FFFF00">
              <a:alpha val="26000"/>
            </a:srgbClr>
          </a:solidFill>
        </p:spPr>
        <p:txBody>
          <a:bodyPr wrap="square" rtlCol="0">
            <a:spAutoFit/>
          </a:bodyPr>
          <a:lstStyle/>
          <a:p>
            <a:pPr algn="l"/>
            <a:endParaRPr lang="en-GB" sz="2400" dirty="0">
              <a:solidFill>
                <a:schemeClr val="accent5">
                  <a:lumMod val="50000"/>
                </a:schemeClr>
              </a:solidFill>
            </a:endParaRPr>
          </a:p>
        </p:txBody>
      </p:sp>
      <p:sp>
        <p:nvSpPr>
          <p:cNvPr id="69" name="TextBox 68">
            <a:extLst>
              <a:ext uri="{FF2B5EF4-FFF2-40B4-BE49-F238E27FC236}">
                <a16:creationId xmlns:a16="http://schemas.microsoft.com/office/drawing/2014/main" id="{EA36BC72-3A47-4E6B-8153-C2A7ED4D48E4}"/>
              </a:ext>
            </a:extLst>
          </p:cNvPr>
          <p:cNvSpPr txBox="1"/>
          <p:nvPr/>
        </p:nvSpPr>
        <p:spPr>
          <a:xfrm>
            <a:off x="8736775" y="4487747"/>
            <a:ext cx="1346086" cy="338554"/>
          </a:xfrm>
          <a:prstGeom prst="rect">
            <a:avLst/>
          </a:prstGeom>
          <a:noFill/>
        </p:spPr>
        <p:txBody>
          <a:bodyPr wrap="square" rtlCol="0">
            <a:spAutoFit/>
          </a:bodyPr>
          <a:lstStyle/>
          <a:p>
            <a:pPr algn="l"/>
            <a:r>
              <a:rPr lang="en-GB" sz="1600" dirty="0">
                <a:solidFill>
                  <a:schemeClr val="accent5">
                    <a:lumMod val="50000"/>
                  </a:schemeClr>
                </a:solidFill>
              </a:rPr>
              <a:t>[Basketball]</a:t>
            </a:r>
          </a:p>
        </p:txBody>
      </p:sp>
    </p:spTree>
    <p:extLst>
      <p:ext uri="{BB962C8B-B14F-4D97-AF65-F5344CB8AC3E}">
        <p14:creationId xmlns:p14="http://schemas.microsoft.com/office/powerpoint/2010/main" val="116340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556502" cy="869950"/>
          </a:xfrm>
          <a:prstGeom prst="rect">
            <a:avLst/>
          </a:prstGeom>
        </p:spPr>
      </p:pic>
      <p:sp>
        <p:nvSpPr>
          <p:cNvPr id="4" name="Title 3"/>
          <p:cNvSpPr>
            <a:spLocks noGrp="1"/>
          </p:cNvSpPr>
          <p:nvPr>
            <p:ph type="title"/>
          </p:nvPr>
        </p:nvSpPr>
        <p:spPr>
          <a:xfrm>
            <a:off x="0" y="294041"/>
            <a:ext cx="5791200" cy="707849"/>
          </a:xfrm>
        </p:spPr>
        <p:txBody>
          <a:bodyPr>
            <a:normAutofit/>
          </a:bodyPr>
          <a:lstStyle/>
          <a:p>
            <a:r>
              <a:rPr lang="en-GB" sz="3600" b="1" dirty="0">
                <a:solidFill>
                  <a:schemeClr val="bg1"/>
                </a:solidFill>
              </a:rPr>
              <a:t>Futuristic present</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77219" y="1219619"/>
            <a:ext cx="113117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 that you can also use the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present tense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talk about the future:</a:t>
            </a:r>
          </a:p>
        </p:txBody>
      </p:sp>
      <p:sp>
        <p:nvSpPr>
          <p:cNvPr id="17" name="TextBox 16">
            <a:extLst>
              <a:ext uri="{FF2B5EF4-FFF2-40B4-BE49-F238E27FC236}">
                <a16:creationId xmlns:a16="http://schemas.microsoft.com/office/drawing/2014/main" id="{2C2715A7-0E1A-1D4E-A6A1-E0976C688D69}"/>
              </a:ext>
            </a:extLst>
          </p:cNvPr>
          <p:cNvSpPr txBox="1"/>
          <p:nvPr/>
        </p:nvSpPr>
        <p:spPr>
          <a:xfrm>
            <a:off x="177220" y="2964312"/>
            <a:ext cx="117801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764"/>
                </a:solidFill>
                <a:effectLst/>
                <a:uLnTx/>
                <a:uFillTx/>
                <a:latin typeface="Century Gothic" panose="020F0302020204030204"/>
                <a:ea typeface="+mn-ea"/>
                <a:cs typeface="+mn-cs"/>
              </a:rPr>
              <a:t>Use </a:t>
            </a:r>
            <a:r>
              <a:rPr kumimoji="0" lang="en-GB" sz="2000" b="0" i="1" u="sng" strike="noStrike" kern="1200" cap="none" spc="0" normalizeH="0" baseline="0" noProof="0" dirty="0">
                <a:ln>
                  <a:noFill/>
                </a:ln>
                <a:solidFill>
                  <a:srgbClr val="203764"/>
                </a:solidFill>
                <a:effectLst/>
                <a:uLnTx/>
                <a:uFillTx/>
                <a:latin typeface="Century Gothic" panose="020F0302020204030204"/>
                <a:ea typeface="+mn-ea"/>
                <a:cs typeface="+mn-cs"/>
              </a:rPr>
              <a:t>either</a:t>
            </a:r>
            <a:r>
              <a:rPr kumimoji="0" lang="en-GB" sz="2000" b="0" i="0" u="none" strike="noStrike" kern="1200" cap="none" spc="0" normalizeH="0" baseline="0" noProof="0" dirty="0">
                <a:ln>
                  <a:noFill/>
                </a:ln>
                <a:solidFill>
                  <a:srgbClr val="203764"/>
                </a:solidFill>
                <a:effectLst/>
                <a:uLnTx/>
                <a:uFillTx/>
                <a:latin typeface="Century Gothic" panose="020F0302020204030204"/>
                <a:ea typeface="+mn-ea"/>
                <a:cs typeface="+mn-cs"/>
              </a:rPr>
              <a:t> the</a:t>
            </a:r>
            <a:r>
              <a:rPr kumimoji="0" lang="en-GB" sz="2000" b="0" i="0" u="none" strike="noStrike" kern="1200" cap="none" spc="0" normalizeH="0" noProof="0" dirty="0">
                <a:ln>
                  <a:noFill/>
                </a:ln>
                <a:solidFill>
                  <a:srgbClr val="203764"/>
                </a:solidFill>
                <a:effectLst/>
                <a:uLnTx/>
                <a:uFillTx/>
                <a:latin typeface="Century Gothic" panose="020F0302020204030204"/>
                <a:ea typeface="+mn-ea"/>
                <a:cs typeface="+mn-cs"/>
              </a:rPr>
              <a:t> </a:t>
            </a:r>
            <a:r>
              <a:rPr kumimoji="0" lang="en-GB" sz="2000" b="1" i="0" u="none" strike="noStrike" kern="1200" cap="none" spc="0" normalizeH="0" noProof="0" dirty="0">
                <a:ln>
                  <a:noFill/>
                </a:ln>
                <a:solidFill>
                  <a:srgbClr val="203764"/>
                </a:solidFill>
                <a:effectLst/>
                <a:uLnTx/>
                <a:uFillTx/>
                <a:latin typeface="Century Gothic" panose="020F0302020204030204"/>
                <a:ea typeface="+mn-ea"/>
                <a:cs typeface="+mn-cs"/>
              </a:rPr>
              <a:t>present + time adverb </a:t>
            </a:r>
            <a:r>
              <a:rPr kumimoji="0" lang="en-GB" sz="2000" b="0" i="1" u="sng" strike="noStrike" kern="1200" cap="none" spc="0" normalizeH="0" noProof="0" dirty="0">
                <a:ln>
                  <a:noFill/>
                </a:ln>
                <a:solidFill>
                  <a:srgbClr val="203764"/>
                </a:solidFill>
                <a:effectLst/>
                <a:uLnTx/>
                <a:uFillTx/>
                <a:latin typeface="Century Gothic" panose="020F0302020204030204"/>
                <a:ea typeface="+mn-ea"/>
                <a:cs typeface="+mn-cs"/>
              </a:rPr>
              <a:t>or</a:t>
            </a:r>
            <a:r>
              <a:rPr kumimoji="0" lang="en-GB" sz="2000" b="0" i="0" u="none" strike="noStrike" kern="1200" cap="none" spc="0" normalizeH="0" noProof="0" dirty="0">
                <a:ln>
                  <a:noFill/>
                </a:ln>
                <a:solidFill>
                  <a:srgbClr val="203764"/>
                </a:solidFill>
                <a:effectLst/>
                <a:uLnTx/>
                <a:uFillTx/>
                <a:latin typeface="Century Gothic" panose="020F0302020204030204"/>
                <a:ea typeface="+mn-ea"/>
                <a:cs typeface="+mn-cs"/>
              </a:rPr>
              <a:t> the </a:t>
            </a:r>
            <a:r>
              <a:rPr kumimoji="0" lang="en-GB" sz="2000" b="1" i="0" u="none" strike="noStrike" kern="1200" cap="none" spc="0" normalizeH="0" noProof="0" dirty="0">
                <a:ln>
                  <a:noFill/>
                </a:ln>
                <a:solidFill>
                  <a:srgbClr val="203764"/>
                </a:solidFill>
                <a:effectLst/>
                <a:uLnTx/>
                <a:uFillTx/>
                <a:latin typeface="Century Gothic" panose="020F0302020204030204"/>
                <a:ea typeface="+mn-ea"/>
                <a:cs typeface="+mn-cs"/>
              </a:rPr>
              <a:t>future tense </a:t>
            </a:r>
            <a:r>
              <a:rPr kumimoji="0" lang="en-GB" sz="2000" b="0" i="0" u="none" strike="noStrike" kern="1200" cap="none" spc="0" normalizeH="0" noProof="0" dirty="0">
                <a:ln>
                  <a:noFill/>
                </a:ln>
                <a:solidFill>
                  <a:srgbClr val="203764"/>
                </a:solidFill>
                <a:effectLst/>
                <a:uLnTx/>
                <a:uFillTx/>
                <a:latin typeface="Century Gothic" panose="020F0302020204030204"/>
                <a:ea typeface="+mn-ea"/>
                <a:cs typeface="+mn-cs"/>
              </a:rPr>
              <a:t>to talk about future plans. </a:t>
            </a:r>
            <a:endParaRPr kumimoji="0" lang="en-US" sz="2000" b="0" i="0"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F030CCC2-02E0-F642-85FA-6202E8065299}"/>
              </a:ext>
            </a:extLst>
          </p:cNvPr>
          <p:cNvSpPr txBox="1"/>
          <p:nvPr/>
        </p:nvSpPr>
        <p:spPr>
          <a:xfrm>
            <a:off x="179999" y="1700725"/>
            <a:ext cx="4748462"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Nächste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sehe</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ich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einen</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Film.</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F1AD1D4D-0207-7C4A-8FAE-8E53161338F2}"/>
              </a:ext>
            </a:extLst>
          </p:cNvPr>
          <p:cNvSpPr txBox="1"/>
          <p:nvPr/>
        </p:nvSpPr>
        <p:spPr>
          <a:xfrm>
            <a:off x="6695853" y="1660587"/>
            <a:ext cx="36487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Next</a:t>
            </a:r>
            <a:r>
              <a:rPr kumimoji="0" lang="en-US" sz="20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week </a:t>
            </a:r>
            <a:r>
              <a:rPr kumimoji="0" lang="en-US" sz="20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I’m</a:t>
            </a:r>
            <a:r>
              <a:rPr kumimoji="0" lang="en-US" sz="20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seeing</a:t>
            </a:r>
            <a:r>
              <a:rPr kumimoji="0" lang="en-US" sz="20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 film.</a:t>
            </a:r>
            <a:endPar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2311F5DD-0E70-2442-A44F-E35D1DB88227}"/>
              </a:ext>
            </a:extLst>
          </p:cNvPr>
          <p:cNvSpPr txBox="1"/>
          <p:nvPr/>
        </p:nvSpPr>
        <p:spPr>
          <a:xfrm>
            <a:off x="192904" y="2409563"/>
            <a:ext cx="5711820" cy="461665"/>
          </a:xfrm>
          <a:prstGeom prst="rect">
            <a:avLst/>
          </a:prstGeom>
          <a:solidFill>
            <a:schemeClr val="accent4">
              <a:lumMod val="20000"/>
              <a:lumOff val="80000"/>
            </a:schemeClr>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203764"/>
                </a:solidFill>
                <a:effectLst/>
                <a:uLnTx/>
                <a:uFillTx/>
                <a:latin typeface="Century Gothic" panose="020F0302020204030204"/>
                <a:ea typeface="+mn-ea"/>
                <a:cs typeface="+mn-cs"/>
              </a:rPr>
              <a:t>Nächste</a:t>
            </a:r>
            <a:r>
              <a:rPr kumimoji="0" lang="en-GB" sz="2000" b="0" i="0"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203764"/>
                </a:solidFill>
                <a:effectLst/>
                <a:uLnTx/>
                <a:uFillTx/>
                <a:latin typeface="Century Gothic" panose="020F0302020204030204"/>
                <a:ea typeface="+mn-ea"/>
                <a:cs typeface="+mn-cs"/>
              </a:rPr>
              <a:t>Woche</a:t>
            </a:r>
            <a:r>
              <a:rPr kumimoji="0" lang="en-GB" sz="2000" b="0" i="0"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203764"/>
                </a:solidFill>
                <a:effectLst/>
                <a:uLnTx/>
                <a:uFillTx/>
                <a:latin typeface="Century Gothic" panose="020F0302020204030204"/>
                <a:ea typeface="+mn-ea"/>
                <a:cs typeface="+mn-cs"/>
              </a:rPr>
              <a:t>werde</a:t>
            </a:r>
            <a:r>
              <a:rPr kumimoji="0" lang="en-GB" sz="2000" b="0" i="0" u="none" strike="noStrike" kern="1200" cap="none" spc="0" normalizeH="0" baseline="0" noProof="0" dirty="0">
                <a:ln>
                  <a:noFill/>
                </a:ln>
                <a:solidFill>
                  <a:srgbClr val="203764"/>
                </a:solidFill>
                <a:effectLst/>
                <a:uLnTx/>
                <a:uFillTx/>
                <a:latin typeface="Century Gothic" panose="020F0302020204030204"/>
                <a:ea typeface="+mn-ea"/>
                <a:cs typeface="+mn-cs"/>
              </a:rPr>
              <a:t> ich </a:t>
            </a:r>
            <a:r>
              <a:rPr kumimoji="0" lang="en-GB" sz="2000" b="0" i="0" u="none" strike="noStrike" kern="1200" cap="none" spc="0" normalizeH="0" baseline="0" noProof="0" dirty="0" err="1">
                <a:ln>
                  <a:noFill/>
                </a:ln>
                <a:solidFill>
                  <a:srgbClr val="203764"/>
                </a:solidFill>
                <a:effectLst/>
                <a:uLnTx/>
                <a:uFillTx/>
                <a:latin typeface="Century Gothic" panose="020F0302020204030204"/>
                <a:ea typeface="+mn-ea"/>
                <a:cs typeface="+mn-cs"/>
              </a:rPr>
              <a:t>einen</a:t>
            </a:r>
            <a:r>
              <a:rPr kumimoji="0" lang="en-GB" sz="2000" b="0" i="0" u="none" strike="noStrike" kern="1200" cap="none" spc="0" normalizeH="0" baseline="0" noProof="0" dirty="0">
                <a:ln>
                  <a:noFill/>
                </a:ln>
                <a:solidFill>
                  <a:srgbClr val="203764"/>
                </a:solidFill>
                <a:effectLst/>
                <a:uLnTx/>
                <a:uFillTx/>
                <a:latin typeface="Century Gothic" panose="020F0302020204030204"/>
                <a:ea typeface="+mn-ea"/>
                <a:cs typeface="+mn-cs"/>
              </a:rPr>
              <a:t> Film </a:t>
            </a:r>
            <a:r>
              <a:rPr kumimoji="0" lang="en-GB" sz="2000" b="1" i="0" u="none" strike="noStrike" kern="1200" cap="none" spc="0" normalizeH="0" baseline="0" noProof="0" dirty="0" err="1">
                <a:ln>
                  <a:noFill/>
                </a:ln>
                <a:solidFill>
                  <a:srgbClr val="203764"/>
                </a:solidFill>
                <a:effectLst/>
                <a:uLnTx/>
                <a:uFillTx/>
                <a:latin typeface="Century Gothic" panose="020F0302020204030204"/>
                <a:ea typeface="+mn-ea"/>
                <a:cs typeface="+mn-cs"/>
              </a:rPr>
              <a:t>sehen</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DF5E3027-0153-9F40-9AD2-80F9D853F4E4}"/>
              </a:ext>
            </a:extLst>
          </p:cNvPr>
          <p:cNvSpPr txBox="1"/>
          <p:nvPr/>
        </p:nvSpPr>
        <p:spPr>
          <a:xfrm>
            <a:off x="6695853" y="2376461"/>
            <a:ext cx="518282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203764"/>
                </a:solidFill>
                <a:effectLst/>
                <a:uLnTx/>
                <a:uFillTx/>
                <a:latin typeface="Century Gothic" panose="020F0302020204030204"/>
                <a:ea typeface="+mn-ea"/>
                <a:cs typeface="+mn-cs"/>
              </a:rPr>
              <a:t>Next week </a:t>
            </a:r>
            <a:r>
              <a:rPr kumimoji="0" lang="en-GB" sz="2000" b="1" i="1" u="none" strike="noStrike" kern="1200" cap="none" spc="0" normalizeH="0" baseline="0" noProof="0" dirty="0">
                <a:ln>
                  <a:noFill/>
                </a:ln>
                <a:solidFill>
                  <a:srgbClr val="203764"/>
                </a:solidFill>
                <a:effectLst/>
                <a:uLnTx/>
                <a:uFillTx/>
                <a:latin typeface="Century Gothic" panose="020F0302020204030204"/>
                <a:ea typeface="+mn-ea"/>
                <a:cs typeface="+mn-cs"/>
              </a:rPr>
              <a:t>I</a:t>
            </a:r>
            <a:r>
              <a:rPr kumimoji="0" lang="en-GB" sz="2000" b="0" i="1"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000" b="1" i="1" u="none" strike="noStrike" kern="1200" cap="none" spc="0" normalizeH="0" baseline="0" noProof="0" dirty="0">
                <a:ln>
                  <a:noFill/>
                </a:ln>
                <a:solidFill>
                  <a:srgbClr val="203764"/>
                </a:solidFill>
                <a:effectLst/>
                <a:uLnTx/>
                <a:uFillTx/>
                <a:latin typeface="Century Gothic" panose="020F0302020204030204"/>
                <a:ea typeface="+mn-ea"/>
                <a:cs typeface="+mn-cs"/>
              </a:rPr>
              <a:t>will</a:t>
            </a:r>
            <a:r>
              <a:rPr kumimoji="0" lang="en-GB" sz="2000" b="0" i="1" u="none" strike="noStrike" kern="1200" cap="none" spc="0" normalizeH="0" baseline="0" noProof="0" dirty="0">
                <a:ln>
                  <a:noFill/>
                </a:ln>
                <a:solidFill>
                  <a:srgbClr val="203764"/>
                </a:solidFill>
                <a:effectLst/>
                <a:uLnTx/>
                <a:uFillTx/>
                <a:latin typeface="Century Gothic" panose="020F0302020204030204"/>
                <a:ea typeface="+mn-ea"/>
                <a:cs typeface="+mn-cs"/>
              </a:rPr>
              <a:t> / </a:t>
            </a:r>
            <a:r>
              <a:rPr kumimoji="0" lang="en-GB" sz="2000" b="1" i="1" u="none" strike="noStrike" kern="1200" cap="none" spc="0" normalizeH="0" baseline="0" noProof="0" dirty="0">
                <a:ln>
                  <a:noFill/>
                </a:ln>
                <a:solidFill>
                  <a:srgbClr val="203764"/>
                </a:solidFill>
                <a:effectLst/>
                <a:uLnTx/>
                <a:uFillTx/>
                <a:latin typeface="Century Gothic" panose="020F0302020204030204"/>
                <a:ea typeface="+mn-ea"/>
                <a:cs typeface="+mn-cs"/>
              </a:rPr>
              <a:t>am going to see </a:t>
            </a:r>
            <a:r>
              <a:rPr kumimoji="0" lang="en-GB" sz="2000" b="0" i="1" u="none" strike="noStrike" kern="1200" cap="none" spc="0" normalizeH="0" baseline="0" noProof="0" dirty="0">
                <a:ln>
                  <a:noFill/>
                </a:ln>
                <a:solidFill>
                  <a:srgbClr val="203764"/>
                </a:solidFill>
                <a:effectLst/>
                <a:uLnTx/>
                <a:uFillTx/>
                <a:latin typeface="Century Gothic" panose="020F0302020204030204"/>
                <a:ea typeface="+mn-ea"/>
                <a:cs typeface="+mn-cs"/>
              </a:rPr>
              <a:t>a film.</a:t>
            </a:r>
            <a:endParaRPr kumimoji="0" lang="en-US" sz="2400" b="0" i="1"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pic>
        <p:nvPicPr>
          <p:cNvPr id="9" name="Graphic 8" descr="Clapper board">
            <a:extLst>
              <a:ext uri="{FF2B5EF4-FFF2-40B4-BE49-F238E27FC236}">
                <a16:creationId xmlns:a16="http://schemas.microsoft.com/office/drawing/2014/main" id="{BEBA0140-058F-4BFA-B58A-B393C93305F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78806" y="1542427"/>
            <a:ext cx="727666" cy="727666"/>
          </a:xfrm>
          <a:prstGeom prst="rect">
            <a:avLst/>
          </a:prstGeom>
        </p:spPr>
      </p:pic>
      <p:sp>
        <p:nvSpPr>
          <p:cNvPr id="31" name="TextBox 30">
            <a:extLst>
              <a:ext uri="{FF2B5EF4-FFF2-40B4-BE49-F238E27FC236}">
                <a16:creationId xmlns:a16="http://schemas.microsoft.com/office/drawing/2014/main" id="{EC16BED3-CE5D-4024-B664-9E33DE99FA95}"/>
              </a:ext>
            </a:extLst>
          </p:cNvPr>
          <p:cNvSpPr txBox="1"/>
          <p:nvPr/>
        </p:nvSpPr>
        <p:spPr>
          <a:xfrm>
            <a:off x="177219" y="4987520"/>
            <a:ext cx="3440365" cy="400110"/>
          </a:xfrm>
          <a:prstGeom prst="rect">
            <a:avLst/>
          </a:prstGeom>
          <a:solidFill>
            <a:schemeClr val="accent4">
              <a:lumMod val="20000"/>
              <a:lumOff val="80000"/>
            </a:schemeClr>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203764"/>
                </a:solidFill>
                <a:effectLst/>
                <a:uLnTx/>
                <a:uFillTx/>
                <a:latin typeface="Century Gothic" panose="020F0302020204030204"/>
                <a:ea typeface="+mn-ea"/>
                <a:cs typeface="+mn-cs"/>
              </a:rPr>
              <a:t>Wirst</a:t>
            </a:r>
            <a:r>
              <a:rPr kumimoji="0" lang="en-US" sz="2000" b="0" i="0" u="none" strike="noStrike" kern="1200" cap="none" spc="0" normalizeH="0" baseline="0" noProof="0" dirty="0">
                <a:ln>
                  <a:noFill/>
                </a:ln>
                <a:solidFill>
                  <a:srgbClr val="203764"/>
                </a:solidFill>
                <a:effectLst/>
                <a:uLnTx/>
                <a:uFillTx/>
                <a:latin typeface="Century Gothic" panose="020F0302020204030204"/>
                <a:ea typeface="+mn-ea"/>
                <a:cs typeface="+mn-cs"/>
              </a:rPr>
              <a:t> du morgen </a:t>
            </a:r>
            <a:r>
              <a:rPr kumimoji="0" lang="en-US" sz="2000" b="0" i="0" u="none" strike="noStrike" kern="1200" cap="none" spc="0" normalizeH="0" baseline="0" noProof="0" dirty="0" err="1">
                <a:ln>
                  <a:noFill/>
                </a:ln>
                <a:solidFill>
                  <a:srgbClr val="203764"/>
                </a:solidFill>
                <a:effectLst/>
                <a:uLnTx/>
                <a:uFillTx/>
                <a:latin typeface="Century Gothic" panose="020F0302020204030204"/>
                <a:ea typeface="+mn-ea"/>
                <a:cs typeface="+mn-cs"/>
              </a:rPr>
              <a:t>kochen</a:t>
            </a:r>
            <a:r>
              <a:rPr kumimoji="0" lang="en-US" sz="2000" b="0" i="0" u="none" strike="noStrike" kern="1200" cap="none" spc="0" normalizeH="0" baseline="0" noProof="0" dirty="0">
                <a:ln>
                  <a:noFill/>
                </a:ln>
                <a:solidFill>
                  <a:srgbClr val="203764"/>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203764"/>
                </a:solidFill>
                <a:effectLst/>
                <a:uLnTx/>
                <a:uFillTx/>
                <a:latin typeface="Century Gothic" panose="020F0302020204030204"/>
                <a:ea typeface="+mn-ea"/>
                <a:cs typeface="+mn-cs"/>
              </a:rPr>
              <a:t> </a:t>
            </a:r>
            <a:endParaRPr kumimoji="0" lang="en-US" sz="2000" b="0" i="0"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484850C7-7BBB-4692-A4CE-9957E99CBF77}"/>
              </a:ext>
            </a:extLst>
          </p:cNvPr>
          <p:cNvSpPr txBox="1"/>
          <p:nvPr/>
        </p:nvSpPr>
        <p:spPr>
          <a:xfrm>
            <a:off x="177219" y="5734422"/>
            <a:ext cx="4150495" cy="400110"/>
          </a:xfrm>
          <a:prstGeom prst="rect">
            <a:avLst/>
          </a:prstGeom>
          <a:solidFill>
            <a:schemeClr val="accent4">
              <a:lumMod val="20000"/>
              <a:lumOff val="80000"/>
            </a:schemeClr>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203764"/>
                </a:solidFill>
                <a:effectLst/>
                <a:uLnTx/>
                <a:uFillTx/>
                <a:latin typeface="Century Gothic" panose="020F0302020204030204"/>
                <a:ea typeface="+mn-ea"/>
                <a:cs typeface="+mn-cs"/>
              </a:rPr>
              <a:t>Wann</a:t>
            </a:r>
            <a:r>
              <a:rPr kumimoji="0" lang="en-US" sz="2000" b="0" i="0"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203764"/>
                </a:solidFill>
                <a:effectLst/>
                <a:uLnTx/>
                <a:uFillTx/>
                <a:latin typeface="Century Gothic" panose="020F0302020204030204"/>
                <a:ea typeface="+mn-ea"/>
                <a:cs typeface="+mn-cs"/>
              </a:rPr>
              <a:t>wirst</a:t>
            </a:r>
            <a:r>
              <a:rPr kumimoji="0" lang="en-US" sz="2000" b="0" i="0" u="none" strike="noStrike" kern="1200" cap="none" spc="0" normalizeH="0" baseline="0" noProof="0" dirty="0">
                <a:ln>
                  <a:noFill/>
                </a:ln>
                <a:solidFill>
                  <a:srgbClr val="203764"/>
                </a:solidFill>
                <a:effectLst/>
                <a:uLnTx/>
                <a:uFillTx/>
                <a:latin typeface="Century Gothic" panose="020F0302020204030204"/>
                <a:ea typeface="+mn-ea"/>
                <a:cs typeface="+mn-cs"/>
              </a:rPr>
              <a:t> du morgen </a:t>
            </a:r>
            <a:r>
              <a:rPr kumimoji="0" lang="en-US" sz="2000" b="0" i="0" u="none" strike="noStrike" kern="1200" cap="none" spc="0" normalizeH="0" baseline="0" noProof="0" dirty="0" err="1">
                <a:ln>
                  <a:noFill/>
                </a:ln>
                <a:solidFill>
                  <a:srgbClr val="203764"/>
                </a:solidFill>
                <a:effectLst/>
                <a:uLnTx/>
                <a:uFillTx/>
                <a:latin typeface="Century Gothic" panose="020F0302020204030204"/>
                <a:ea typeface="+mn-ea"/>
                <a:cs typeface="+mn-cs"/>
              </a:rPr>
              <a:t>kochen</a:t>
            </a:r>
            <a:r>
              <a:rPr kumimoji="0" lang="en-US" sz="2000" b="0" i="0" u="none" strike="noStrike" kern="1200" cap="none" spc="0" normalizeH="0" baseline="0" noProof="0" dirty="0">
                <a:ln>
                  <a:noFill/>
                </a:ln>
                <a:solidFill>
                  <a:srgbClr val="203764"/>
                </a:solidFill>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DB998BA7-BCEE-4100-93E7-2E99DEAA3705}"/>
              </a:ext>
            </a:extLst>
          </p:cNvPr>
          <p:cNvSpPr txBox="1"/>
          <p:nvPr/>
        </p:nvSpPr>
        <p:spPr>
          <a:xfrm>
            <a:off x="177219" y="3743460"/>
            <a:ext cx="1141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Always remember to switch the pronoun and verb in a question:</a:t>
            </a:r>
          </a:p>
        </p:txBody>
      </p:sp>
      <p:sp>
        <p:nvSpPr>
          <p:cNvPr id="34" name="TextBox 33">
            <a:extLst>
              <a:ext uri="{FF2B5EF4-FFF2-40B4-BE49-F238E27FC236}">
                <a16:creationId xmlns:a16="http://schemas.microsoft.com/office/drawing/2014/main" id="{9413AC61-3C85-4000-AD70-1AE7CED5B548}"/>
              </a:ext>
            </a:extLst>
          </p:cNvPr>
          <p:cNvSpPr txBox="1"/>
          <p:nvPr/>
        </p:nvSpPr>
        <p:spPr>
          <a:xfrm>
            <a:off x="4556502" y="4716935"/>
            <a:ext cx="43861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203764"/>
                </a:solidFill>
                <a:effectLst/>
                <a:uLnTx/>
                <a:uFillTx/>
                <a:latin typeface="Century Gothic" panose="020F0302020204030204"/>
                <a:ea typeface="+mn-ea"/>
                <a:cs typeface="+mn-cs"/>
              </a:rPr>
              <a:t>Are you going to </a:t>
            </a:r>
            <a:r>
              <a:rPr kumimoji="0" lang="en-GB" sz="2000" b="0" i="1" u="none" strike="noStrike" kern="1200" cap="none" spc="0" normalizeH="0" baseline="0" noProof="0" dirty="0">
                <a:ln>
                  <a:noFill/>
                </a:ln>
                <a:solidFill>
                  <a:srgbClr val="203764"/>
                </a:solidFill>
                <a:effectLst/>
                <a:uLnTx/>
                <a:uFillTx/>
                <a:latin typeface="Century Gothic" panose="020F0302020204030204"/>
                <a:ea typeface="+mn-ea"/>
                <a:cs typeface="+mn-cs"/>
              </a:rPr>
              <a:t>cook tomorrow?</a:t>
            </a:r>
            <a:endParaRPr kumimoji="0" lang="en-US" sz="2400" b="0" i="1"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29AD09F3-FE41-4221-AB93-544D66F7B6E9}"/>
              </a:ext>
            </a:extLst>
          </p:cNvPr>
          <p:cNvSpPr txBox="1"/>
          <p:nvPr/>
        </p:nvSpPr>
        <p:spPr>
          <a:xfrm>
            <a:off x="4556502" y="5575317"/>
            <a:ext cx="51539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203764"/>
                </a:solidFill>
                <a:effectLst/>
                <a:uLnTx/>
                <a:uFillTx/>
                <a:latin typeface="Century Gothic" panose="020F0302020204030204"/>
                <a:ea typeface="+mn-ea"/>
                <a:cs typeface="+mn-cs"/>
              </a:rPr>
              <a:t>When are you going </a:t>
            </a:r>
            <a:r>
              <a:rPr kumimoji="0" lang="en-GB" sz="2000" b="0" i="1" u="none" strike="noStrike" kern="1200" cap="none" spc="0" normalizeH="0" baseline="0" noProof="0" dirty="0">
                <a:ln>
                  <a:noFill/>
                </a:ln>
                <a:solidFill>
                  <a:srgbClr val="203764"/>
                </a:solidFill>
                <a:effectLst/>
                <a:uLnTx/>
                <a:uFillTx/>
                <a:latin typeface="Century Gothic" panose="020F0302020204030204"/>
                <a:ea typeface="+mn-ea"/>
                <a:cs typeface="+mn-cs"/>
              </a:rPr>
              <a:t>to cook tomorrow?</a:t>
            </a:r>
            <a:endParaRPr kumimoji="0" lang="en-US" sz="2400" b="0" i="1"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5AA25065-C7FE-43CC-AA84-903F08B8B2B3}"/>
              </a:ext>
            </a:extLst>
          </p:cNvPr>
          <p:cNvSpPr txBox="1"/>
          <p:nvPr/>
        </p:nvSpPr>
        <p:spPr>
          <a:xfrm>
            <a:off x="4556502" y="5076095"/>
            <a:ext cx="32624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203764"/>
                </a:solidFill>
                <a:effectLst/>
                <a:uLnTx/>
                <a:uFillTx/>
                <a:latin typeface="Century Gothic" panose="020F0302020204030204"/>
                <a:ea typeface="+mn-ea"/>
                <a:cs typeface="+mn-cs"/>
              </a:rPr>
              <a:t>Will you </a:t>
            </a:r>
            <a:r>
              <a:rPr kumimoji="0" lang="en-GB" sz="2000" b="0" i="1" u="none" strike="noStrike" kern="1200" cap="none" spc="0" normalizeH="0" baseline="0" noProof="0" dirty="0">
                <a:ln>
                  <a:noFill/>
                </a:ln>
                <a:solidFill>
                  <a:srgbClr val="203764"/>
                </a:solidFill>
                <a:effectLst/>
                <a:uLnTx/>
                <a:uFillTx/>
                <a:latin typeface="Century Gothic" panose="020F0302020204030204"/>
                <a:ea typeface="+mn-ea"/>
                <a:cs typeface="+mn-cs"/>
              </a:rPr>
              <a:t>cook tomorrow?</a:t>
            </a:r>
            <a:endParaRPr kumimoji="0" lang="en-US" sz="2400" b="0" i="1"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255B6E2F-0A1F-4424-9755-A2112E51D39B}"/>
              </a:ext>
            </a:extLst>
          </p:cNvPr>
          <p:cNvSpPr txBox="1"/>
          <p:nvPr/>
        </p:nvSpPr>
        <p:spPr>
          <a:xfrm>
            <a:off x="4556502" y="5934477"/>
            <a:ext cx="40110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203764"/>
                </a:solidFill>
                <a:effectLst/>
                <a:uLnTx/>
                <a:uFillTx/>
                <a:latin typeface="Century Gothic" panose="020F0302020204030204"/>
                <a:ea typeface="+mn-ea"/>
                <a:cs typeface="+mn-cs"/>
              </a:rPr>
              <a:t>When will you </a:t>
            </a:r>
            <a:r>
              <a:rPr kumimoji="0" lang="en-GB" sz="2000" b="0" i="1" u="none" strike="noStrike" kern="1200" cap="none" spc="0" normalizeH="0" baseline="0" noProof="0" dirty="0">
                <a:ln>
                  <a:noFill/>
                </a:ln>
                <a:solidFill>
                  <a:srgbClr val="203764"/>
                </a:solidFill>
                <a:effectLst/>
                <a:uLnTx/>
                <a:uFillTx/>
                <a:latin typeface="Century Gothic" panose="020F0302020204030204"/>
                <a:ea typeface="+mn-ea"/>
                <a:cs typeface="+mn-cs"/>
              </a:rPr>
              <a:t>cook tomorrow?</a:t>
            </a:r>
            <a:endParaRPr kumimoji="0" lang="en-US" sz="2400" b="0" i="1"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A8A9A9E0-9F0B-4047-8171-1A209AA97896}"/>
              </a:ext>
            </a:extLst>
          </p:cNvPr>
          <p:cNvSpPr txBox="1"/>
          <p:nvPr/>
        </p:nvSpPr>
        <p:spPr>
          <a:xfrm>
            <a:off x="192903" y="4224566"/>
            <a:ext cx="2920993"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203764"/>
                </a:solidFill>
                <a:effectLst/>
                <a:uLnTx/>
                <a:uFillTx/>
                <a:latin typeface="Century Gothic" panose="020F0302020204030204"/>
                <a:ea typeface="+mn-ea"/>
                <a:cs typeface="+mn-cs"/>
              </a:rPr>
              <a:t>Kochst</a:t>
            </a:r>
            <a:r>
              <a:rPr kumimoji="0" lang="en-US" sz="2000" b="1" i="0"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203764"/>
                </a:solidFill>
                <a:effectLst/>
                <a:uLnTx/>
                <a:uFillTx/>
                <a:latin typeface="Century Gothic" panose="020F0302020204030204"/>
                <a:ea typeface="+mn-ea"/>
                <a:cs typeface="+mn-cs"/>
              </a:rPr>
              <a:t>du </a:t>
            </a:r>
            <a:r>
              <a:rPr kumimoji="0" lang="en-GB" sz="2000" b="0" i="0" u="none" strike="noStrike" kern="1200" cap="none" spc="0" normalizeH="0" baseline="0" noProof="0" dirty="0">
                <a:ln>
                  <a:noFill/>
                </a:ln>
                <a:solidFill>
                  <a:srgbClr val="203764"/>
                </a:solidFill>
                <a:effectLst/>
                <a:uLnTx/>
                <a:uFillTx/>
                <a:latin typeface="Century Gothic" panose="020F0302020204030204"/>
                <a:ea typeface="+mn-ea"/>
                <a:cs typeface="+mn-cs"/>
              </a:rPr>
              <a:t>morgen?</a:t>
            </a:r>
            <a:endParaRPr kumimoji="0" lang="en-US" sz="2000" b="0" i="0"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68BD5872-6BBC-4594-8B80-8B06CB1778A7}"/>
              </a:ext>
            </a:extLst>
          </p:cNvPr>
          <p:cNvSpPr txBox="1"/>
          <p:nvPr/>
        </p:nvSpPr>
        <p:spPr>
          <a:xfrm>
            <a:off x="4556502" y="4176989"/>
            <a:ext cx="36776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203764"/>
                </a:solidFill>
                <a:effectLst/>
                <a:uLnTx/>
                <a:uFillTx/>
                <a:latin typeface="Century Gothic" panose="020F0302020204030204"/>
                <a:ea typeface="+mn-ea"/>
                <a:cs typeface="+mn-cs"/>
              </a:rPr>
              <a:t>Are you cooking </a:t>
            </a:r>
            <a:r>
              <a:rPr kumimoji="0" lang="en-GB" sz="2000" b="0" i="1" u="none" strike="noStrike" kern="1200" cap="none" spc="0" normalizeH="0" baseline="0" noProof="0" dirty="0">
                <a:ln>
                  <a:noFill/>
                </a:ln>
                <a:solidFill>
                  <a:srgbClr val="203764"/>
                </a:solidFill>
                <a:effectLst/>
                <a:uLnTx/>
                <a:uFillTx/>
                <a:latin typeface="Century Gothic" panose="020F0302020204030204"/>
                <a:ea typeface="+mn-ea"/>
                <a:cs typeface="+mn-cs"/>
              </a:rPr>
              <a:t>tomorrow?</a:t>
            </a:r>
            <a:endParaRPr kumimoji="0" lang="en-US" sz="2400" b="0" i="1"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2759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26" grpId="0" animBg="1"/>
      <p:bldP spid="27" grpId="0"/>
      <p:bldP spid="28" grpId="0" animBg="1"/>
      <p:bldP spid="16" grpId="0"/>
      <p:bldP spid="31" grpId="0" animBg="1"/>
      <p:bldP spid="32" grpId="0" animBg="1"/>
      <p:bldP spid="33" grpId="0"/>
      <p:bldP spid="34" grpId="0"/>
      <p:bldP spid="35" grpId="0"/>
      <p:bldP spid="36" grpId="0"/>
      <p:bldP spid="37" grpId="0"/>
      <p:bldP spid="38" grpId="0" animBg="1"/>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text, toy&#10;&#10;Description automatically generated">
            <a:extLst>
              <a:ext uri="{FF2B5EF4-FFF2-40B4-BE49-F238E27FC236}">
                <a16:creationId xmlns:a16="http://schemas.microsoft.com/office/drawing/2014/main" id="{B4837F32-44F5-451F-961B-8E96E51433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42" y="1914565"/>
            <a:ext cx="4320705" cy="3810493"/>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6731"/>
            <a:ext cx="5204012" cy="782462"/>
          </a:xfrm>
          <a:prstGeom prst="rect">
            <a:avLst/>
          </a:prstGeom>
        </p:spPr>
      </p:pic>
      <p:sp>
        <p:nvSpPr>
          <p:cNvPr id="4" name="Title 3"/>
          <p:cNvSpPr>
            <a:spLocks noGrp="1"/>
          </p:cNvSpPr>
          <p:nvPr>
            <p:ph type="title"/>
          </p:nvPr>
        </p:nvSpPr>
        <p:spPr>
          <a:xfrm>
            <a:off x="0" y="163073"/>
            <a:ext cx="5091712" cy="707849"/>
          </a:xfrm>
        </p:spPr>
        <p:txBody>
          <a:bodyPr>
            <a:normAutofit/>
          </a:bodyPr>
          <a:lstStyle/>
          <a:p>
            <a:r>
              <a:rPr lang="en-GB" sz="3600" b="1" dirty="0" err="1">
                <a:solidFill>
                  <a:schemeClr val="bg1"/>
                </a:solidFill>
              </a:rPr>
              <a:t>Heute</a:t>
            </a:r>
            <a:r>
              <a:rPr lang="en-GB" sz="3600" b="1" dirty="0">
                <a:solidFill>
                  <a:schemeClr val="bg1"/>
                </a:solidFill>
              </a:rPr>
              <a:t> </a:t>
            </a:r>
            <a:r>
              <a:rPr lang="en-GB" sz="3600" b="1" dirty="0" err="1">
                <a:solidFill>
                  <a:schemeClr val="bg1"/>
                </a:solidFill>
              </a:rPr>
              <a:t>Nachmittag</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5199690" y="236206"/>
            <a:ext cx="6992310" cy="830997"/>
          </a:xfrm>
          <a:prstGeom prst="rect">
            <a:avLst/>
          </a:prstGeom>
          <a:noFill/>
        </p:spPr>
        <p:txBody>
          <a:bodyPr wrap="square" rtlCol="0">
            <a:spAutoFit/>
          </a:bodyPr>
          <a:lstStyle/>
          <a:p>
            <a:r>
              <a:rPr lang="en-US" sz="2400" dirty="0" err="1">
                <a:solidFill>
                  <a:schemeClr val="accent5">
                    <a:lumMod val="50000"/>
                  </a:schemeClr>
                </a:solidFill>
              </a:rPr>
              <a:t>Ist</a:t>
            </a:r>
            <a:r>
              <a:rPr lang="en-US" sz="2400" dirty="0">
                <a:solidFill>
                  <a:schemeClr val="accent5">
                    <a:lumMod val="50000"/>
                  </a:schemeClr>
                </a:solidFill>
              </a:rPr>
              <a:t> es </a:t>
            </a:r>
            <a:r>
              <a:rPr lang="en-US" sz="2400" b="1" i="1" dirty="0">
                <a:solidFill>
                  <a:schemeClr val="accent5">
                    <a:lumMod val="50000"/>
                  </a:schemeClr>
                </a:solidFill>
              </a:rPr>
              <a:t>–</a:t>
            </a:r>
            <a:r>
              <a:rPr lang="en-US" sz="2400" b="1" i="1" dirty="0" err="1">
                <a:solidFill>
                  <a:schemeClr val="accent5">
                    <a:lumMod val="50000"/>
                  </a:schemeClr>
                </a:solidFill>
              </a:rPr>
              <a:t>ing</a:t>
            </a:r>
            <a:r>
              <a:rPr lang="en-US" sz="2400" b="1" i="1"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b="1" i="1" dirty="0">
                <a:solidFill>
                  <a:schemeClr val="accent5">
                    <a:lumMod val="50000"/>
                  </a:schemeClr>
                </a:solidFill>
              </a:rPr>
              <a:t>will/going to</a:t>
            </a:r>
            <a:r>
              <a:rPr lang="en-US" sz="2400" dirty="0">
                <a:solidFill>
                  <a:schemeClr val="accent5">
                    <a:lumMod val="50000"/>
                  </a:schemeClr>
                </a:solidFill>
              </a:rPr>
              <a:t>?</a:t>
            </a:r>
          </a:p>
          <a:p>
            <a:r>
              <a:rPr lang="en-US" sz="2400" dirty="0">
                <a:solidFill>
                  <a:schemeClr val="accent5">
                    <a:lumMod val="50000"/>
                  </a:schemeClr>
                </a:solidFill>
              </a:rPr>
              <a:t>Dann </a:t>
            </a:r>
            <a:r>
              <a:rPr lang="en-US" sz="2400" dirty="0" err="1">
                <a:solidFill>
                  <a:schemeClr val="accent5">
                    <a:lumMod val="50000"/>
                  </a:schemeClr>
                </a:solidFill>
              </a:rPr>
              <a:t>schreibe</a:t>
            </a:r>
            <a:r>
              <a:rPr lang="en-US" sz="2400" dirty="0">
                <a:solidFill>
                  <a:schemeClr val="accent5">
                    <a:lumMod val="50000"/>
                  </a:schemeClr>
                </a:solidFill>
              </a:rPr>
              <a:t> </a:t>
            </a:r>
            <a:r>
              <a:rPr lang="en-US" sz="2400" b="1" dirty="0" err="1">
                <a:solidFill>
                  <a:schemeClr val="accent5">
                    <a:lumMod val="50000"/>
                  </a:schemeClr>
                </a:solidFill>
              </a:rPr>
              <a:t>wer</a:t>
            </a:r>
            <a:r>
              <a:rPr lang="en-US" sz="2400" dirty="0">
                <a:solidFill>
                  <a:schemeClr val="accent5">
                    <a:lumMod val="50000"/>
                  </a:schemeClr>
                </a:solidFill>
              </a:rPr>
              <a:t> und </a:t>
            </a:r>
            <a:r>
              <a:rPr lang="en-US" sz="2400" b="1" dirty="0">
                <a:solidFill>
                  <a:schemeClr val="accent5">
                    <a:lumMod val="50000"/>
                  </a:schemeClr>
                </a:solidFill>
              </a:rPr>
              <a:t>was </a:t>
            </a:r>
            <a:r>
              <a:rPr lang="en-US" sz="2400" dirty="0">
                <a:solidFill>
                  <a:schemeClr val="accent5">
                    <a:lumMod val="50000"/>
                  </a:schemeClr>
                </a:solidFill>
              </a:rPr>
              <a:t>auf </a:t>
            </a:r>
            <a:r>
              <a:rPr lang="en-US" sz="2400" dirty="0" err="1">
                <a:solidFill>
                  <a:schemeClr val="accent5">
                    <a:lumMod val="50000"/>
                  </a:schemeClr>
                </a:solidFill>
              </a:rPr>
              <a:t>Englisch</a:t>
            </a:r>
            <a:r>
              <a:rPr lang="en-US" sz="2400" dirty="0">
                <a:solidFill>
                  <a:schemeClr val="accent5">
                    <a:lumMod val="50000"/>
                  </a:schemeClr>
                </a:solidFill>
              </a:rPr>
              <a:t>.</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64480871"/>
              </p:ext>
            </p:extLst>
          </p:nvPr>
        </p:nvGraphicFramePr>
        <p:xfrm>
          <a:off x="4303747" y="1602341"/>
          <a:ext cx="7685069" cy="4677576"/>
        </p:xfrm>
        <a:graphic>
          <a:graphicData uri="http://schemas.openxmlformats.org/drawingml/2006/table">
            <a:tbl>
              <a:tblPr firstRow="1" bandRow="1">
                <a:tableStyleId>{00A15C55-8517-42AA-B614-E9B94910E393}</a:tableStyleId>
              </a:tblPr>
              <a:tblGrid>
                <a:gridCol w="706377">
                  <a:extLst>
                    <a:ext uri="{9D8B030D-6E8A-4147-A177-3AD203B41FA5}">
                      <a16:colId xmlns:a16="http://schemas.microsoft.com/office/drawing/2014/main" val="2607353726"/>
                    </a:ext>
                  </a:extLst>
                </a:gridCol>
                <a:gridCol w="1375436">
                  <a:extLst>
                    <a:ext uri="{9D8B030D-6E8A-4147-A177-3AD203B41FA5}">
                      <a16:colId xmlns:a16="http://schemas.microsoft.com/office/drawing/2014/main" val="1103169364"/>
                    </a:ext>
                  </a:extLst>
                </a:gridCol>
                <a:gridCol w="1402080">
                  <a:extLst>
                    <a:ext uri="{9D8B030D-6E8A-4147-A177-3AD203B41FA5}">
                      <a16:colId xmlns:a16="http://schemas.microsoft.com/office/drawing/2014/main" val="4128092149"/>
                    </a:ext>
                  </a:extLst>
                </a:gridCol>
                <a:gridCol w="1264920">
                  <a:extLst>
                    <a:ext uri="{9D8B030D-6E8A-4147-A177-3AD203B41FA5}">
                      <a16:colId xmlns:a16="http://schemas.microsoft.com/office/drawing/2014/main" val="2609792770"/>
                    </a:ext>
                  </a:extLst>
                </a:gridCol>
                <a:gridCol w="2936256">
                  <a:extLst>
                    <a:ext uri="{9D8B030D-6E8A-4147-A177-3AD203B41FA5}">
                      <a16:colId xmlns:a16="http://schemas.microsoft.com/office/drawing/2014/main" val="587361377"/>
                    </a:ext>
                  </a:extLst>
                </a:gridCol>
              </a:tblGrid>
              <a:tr h="497067">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Who?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a:t>
                      </a:r>
                      <a:r>
                        <a:rPr kumimoji="0" lang="en-GB" sz="2000" b="1" u="none" strike="noStrike" kern="1200" cap="none" spc="0" normalizeH="0" baseline="0" noProof="0" dirty="0" err="1">
                          <a:ln>
                            <a:noFill/>
                          </a:ln>
                          <a:effectLst/>
                          <a:uLnTx/>
                          <a:uFillTx/>
                        </a:rPr>
                        <a:t>ing</a:t>
                      </a:r>
                      <a:endParaRPr lang="en-GB"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will/</a:t>
                      </a:r>
                      <a:br>
                        <a:rPr lang="en-GB" sz="2000" b="1" dirty="0"/>
                      </a:br>
                      <a:r>
                        <a:rPr lang="en-GB" sz="2000" b="1" dirty="0"/>
                        <a:t>going to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What?</a:t>
                      </a: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203864"/>
                          </a:solidFill>
                        </a:rPr>
                        <a:t>You</a:t>
                      </a:r>
                    </a:p>
                  </a:txBody>
                  <a:tcPr anchor="ctr"/>
                </a:tc>
                <a:tc>
                  <a:txBody>
                    <a:bodyPr/>
                    <a:lstStyle/>
                    <a:p>
                      <a:pPr algn="ctr"/>
                      <a:endParaRPr lang="en-GB" sz="2000" dirty="0">
                        <a:solidFill>
                          <a:srgbClr val="203864"/>
                        </a:solidFill>
                      </a:endParaRPr>
                    </a:p>
                  </a:txBody>
                  <a:tcPr anchor="ctr"/>
                </a:tc>
                <a:tc>
                  <a:txBody>
                    <a:bodyPr/>
                    <a:lstStyle/>
                    <a:p>
                      <a:pPr algn="ctr"/>
                      <a:endParaRPr lang="en-GB" sz="2000" dirty="0">
                        <a:solidFill>
                          <a:srgbClr val="203864"/>
                        </a:solidFill>
                      </a:endParaRPr>
                    </a:p>
                  </a:txBody>
                  <a:tcPr anchor="ctr"/>
                </a:tc>
                <a:tc>
                  <a:txBody>
                    <a:bodyPr/>
                    <a:lstStyle/>
                    <a:p>
                      <a:r>
                        <a:rPr lang="en-GB" sz="2000" dirty="0">
                          <a:solidFill>
                            <a:srgbClr val="203864"/>
                          </a:solidFill>
                        </a:rPr>
                        <a:t>see Heidi again.</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203864"/>
                          </a:solidFill>
                        </a:rPr>
                        <a:t>I</a:t>
                      </a:r>
                      <a:endParaRPr lang="en-GB" sz="2000" dirty="0">
                        <a:solidFill>
                          <a:srgbClr val="203864"/>
                        </a:solidFill>
                      </a:endParaRPr>
                    </a:p>
                  </a:txBody>
                  <a:tcPr anchor="ctr"/>
                </a:tc>
                <a:tc>
                  <a:txBody>
                    <a:bodyPr/>
                    <a:lstStyle/>
                    <a:p>
                      <a:pPr algn="ctr"/>
                      <a:endParaRPr lang="en-GB" sz="2000" dirty="0">
                        <a:solidFill>
                          <a:srgbClr val="203864"/>
                        </a:solidFill>
                      </a:endParaRPr>
                    </a:p>
                  </a:txBody>
                  <a:tcPr anchor="ctr"/>
                </a:tc>
                <a:tc>
                  <a:txBody>
                    <a:bodyPr/>
                    <a:lstStyle/>
                    <a:p>
                      <a:pPr algn="ctr"/>
                      <a:endParaRPr lang="en-GB" sz="2000" dirty="0">
                        <a:solidFill>
                          <a:srgbClr val="203864"/>
                        </a:solidFill>
                      </a:endParaRPr>
                    </a:p>
                  </a:txBody>
                  <a:tcPr anchor="ctr"/>
                </a:tc>
                <a:tc>
                  <a:txBody>
                    <a:bodyPr/>
                    <a:lstStyle/>
                    <a:p>
                      <a:r>
                        <a:rPr lang="en-US" sz="2000" dirty="0">
                          <a:solidFill>
                            <a:srgbClr val="203864"/>
                          </a:solidFill>
                        </a:rPr>
                        <a:t>see her in 2 hours.</a:t>
                      </a:r>
                      <a:endParaRPr lang="en-GB" sz="2000" dirty="0">
                        <a:solidFill>
                          <a:srgbClr val="203864"/>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203864"/>
                          </a:solidFill>
                        </a:rPr>
                        <a:t>we</a:t>
                      </a:r>
                      <a:endParaRPr lang="en-GB" sz="2000" dirty="0">
                        <a:solidFill>
                          <a:srgbClr val="203864"/>
                        </a:solidFill>
                      </a:endParaRPr>
                    </a:p>
                  </a:txBody>
                  <a:tcPr anchor="ctr"/>
                </a:tc>
                <a:tc>
                  <a:txBody>
                    <a:bodyPr/>
                    <a:lstStyle/>
                    <a:p>
                      <a:pPr algn="ctr"/>
                      <a:endParaRPr lang="en-GB" sz="2000">
                        <a:solidFill>
                          <a:srgbClr val="203864"/>
                        </a:solidFill>
                      </a:endParaRPr>
                    </a:p>
                  </a:txBody>
                  <a:tcPr anchor="ctr"/>
                </a:tc>
                <a:tc>
                  <a:txBody>
                    <a:bodyPr/>
                    <a:lstStyle/>
                    <a:p>
                      <a:pPr algn="ctr"/>
                      <a:endParaRPr lang="en-GB" sz="2000" dirty="0">
                        <a:solidFill>
                          <a:srgbClr val="203864"/>
                        </a:solidFill>
                      </a:endParaRPr>
                    </a:p>
                  </a:txBody>
                  <a:tcPr anchor="ctr"/>
                </a:tc>
                <a:tc>
                  <a:txBody>
                    <a:bodyPr/>
                    <a:lstStyle/>
                    <a:p>
                      <a:r>
                        <a:rPr lang="en-US" sz="2000" dirty="0">
                          <a:solidFill>
                            <a:srgbClr val="203864"/>
                          </a:solidFill>
                        </a:rPr>
                        <a:t>go to town.</a:t>
                      </a:r>
                      <a:endParaRPr lang="en-GB" sz="2000" dirty="0">
                        <a:solidFill>
                          <a:srgbClr val="203864"/>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203864"/>
                          </a:solidFill>
                        </a:rPr>
                        <a:t>you</a:t>
                      </a:r>
                      <a:endParaRPr lang="en-GB" sz="2000" dirty="0">
                        <a:solidFill>
                          <a:srgbClr val="203864"/>
                        </a:solidFill>
                      </a:endParaRPr>
                    </a:p>
                  </a:txBody>
                  <a:tcPr anchor="ctr"/>
                </a:tc>
                <a:tc>
                  <a:txBody>
                    <a:bodyPr/>
                    <a:lstStyle/>
                    <a:p>
                      <a:pPr algn="ctr"/>
                      <a:endParaRPr lang="en-GB" sz="2000" dirty="0">
                        <a:solidFill>
                          <a:srgbClr val="203864"/>
                        </a:solidFill>
                      </a:endParaRPr>
                    </a:p>
                  </a:txBody>
                  <a:tcPr anchor="ctr"/>
                </a:tc>
                <a:tc>
                  <a:txBody>
                    <a:bodyPr/>
                    <a:lstStyle/>
                    <a:p>
                      <a:pPr algn="ctr"/>
                      <a:endParaRPr lang="en-GB" sz="2000" dirty="0">
                        <a:solidFill>
                          <a:srgbClr val="203864"/>
                        </a:solidFill>
                      </a:endParaRPr>
                    </a:p>
                  </a:txBody>
                  <a:tcPr anchor="ctr"/>
                </a:tc>
                <a:tc>
                  <a:txBody>
                    <a:bodyPr/>
                    <a:lstStyle/>
                    <a:p>
                      <a:r>
                        <a:rPr lang="en-US" sz="2000" dirty="0">
                          <a:solidFill>
                            <a:srgbClr val="203864"/>
                          </a:solidFill>
                        </a:rPr>
                        <a:t>do homework.</a:t>
                      </a:r>
                      <a:endParaRPr lang="en-GB" sz="2000" dirty="0">
                        <a:solidFill>
                          <a:srgbClr val="203864"/>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203864"/>
                          </a:solidFill>
                        </a:rPr>
                        <a:t>she</a:t>
                      </a:r>
                      <a:endParaRPr lang="en-GB" sz="2000" dirty="0">
                        <a:solidFill>
                          <a:srgbClr val="203864"/>
                        </a:solidFill>
                      </a:endParaRPr>
                    </a:p>
                  </a:txBody>
                  <a:tcPr anchor="ctr"/>
                </a:tc>
                <a:tc>
                  <a:txBody>
                    <a:bodyPr/>
                    <a:lstStyle/>
                    <a:p>
                      <a:pPr algn="ctr"/>
                      <a:endParaRPr lang="en-GB" sz="2000">
                        <a:solidFill>
                          <a:srgbClr val="203864"/>
                        </a:solidFill>
                      </a:endParaRPr>
                    </a:p>
                  </a:txBody>
                  <a:tcPr anchor="ctr"/>
                </a:tc>
                <a:tc>
                  <a:txBody>
                    <a:bodyPr/>
                    <a:lstStyle/>
                    <a:p>
                      <a:pPr algn="ctr"/>
                      <a:endParaRPr lang="en-GB" sz="2000" dirty="0">
                        <a:solidFill>
                          <a:srgbClr val="203864"/>
                        </a:solidFill>
                      </a:endParaRPr>
                    </a:p>
                  </a:txBody>
                  <a:tcPr anchor="ctr"/>
                </a:tc>
                <a:tc>
                  <a:txBody>
                    <a:bodyPr/>
                    <a:lstStyle/>
                    <a:p>
                      <a:r>
                        <a:rPr lang="en-US" sz="2000" dirty="0">
                          <a:solidFill>
                            <a:srgbClr val="203864"/>
                          </a:solidFill>
                        </a:rPr>
                        <a:t>be in town.</a:t>
                      </a:r>
                      <a:endParaRPr lang="en-GB" sz="2000" dirty="0">
                        <a:solidFill>
                          <a:srgbClr val="203864"/>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203864"/>
                          </a:solidFill>
                        </a:rPr>
                        <a:t>I</a:t>
                      </a:r>
                      <a:endParaRPr lang="en-GB" sz="2000" dirty="0">
                        <a:solidFill>
                          <a:srgbClr val="203864"/>
                        </a:solidFill>
                      </a:endParaRPr>
                    </a:p>
                  </a:txBody>
                  <a:tcPr anchor="ctr"/>
                </a:tc>
                <a:tc>
                  <a:txBody>
                    <a:bodyPr/>
                    <a:lstStyle/>
                    <a:p>
                      <a:pPr algn="ctr"/>
                      <a:endParaRPr lang="en-GB" sz="2000" dirty="0">
                        <a:solidFill>
                          <a:srgbClr val="203864"/>
                        </a:solidFill>
                      </a:endParaRPr>
                    </a:p>
                  </a:txBody>
                  <a:tcPr anchor="ctr"/>
                </a:tc>
                <a:tc>
                  <a:txBody>
                    <a:bodyPr/>
                    <a:lstStyle/>
                    <a:p>
                      <a:pPr algn="ctr"/>
                      <a:endParaRPr lang="en-GB" sz="2000" dirty="0">
                        <a:solidFill>
                          <a:srgbClr val="203864"/>
                        </a:solidFill>
                      </a:endParaRPr>
                    </a:p>
                  </a:txBody>
                  <a:tcPr anchor="ctr"/>
                </a:tc>
                <a:tc>
                  <a:txBody>
                    <a:bodyPr/>
                    <a:lstStyle/>
                    <a:p>
                      <a:r>
                        <a:rPr lang="en-US" sz="2000" dirty="0">
                          <a:solidFill>
                            <a:srgbClr val="203864"/>
                          </a:solidFill>
                        </a:rPr>
                        <a:t>be in town with Heidi.</a:t>
                      </a:r>
                      <a:endParaRPr lang="en-GB" sz="2000" dirty="0">
                        <a:solidFill>
                          <a:srgbClr val="203864"/>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203864"/>
                          </a:solidFill>
                        </a:rPr>
                        <a:t>I</a:t>
                      </a:r>
                      <a:endParaRPr lang="en-GB" sz="2000" dirty="0">
                        <a:solidFill>
                          <a:srgbClr val="203864"/>
                        </a:solidFill>
                      </a:endParaRPr>
                    </a:p>
                  </a:txBody>
                  <a:tcPr anchor="ctr"/>
                </a:tc>
                <a:tc>
                  <a:txBody>
                    <a:bodyPr/>
                    <a:lstStyle/>
                    <a:p>
                      <a:pPr algn="ctr"/>
                      <a:endParaRPr lang="en-GB" sz="2000" dirty="0">
                        <a:solidFill>
                          <a:srgbClr val="203864"/>
                        </a:solidFill>
                      </a:endParaRPr>
                    </a:p>
                  </a:txBody>
                  <a:tcPr anchor="ctr"/>
                </a:tc>
                <a:tc>
                  <a:txBody>
                    <a:bodyPr/>
                    <a:lstStyle/>
                    <a:p>
                      <a:pPr algn="ctr"/>
                      <a:endParaRPr lang="en-GB" sz="2000" dirty="0">
                        <a:solidFill>
                          <a:srgbClr val="203864"/>
                        </a:solidFill>
                      </a:endParaRPr>
                    </a:p>
                  </a:txBody>
                  <a:tcPr anchor="ctr"/>
                </a:tc>
                <a:tc>
                  <a:txBody>
                    <a:bodyPr/>
                    <a:lstStyle/>
                    <a:p>
                      <a:r>
                        <a:rPr lang="en-US" sz="2000" dirty="0">
                          <a:solidFill>
                            <a:srgbClr val="203864"/>
                          </a:solidFill>
                        </a:rPr>
                        <a:t>start on his own.</a:t>
                      </a:r>
                      <a:endParaRPr lang="en-GB" sz="2000" dirty="0">
                        <a:solidFill>
                          <a:srgbClr val="203864"/>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203864"/>
                          </a:solidFill>
                        </a:rPr>
                        <a:t>I</a:t>
                      </a:r>
                      <a:endParaRPr lang="en-GB" sz="2000" dirty="0">
                        <a:solidFill>
                          <a:srgbClr val="203864"/>
                        </a:solidFill>
                      </a:endParaRPr>
                    </a:p>
                  </a:txBody>
                  <a:tcPr anchor="ctr"/>
                </a:tc>
                <a:tc>
                  <a:txBody>
                    <a:bodyPr/>
                    <a:lstStyle/>
                    <a:p>
                      <a:pPr algn="ctr"/>
                      <a:endParaRPr lang="en-GB" sz="2000" dirty="0">
                        <a:solidFill>
                          <a:srgbClr val="203864"/>
                        </a:solidFill>
                      </a:endParaRPr>
                    </a:p>
                  </a:txBody>
                  <a:tcPr anchor="ctr"/>
                </a:tc>
                <a:tc>
                  <a:txBody>
                    <a:bodyPr/>
                    <a:lstStyle/>
                    <a:p>
                      <a:pPr algn="ctr"/>
                      <a:endParaRPr lang="en-GB" sz="2000" dirty="0">
                        <a:solidFill>
                          <a:srgbClr val="203864"/>
                        </a:solidFill>
                      </a:endParaRPr>
                    </a:p>
                  </a:txBody>
                  <a:tcPr anchor="ctr"/>
                </a:tc>
                <a:tc>
                  <a:txBody>
                    <a:bodyPr/>
                    <a:lstStyle/>
                    <a:p>
                      <a:r>
                        <a:rPr lang="en-US" sz="2000" dirty="0">
                          <a:solidFill>
                            <a:srgbClr val="203864"/>
                          </a:solidFill>
                        </a:rPr>
                        <a:t>go to town too.</a:t>
                      </a:r>
                      <a:endParaRPr lang="en-GB" sz="2000" dirty="0">
                        <a:solidFill>
                          <a:srgbClr val="203864"/>
                        </a:solidFill>
                      </a:endParaRPr>
                    </a:p>
                  </a:txBody>
                  <a:tcPr anchor="ct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5" name="8.3.2.5 Slide 9 1b.wav"/>
            </a:hlinkClick>
            <a:extLst>
              <a:ext uri="{FF2B5EF4-FFF2-40B4-BE49-F238E27FC236}">
                <a16:creationId xmlns:a16="http://schemas.microsoft.com/office/drawing/2014/main" id="{3B418770-1E72-B240-9307-3BBF955557C6}"/>
              </a:ext>
            </a:extLst>
          </p:cNvPr>
          <p:cNvSpPr/>
          <p:nvPr/>
        </p:nvSpPr>
        <p:spPr>
          <a:xfrm>
            <a:off x="4468564" y="237111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9111075" y="2429645"/>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hlinkClick r:id="" action="ppaction://noaction">
              <a:snd r:embed="rId6" name="8.3.2.5 Slide 9 1.wav"/>
            </a:hlinkClick>
            <a:extLst>
              <a:ext uri="{FF2B5EF4-FFF2-40B4-BE49-F238E27FC236}">
                <a16:creationId xmlns:a16="http://schemas.microsoft.com/office/drawing/2014/main" id="{57659676-FF91-E744-A53B-2FB8359C68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9427" y="2393715"/>
            <a:ext cx="282522" cy="294294"/>
          </a:xfrm>
          <a:prstGeom prst="rect">
            <a:avLst/>
          </a:prstGeom>
        </p:spPr>
      </p:pic>
      <p:sp>
        <p:nvSpPr>
          <p:cNvPr id="11" name="Action Button: Custom 16">
            <a:hlinkClick r:id="" action="ppaction://noaction" highlightClick="1">
              <a:snd r:embed="rId8" name="8.3.2.5 Slide 9 2b.wav"/>
            </a:hlinkClick>
            <a:extLst>
              <a:ext uri="{FF2B5EF4-FFF2-40B4-BE49-F238E27FC236}">
                <a16:creationId xmlns:a16="http://schemas.microsoft.com/office/drawing/2014/main" id="{F18D09F0-0D24-5B4F-A26E-132DCCD8073A}"/>
              </a:ext>
            </a:extLst>
          </p:cNvPr>
          <p:cNvSpPr/>
          <p:nvPr/>
        </p:nvSpPr>
        <p:spPr>
          <a:xfrm>
            <a:off x="4469487" y="284644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5070978" y="2881786"/>
            <a:ext cx="1150706"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hlinkClick r:id="" action="ppaction://noaction">
              <a:snd r:embed="rId9" name="8.3.2.5 Slide 9 2.wav"/>
            </a:hlinkClick>
            <a:extLst>
              <a:ext uri="{FF2B5EF4-FFF2-40B4-BE49-F238E27FC236}">
                <a16:creationId xmlns:a16="http://schemas.microsoft.com/office/drawing/2014/main" id="{89063457-6FB4-0F49-BA86-BE890AC7FE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00570" y="2895269"/>
            <a:ext cx="282522" cy="294294"/>
          </a:xfrm>
          <a:prstGeom prst="rect">
            <a:avLst/>
          </a:prstGeom>
        </p:spPr>
      </p:pic>
      <p:sp>
        <p:nvSpPr>
          <p:cNvPr id="14" name="Action Button: Custom 16">
            <a:hlinkClick r:id="" action="ppaction://noaction" highlightClick="1">
              <a:snd r:embed="rId10" name="8.3.2.5 Slide 9 3b.wav"/>
            </a:hlinkClick>
            <a:extLst>
              <a:ext uri="{FF2B5EF4-FFF2-40B4-BE49-F238E27FC236}">
                <a16:creationId xmlns:a16="http://schemas.microsoft.com/office/drawing/2014/main" id="{747EFDEF-0DCF-DB44-BBF0-27990DDE521B}"/>
              </a:ext>
            </a:extLst>
          </p:cNvPr>
          <p:cNvSpPr/>
          <p:nvPr/>
        </p:nvSpPr>
        <p:spPr>
          <a:xfrm>
            <a:off x="4456560" y="333074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5091712" y="3400617"/>
            <a:ext cx="1083876"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hlinkClick r:id="" action="ppaction://noaction">
              <a:snd r:embed="rId11" name="8.3.2.5 Slide 9 3.wav"/>
            </a:hlinkClick>
            <a:extLst>
              <a:ext uri="{FF2B5EF4-FFF2-40B4-BE49-F238E27FC236}">
                <a16:creationId xmlns:a16="http://schemas.microsoft.com/office/drawing/2014/main" id="{EF662689-2FD9-C34C-966B-BF198EDE2E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6099" y="3414100"/>
            <a:ext cx="282522" cy="294294"/>
          </a:xfrm>
          <a:prstGeom prst="rect">
            <a:avLst/>
          </a:prstGeom>
        </p:spPr>
      </p:pic>
      <p:sp>
        <p:nvSpPr>
          <p:cNvPr id="17" name="Action Button: Custom 16">
            <a:hlinkClick r:id="" action="ppaction://noaction" highlightClick="1">
              <a:snd r:embed="rId12" name="8.3.2.5 Slide 9 4b.wav"/>
            </a:hlinkClick>
            <a:extLst>
              <a:ext uri="{FF2B5EF4-FFF2-40B4-BE49-F238E27FC236}">
                <a16:creationId xmlns:a16="http://schemas.microsoft.com/office/drawing/2014/main" id="{408DED6B-8D00-7843-820C-3A35CED50594}"/>
              </a:ext>
            </a:extLst>
          </p:cNvPr>
          <p:cNvSpPr/>
          <p:nvPr/>
        </p:nvSpPr>
        <p:spPr>
          <a:xfrm>
            <a:off x="4459561" y="383768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9149719" y="2881786"/>
            <a:ext cx="2694920" cy="39599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hlinkClick r:id="" action="ppaction://noaction">
              <a:snd r:embed="rId13" name="8.3.2.5 Slide 9 4.wav"/>
            </a:hlinkClick>
            <a:extLst>
              <a:ext uri="{FF2B5EF4-FFF2-40B4-BE49-F238E27FC236}">
                <a16:creationId xmlns:a16="http://schemas.microsoft.com/office/drawing/2014/main" id="{67DE927D-B684-4E4C-B1E7-D9412F7A76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1930" y="3897853"/>
            <a:ext cx="282522" cy="294294"/>
          </a:xfrm>
          <a:prstGeom prst="rect">
            <a:avLst/>
          </a:prstGeom>
        </p:spPr>
      </p:pic>
      <p:sp>
        <p:nvSpPr>
          <p:cNvPr id="20" name="Action Button: Custom 16">
            <a:hlinkClick r:id="" action="ppaction://noaction" highlightClick="1">
              <a:snd r:embed="rId14" name="8.3.2.5 Slide 9 5b.wav"/>
            </a:hlinkClick>
            <a:extLst>
              <a:ext uri="{FF2B5EF4-FFF2-40B4-BE49-F238E27FC236}">
                <a16:creationId xmlns:a16="http://schemas.microsoft.com/office/drawing/2014/main" id="{25121CCC-82F7-F14F-B30E-8A5AD31BE634}"/>
              </a:ext>
            </a:extLst>
          </p:cNvPr>
          <p:cNvSpPr/>
          <p:nvPr/>
        </p:nvSpPr>
        <p:spPr>
          <a:xfrm>
            <a:off x="4462562" y="433812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9060097" y="3409700"/>
            <a:ext cx="2881900" cy="32359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hlinkClick r:id="" action="ppaction://noaction">
              <a:snd r:embed="rId15" name="8.3.2.5 Slide 9 5.wav"/>
            </a:hlinkClick>
            <a:extLst>
              <a:ext uri="{FF2B5EF4-FFF2-40B4-BE49-F238E27FC236}">
                <a16:creationId xmlns:a16="http://schemas.microsoft.com/office/drawing/2014/main" id="{5E63036D-0C5D-A948-8471-290BEC4FEA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3269" y="4364538"/>
            <a:ext cx="282522" cy="294294"/>
          </a:xfrm>
          <a:prstGeom prst="rect">
            <a:avLst/>
          </a:prstGeom>
        </p:spPr>
      </p:pic>
      <p:sp>
        <p:nvSpPr>
          <p:cNvPr id="23" name="Action Button: Custom 16">
            <a:hlinkClick r:id="" action="ppaction://noaction" highlightClick="1">
              <a:snd r:embed="rId16" name="8.3.2.5 Slide 9 6b.wav"/>
            </a:hlinkClick>
            <a:extLst>
              <a:ext uri="{FF2B5EF4-FFF2-40B4-BE49-F238E27FC236}">
                <a16:creationId xmlns:a16="http://schemas.microsoft.com/office/drawing/2014/main" id="{DA5FAA28-0FFE-FD44-82BD-8BEA8CA05A2D}"/>
              </a:ext>
            </a:extLst>
          </p:cNvPr>
          <p:cNvSpPr/>
          <p:nvPr/>
        </p:nvSpPr>
        <p:spPr>
          <a:xfrm>
            <a:off x="4465563" y="483856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5003757" y="3947878"/>
            <a:ext cx="144359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hlinkClick r:id="" action="ppaction://noaction">
              <a:snd r:embed="rId17" name="8.3.2.5 Slide 9 6.wav"/>
            </a:hlinkClick>
            <a:extLst>
              <a:ext uri="{FF2B5EF4-FFF2-40B4-BE49-F238E27FC236}">
                <a16:creationId xmlns:a16="http://schemas.microsoft.com/office/drawing/2014/main" id="{309AB055-15F8-2F45-856E-A6F218E76C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3269" y="4901317"/>
            <a:ext cx="282522" cy="294294"/>
          </a:xfrm>
          <a:prstGeom prst="rect">
            <a:avLst/>
          </a:prstGeom>
        </p:spPr>
      </p:pic>
      <p:sp>
        <p:nvSpPr>
          <p:cNvPr id="26" name="Action Button: Custom 16">
            <a:hlinkClick r:id="" action="ppaction://noaction" highlightClick="1">
              <a:snd r:embed="rId18" name="8.3.2.5 Slide 9 7b.wav"/>
            </a:hlinkClick>
            <a:extLst>
              <a:ext uri="{FF2B5EF4-FFF2-40B4-BE49-F238E27FC236}">
                <a16:creationId xmlns:a16="http://schemas.microsoft.com/office/drawing/2014/main" id="{B941CF18-9FF3-084E-9E12-F82721CE7509}"/>
              </a:ext>
            </a:extLst>
          </p:cNvPr>
          <p:cNvSpPr/>
          <p:nvPr/>
        </p:nvSpPr>
        <p:spPr>
          <a:xfrm>
            <a:off x="4472488" y="532441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4947405" y="4358928"/>
            <a:ext cx="128365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hlinkClick r:id="" action="ppaction://noaction">
              <a:snd r:embed="rId19" name="8.3.2.5 Slide 9 7.wav"/>
            </a:hlinkClick>
            <a:extLst>
              <a:ext uri="{FF2B5EF4-FFF2-40B4-BE49-F238E27FC236}">
                <a16:creationId xmlns:a16="http://schemas.microsoft.com/office/drawing/2014/main" id="{86E83B85-BDB0-D84C-8AB3-BE6BEEFCF8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6512" y="5373006"/>
            <a:ext cx="282522" cy="294294"/>
          </a:xfrm>
          <a:prstGeom prst="rect">
            <a:avLst/>
          </a:prstGeom>
        </p:spPr>
      </p:pic>
      <p:sp>
        <p:nvSpPr>
          <p:cNvPr id="29" name="Action Button: Custom 16">
            <a:hlinkClick r:id="" action="ppaction://noaction" highlightClick="1">
              <a:snd r:embed="rId20" name="8.3.2.5 Slide 9 8b.wav"/>
            </a:hlinkClick>
            <a:extLst>
              <a:ext uri="{FF2B5EF4-FFF2-40B4-BE49-F238E27FC236}">
                <a16:creationId xmlns:a16="http://schemas.microsoft.com/office/drawing/2014/main" id="{13F9AB66-2DAB-A849-89C4-7AF59987F5A8}"/>
              </a:ext>
            </a:extLst>
          </p:cNvPr>
          <p:cNvSpPr/>
          <p:nvPr/>
        </p:nvSpPr>
        <p:spPr>
          <a:xfrm>
            <a:off x="4475490" y="582971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9060097" y="3894428"/>
            <a:ext cx="2206520" cy="39600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hlinkClick r:id="" action="ppaction://noaction">
              <a:snd r:embed="rId21" name="8.3.2.5 Slide 9 8.wav"/>
            </a:hlinkClick>
            <a:extLst>
              <a:ext uri="{FF2B5EF4-FFF2-40B4-BE49-F238E27FC236}">
                <a16:creationId xmlns:a16="http://schemas.microsoft.com/office/drawing/2014/main" id="{6648AC49-2E03-094D-97A1-9268DC8B13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6531" y="5843970"/>
            <a:ext cx="282522" cy="294294"/>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DAC06FA9-A2A3-46F9-AB58-486852BFC2D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02556" y="3770192"/>
            <a:ext cx="1468825" cy="2682578"/>
          </a:xfrm>
          <a:prstGeom prst="rect">
            <a:avLst/>
          </a:prstGeom>
        </p:spPr>
      </p:pic>
      <p:pic>
        <p:nvPicPr>
          <p:cNvPr id="36" name="Picture 35" descr="A picture containing doll, toy&#10;&#10;Description automatically generated">
            <a:extLst>
              <a:ext uri="{FF2B5EF4-FFF2-40B4-BE49-F238E27FC236}">
                <a16:creationId xmlns:a16="http://schemas.microsoft.com/office/drawing/2014/main" id="{035DFC17-F822-4C06-A90B-F6BDD1117060}"/>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40705"/>
          <a:stretch/>
        </p:blipFill>
        <p:spPr>
          <a:xfrm>
            <a:off x="2057448" y="2776415"/>
            <a:ext cx="1658555" cy="3016702"/>
          </a:xfrm>
          <a:prstGeom prst="rect">
            <a:avLst/>
          </a:prstGeom>
        </p:spPr>
      </p:pic>
      <p:sp>
        <p:nvSpPr>
          <p:cNvPr id="38" name="TextBox 37" descr="text box hiding answer">
            <a:extLst>
              <a:ext uri="{FF2B5EF4-FFF2-40B4-BE49-F238E27FC236}">
                <a16:creationId xmlns:a16="http://schemas.microsoft.com/office/drawing/2014/main" id="{05EE2109-C1DF-4F53-8F36-4D0BB7727BD9}"/>
              </a:ext>
            </a:extLst>
          </p:cNvPr>
          <p:cNvSpPr txBox="1"/>
          <p:nvPr/>
        </p:nvSpPr>
        <p:spPr>
          <a:xfrm>
            <a:off x="5064553" y="2351359"/>
            <a:ext cx="1316069" cy="30980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Box 34" descr="text box hiding answer">
            <a:extLst>
              <a:ext uri="{FF2B5EF4-FFF2-40B4-BE49-F238E27FC236}">
                <a16:creationId xmlns:a16="http://schemas.microsoft.com/office/drawing/2014/main" id="{A066FFD0-1C96-4E19-8D13-ABD7E07F7235}"/>
              </a:ext>
            </a:extLst>
          </p:cNvPr>
          <p:cNvSpPr txBox="1"/>
          <p:nvPr/>
        </p:nvSpPr>
        <p:spPr>
          <a:xfrm>
            <a:off x="9158456" y="4429256"/>
            <a:ext cx="1849513" cy="2804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1C7181DE-2232-4851-9930-1A25D465502D}"/>
              </a:ext>
            </a:extLst>
          </p:cNvPr>
          <p:cNvSpPr txBox="1"/>
          <p:nvPr/>
        </p:nvSpPr>
        <p:spPr>
          <a:xfrm>
            <a:off x="5015920" y="4874364"/>
            <a:ext cx="1004648" cy="34819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CF4F03D9-0719-4188-8588-1ABE04B7DA81}"/>
              </a:ext>
            </a:extLst>
          </p:cNvPr>
          <p:cNvSpPr txBox="1"/>
          <p:nvPr/>
        </p:nvSpPr>
        <p:spPr>
          <a:xfrm>
            <a:off x="9149719" y="4880354"/>
            <a:ext cx="2694920" cy="34220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descr="text box hiding answer">
            <a:extLst>
              <a:ext uri="{FF2B5EF4-FFF2-40B4-BE49-F238E27FC236}">
                <a16:creationId xmlns:a16="http://schemas.microsoft.com/office/drawing/2014/main" id="{2657C239-A5B5-47A9-8CF7-67510D3455ED}"/>
              </a:ext>
            </a:extLst>
          </p:cNvPr>
          <p:cNvSpPr txBox="1"/>
          <p:nvPr/>
        </p:nvSpPr>
        <p:spPr>
          <a:xfrm>
            <a:off x="5024146" y="5388688"/>
            <a:ext cx="825616" cy="31328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F3AF7E6A-9487-4D97-A413-FAE701AA83E0}"/>
              </a:ext>
            </a:extLst>
          </p:cNvPr>
          <p:cNvSpPr txBox="1"/>
          <p:nvPr/>
        </p:nvSpPr>
        <p:spPr>
          <a:xfrm>
            <a:off x="9048752" y="5388689"/>
            <a:ext cx="2354029" cy="31328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33485BD2-32F7-4282-8E79-3D11D3C5CFB1}"/>
              </a:ext>
            </a:extLst>
          </p:cNvPr>
          <p:cNvSpPr txBox="1"/>
          <p:nvPr/>
        </p:nvSpPr>
        <p:spPr>
          <a:xfrm>
            <a:off x="4934630" y="5853614"/>
            <a:ext cx="1004648" cy="34819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descr="text box hiding answer">
            <a:extLst>
              <a:ext uri="{FF2B5EF4-FFF2-40B4-BE49-F238E27FC236}">
                <a16:creationId xmlns:a16="http://schemas.microsoft.com/office/drawing/2014/main" id="{48FED420-7556-4B2F-9854-19B386146C85}"/>
              </a:ext>
            </a:extLst>
          </p:cNvPr>
          <p:cNvSpPr txBox="1"/>
          <p:nvPr/>
        </p:nvSpPr>
        <p:spPr>
          <a:xfrm>
            <a:off x="9060097" y="5865064"/>
            <a:ext cx="2354028" cy="41485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F9C9B7D4-3CA7-4304-A57E-C41EB3F9FA77}"/>
              </a:ext>
            </a:extLst>
          </p:cNvPr>
          <p:cNvSpPr txBox="1"/>
          <p:nvPr/>
        </p:nvSpPr>
        <p:spPr>
          <a:xfrm>
            <a:off x="49975" y="1055983"/>
            <a:ext cx="11387548" cy="461665"/>
          </a:xfrm>
          <a:prstGeom prst="rect">
            <a:avLst/>
          </a:prstGeom>
          <a:noFill/>
        </p:spPr>
        <p:txBody>
          <a:bodyPr wrap="square" rtlCol="0">
            <a:spAutoFit/>
          </a:bodyPr>
          <a:lstStyle/>
          <a:p>
            <a:r>
              <a:rPr lang="en-US" sz="2400" dirty="0" err="1">
                <a:solidFill>
                  <a:schemeClr val="accent5">
                    <a:lumMod val="50000"/>
                  </a:schemeClr>
                </a:solidFill>
              </a:rPr>
              <a:t>Wird</a:t>
            </a:r>
            <a:r>
              <a:rPr lang="en-US" sz="2400" dirty="0">
                <a:solidFill>
                  <a:schemeClr val="accent5">
                    <a:lumMod val="50000"/>
                  </a:schemeClr>
                </a:solidFill>
              </a:rPr>
              <a:t> Wolfgang Heidi </a:t>
            </a:r>
            <a:r>
              <a:rPr lang="en-US" sz="2400" dirty="0" err="1">
                <a:solidFill>
                  <a:schemeClr val="accent5">
                    <a:lumMod val="50000"/>
                  </a:schemeClr>
                </a:solidFill>
              </a:rPr>
              <a:t>sehen</a:t>
            </a:r>
            <a:r>
              <a:rPr lang="en-US" sz="2400" dirty="0">
                <a:solidFill>
                  <a:schemeClr val="accent5">
                    <a:lumMod val="50000"/>
                  </a:schemeClr>
                </a:solidFill>
              </a:rPr>
              <a:t> –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Hausaufgaben</a:t>
            </a:r>
            <a:r>
              <a:rPr lang="en-US" sz="2400" dirty="0">
                <a:solidFill>
                  <a:schemeClr val="accent5">
                    <a:lumMod val="50000"/>
                  </a:schemeClr>
                </a:solidFill>
              </a:rPr>
              <a:t> </a:t>
            </a:r>
            <a:r>
              <a:rPr lang="en-US" sz="2400" dirty="0" err="1">
                <a:solidFill>
                  <a:schemeClr val="accent5">
                    <a:lumMod val="50000"/>
                  </a:schemeClr>
                </a:solidFill>
              </a:rPr>
              <a:t>machen</a:t>
            </a:r>
            <a:r>
              <a:rPr lang="en-US" sz="2400" dirty="0">
                <a:solidFill>
                  <a:schemeClr val="accent5">
                    <a:lumMod val="50000"/>
                  </a:schemeClr>
                </a:solidFill>
              </a:rPr>
              <a:t>? Hm… </a:t>
            </a:r>
          </a:p>
        </p:txBody>
      </p:sp>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38" grpId="0" animBg="1"/>
      <p:bldP spid="35" grpId="0" animBg="1"/>
      <p:bldP spid="37" grpId="0" animBg="1"/>
      <p:bldP spid="39" grpId="0" animBg="1"/>
      <p:bldP spid="40" grpId="0" animBg="1"/>
      <p:bldP spid="41" grpId="0" animBg="1"/>
      <p:bldP spid="42" grpId="0" animBg="1"/>
      <p:bldP spid="43"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C1201E48-14A4-8B47-A494-F785721C1852}" vid="{453E499D-4EAB-BA4C-B8B3-68DE1A8A6823}"/>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88</TotalTime>
  <Words>6923</Words>
  <Application>Microsoft Office PowerPoint</Application>
  <PresentationFormat>Widescreen</PresentationFormat>
  <Paragraphs>955</Paragraphs>
  <Slides>23</Slides>
  <Notes>23</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23</vt:i4>
      </vt:variant>
    </vt:vector>
  </HeadingPairs>
  <TitlesOfParts>
    <vt:vector size="31" baseType="lpstr">
      <vt:lpstr>inherit</vt:lpstr>
      <vt:lpstr>Noto Serif</vt:lpstr>
      <vt:lpstr>Arial</vt:lpstr>
      <vt:lpstr>Calibri</vt:lpstr>
      <vt:lpstr>Century Gothic</vt:lpstr>
      <vt:lpstr>1_Office Theme</vt:lpstr>
      <vt:lpstr>4_Office Theme</vt:lpstr>
      <vt:lpstr>5_Office Theme</vt:lpstr>
      <vt:lpstr>Making plans </vt:lpstr>
      <vt:lpstr>Phonetik</vt:lpstr>
      <vt:lpstr>Phonetik</vt:lpstr>
      <vt:lpstr>Vokabeln [1/2]</vt:lpstr>
      <vt:lpstr>Vokabeln [2/2]</vt:lpstr>
      <vt:lpstr>das Futur</vt:lpstr>
      <vt:lpstr>Welche Pläne* haben sie?</vt:lpstr>
      <vt:lpstr>Futuristic present</vt:lpstr>
      <vt:lpstr>Heute Nachmittag</vt:lpstr>
      <vt:lpstr>Was für Pläne haben sie?</vt:lpstr>
      <vt:lpstr>Was?!</vt:lpstr>
      <vt:lpstr>3, 2 oder 1?</vt:lpstr>
      <vt:lpstr>Making plans </vt:lpstr>
      <vt:lpstr>Phonetik</vt:lpstr>
      <vt:lpstr>Vokabeln [1/2]</vt:lpstr>
      <vt:lpstr>Vokabeln [2/2]</vt:lpstr>
      <vt:lpstr>zu + infinitive</vt:lpstr>
      <vt:lpstr>Katjas Jahr</vt:lpstr>
      <vt:lpstr>Paulas Jahr [1/2]</vt:lpstr>
      <vt:lpstr>Paulas Jahr [2/2]</vt:lpstr>
      <vt:lpstr>Beschreib deine Pläne</vt:lpstr>
      <vt:lpstr>Hausaufgaben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Rachel Hawkes</cp:lastModifiedBy>
  <cp:revision>126</cp:revision>
  <dcterms:created xsi:type="dcterms:W3CDTF">2020-07-18T21:51:12Z</dcterms:created>
  <dcterms:modified xsi:type="dcterms:W3CDTF">2021-03-09T11:06:11Z</dcterms:modified>
</cp:coreProperties>
</file>