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14F10-CEAC-43BC-ABED-5BB4DE423BA7}" type="datetimeFigureOut">
              <a:rPr lang="en-GB" smtClean="0"/>
              <a:t>20/04/2019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B96F0-8EDF-4D5D-B47F-4190A6418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48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5067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97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95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327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340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6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23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3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5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68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547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48478" y="189826"/>
          <a:ext cx="11581450" cy="61169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62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62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162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162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162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223394"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23394">
                <a:tc>
                  <a:txBody>
                    <a:bodyPr/>
                    <a:lstStyle/>
                    <a:p>
                      <a:endParaRPr lang="en-GB" sz="2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23394">
                <a:tc>
                  <a:txBody>
                    <a:bodyPr/>
                    <a:lstStyle/>
                    <a:p>
                      <a:endParaRPr lang="en-GB" sz="2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23394">
                <a:tc>
                  <a:txBody>
                    <a:bodyPr/>
                    <a:lstStyle/>
                    <a:p>
                      <a:endParaRPr lang="en-GB" sz="2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23394">
                <a:tc>
                  <a:txBody>
                    <a:bodyPr/>
                    <a:lstStyle/>
                    <a:p>
                      <a:endParaRPr lang="en-GB" sz="2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4" name="TextBox 83"/>
          <p:cNvSpPr txBox="1"/>
          <p:nvPr/>
        </p:nvSpPr>
        <p:spPr>
          <a:xfrm>
            <a:off x="9632606" y="2552566"/>
            <a:ext cx="2308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liegen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999704" y="3141952"/>
            <a:ext cx="2303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steht</a:t>
            </a:r>
            <a:endParaRPr lang="en-GB" sz="3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57338" y="3141952"/>
            <a:ext cx="23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weiß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09540" y="1924582"/>
            <a:ext cx="2303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findet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67174" y="1924582"/>
            <a:ext cx="23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kommt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52195" y="689752"/>
            <a:ext cx="2324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74608" y="41097"/>
            <a:ext cx="2317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sagen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6916" y="1165722"/>
            <a:ext cx="26134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says, tells | is saying, is telling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8385" y="630483"/>
            <a:ext cx="2303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sagt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63288" y="563794"/>
            <a:ext cx="2354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say, tell | saying | telling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00419" y="13148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46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7297" y="6356823"/>
            <a:ext cx="5956419" cy="371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</a:t>
            </a:r>
            <a:r>
              <a:rPr lang="en-US" altLang="zh-CN" dirty="0">
                <a:solidFill>
                  <a:schemeClr val="bg1"/>
                </a:solidFill>
                <a:latin typeface="Century Gothic" panose="020B0502020202020204" pitchFamily="34" charset="0"/>
              </a:rPr>
              <a:t>German</a:t>
            </a: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 verbs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8475" y="100366"/>
            <a:ext cx="2311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4700" y="1165722"/>
            <a:ext cx="2324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6019" y="689752"/>
            <a:ext cx="23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ist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6020" y="580886"/>
            <a:ext cx="2313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be | being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74290" y="13148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EA5F00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59572" y="100366"/>
            <a:ext cx="2303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</a:t>
            </a:r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aben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52195" y="1165722"/>
            <a:ext cx="23248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59571" y="563794"/>
            <a:ext cx="23288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have | having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82923" y="13148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7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92101" y="100366"/>
            <a:ext cx="230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denken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92099" y="689752"/>
            <a:ext cx="2329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denkt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106719" y="123309"/>
            <a:ext cx="59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124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621287" y="100366"/>
            <a:ext cx="2308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machen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635070" y="689752"/>
            <a:ext cx="2294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macht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557899" y="13148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49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17574" y="1148900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thinks | is thinking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317574" y="564064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think | thinking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423399" y="1165722"/>
            <a:ext cx="27308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does, makes | is doing, is making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623751" y="580886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do, make | doing, making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73350" y="1889413"/>
            <a:ext cx="2324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geht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95763" y="1335196"/>
            <a:ext cx="2317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finden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58071" y="2400552"/>
            <a:ext cx="26134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finds | is finding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984443" y="1798624"/>
            <a:ext cx="2354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find | finding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790438" y="1366313"/>
            <a:ext cx="584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110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9630" y="1335196"/>
            <a:ext cx="2311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kommen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5855" y="2400552"/>
            <a:ext cx="2324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comes | is coming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67175" y="1815716"/>
            <a:ext cx="2313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come | coming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337780" y="1349379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61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680727" y="1335196"/>
            <a:ext cx="2303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gehen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673350" y="2400552"/>
            <a:ext cx="23248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goes | is going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80726" y="1857239"/>
            <a:ext cx="23288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go | going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604078" y="136631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69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13256" y="1335196"/>
            <a:ext cx="230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heißen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313254" y="1924582"/>
            <a:ext cx="2329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heißt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102984" y="1371817"/>
            <a:ext cx="584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123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642442" y="1309795"/>
            <a:ext cx="2308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geben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656225" y="1890714"/>
            <a:ext cx="2294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gibt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555608" y="136631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57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338729" y="2383730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is called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338729" y="1798894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be called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644906" y="2400552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gives | is giving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644906" y="1815716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give | giving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009136" y="4376782"/>
            <a:ext cx="2303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kann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66770" y="4376782"/>
            <a:ext cx="23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nimmt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63514" y="3118506"/>
            <a:ext cx="2324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sieht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985927" y="2622904"/>
            <a:ext cx="2317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stehen</a:t>
            </a:r>
            <a:endParaRPr lang="en-GB" sz="3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848235" y="3617922"/>
            <a:ext cx="26134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stands | is standing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974607" y="3015994"/>
            <a:ext cx="2354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stand | standing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911738" y="2560237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87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59794" y="2552566"/>
            <a:ext cx="2311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wissen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46019" y="3617922"/>
            <a:ext cx="2324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knows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57339" y="3033086"/>
            <a:ext cx="2313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</a:t>
            </a:r>
            <a:r>
              <a:rPr lang="en-US" altLang="zh-CN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o</a:t>
            </a:r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know | knowing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285609" y="258368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79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670891" y="2552566"/>
            <a:ext cx="2303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sehen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663514" y="3617922"/>
            <a:ext cx="23248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sees | is seeing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670890" y="3074609"/>
            <a:ext cx="23288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see | seeing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445230" y="2595406"/>
            <a:ext cx="601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81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303420" y="2552566"/>
            <a:ext cx="230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bleiben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303418" y="3141952"/>
            <a:ext cx="2329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bleibt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9085385" y="2589187"/>
            <a:ext cx="62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112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646389" y="3130229"/>
            <a:ext cx="2294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liegt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1415145" y="2583683"/>
            <a:ext cx="595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118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328893" y="3601100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stays | is staying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328893" y="3016264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stay, remain | staying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9635070" y="3643323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lies | is lying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9635070" y="3066954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lie | lying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672946" y="4365059"/>
            <a:ext cx="2324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glaubt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995359" y="3787396"/>
            <a:ext cx="2317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können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869390" y="4852752"/>
            <a:ext cx="26134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is able | can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984039" y="4250824"/>
            <a:ext cx="2354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be able | can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921170" y="381851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23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69226" y="3787396"/>
            <a:ext cx="2311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nehmen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67174" y="4852752"/>
            <a:ext cx="2324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takes | is taking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66771" y="4303085"/>
            <a:ext cx="2313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take | taking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156315" y="3801579"/>
            <a:ext cx="632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139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680323" y="3787396"/>
            <a:ext cx="2303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glauben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684669" y="4869686"/>
            <a:ext cx="23248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believes | is believing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680322" y="4309439"/>
            <a:ext cx="23288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believe | believing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4493604" y="3801579"/>
            <a:ext cx="578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143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312852" y="3787396"/>
            <a:ext cx="230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müssen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312850" y="4376782"/>
            <a:ext cx="2329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muss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9233716" y="3824017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45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9642038" y="3787396"/>
            <a:ext cx="2308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wollen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655821" y="4376782"/>
            <a:ext cx="2294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will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1555204" y="381851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65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7350048" y="4835930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has to | must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338325" y="4251094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have to | must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9656225" y="4852752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wants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9644502" y="4267916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want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999704" y="5572811"/>
            <a:ext cx="2303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wird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57338" y="5584534"/>
            <a:ext cx="23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soll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663514" y="5549365"/>
            <a:ext cx="2324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darf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985927" y="4995148"/>
            <a:ext cx="2317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werden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848235" y="6060504"/>
            <a:ext cx="26134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becomes | is becoming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974607" y="5493745"/>
            <a:ext cx="2354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become | becoming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6979757" y="5026265"/>
            <a:ext cx="38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9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59794" y="4995148"/>
            <a:ext cx="2311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sollen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46019" y="6060504"/>
            <a:ext cx="2324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ought | should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357339" y="5475668"/>
            <a:ext cx="2313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ought | should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145323" y="5026265"/>
            <a:ext cx="593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63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635722" y="5053763"/>
            <a:ext cx="2303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dürfen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663514" y="6060504"/>
            <a:ext cx="23248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is allowed | may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2670890" y="5517191"/>
            <a:ext cx="23288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be allowed | may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468143" y="5014542"/>
            <a:ext cx="590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142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7303420" y="4995148"/>
            <a:ext cx="230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tun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303418" y="5584534"/>
            <a:ext cx="2329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tut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9081318" y="5031769"/>
            <a:ext cx="595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140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9607107" y="5059394"/>
            <a:ext cx="2308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3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lassen</a:t>
            </a:r>
            <a:endParaRPr lang="en-GB" sz="3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9646389" y="5584534"/>
            <a:ext cx="2294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lässt</a:t>
            </a:r>
            <a:endParaRPr lang="en-GB" sz="3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1545772" y="5026265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82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7328893" y="6043682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does | is doing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328893" y="5458846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do | doing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9576498" y="6060504"/>
            <a:ext cx="24155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lets, allows | is letting, is allowing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9635070" y="5475668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let, allow | letting, allowing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2962167" y="6643098"/>
            <a:ext cx="7837012" cy="238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3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930" i="1" dirty="0">
                <a:solidFill>
                  <a:schemeClr val="bg1"/>
                </a:solidFill>
                <a:latin typeface="Century Gothic" panose="020B0502020202020204" pitchFamily="34" charset="0"/>
              </a:rPr>
              <a:t>Jones, R.L. &amp; </a:t>
            </a:r>
            <a:r>
              <a:rPr lang="en-HK" sz="93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93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</a:t>
            </a:r>
            <a:endParaRPr lang="en-GB" sz="93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66994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322</Words>
  <Application>Microsoft Office PowerPoint</Application>
  <PresentationFormat>Widescreen</PresentationFormat>
  <Paragraphs>127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华文仿宋</vt:lpstr>
      <vt:lpstr>Arial</vt:lpstr>
      <vt:lpstr>Calibri</vt:lpstr>
      <vt:lpstr>Century Gothic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5</cp:revision>
  <dcterms:created xsi:type="dcterms:W3CDTF">2019-03-27T06:57:48Z</dcterms:created>
  <dcterms:modified xsi:type="dcterms:W3CDTF">2019-04-20T05:09:11Z</dcterms:modified>
</cp:coreProperties>
</file>