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2" r:id="rId2"/>
    <p:sldId id="313" r:id="rId3"/>
    <p:sldId id="314" r:id="rId4"/>
    <p:sldId id="315" r:id="rId5"/>
    <p:sldId id="316" r:id="rId6"/>
    <p:sldId id="317" r:id="rId7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w Cen MT" panose="020B0602020104020603" pitchFamily="34" charset="77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1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1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5117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050C8FD-0D71-C546-B56E-66E77CAC29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542859F4-344E-984D-B7C7-7AE4E1CF6E32}" type="datetimeFigureOut">
              <a:rPr lang="en-GB"/>
              <a:pPr>
                <a:defRPr/>
              </a:pPr>
              <a:t>01/04/2019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372CE1-1168-AC40-86FE-E072A1550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4A5448C-0B03-BD41-9F69-B9409DA4E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8E207505-A8CF-6246-87D1-8A2B03F770D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4106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20A6B19-732E-E24D-BE64-A704F6F128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E6A70143-7769-CC49-AC6B-63C2325764B8}" type="datetimeFigureOut">
              <a:rPr lang="en-GB"/>
              <a:pPr>
                <a:defRPr/>
              </a:pPr>
              <a:t>01/04/2019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209AD34-D1AF-B144-968C-D6EFBFC81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84BD692-1EC7-0242-BC1F-549323DC2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7EDBE492-02C1-0049-B795-AD104FD3D88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8288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67207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7858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96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971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700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A9BD792-8143-0A46-9603-E568BAFAFA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542433A-8C07-634C-AD2B-6A8641A83850}" type="datetimeFigureOut">
              <a:rPr lang="en-GB"/>
              <a:pPr>
                <a:defRPr/>
              </a:pPr>
              <a:t>01/04/2019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253E1FE-6AD4-7E43-B7F1-43B23443A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AE8D47A-9426-9244-8F54-E87F53EE1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D3D32910-C222-4642-916A-1731E4AACD13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534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399D773-D01C-D445-B107-F0EF89A80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4B4654EC-66B0-C842-9A80-95DCC08892B7}" type="datetimeFigureOut">
              <a:rPr lang="en-GB"/>
              <a:pPr>
                <a:defRPr/>
              </a:pPr>
              <a:t>01/04/2019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42A13D1-9EB0-C44A-83B7-9EC7B2C874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90E3234-282B-484E-BCB7-D127AEFF9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F4C001DD-786B-5240-A61B-E5C80C64964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5791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AF1AB11-2A45-C042-8DD5-A7EE038FE0C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7EA08A0A-5D55-A248-B5A3-3327F82FF665}" type="datetimeFigureOut">
              <a:rPr lang="en-GB"/>
              <a:pPr>
                <a:defRPr/>
              </a:pPr>
              <a:t>01/04/2019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05F526A-E1C1-D74F-931F-A65AD8F26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dirty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F994778-0527-C24C-B1E7-ABFD50EE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mtClean="0">
                <a:solidFill>
                  <a:prstClr val="black"/>
                </a:solidFill>
                <a:latin typeface="Century Gothic" panose="020B0502020202020204" pitchFamily="34" charset="0"/>
              </a:defRPr>
            </a:lvl1pPr>
          </a:lstStyle>
          <a:p>
            <a:pPr>
              <a:defRPr/>
            </a:pPr>
            <a:fld id="{92C8EB3A-2414-CE45-ACFF-4DACCF38827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937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="" xmlns:a16="http://schemas.microsoft.com/office/drawing/2014/main" id="{0A2BD1B4-FD22-7A47-97EB-99A06503C4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442913"/>
            <a:ext cx="105156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="" xmlns:a16="http://schemas.microsoft.com/office/drawing/2014/main" id="{C15D55D8-07FD-2243-B32D-C1B5A15D2C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pic>
        <p:nvPicPr>
          <p:cNvPr id="1028" name="Picture 5">
            <a:extLst>
              <a:ext uri="{FF2B5EF4-FFF2-40B4-BE49-F238E27FC236}">
                <a16:creationId xmlns="" xmlns:a16="http://schemas.microsoft.com/office/drawing/2014/main" id="{AA87C2AE-692E-0942-B58D-EFC0A8CE0A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438" y="-61913"/>
            <a:ext cx="1627187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6">
            <a:extLst>
              <a:ext uri="{FF2B5EF4-FFF2-40B4-BE49-F238E27FC236}">
                <a16:creationId xmlns="" xmlns:a16="http://schemas.microsoft.com/office/drawing/2014/main" id="{69D67327-AE3E-C248-8A93-FEB76108C2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75200" cy="41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3">
            <a:extLst>
              <a:ext uri="{FF2B5EF4-FFF2-40B4-BE49-F238E27FC236}">
                <a16:creationId xmlns="" xmlns:a16="http://schemas.microsoft.com/office/drawing/2014/main" id="{3A3E9937-5E2E-1444-82C1-4EF3451DCCE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088438" y="6572250"/>
            <a:ext cx="84343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1pPr>
            <a:lvl2pPr marL="742950" indent="-28575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2pPr>
            <a:lvl3pPr marL="11430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3pPr>
            <a:lvl4pPr marL="16002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4pPr>
            <a:lvl5pPr marL="2057400" indent="-228600"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 Cen MT" panose="020B0602020104020603" pitchFamily="34" charset="77"/>
              </a:defRPr>
            </a:lvl9pPr>
          </a:lstStyle>
          <a:p>
            <a:pPr eaLnBrk="1" hangingPunct="1"/>
            <a:r>
              <a:rPr lang="en-GB" altLang="en-US" sz="1100">
                <a:solidFill>
                  <a:srgbClr val="002060"/>
                </a:solidFill>
                <a:latin typeface="Century Gothic" panose="020B0502020202020204" pitchFamily="34" charset="0"/>
              </a:rPr>
              <a:t>Material</a:t>
            </a:r>
            <a:r>
              <a:rPr lang="en-GB" altLang="en-US" sz="110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GB" altLang="en-US" sz="1100">
                <a:solidFill>
                  <a:srgbClr val="002060"/>
                </a:solidFill>
                <a:latin typeface="Century Gothic" panose="020B0502020202020204" pitchFamily="34" charset="0"/>
              </a:rPr>
              <a:t>licensed as </a:t>
            </a:r>
            <a:r>
              <a:rPr lang="en-GB" altLang="en-US" sz="1100" b="1" u="sng">
                <a:solidFill>
                  <a:srgbClr val="FFFFFF"/>
                </a:solidFill>
                <a:latin typeface="Century Gothic" panose="020B0502020202020204" pitchFamily="34" charset="0"/>
                <a:hlinkClick r:id="rId16"/>
              </a:rPr>
              <a:t>CC BY-NC-SA 4.0</a:t>
            </a:r>
            <a:r>
              <a:rPr lang="en-GB" altLang="en-US" sz="1100">
                <a:solidFill>
                  <a:srgbClr val="000000"/>
                </a:solidFill>
                <a:latin typeface="Century Gothic" panose="020B0502020202020204" pitchFamily="34" charset="0"/>
              </a:rPr>
              <a:t/>
            </a:r>
            <a:br>
              <a:rPr lang="en-GB" altLang="en-US" sz="1100">
                <a:solidFill>
                  <a:srgbClr val="000000"/>
                </a:solidFill>
                <a:latin typeface="Century Gothic" panose="020B0502020202020204" pitchFamily="34" charset="0"/>
              </a:rPr>
            </a:br>
            <a:endParaRPr lang="en-GB" altLang="en-US" sz="110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56141747-70CA-DA4E-965F-A4F14A1D10B3}"/>
              </a:ext>
            </a:extLst>
          </p:cNvPr>
          <p:cNvSpPr/>
          <p:nvPr userDrawn="1"/>
        </p:nvSpPr>
        <p:spPr>
          <a:xfrm>
            <a:off x="0" y="6572250"/>
            <a:ext cx="8434388" cy="261938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050" dirty="0">
                <a:solidFill>
                  <a:srgbClr val="002060"/>
                </a:solidFill>
                <a:latin typeface="Century Gothic" panose="020B0502020202020204" pitchFamily="34" charset="0"/>
              </a:rPr>
              <a:t>Rachel Hawkes</a:t>
            </a:r>
            <a:endParaRPr lang="en-GB" sz="1050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203864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203864"/>
          </a:solidFill>
          <a:latin typeface="Century Gothic" panose="020B050202020202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rgbClr val="203864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203864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203864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03864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03864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saber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2189979"/>
            <a:ext cx="1219200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to know (how)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|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knowing (how)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8170" y="3336274"/>
            <a:ext cx="54149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sabe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8170" y="5062338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[knows (how)]</a:t>
            </a:r>
          </a:p>
        </p:txBody>
      </p:sp>
    </p:spTree>
    <p:extLst>
      <p:ext uri="{BB962C8B-B14F-4D97-AF65-F5344CB8AC3E}">
        <p14:creationId xmlns:p14="http://schemas.microsoft.com/office/powerpoint/2010/main" val="118687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b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saber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2177384"/>
            <a:ext cx="700803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to know (how)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|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knowing (how)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8170" y="3349858"/>
            <a:ext cx="54149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sabe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8170" y="5045604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[knows (how)]</a:t>
            </a:r>
          </a:p>
        </p:txBody>
      </p:sp>
      <p:sp>
        <p:nvSpPr>
          <p:cNvPr id="3" name="Action Button: Help 2">
            <a:hlinkClick r:id="" action="ppaction://noaction" highlightClick="1"/>
          </p:cNvPr>
          <p:cNvSpPr/>
          <p:nvPr/>
        </p:nvSpPr>
        <p:spPr>
          <a:xfrm>
            <a:off x="2495652" y="222206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Action Button: Help 10">
            <a:hlinkClick r:id="" action="ppaction://noaction" highlightClick="1"/>
          </p:cNvPr>
          <p:cNvSpPr/>
          <p:nvPr/>
        </p:nvSpPr>
        <p:spPr>
          <a:xfrm>
            <a:off x="2495652" y="5077974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719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b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/>
      <p:bldP spid="10" grpId="0" animBg="1"/>
      <p:bldP spid="3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sabe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2177384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[knows (how)]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8170" y="4101106"/>
            <a:ext cx="541490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err="1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Sabe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6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escribir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endParaRPr lang="fr-FR" sz="6000" dirty="0">
              <a:solidFill>
                <a:srgbClr val="EA5F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8170" y="5096240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S/he </a:t>
            </a:r>
            <a:r>
              <a:rPr lang="en-HK" sz="3200" b="1" dirty="0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knows </a:t>
            </a:r>
            <a:r>
              <a:rPr lang="en-HK" sz="3200" b="1" dirty="0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how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t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o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write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.]</a:t>
            </a:r>
          </a:p>
        </p:txBody>
      </p:sp>
    </p:spTree>
    <p:extLst>
      <p:ext uri="{BB962C8B-B14F-4D97-AF65-F5344CB8AC3E}">
        <p14:creationId xmlns:p14="http://schemas.microsoft.com/office/powerpoint/2010/main" val="163300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b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be_escribi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saber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2176662"/>
            <a:ext cx="675200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to know (how)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|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knowing (how)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037385"/>
            <a:ext cx="12192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b="1" dirty="0" err="1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Saber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6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escribir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6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es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6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importante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  <a:r>
              <a:rPr lang="en-GB" sz="60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endParaRPr lang="en-GB" sz="60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7809" y="5053048"/>
            <a:ext cx="9481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b="1" dirty="0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Knowing how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to write</a:t>
            </a:r>
            <a:r>
              <a:rPr lang="en-HK" sz="3200" b="1" dirty="0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is important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.]</a:t>
            </a:r>
          </a:p>
        </p:txBody>
      </p:sp>
    </p:spTree>
    <p:extLst>
      <p:ext uri="{BB962C8B-B14F-4D97-AF65-F5344CB8AC3E}">
        <p14:creationId xmlns:p14="http://schemas.microsoft.com/office/powerpoint/2010/main" val="31010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aber_escribir_es_importan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sabe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2177384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[knows (how)]</a:t>
            </a:r>
          </a:p>
        </p:txBody>
      </p:sp>
      <p:sp>
        <p:nvSpPr>
          <p:cNvPr id="3" name="Action Button: Help 2">
            <a:hlinkClick r:id="" action="ppaction://noaction" highlightClick="1"/>
          </p:cNvPr>
          <p:cNvSpPr/>
          <p:nvPr/>
        </p:nvSpPr>
        <p:spPr>
          <a:xfrm>
            <a:off x="2495652" y="222206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Action Button: Help 10">
            <a:hlinkClick r:id="" action="ppaction://noaction" highlightClick="1"/>
          </p:cNvPr>
          <p:cNvSpPr/>
          <p:nvPr/>
        </p:nvSpPr>
        <p:spPr>
          <a:xfrm>
            <a:off x="2495652" y="5103310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38170" y="4084109"/>
            <a:ext cx="5414904" cy="193899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_____ </a:t>
            </a:r>
            <a:r>
              <a:rPr lang="en-GB" sz="6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escribir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38170" y="5079243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b="1" dirty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S/he </a:t>
            </a:r>
            <a:r>
              <a:rPr lang="en-HK" sz="3200" b="1" dirty="0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knows how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to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write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.]</a:t>
            </a:r>
          </a:p>
        </p:txBody>
      </p:sp>
      <p:sp>
        <p:nvSpPr>
          <p:cNvPr id="4" name="Rectangle 3"/>
          <p:cNvSpPr/>
          <p:nvPr/>
        </p:nvSpPr>
        <p:spPr>
          <a:xfrm>
            <a:off x="3169801" y="4098952"/>
            <a:ext cx="209384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 err="1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Sabe</a:t>
            </a:r>
            <a:endParaRPr lang="en-GB" sz="6000" dirty="0"/>
          </a:p>
        </p:txBody>
      </p:sp>
    </p:spTree>
    <p:extLst>
      <p:ext uri="{BB962C8B-B14F-4D97-AF65-F5344CB8AC3E}">
        <p14:creationId xmlns:p14="http://schemas.microsoft.com/office/powerpoint/2010/main" val="43537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b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P_escribi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be_escribi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3" grpId="0" animBg="1"/>
      <p:bldP spid="11" grpId="0" animBg="1"/>
      <p:bldP spid="12" grpId="0" animBg="1"/>
      <p:bldP spid="13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saber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69" y="2176662"/>
            <a:ext cx="746049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to know (how)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|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knowing (how)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]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95652" y="4159305"/>
            <a:ext cx="969634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_____ </a:t>
            </a:r>
            <a:r>
              <a:rPr lang="en-GB" sz="48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escribir</a:t>
            </a:r>
            <a:r>
              <a:rPr lang="en-GB" sz="48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48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es</a:t>
            </a:r>
            <a:r>
              <a:rPr lang="en-GB" sz="48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48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importante</a:t>
            </a:r>
            <a:r>
              <a:rPr lang="en-GB" sz="48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  <a:r>
              <a:rPr lang="en-GB" sz="48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endParaRPr lang="en-GB" sz="48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38170" y="5053048"/>
            <a:ext cx="723968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b="1" dirty="0" smtClean="0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Knowing how </a:t>
            </a:r>
            <a:r>
              <a:rPr lang="en-HK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to write is 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important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.]</a:t>
            </a:r>
          </a:p>
        </p:txBody>
      </p:sp>
      <p:sp>
        <p:nvSpPr>
          <p:cNvPr id="7" name="Action Button: Help 6">
            <a:hlinkClick r:id="" action="ppaction://noaction" highlightClick="1"/>
          </p:cNvPr>
          <p:cNvSpPr/>
          <p:nvPr/>
        </p:nvSpPr>
        <p:spPr>
          <a:xfrm>
            <a:off x="2495652" y="222206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Action Button: Help 10">
            <a:hlinkClick r:id="" action="ppaction://noaction" highlightClick="1"/>
          </p:cNvPr>
          <p:cNvSpPr/>
          <p:nvPr/>
        </p:nvSpPr>
        <p:spPr>
          <a:xfrm>
            <a:off x="2495652" y="4375241"/>
            <a:ext cx="542518" cy="478022"/>
          </a:xfrm>
          <a:prstGeom prst="actionButtonHelp">
            <a:avLst/>
          </a:prstGeom>
          <a:solidFill>
            <a:srgbClr val="EB6E1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095B070-9F18-1047-AD42-62F8B79E04A2}"/>
              </a:ext>
            </a:extLst>
          </p:cNvPr>
          <p:cNvSpPr/>
          <p:nvPr/>
        </p:nvSpPr>
        <p:spPr>
          <a:xfrm>
            <a:off x="3086938" y="4137522"/>
            <a:ext cx="19111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800" b="1" dirty="0" err="1">
                <a:solidFill>
                  <a:srgbClr val="EA5F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Saber</a:t>
            </a:r>
            <a:endParaRPr lang="en-GB" sz="4800" dirty="0"/>
          </a:p>
        </p:txBody>
      </p:sp>
    </p:spTree>
    <p:extLst>
      <p:ext uri="{BB962C8B-B14F-4D97-AF65-F5344CB8AC3E}">
        <p14:creationId xmlns:p14="http://schemas.microsoft.com/office/powerpoint/2010/main" val="3454229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AB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GAP_escribir_es_importan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ber_escribir_es_important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7" grpId="0" animBg="1"/>
      <p:bldP spid="11" grpId="0" animBg="1"/>
      <p:bldP spid="12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nish_25_verbs_1_VOLVER" id="{3DC8691D-FD3F-9D4F-9E31-DD1BEB5A350A}" vid="{F8156E9F-2B0C-BF42-A094-85358CBA3F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1092</TotalTime>
  <Words>125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Tw Cen MT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30</cp:revision>
  <dcterms:created xsi:type="dcterms:W3CDTF">2019-03-24T08:33:13Z</dcterms:created>
  <dcterms:modified xsi:type="dcterms:W3CDTF">2019-04-01T04:30:15Z</dcterms:modified>
</cp:coreProperties>
</file>