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313" r:id="rId3"/>
    <p:sldId id="314" r:id="rId4"/>
    <p:sldId id="315" r:id="rId5"/>
    <p:sldId id="316" r:id="rId6"/>
    <p:sldId id="317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1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11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50C8FD-0D71-C546-B56E-66E77CAC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542859F4-344E-984D-B7C7-7AE4E1CF6E32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372CE1-1168-AC40-86FE-E072A155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A5448C-0B03-BD41-9F69-B9409DA4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E207505-A8CF-6246-87D1-8A2B03F770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1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0A6B19-732E-E24D-BE64-A704F6F1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6A70143-7769-CC49-AC6B-63C2325764B8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09AD34-D1AF-B144-968C-D6EFBFC8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4BD692-1EC7-0242-BC1F-549323DC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DBE492-02C1-0049-B795-AD104FD3D8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28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720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85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6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7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0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A9BD792-8143-0A46-9603-E568BAFAF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542433A-8C07-634C-AD2B-6A8641A83850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53E1FE-6AD4-7E43-B7F1-43B23443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AE8D47A-9426-9244-8F54-E87F53EE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3D32910-C222-4642-916A-1731E4AACD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3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99D773-D01C-D445-B107-F0EF89A8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4B4654EC-66B0-C842-9A80-95DCC08892B7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2A13D1-9EB0-C44A-83B7-9EC7B2C8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0E3234-282B-484E-BCB7-D127AEFF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F4C001DD-786B-5240-A61B-E5C80C6496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9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F1AB11-2A45-C042-8DD5-A7EE038F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A08A0A-5D55-A248-B5A3-3327F82FF665}" type="datetimeFigureOut">
              <a:rPr lang="en-GB"/>
              <a:pPr>
                <a:defRPr/>
              </a:pPr>
              <a:t>01/04/2019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5F526A-E1C1-D74F-931F-A65AD8F2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994778-0527-C24C-B1E7-ABFD50EE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2C8EB3A-2414-CE45-ACFF-4DACCF3882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37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0A2BD1B4-FD22-7A47-97EB-99A06503C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42913"/>
            <a:ext cx="10515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C15D55D8-07FD-2243-B32D-C1B5A15D2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5">
            <a:extLst>
              <a:ext uri="{FF2B5EF4-FFF2-40B4-BE49-F238E27FC236}">
                <a16:creationId xmlns:a16="http://schemas.microsoft.com/office/drawing/2014/main" xmlns="" id="{AA87C2AE-692E-0942-B58D-EFC0A8CE0A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38" y="-61913"/>
            <a:ext cx="162718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:a16="http://schemas.microsoft.com/office/drawing/2014/main" xmlns="" id="{69D67327-AE3E-C248-8A93-FEB76108C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752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>
            <a:extLst>
              <a:ext uri="{FF2B5EF4-FFF2-40B4-BE49-F238E27FC236}">
                <a16:creationId xmlns:a16="http://schemas.microsoft.com/office/drawing/2014/main" xmlns="" id="{3A3E9937-5E2E-1444-82C1-4EF3451DCC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88438" y="6572250"/>
            <a:ext cx="84343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altLang="en-US" sz="110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altLang="en-US" sz="1100" b="1" u="sng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GB" altLang="en-US" sz="110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6141747-70CA-DA4E-965F-A4F14A1D10B3}"/>
              </a:ext>
            </a:extLst>
          </p:cNvPr>
          <p:cNvSpPr/>
          <p:nvPr userDrawn="1"/>
        </p:nvSpPr>
        <p:spPr>
          <a:xfrm>
            <a:off x="0" y="6572250"/>
            <a:ext cx="8434388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203864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saber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189979"/>
            <a:ext cx="12192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know (how)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knowing (how)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36274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sabe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62338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[knows (how)]</a:t>
            </a:r>
          </a:p>
        </p:txBody>
      </p:sp>
    </p:spTree>
    <p:extLst>
      <p:ext uri="{BB962C8B-B14F-4D97-AF65-F5344CB8AC3E}">
        <p14:creationId xmlns:p14="http://schemas.microsoft.com/office/powerpoint/2010/main" val="118687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saber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70080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know (how)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knowing (how)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49858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sabe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4560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[knows (how)]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5077974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9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sabe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[knows (how)]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4101106"/>
            <a:ext cx="5414904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Sabe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escribir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96240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S/he </a:t>
            </a:r>
            <a:r>
              <a:rPr lang="en-HK" sz="3200" b="1" dirty="0" smtClean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knows how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write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163300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saber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675200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know (how)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knowing (how)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37385"/>
            <a:ext cx="12192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Saber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escribir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importante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  <a:r>
              <a:rPr lang="en-GB" sz="60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7809" y="5053048"/>
            <a:ext cx="9481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 smtClean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Knowing how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write</a:t>
            </a:r>
            <a:r>
              <a:rPr lang="en-HK" sz="3200" b="1" dirty="0" smtClean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 important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31010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sabe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[knows (how)]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5103310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38170" y="4084109"/>
            <a:ext cx="5414904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_____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escribir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38170" y="5079243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S/he </a:t>
            </a:r>
            <a:r>
              <a:rPr lang="en-HK" sz="3200" b="1" dirty="0" smtClean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knows how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write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sp>
        <p:nvSpPr>
          <p:cNvPr id="4" name="Rectangle 3"/>
          <p:cNvSpPr/>
          <p:nvPr/>
        </p:nvSpPr>
        <p:spPr>
          <a:xfrm>
            <a:off x="3169801" y="4098952"/>
            <a:ext cx="209384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Sabe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43537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" grpId="0" animBg="1"/>
      <p:bldP spid="11" grpId="0" animBg="1"/>
      <p:bldP spid="12" grpId="0" animBg="1"/>
      <p:bldP spid="1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saber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69" y="2176662"/>
            <a:ext cx="746049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know (how)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knowing (how)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95652" y="4159305"/>
            <a:ext cx="969634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_____ </a:t>
            </a:r>
            <a:r>
              <a:rPr lang="en-GB" sz="48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escribir</a:t>
            </a:r>
            <a:r>
              <a:rPr lang="en-GB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48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r>
              <a:rPr lang="en-GB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48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importante</a:t>
            </a:r>
            <a:r>
              <a:rPr lang="en-GB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  <a:r>
              <a:rPr lang="en-GB" sz="4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endParaRPr lang="en-GB" sz="48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53048"/>
            <a:ext cx="723968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 smtClean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Knowing how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write i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important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095B070-9F18-1047-AD42-62F8B79E04A2}"/>
              </a:ext>
            </a:extLst>
          </p:cNvPr>
          <p:cNvSpPr/>
          <p:nvPr/>
        </p:nvSpPr>
        <p:spPr>
          <a:xfrm>
            <a:off x="3086938" y="4137522"/>
            <a:ext cx="19111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Saber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45422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7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_25_verbs_1_VOLVER" id="{3DC8691D-FD3F-9D4F-9E31-DD1BEB5A350A}" vid="{F8156E9F-2B0C-BF42-A094-85358CBA3F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</TotalTime>
  <Words>125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Tw Cen MT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28</cp:revision>
  <dcterms:created xsi:type="dcterms:W3CDTF">2019-03-24T08:33:13Z</dcterms:created>
  <dcterms:modified xsi:type="dcterms:W3CDTF">2019-04-01T03:48:38Z</dcterms:modified>
</cp:coreProperties>
</file>