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22" r:id="rId4"/>
    <p:sldMasterId id="2147483734" r:id="rId5"/>
  </p:sldMasterIdLst>
  <p:notesMasterIdLst>
    <p:notesMasterId r:id="rId74"/>
  </p:notesMasterIdLst>
  <p:sldIdLst>
    <p:sldId id="258" r:id="rId6"/>
    <p:sldId id="330" r:id="rId7"/>
    <p:sldId id="331" r:id="rId8"/>
    <p:sldId id="362" r:id="rId9"/>
    <p:sldId id="267" r:id="rId10"/>
    <p:sldId id="299" r:id="rId11"/>
    <p:sldId id="390" r:id="rId12"/>
    <p:sldId id="317" r:id="rId13"/>
    <p:sldId id="318" r:id="rId14"/>
    <p:sldId id="319" r:id="rId15"/>
    <p:sldId id="320" r:id="rId16"/>
    <p:sldId id="321" r:id="rId17"/>
    <p:sldId id="322" r:id="rId18"/>
    <p:sldId id="323" r:id="rId19"/>
    <p:sldId id="324" r:id="rId20"/>
    <p:sldId id="583" r:id="rId21"/>
    <p:sldId id="650" r:id="rId22"/>
    <p:sldId id="651" r:id="rId23"/>
    <p:sldId id="652" r:id="rId24"/>
    <p:sldId id="653" r:id="rId25"/>
    <p:sldId id="654" r:id="rId26"/>
    <p:sldId id="655" r:id="rId27"/>
    <p:sldId id="656" r:id="rId28"/>
    <p:sldId id="657" r:id="rId29"/>
    <p:sldId id="658" r:id="rId30"/>
    <p:sldId id="659" r:id="rId31"/>
    <p:sldId id="660" r:id="rId32"/>
    <p:sldId id="595" r:id="rId33"/>
    <p:sldId id="596" r:id="rId34"/>
    <p:sldId id="597" r:id="rId35"/>
    <p:sldId id="598" r:id="rId36"/>
    <p:sldId id="599" r:id="rId37"/>
    <p:sldId id="600" r:id="rId38"/>
    <p:sldId id="601" r:id="rId39"/>
    <p:sldId id="666" r:id="rId40"/>
    <p:sldId id="603" r:id="rId41"/>
    <p:sldId id="663" r:id="rId42"/>
    <p:sldId id="605" r:id="rId43"/>
    <p:sldId id="260" r:id="rId44"/>
    <p:sldId id="606" r:id="rId45"/>
    <p:sldId id="664" r:id="rId46"/>
    <p:sldId id="665" r:id="rId47"/>
    <p:sldId id="607" r:id="rId48"/>
    <p:sldId id="264" r:id="rId49"/>
    <p:sldId id="310" r:id="rId50"/>
    <p:sldId id="311" r:id="rId51"/>
    <p:sldId id="312" r:id="rId52"/>
    <p:sldId id="313" r:id="rId53"/>
    <p:sldId id="315" r:id="rId54"/>
    <p:sldId id="613" r:id="rId55"/>
    <p:sldId id="667" r:id="rId56"/>
    <p:sldId id="668" r:id="rId57"/>
    <p:sldId id="669" r:id="rId58"/>
    <p:sldId id="670" r:id="rId59"/>
    <p:sldId id="671" r:id="rId60"/>
    <p:sldId id="672" r:id="rId61"/>
    <p:sldId id="673" r:id="rId62"/>
    <p:sldId id="674" r:id="rId63"/>
    <p:sldId id="675" r:id="rId64"/>
    <p:sldId id="676" r:id="rId65"/>
    <p:sldId id="622" r:id="rId66"/>
    <p:sldId id="623" r:id="rId67"/>
    <p:sldId id="624" r:id="rId68"/>
    <p:sldId id="625" r:id="rId69"/>
    <p:sldId id="626" r:id="rId70"/>
    <p:sldId id="627" r:id="rId71"/>
    <p:sldId id="628" r:id="rId72"/>
    <p:sldId id="326"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E6000"/>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62" autoAdjust="0"/>
    <p:restoredTop sz="79487" autoAdjust="0"/>
  </p:normalViewPr>
  <p:slideViewPr>
    <p:cSldViewPr snapToGrid="0">
      <p:cViewPr varScale="1">
        <p:scale>
          <a:sx n="87" d="100"/>
          <a:sy n="87" d="100"/>
        </p:scale>
        <p:origin x="1104" y="78"/>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11/08/2021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13" Type="http://schemas.openxmlformats.org/officeDocument/2006/relationships/hyperlink" Target="https://commons.wikimedia.org/w/index.php?title=User:Londonclanger&amp;action=edit&amp;redlink=1" TargetMode="External"/><Relationship Id="rId3" Type="http://schemas.openxmlformats.org/officeDocument/2006/relationships/hyperlink" Target="https://commons.wikimedia.org/wiki/Pink" TargetMode="External"/><Relationship Id="rId7" Type="http://schemas.openxmlformats.org/officeDocument/2006/relationships/hyperlink" Target="https://en.wikipedia.org/wiki/en:Creative_Commons" TargetMode="External"/><Relationship Id="rId12" Type="http://schemas.openxmlformats.org/officeDocument/2006/relationships/hyperlink" Target="https://commons.wikimedia.org/wiki/File:Headstones_in_Banneville-la-Campagne_War_Cemetery,_Normandy.jpg"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commons.wikimedia.org/w/index.php?title=User:Johntex&amp;action=edit&amp;redlink=1" TargetMode="External"/><Relationship Id="rId11" Type="http://schemas.openxmlformats.org/officeDocument/2006/relationships/hyperlink" Target="https://creativecommons.org/licenses/by-sa/4.0/deed.en" TargetMode="External"/><Relationship Id="rId5" Type="http://schemas.openxmlformats.org/officeDocument/2006/relationships/hyperlink" Target="https://commons.wikimedia.org/w/index.php?title=Sweatshirt&amp;action=edit&amp;redlink=1" TargetMode="External"/><Relationship Id="rId10" Type="http://schemas.openxmlformats.org/officeDocument/2006/relationships/hyperlink" Target="https://commons.wikimedia.org/w/index.php?title=User:Onyxxo&amp;action=edit&amp;redlink=1" TargetMode="External"/><Relationship Id="rId4" Type="http://schemas.openxmlformats.org/officeDocument/2006/relationships/hyperlink" Target="https://commons.wikimedia.org/wiki/Knitting" TargetMode="External"/><Relationship Id="rId9" Type="http://schemas.openxmlformats.org/officeDocument/2006/relationships/hyperlink" Target="http://www.defenseimagery.mil/imageRetrieve.action?guid=f142de3640e4186bcec40209d4416d123cf45d40&amp;t=2"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fr.wikipedia.org/wiki/Jacques_Pr%C3%A9vert"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creativecommons.org/licenses/by-sa/1.0/deed.en" TargetMode="External"/><Relationship Id="rId5" Type="http://schemas.openxmlformats.org/officeDocument/2006/relationships/hyperlink" Target="https://en.wikipedia.org/wiki/en:Creative_Commons" TargetMode="External"/><Relationship Id="rId4" Type="http://schemas.openxmlformats.org/officeDocument/2006/relationships/hyperlink" Target="https://en.wikipedia.org/wiki/fr:User:PR%C3%89VERT_Catherine"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youtube.com/watch?v=mvn6kBjWyf0"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youtube.com/watch?v=MGytqDEXoGQ"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lickr.com/photos/47977989@N08/4392048721" TargetMode="External"/><Relationship Id="rId7" Type="http://schemas.openxmlformats.org/officeDocument/2006/relationships/hyperlink" Target="https://hdl.handle.net/10462/deriv/132221"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creativecommons.org/licenses/by/4.0/" TargetMode="External"/><Relationship Id="rId5" Type="http://schemas.openxmlformats.org/officeDocument/2006/relationships/hyperlink" Target="https://ccsearch.creativecommons.org/photos/null?ref=ccsearch&amp;atype=rich" TargetMode="External"/><Relationship Id="rId4" Type="http://schemas.openxmlformats.org/officeDocument/2006/relationships/hyperlink" Target="https://www.flickr.com/photos/47977989@N08" TargetMode="Externa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13" Type="http://schemas.openxmlformats.org/officeDocument/2006/relationships/hyperlink" Target="https://commons.wikimedia.org/w/index.php?title=User:Londonclanger&amp;action=edit&amp;redlink=1" TargetMode="External"/><Relationship Id="rId3" Type="http://schemas.openxmlformats.org/officeDocument/2006/relationships/hyperlink" Target="https://commons.wikimedia.org/wiki/Pink" TargetMode="External"/><Relationship Id="rId7" Type="http://schemas.openxmlformats.org/officeDocument/2006/relationships/hyperlink" Target="https://en.wikipedia.org/wiki/en:Creative_Commons" TargetMode="External"/><Relationship Id="rId12" Type="http://schemas.openxmlformats.org/officeDocument/2006/relationships/hyperlink" Target="https://commons.wikimedia.org/wiki/File:Headstones_in_Banneville-la-Campagne_War_Cemetery,_Normandy.jpg"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commons.wikimedia.org/w/index.php?title=User:Johntex&amp;action=edit&amp;redlink=1" TargetMode="External"/><Relationship Id="rId11" Type="http://schemas.openxmlformats.org/officeDocument/2006/relationships/hyperlink" Target="https://creativecommons.org/licenses/by-sa/4.0/deed.en" TargetMode="External"/><Relationship Id="rId5" Type="http://schemas.openxmlformats.org/officeDocument/2006/relationships/hyperlink" Target="https://commons.wikimedia.org/w/index.php?title=Sweatshirt&amp;action=edit&amp;redlink=1" TargetMode="External"/><Relationship Id="rId10" Type="http://schemas.openxmlformats.org/officeDocument/2006/relationships/hyperlink" Target="https://commons.wikimedia.org/w/index.php?title=User:Onyxxo&amp;action=edit&amp;redlink=1" TargetMode="External"/><Relationship Id="rId4" Type="http://schemas.openxmlformats.org/officeDocument/2006/relationships/hyperlink" Target="https://commons.wikimedia.org/wiki/Knitting" TargetMode="External"/><Relationship Id="rId9" Type="http://schemas.openxmlformats.org/officeDocument/2006/relationships/hyperlink" Target="http://www.defenseimagery.mil/imageRetrieve.action?guid=f142de3640e4186bcec40209d4416d123cf45d40&amp;t=2"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flickr.com/services/api/"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creativecommons.org/licenses/by-sa/4.0/" TargetMode="External"/><Relationship Id="rId5" Type="http://schemas.openxmlformats.org/officeDocument/2006/relationships/hyperlink" Target="https://commons.wikimedia.org/w/index.php?title=User:Lafayette53&amp;action=edit&amp;redlink=1" TargetMode="External"/><Relationship Id="rId4" Type="http://schemas.openxmlformats.org/officeDocument/2006/relationships/hyperlink" Target="https://creativecommons.org/licenses/by-sa/3.0/"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commons.wikimedia.org/w/index.php?title=User:LaurMG&amp;action=edit&amp;redlink=1"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www.loc.gov/search?new=true&amp;q=Military+man+at+desk+by+Library+of+Congress,+Prints+%26+Photographs+Division,+photograph+by+Harris+%26+Ewing,+LCCN2016891032" TargetMode="External"/><Relationship Id="rId4" Type="http://schemas.openxmlformats.org/officeDocument/2006/relationships/hyperlink" Target="https://creativecommons.org/licenses/by-sa/3.0/"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youtube.com/watch?v=cV19CfuswyM&amp;t=51s"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www.youtube.com/watch?v=MGytqDEXoGQ" TargetMode="External"/><Relationship Id="rId4" Type="http://schemas.openxmlformats.org/officeDocument/2006/relationships/hyperlink" Target="https://www.youtube.com/watch?v=mvn6kBjWyf0"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Please note</a:t>
            </a:r>
            <a:r>
              <a:rPr lang="en-GB" b="0" dirty="0"/>
              <a:t>: teachers will need to insert lines from the poem into slides 23-28 (lesson 1) and slide 51 (lesson 2) before teaching.</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dirty="0"/>
              <a:t>Unless otherwise attributed, all images</a:t>
            </a:r>
            <a:r>
              <a:rPr lang="en-GB" baseline="0" dirty="0"/>
              <a:t> are from pixabay.com and require no attribution.</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Understanding an authentic text, learning vocabulary, understanding the poet and his values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2.2.3 (introduce): </a:t>
            </a:r>
            <a:r>
              <a:rPr lang="fr-FR" dirty="0">
                <a:solidFill>
                  <a:srgbClr val="000000"/>
                </a:solidFill>
                <a:latin typeface="Century Gothic" panose="020B0502020202020204" pitchFamily="34" charset="0"/>
              </a:rPr>
              <a:t>tuer [591], affaires [170], fils [735], guerre [266], mère [645], père [569], vie [132], naturel [760], naturelle [760], heureux [764], heureuse [764], absolument [1009], contre [121] </a:t>
            </a:r>
          </a:p>
          <a:p>
            <a:pPr marL="0" marR="0" lvl="0" indent="0" algn="l" rtl="0">
              <a:lnSpc>
                <a:spcPct val="100000"/>
              </a:lnSpc>
              <a:spcBef>
                <a:spcPts val="0"/>
              </a:spcBef>
              <a:spcAft>
                <a:spcPts val="0"/>
              </a:spcAft>
              <a:buClr>
                <a:schemeClr val="dk1"/>
              </a:buClr>
              <a:buSzPts val="1200"/>
              <a:buFont typeface="Calibri"/>
              <a:buNone/>
            </a:pPr>
            <a:r>
              <a:rPr lang="fr-FR" sz="1200" b="1" i="0" u="none" strike="noStrike" cap="none" dirty="0">
                <a:solidFill>
                  <a:schemeClr val="dk1"/>
                </a:solidFill>
                <a:latin typeface="+mn-lt"/>
                <a:ea typeface="Calibri"/>
                <a:cs typeface="Calibri"/>
                <a:sym typeface="Calibri"/>
              </a:rPr>
              <a:t>2.1.4 (</a:t>
            </a:r>
            <a:r>
              <a:rPr lang="fr-FR" sz="1200" b="1" i="0" u="none" strike="noStrike" cap="none" dirty="0" err="1">
                <a:solidFill>
                  <a:schemeClr val="dk1"/>
                </a:solidFill>
                <a:latin typeface="+mn-lt"/>
                <a:ea typeface="Calibri"/>
                <a:cs typeface="Calibri"/>
                <a:sym typeface="Calibri"/>
              </a:rPr>
              <a:t>revisit</a:t>
            </a:r>
            <a:r>
              <a:rPr lang="fr-FR" sz="1200" b="1" i="0" u="none" strike="noStrike" cap="none" dirty="0">
                <a:solidFill>
                  <a:schemeClr val="dk1"/>
                </a:solidFill>
                <a:latin typeface="+mn-lt"/>
                <a:ea typeface="Calibri"/>
                <a:cs typeface="Calibri"/>
                <a:sym typeface="Calibri"/>
              </a:rPr>
              <a:t>): </a:t>
            </a:r>
            <a:r>
              <a:rPr lang="fr-FR" sz="1200" b="0" i="0" u="none" strike="noStrike" cap="none" dirty="0">
                <a:solidFill>
                  <a:schemeClr val="dk1"/>
                </a:solidFill>
                <a:latin typeface="+mn-lt"/>
                <a:ea typeface="Calibri"/>
                <a:cs typeface="Calibri"/>
                <a:sym typeface="Calibri"/>
              </a:rPr>
              <a:t>faisons [25], faites [25], font [25], attention [482], effort [388], exercice</a:t>
            </a:r>
            <a:r>
              <a:rPr lang="fr-FR" sz="1200" b="0" i="0" u="none" strike="noStrike" cap="none" baseline="30000" dirty="0">
                <a:solidFill>
                  <a:schemeClr val="dk1"/>
                </a:solidFill>
                <a:latin typeface="+mn-lt"/>
                <a:ea typeface="Calibri"/>
                <a:cs typeface="Calibri"/>
                <a:sym typeface="Calibri"/>
              </a:rPr>
              <a:t>1</a:t>
            </a:r>
            <a:r>
              <a:rPr lang="fr-FR" sz="1200" b="0" i="0" u="none" strike="noStrike" cap="none" dirty="0">
                <a:solidFill>
                  <a:schemeClr val="dk1"/>
                </a:solidFill>
                <a:latin typeface="+mn-lt"/>
                <a:ea typeface="Calibri"/>
                <a:cs typeface="Calibri"/>
                <a:sym typeface="Calibri"/>
              </a:rPr>
              <a:t> [1290], fête [1490], liste [924], d'accord [736]</a:t>
            </a:r>
          </a:p>
          <a:p>
            <a:pPr marL="0" marR="0" lvl="0" indent="0" algn="l" rtl="0">
              <a:lnSpc>
                <a:spcPct val="100000"/>
              </a:lnSpc>
              <a:spcBef>
                <a:spcPts val="0"/>
              </a:spcBef>
              <a:spcAft>
                <a:spcPts val="0"/>
              </a:spcAft>
              <a:buClr>
                <a:schemeClr val="dk1"/>
              </a:buClr>
              <a:buSzPts val="1200"/>
              <a:buFont typeface="Calibri"/>
              <a:buNone/>
            </a:pPr>
            <a:r>
              <a:rPr lang="fr-FR" sz="1200" b="1" i="0" u="none" strike="noStrike" cap="none" dirty="0">
                <a:solidFill>
                  <a:schemeClr val="dk1"/>
                </a:solidFill>
                <a:latin typeface="+mn-lt"/>
                <a:ea typeface="Calibri"/>
                <a:cs typeface="Calibri"/>
                <a:sym typeface="Calibri"/>
              </a:rPr>
              <a:t>1.2.6 (</a:t>
            </a:r>
            <a:r>
              <a:rPr lang="fr-FR" sz="1200" b="1" i="0" u="none" strike="noStrike" cap="none" dirty="0" err="1">
                <a:solidFill>
                  <a:schemeClr val="dk1"/>
                </a:solidFill>
                <a:latin typeface="+mn-lt"/>
                <a:ea typeface="Calibri"/>
                <a:cs typeface="Calibri"/>
                <a:sym typeface="Calibri"/>
              </a:rPr>
              <a:t>revisit</a:t>
            </a:r>
            <a:r>
              <a:rPr lang="fr-FR" sz="1200" b="1" i="0" u="none" strike="noStrike" cap="none" dirty="0">
                <a:solidFill>
                  <a:schemeClr val="dk1"/>
                </a:solidFill>
                <a:latin typeface="+mn-lt"/>
                <a:ea typeface="Calibri"/>
                <a:cs typeface="Calibri"/>
                <a:sym typeface="Calibri"/>
              </a:rPr>
              <a:t>): </a:t>
            </a:r>
            <a:r>
              <a:rPr lang="fr-FR" sz="1200" b="0" i="0" u="none" strike="noStrike" cap="none" dirty="0">
                <a:solidFill>
                  <a:schemeClr val="dk1"/>
                </a:solidFill>
                <a:latin typeface="+mn-lt"/>
                <a:ea typeface="Calibri"/>
                <a:cs typeface="Calibri"/>
                <a:sym typeface="Calibri"/>
              </a:rPr>
              <a:t>chanter [1820], étudier [960], jouer [219], ils [13], elles [38], élève [1068], fruit [896], histoire</a:t>
            </a:r>
            <a:r>
              <a:rPr lang="fr-FR" sz="1200" b="0" i="0" u="none" strike="noStrike" cap="none" baseline="30000" dirty="0">
                <a:solidFill>
                  <a:schemeClr val="dk1"/>
                </a:solidFill>
                <a:latin typeface="+mn-lt"/>
                <a:ea typeface="Calibri"/>
                <a:cs typeface="Calibri"/>
                <a:sym typeface="Calibri"/>
              </a:rPr>
              <a:t>1, 2 </a:t>
            </a:r>
            <a:r>
              <a:rPr lang="fr-FR" sz="1200" b="0" i="0" u="none" strike="noStrike" cap="none" dirty="0">
                <a:solidFill>
                  <a:schemeClr val="dk1"/>
                </a:solidFill>
                <a:latin typeface="+mn-lt"/>
                <a:ea typeface="Calibri"/>
                <a:cs typeface="Calibri"/>
                <a:sym typeface="Calibri"/>
              </a:rPr>
              <a:t>[263], radio [1526], ensemble [124]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dirty="0"/>
              <a:t>3. Madeleine et Renée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94704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4. </a:t>
            </a:r>
            <a:r>
              <a:rPr lang="en-GB" dirty="0" err="1"/>
              <a:t>Marylène</a:t>
            </a:r>
            <a:r>
              <a:rPr lang="en-GB" dirty="0"/>
              <a:t> et </a:t>
            </a:r>
            <a:r>
              <a:rPr lang="en-GB" dirty="0" err="1"/>
              <a:t>Émeline</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533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5. </a:t>
            </a:r>
            <a:r>
              <a:rPr lang="en-GB" dirty="0" err="1"/>
              <a:t>Solène</a:t>
            </a:r>
            <a:r>
              <a:rPr lang="en-GB" dirty="0"/>
              <a:t> et Cécile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87712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6. Michèle et Mylène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45709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7. </a:t>
            </a:r>
            <a:r>
              <a:rPr lang="en-GB" dirty="0" err="1"/>
              <a:t>Ségolène</a:t>
            </a:r>
            <a:r>
              <a:rPr lang="en-GB" dirty="0"/>
              <a:t> et </a:t>
            </a:r>
            <a:r>
              <a:rPr lang="en-GB" dirty="0" err="1"/>
              <a:t>Aurélie</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61416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8. Adèle et Hélène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65330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t>
            </a:r>
            <a:r>
              <a:rPr lang="en-GB" b="0" dirty="0"/>
              <a:t>(for 12 slides)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1" dirty="0"/>
              <a:t>Aim: </a:t>
            </a:r>
            <a:r>
              <a:rPr lang="en-GB" b="0" dirty="0"/>
              <a:t>Aural recognition of this week’s new vocabulary.</a:t>
            </a:r>
            <a:br>
              <a:rPr lang="en-GB" b="0" dirty="0"/>
            </a:br>
            <a:endParaRPr lang="en-GB" b="0" dirty="0"/>
          </a:p>
          <a:p>
            <a:r>
              <a:rPr lang="en-GB" b="1" dirty="0"/>
              <a:t>Procedure:</a:t>
            </a:r>
          </a:p>
          <a:p>
            <a:r>
              <a:rPr lang="en-GB" b="0" dirty="0"/>
              <a:t>1. This activity can be carried out as a game in pairs or as a class. </a:t>
            </a:r>
          </a:p>
          <a:p>
            <a:r>
              <a:rPr lang="en-GB" b="0" dirty="0"/>
              <a:t>2. Click on the number to hear a word said aloud.</a:t>
            </a:r>
          </a:p>
          <a:p>
            <a:r>
              <a:rPr lang="en-GB" b="0" dirty="0"/>
              <a:t>3. Students use their exercise books or mini whiteboards to write down the English translation for the word they hear – the first to hold up the correct translation wins. </a:t>
            </a:r>
          </a:p>
          <a:p>
            <a:r>
              <a:rPr lang="en-GB" b="0" dirty="0"/>
              <a:t>4. A more challenging variation would be to hide the English words on the board, so that students write the translation from memory.</a:t>
            </a:r>
          </a:p>
          <a:p>
            <a:endParaRPr lang="en-GB" b="0" dirty="0"/>
          </a:p>
          <a:p>
            <a:r>
              <a:rPr lang="en-GB" b="1" dirty="0"/>
              <a:t>Transcript:</a:t>
            </a:r>
          </a:p>
          <a:p>
            <a:r>
              <a:rPr lang="en-GB" b="0" dirty="0"/>
              <a:t>1. les affaires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745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b="0" dirty="0"/>
              <a:t>2. </a:t>
            </a:r>
            <a:r>
              <a:rPr lang="en-GB" b="0" dirty="0" err="1"/>
              <a:t>heureux</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447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b="0" dirty="0"/>
              <a:t>3. </a:t>
            </a:r>
            <a:r>
              <a:rPr lang="en-GB" b="0" dirty="0" err="1"/>
              <a:t>absolument</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324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b="0" dirty="0"/>
              <a:t>4. le </a:t>
            </a:r>
            <a:r>
              <a:rPr lang="en-GB" b="0" dirty="0" err="1"/>
              <a:t>père</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140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é</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é</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écrire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the act of writing (on</a:t>
            </a:r>
            <a:r>
              <a:rPr lang="en-GB" baseline="0" dirty="0"/>
              <a:t>to the palm of the other hand perhaps</a:t>
            </a:r>
            <a:r>
              <a:rPr lang="en-GB" b="1" baseline="0" dirty="0"/>
              <a: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[é] </a:t>
            </a:r>
            <a:r>
              <a:rPr lang="en-GB" baseline="0" dirty="0"/>
              <a:t>sound, pronouncing </a:t>
            </a:r>
            <a:r>
              <a:rPr lang="en-GB" b="0" baseline="0" dirty="0"/>
              <a:t>”</a:t>
            </a:r>
            <a:r>
              <a:rPr lang="en-GB" b="1" baseline="0" dirty="0"/>
              <a:t>écrire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écrire </a:t>
            </a:r>
            <a:r>
              <a:rPr lang="en-GB" baseline="0" dirty="0"/>
              <a:t>[382]</a:t>
            </a:r>
            <a:br>
              <a:rPr lang="en-GB" sz="1200" kern="1200" dirty="0">
                <a:solidFill>
                  <a:schemeClr val="tx1"/>
                </a:solidFill>
                <a:effectLst/>
                <a:ea typeface="+mn-ea"/>
                <a:cs typeface="+mn-cs"/>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2184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b="0" dirty="0"/>
              <a:t>5. la vie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834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b="0" dirty="0"/>
              <a:t>6. la </a:t>
            </a:r>
            <a:r>
              <a:rPr lang="en-GB" b="0" dirty="0" err="1"/>
              <a:t>mère</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753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b="0" dirty="0"/>
              <a:t>7. </a:t>
            </a:r>
            <a:r>
              <a:rPr lang="en-GB" b="0" dirty="0" err="1"/>
              <a:t>tuer</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438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b="0" dirty="0"/>
              <a:t>8. </a:t>
            </a:r>
            <a:r>
              <a:rPr lang="en-GB" b="0" dirty="0" err="1"/>
              <a:t>heureuse</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306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b="0" dirty="0"/>
              <a:t>9. naturel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493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b="0" dirty="0"/>
              <a:t>10. la guerre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742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b="0" dirty="0"/>
              <a:t>11. le </a:t>
            </a:r>
            <a:r>
              <a:rPr lang="en-GB" b="0" dirty="0" err="1"/>
              <a:t>fils</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359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b="0" dirty="0"/>
          </a:p>
          <a:p>
            <a:r>
              <a:rPr lang="en-GB" b="0" dirty="0"/>
              <a:t>12. </a:t>
            </a:r>
            <a:r>
              <a:rPr lang="en-GB" b="0" dirty="0" err="1"/>
              <a:t>contre</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173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endParaRPr lang="en-GB" b="0" dirty="0"/>
          </a:p>
          <a:p>
            <a:r>
              <a:rPr lang="en-GB" b="1" dirty="0"/>
              <a:t>Aim: </a:t>
            </a:r>
            <a:r>
              <a:rPr lang="en-GB" b="0" dirty="0"/>
              <a:t>To introduce the key phrases in the poem.</a:t>
            </a:r>
          </a:p>
          <a:p>
            <a:endParaRPr lang="en-GB" b="0" dirty="0"/>
          </a:p>
          <a:p>
            <a:r>
              <a:rPr lang="en-GB" b="1" dirty="0"/>
              <a:t>NB: </a:t>
            </a:r>
            <a:r>
              <a:rPr lang="en-GB" b="0" dirty="0"/>
              <a:t>This slide contains two words which have not been pre-learned – </a:t>
            </a:r>
            <a:r>
              <a:rPr lang="en-GB" b="0" i="1" dirty="0" err="1"/>
              <a:t>cimetière</a:t>
            </a:r>
            <a:r>
              <a:rPr lang="en-GB" b="0" i="1" dirty="0"/>
              <a:t> </a:t>
            </a:r>
            <a:r>
              <a:rPr lang="en-GB" b="0" i="0" dirty="0"/>
              <a:t>[3583]</a:t>
            </a:r>
            <a:r>
              <a:rPr lang="en-GB" b="0" i="1" dirty="0"/>
              <a:t> </a:t>
            </a:r>
            <a:r>
              <a:rPr lang="en-GB" b="0" i="0" dirty="0"/>
              <a:t>and </a:t>
            </a:r>
            <a:r>
              <a:rPr lang="en-GB" b="0" i="1" dirty="0"/>
              <a:t>tricot </a:t>
            </a:r>
            <a:r>
              <a:rPr lang="en-GB" b="0" i="0" dirty="0"/>
              <a:t>[&gt;5000] – these are not included the French SOW due to their low frequency. Encourage students to work in pairs, beginning with the familiar words and making an educated guess for the remaining two (</a:t>
            </a:r>
            <a:r>
              <a:rPr lang="en-GB" b="0" i="1" dirty="0" err="1"/>
              <a:t>cimetière</a:t>
            </a:r>
            <a:r>
              <a:rPr lang="en-GB" b="1" i="1" dirty="0"/>
              <a:t> </a:t>
            </a:r>
            <a:r>
              <a:rPr lang="en-GB" b="0" i="0" dirty="0"/>
              <a:t>is a near-cognate). It may be useful for them to write these key phrases</a:t>
            </a:r>
            <a:r>
              <a:rPr lang="en-GB" b="0" i="0" baseline="0" dirty="0"/>
              <a:t> in their books. </a:t>
            </a:r>
            <a:r>
              <a:rPr lang="en-GB" b="0" i="0" dirty="0"/>
              <a:t>Click the French phrase to ‘fly’ over the English.</a:t>
            </a:r>
          </a:p>
          <a:p>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The task instructions also contain the cognate </a:t>
            </a:r>
            <a:r>
              <a:rPr lang="en-GB" b="0" i="1" dirty="0" err="1"/>
              <a:t>paire</a:t>
            </a:r>
            <a:r>
              <a:rPr lang="en-GB" b="0" i="0" dirty="0"/>
              <a:t> [3926].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566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Aim: </a:t>
            </a:r>
            <a:r>
              <a:rPr lang="en-GB" sz="1200" kern="1200" dirty="0">
                <a:solidFill>
                  <a:schemeClr val="tx1"/>
                </a:solidFill>
                <a:latin typeface="+mn-lt"/>
                <a:ea typeface="+mn-ea"/>
                <a:cs typeface="+mn-cs"/>
              </a:rPr>
              <a:t>Aural recognition of the key phrases in the poem.</a:t>
            </a:r>
          </a:p>
          <a:p>
            <a:endParaRPr lang="en-GB"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Procedure:</a:t>
            </a:r>
          </a:p>
          <a:p>
            <a:r>
              <a:rPr lang="en-GB" sz="1200" b="0" kern="1200" dirty="0">
                <a:solidFill>
                  <a:schemeClr val="tx1"/>
                </a:solidFill>
                <a:latin typeface="+mn-lt"/>
                <a:ea typeface="+mn-ea"/>
                <a:cs typeface="+mn-cs"/>
              </a:rPr>
              <a:t>1. </a:t>
            </a:r>
            <a:r>
              <a:rPr lang="en-GB" sz="1200" kern="1200" dirty="0">
                <a:solidFill>
                  <a:schemeClr val="tx1"/>
                </a:solidFill>
                <a:latin typeface="+mn-lt"/>
                <a:ea typeface="+mn-ea"/>
                <a:cs typeface="+mn-cs"/>
              </a:rPr>
              <a:t>Students write 1-4 and choose a-d for each. </a:t>
            </a:r>
          </a:p>
          <a:p>
            <a:r>
              <a:rPr lang="en-GB" sz="1200" kern="1200" dirty="0">
                <a:solidFill>
                  <a:schemeClr val="tx1"/>
                </a:solidFill>
                <a:latin typeface="+mn-lt"/>
                <a:ea typeface="+mn-ea"/>
                <a:cs typeface="+mn-cs"/>
              </a:rPr>
              <a:t>2. Click the numbers to play the audio. </a:t>
            </a:r>
          </a:p>
          <a:p>
            <a:r>
              <a:rPr lang="en-GB" sz="1200" kern="1200" dirty="0">
                <a:solidFill>
                  <a:schemeClr val="tx1"/>
                </a:solidFill>
                <a:latin typeface="+mn-lt"/>
                <a:ea typeface="+mn-ea"/>
                <a:cs typeface="+mn-cs"/>
              </a:rPr>
              <a:t>3. Answers are revealed on clicks.</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Transcript:</a:t>
            </a:r>
          </a:p>
          <a:p>
            <a:pPr marL="228600" indent="-228600">
              <a:buAutoNum type="arabicPeriod"/>
            </a:pPr>
            <a:r>
              <a:rPr lang="en-GB" sz="1200" kern="1200" dirty="0">
                <a:solidFill>
                  <a:schemeClr val="tx1"/>
                </a:solidFill>
                <a:latin typeface="+mn-lt"/>
                <a:ea typeface="+mn-ea"/>
                <a:cs typeface="+mn-cs"/>
              </a:rPr>
              <a:t>Il fait des affaires</a:t>
            </a:r>
          </a:p>
          <a:p>
            <a:pPr marL="228600" indent="-228600">
              <a:buAutoNum type="arabicPeriod"/>
            </a:pPr>
            <a:r>
              <a:rPr lang="en-GB" sz="1200" kern="1200" dirty="0">
                <a:solidFill>
                  <a:schemeClr val="tx1"/>
                </a:solidFill>
                <a:latin typeface="+mn-lt"/>
                <a:ea typeface="+mn-ea"/>
                <a:cs typeface="+mn-cs"/>
              </a:rPr>
              <a:t>Elle fait du tricot</a:t>
            </a:r>
          </a:p>
          <a:p>
            <a:pPr marL="228600" indent="-228600">
              <a:buAutoNum type="arabicPeriod"/>
            </a:pPr>
            <a:r>
              <a:rPr lang="en-GB" sz="1200" kern="1200" dirty="0" err="1">
                <a:solidFill>
                  <a:schemeClr val="tx1"/>
                </a:solidFill>
                <a:latin typeface="+mn-lt"/>
                <a:ea typeface="+mn-ea"/>
                <a:cs typeface="+mn-cs"/>
              </a:rPr>
              <a:t>Ils</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vont</a:t>
            </a:r>
            <a:r>
              <a:rPr lang="en-GB" sz="1200" kern="1200" dirty="0">
                <a:solidFill>
                  <a:schemeClr val="tx1"/>
                </a:solidFill>
                <a:latin typeface="+mn-lt"/>
                <a:ea typeface="+mn-ea"/>
                <a:cs typeface="+mn-cs"/>
              </a:rPr>
              <a:t> au </a:t>
            </a:r>
            <a:r>
              <a:rPr lang="en-GB" sz="1200" kern="1200" dirty="0" err="1">
                <a:solidFill>
                  <a:schemeClr val="tx1"/>
                </a:solidFill>
                <a:latin typeface="+mn-lt"/>
                <a:ea typeface="+mn-ea"/>
                <a:cs typeface="+mn-cs"/>
              </a:rPr>
              <a:t>cimetière</a:t>
            </a:r>
            <a:endParaRPr lang="en-GB" sz="1200" kern="1200" dirty="0">
              <a:solidFill>
                <a:schemeClr val="tx1"/>
              </a:solidFill>
              <a:latin typeface="+mn-lt"/>
              <a:ea typeface="+mn-ea"/>
              <a:cs typeface="+mn-cs"/>
            </a:endParaRPr>
          </a:p>
          <a:p>
            <a:pPr marL="228600" indent="-228600">
              <a:buAutoNum type="arabicPeriod"/>
            </a:pPr>
            <a:r>
              <a:rPr lang="en-GB" sz="1200" kern="1200" dirty="0">
                <a:solidFill>
                  <a:schemeClr val="tx1"/>
                </a:solidFill>
                <a:latin typeface="+mn-lt"/>
                <a:ea typeface="+mn-ea"/>
                <a:cs typeface="+mn-cs"/>
              </a:rPr>
              <a:t>Il fait la guerre</a:t>
            </a:r>
          </a:p>
          <a:p>
            <a:pPr marL="228600" indent="-228600">
              <a:buAutoNum type="arabicPeriod"/>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i="0" kern="1200" dirty="0" err="1">
                <a:solidFill>
                  <a:schemeClr val="tx1"/>
                </a:solidFill>
                <a:latin typeface="+mn-lt"/>
                <a:ea typeface="+mn-ea"/>
                <a:cs typeface="+mn-cs"/>
              </a:rPr>
              <a:t>choisir</a:t>
            </a:r>
            <a:r>
              <a:rPr lang="en-GB" sz="1200" i="1" kern="1200" dirty="0">
                <a:solidFill>
                  <a:schemeClr val="tx1"/>
                </a:solidFill>
                <a:latin typeface="+mn-lt"/>
                <a:ea typeface="+mn-ea"/>
                <a:cs typeface="+mn-cs"/>
              </a:rPr>
              <a:t> </a:t>
            </a:r>
            <a:r>
              <a:rPr lang="en-GB" sz="1200" i="0" kern="1200" dirty="0">
                <a:solidFill>
                  <a:schemeClr val="tx1"/>
                </a:solidFill>
                <a:latin typeface="+mn-lt"/>
                <a:ea typeface="+mn-ea"/>
                <a:cs typeface="+mn-cs"/>
              </a:rPr>
              <a:t>[226], image [659]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Optional</a:t>
            </a:r>
            <a:r>
              <a:rPr lang="en-GB" sz="1200" kern="1200" baseline="0" dirty="0">
                <a:solidFill>
                  <a:schemeClr val="tx1"/>
                </a:solidFill>
                <a:latin typeface="+mn-lt"/>
                <a:ea typeface="+mn-ea"/>
                <a:cs typeface="+mn-cs"/>
              </a:rPr>
              <a:t> e</a:t>
            </a:r>
            <a:r>
              <a:rPr lang="en-GB" sz="1200" kern="1200" dirty="0">
                <a:solidFill>
                  <a:schemeClr val="tx1"/>
                </a:solidFill>
                <a:latin typeface="+mn-lt"/>
                <a:ea typeface="+mn-ea"/>
                <a:cs typeface="+mn-cs"/>
              </a:rPr>
              <a:t>xtension (depending on the class):</a:t>
            </a:r>
            <a:r>
              <a:rPr lang="en-GB" sz="1200" kern="1200" baseline="0" dirty="0">
                <a:solidFill>
                  <a:schemeClr val="tx1"/>
                </a:solidFill>
                <a:latin typeface="+mn-lt"/>
                <a:ea typeface="+mn-ea"/>
                <a:cs typeface="+mn-cs"/>
              </a:rPr>
              <a:t> </a:t>
            </a:r>
            <a:br>
              <a:rPr lang="en-GB" sz="1200" kern="1200" baseline="0" dirty="0">
                <a:solidFill>
                  <a:schemeClr val="tx1"/>
                </a:solidFill>
                <a:latin typeface="+mn-lt"/>
                <a:ea typeface="+mn-ea"/>
                <a:cs typeface="+mn-cs"/>
              </a:rPr>
            </a:br>
            <a:r>
              <a:rPr lang="en-GB" sz="1200" kern="1200" baseline="0" dirty="0">
                <a:solidFill>
                  <a:schemeClr val="tx1"/>
                </a:solidFill>
                <a:latin typeface="+mn-lt"/>
                <a:ea typeface="+mn-ea"/>
                <a:cs typeface="+mn-cs"/>
              </a:rPr>
              <a:t>1. After checking answers by letter, the teacher could play the phrases again to elicit the full meaning of each phrase – (i.e. aural translation)</a:t>
            </a:r>
            <a:br>
              <a:rPr lang="en-GB" sz="1200" kern="1200" baseline="0" dirty="0">
                <a:solidFill>
                  <a:schemeClr val="tx1"/>
                </a:solidFill>
                <a:latin typeface="+mn-lt"/>
                <a:ea typeface="+mn-ea"/>
                <a:cs typeface="+mn-cs"/>
              </a:rPr>
            </a:br>
            <a:r>
              <a:rPr lang="en-GB" sz="1200" kern="1200" baseline="0" dirty="0">
                <a:solidFill>
                  <a:schemeClr val="tx1"/>
                </a:solidFill>
                <a:latin typeface="+mn-lt"/>
                <a:ea typeface="+mn-ea"/>
                <a:cs typeface="+mn-cs"/>
              </a:rPr>
              <a:t>2. Further, students could be invited to recall any of the four phrases, orally.</a:t>
            </a:r>
            <a:endParaRPr lang="en-GB" sz="1200" kern="1200" dirty="0">
              <a:solidFill>
                <a:schemeClr val="tx1"/>
              </a:solidFill>
              <a:latin typeface="+mn-lt"/>
              <a:ea typeface="+mn-ea"/>
              <a:cs typeface="+mn-cs"/>
            </a:endParaRPr>
          </a:p>
          <a:p>
            <a:br>
              <a:rPr lang="en-GB" sz="2400" kern="1200" dirty="0">
                <a:solidFill>
                  <a:schemeClr val="tx1"/>
                </a:solidFill>
                <a:latin typeface="+mn-lt"/>
                <a:ea typeface="+mn-ea"/>
                <a:cs typeface="+mn-cs"/>
              </a:rPr>
            </a:br>
            <a:r>
              <a:rPr lang="en-GB" sz="2400" kern="1200" dirty="0">
                <a:solidFill>
                  <a:schemeClr val="tx1"/>
                </a:solidFill>
                <a:latin typeface="+mn-lt"/>
                <a:ea typeface="+mn-ea"/>
                <a:cs typeface="+mn-cs"/>
              </a:rPr>
              <a:t>Attribution:</a:t>
            </a:r>
          </a:p>
          <a:p>
            <a:r>
              <a:rPr lang="en-US" sz="1200" i="1" dirty="0"/>
              <a:t>Image a: </a:t>
            </a:r>
            <a:r>
              <a:rPr lang="en-GB" sz="1200" b="0" i="0" u="sng" kern="1200" dirty="0">
                <a:solidFill>
                  <a:schemeClr val="tx1"/>
                </a:solidFill>
                <a:effectLst/>
                <a:latin typeface="+mn-lt"/>
                <a:ea typeface="+mn-ea"/>
                <a:cs typeface="+mn-cs"/>
                <a:hlinkClick r:id="rId3" tooltip="Pink"/>
              </a:rPr>
              <a:t>Pink</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tooltip="Knitting"/>
              </a:rPr>
              <a:t>knitting</a:t>
            </a:r>
            <a:r>
              <a:rPr lang="en-GB" sz="1200" b="0" i="0" kern="1200" dirty="0">
                <a:solidFill>
                  <a:schemeClr val="tx1"/>
                </a:solidFill>
                <a:effectLst/>
                <a:latin typeface="+mn-lt"/>
                <a:ea typeface="+mn-ea"/>
                <a:cs typeface="+mn-cs"/>
              </a:rPr>
              <a:t> in front of pink </a:t>
            </a:r>
            <a:r>
              <a:rPr lang="en-GB" sz="1200" b="0" i="0" u="none" strike="noStrike" kern="1200" dirty="0">
                <a:solidFill>
                  <a:schemeClr val="tx1"/>
                </a:solidFill>
                <a:effectLst/>
                <a:latin typeface="+mn-lt"/>
                <a:ea typeface="+mn-ea"/>
                <a:cs typeface="+mn-cs"/>
                <a:hlinkClick r:id="rId5" tooltip="Sweatshirt (page does not exist)"/>
              </a:rPr>
              <a:t>sweatshirt</a:t>
            </a:r>
            <a:r>
              <a:rPr lang="en-GB" sz="1200" b="0" i="0" u="none" strike="noStrike" kern="1200" dirty="0">
                <a:solidFill>
                  <a:schemeClr val="tx1"/>
                </a:solidFill>
                <a:effectLst/>
                <a:latin typeface="+mn-lt"/>
                <a:ea typeface="+mn-ea"/>
                <a:cs typeface="+mn-cs"/>
              </a:rPr>
              <a:t> </a:t>
            </a:r>
            <a:r>
              <a:rPr lang="en-US" sz="1200" dirty="0"/>
              <a:t>by</a:t>
            </a:r>
            <a:r>
              <a:rPr lang="en-GB" sz="1200" b="0" i="0" kern="1200" dirty="0">
                <a:solidFill>
                  <a:schemeClr val="tx1"/>
                </a:solidFill>
                <a:effectLst/>
                <a:latin typeface="+mn-lt"/>
                <a:ea typeface="+mn-ea"/>
                <a:cs typeface="+mn-cs"/>
              </a:rPr>
              <a:t> </a:t>
            </a:r>
            <a:r>
              <a:rPr lang="en-GB" sz="1200" b="0" i="0" u="sng" kern="1200" dirty="0" err="1">
                <a:solidFill>
                  <a:schemeClr val="tx1"/>
                </a:solidFill>
                <a:effectLst/>
                <a:latin typeface="+mn-lt"/>
                <a:ea typeface="+mn-ea"/>
                <a:cs typeface="+mn-cs"/>
                <a:hlinkClick r:id="rId6" tooltip="User:Johntex (page does not exist)"/>
              </a:rPr>
              <a:t>Johntex</a:t>
            </a:r>
            <a:r>
              <a:rPr lang="en-US" sz="1200" dirty="0"/>
              <a:t> </a:t>
            </a:r>
            <a:r>
              <a:rPr lang="en-GB" sz="1200" b="0" i="0" kern="1200" dirty="0">
                <a:solidFill>
                  <a:schemeClr val="tx1"/>
                </a:solidFill>
                <a:effectLst/>
                <a:latin typeface="+mn-lt"/>
                <a:ea typeface="+mn-ea"/>
                <a:cs typeface="+mn-cs"/>
              </a:rPr>
              <a:t>under the </a:t>
            </a:r>
            <a:r>
              <a:rPr lang="en-GB" sz="1200" b="0" i="0" u="none" strike="noStrike" kern="1200" dirty="0">
                <a:solidFill>
                  <a:schemeClr val="tx1"/>
                </a:solidFill>
                <a:effectLst/>
                <a:latin typeface="+mn-lt"/>
                <a:ea typeface="+mn-ea"/>
                <a:cs typeface="+mn-cs"/>
                <a:hlinkClick r:id="rId7"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8"/>
              </a:rPr>
              <a:t>Attribution-Share Alike 3.0 </a:t>
            </a:r>
            <a:r>
              <a:rPr lang="en-GB" sz="1200" b="0" i="0" u="none" strike="noStrike" kern="1200" dirty="0" err="1">
                <a:solidFill>
                  <a:schemeClr val="tx1"/>
                </a:solidFill>
                <a:effectLst/>
                <a:latin typeface="+mn-lt"/>
                <a:ea typeface="+mn-ea"/>
                <a:cs typeface="+mn-cs"/>
                <a:hlinkClick r:id="rId8"/>
              </a:rPr>
              <a:t>Unported</a:t>
            </a:r>
            <a:r>
              <a:rPr lang="en-GB" sz="1200" b="0" i="0" kern="1200" dirty="0">
                <a:solidFill>
                  <a:schemeClr val="tx1"/>
                </a:solidFill>
                <a:effectLst/>
                <a:latin typeface="+mn-lt"/>
                <a:ea typeface="+mn-ea"/>
                <a:cs typeface="+mn-cs"/>
              </a:rPr>
              <a:t> license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Image b: </a:t>
            </a:r>
            <a:r>
              <a:rPr lang="en-US" sz="1200" u="sng" kern="1200" dirty="0">
                <a:solidFill>
                  <a:schemeClr val="tx1"/>
                </a:solidFill>
                <a:effectLst/>
                <a:latin typeface="+mn-lt"/>
                <a:ea typeface="+mn-ea"/>
                <a:cs typeface="+mn-cs"/>
                <a:hlinkClick r:id="rId9"/>
              </a:rPr>
              <a:t>Marine dashes through Japanese machine gun fire</a:t>
            </a:r>
            <a:r>
              <a:rPr lang="en-GB" sz="1200" u="sng" kern="1200" dirty="0">
                <a:solidFill>
                  <a:schemeClr val="tx1"/>
                </a:solidFill>
                <a:effectLst/>
                <a:latin typeface="+mn-lt"/>
                <a:ea typeface="+mn-ea"/>
                <a:cs typeface="+mn-cs"/>
              </a:rPr>
              <a:t> </a:t>
            </a:r>
            <a:r>
              <a:rPr lang="en-US" sz="1200" dirty="0"/>
              <a:t>by Pvt. Bob Bailey  is in the public domain</a:t>
            </a:r>
            <a:endParaRPr lang="en-US" sz="1200" b="1" dirty="0"/>
          </a:p>
          <a:p>
            <a:r>
              <a:rPr lang="en-US" sz="1200" i="1" dirty="0"/>
              <a:t>Image c: </a:t>
            </a:r>
            <a:r>
              <a:rPr lang="en-US" sz="1200" dirty="0"/>
              <a:t>Business to Business Agreement by </a:t>
            </a:r>
            <a:r>
              <a:rPr lang="en-GB" sz="1200" b="0" i="0" u="sng" kern="1200" dirty="0" err="1">
                <a:solidFill>
                  <a:schemeClr val="tx1"/>
                </a:solidFill>
                <a:effectLst/>
                <a:latin typeface="+mn-lt"/>
                <a:ea typeface="+mn-ea"/>
                <a:cs typeface="+mn-cs"/>
                <a:hlinkClick r:id="rId10" tooltip="User:Onyxxo (page does not exist)"/>
              </a:rPr>
              <a:t>Onyxxo</a:t>
            </a:r>
            <a:r>
              <a:rPr lang="en-US" sz="1200" dirty="0"/>
              <a:t> is licensed under </a:t>
            </a:r>
            <a:r>
              <a:rPr lang="en-GB" sz="1200" b="0" i="0" kern="1200" dirty="0">
                <a:solidFill>
                  <a:schemeClr val="tx1"/>
                </a:solidFill>
                <a:effectLst/>
                <a:latin typeface="+mn-lt"/>
                <a:ea typeface="+mn-ea"/>
                <a:cs typeface="+mn-cs"/>
              </a:rPr>
              <a:t>the </a:t>
            </a:r>
            <a:r>
              <a:rPr lang="en-GB" sz="1200" b="0" i="0" u="none" strike="noStrike" kern="1200" dirty="0">
                <a:solidFill>
                  <a:schemeClr val="tx1"/>
                </a:solidFill>
                <a:effectLst/>
                <a:latin typeface="+mn-lt"/>
                <a:ea typeface="+mn-ea"/>
                <a:cs typeface="+mn-cs"/>
                <a:hlinkClick r:id="rId7"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1"/>
              </a:rPr>
              <a:t>Attribution-Share Alike 4.0 International</a:t>
            </a:r>
            <a:r>
              <a:rPr lang="en-GB" sz="1200" b="0" i="0" kern="1200" dirty="0">
                <a:solidFill>
                  <a:schemeClr val="tx1"/>
                </a:solidFill>
                <a:effectLst/>
                <a:latin typeface="+mn-lt"/>
                <a:ea typeface="+mn-ea"/>
                <a:cs typeface="+mn-cs"/>
              </a:rPr>
              <a:t> license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Image d:</a:t>
            </a:r>
            <a:r>
              <a:rPr lang="en-GB" sz="1200" b="0" i="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2"/>
              </a:rPr>
              <a:t>Headstones in Banville-la-</a:t>
            </a:r>
            <a:r>
              <a:rPr lang="en-US" sz="1200" u="sng" kern="1200" dirty="0" err="1">
                <a:solidFill>
                  <a:schemeClr val="tx1"/>
                </a:solidFill>
                <a:effectLst/>
                <a:latin typeface="+mn-lt"/>
                <a:ea typeface="+mn-ea"/>
                <a:cs typeface="+mn-cs"/>
                <a:hlinkClick r:id="rId12"/>
              </a:rPr>
              <a:t>Campagne</a:t>
            </a:r>
            <a:r>
              <a:rPr lang="en-US" sz="1200" u="sng" kern="1200" dirty="0">
                <a:solidFill>
                  <a:schemeClr val="tx1"/>
                </a:solidFill>
                <a:effectLst/>
                <a:latin typeface="+mn-lt"/>
                <a:ea typeface="+mn-ea"/>
                <a:cs typeface="+mn-cs"/>
                <a:hlinkClick r:id="rId12"/>
              </a:rPr>
              <a:t> war cemetery, Normandy</a:t>
            </a:r>
            <a:r>
              <a:rPr lang="en-US" sz="1200" kern="1200" dirty="0">
                <a:solidFill>
                  <a:schemeClr val="tx1"/>
                </a:solidFill>
                <a:effectLst/>
                <a:latin typeface="+mn-lt"/>
                <a:ea typeface="+mn-ea"/>
                <a:cs typeface="+mn-cs"/>
              </a:rPr>
              <a:t> by </a:t>
            </a:r>
            <a:r>
              <a:rPr lang="en-GB" sz="1200" u="sng" kern="1200" dirty="0" err="1">
                <a:solidFill>
                  <a:schemeClr val="tx1"/>
                </a:solidFill>
                <a:effectLst/>
                <a:latin typeface="+mn-lt"/>
                <a:ea typeface="+mn-ea"/>
                <a:cs typeface="+mn-cs"/>
                <a:hlinkClick r:id="rId13"/>
              </a:rPr>
              <a:t>Londonclanger</a:t>
            </a:r>
            <a:r>
              <a:rPr lang="en-GB"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licensed under the  </a:t>
            </a:r>
            <a:r>
              <a:rPr lang="en-GB" sz="1200" u="sng" kern="1200" dirty="0">
                <a:solidFill>
                  <a:schemeClr val="tx1"/>
                </a:solidFill>
                <a:effectLst/>
                <a:latin typeface="+mn-lt"/>
                <a:ea typeface="+mn-ea"/>
                <a:cs typeface="+mn-cs"/>
                <a:hlinkClick r:id="rId7"/>
              </a:rPr>
              <a:t>Creative Commons</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11"/>
              </a:rPr>
              <a:t>Attribution-Share Alike 4.0 International</a:t>
            </a:r>
            <a:r>
              <a:rPr lang="en-GB" sz="1200" kern="1200" dirty="0">
                <a:solidFill>
                  <a:schemeClr val="tx1"/>
                </a:solidFill>
                <a:effectLst/>
                <a:latin typeface="+mn-lt"/>
                <a:ea typeface="+mn-ea"/>
                <a:cs typeface="+mn-cs"/>
              </a:rPr>
              <a:t> license</a:t>
            </a:r>
          </a:p>
          <a:p>
            <a:endParaRPr lang="en-GB"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354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5537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a:t>
            </a:r>
            <a:r>
              <a:rPr lang="en-GB" dirty="0"/>
              <a:t>present some key dates to provide background to the poem and the poet.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dirty="0"/>
              <a:t>Students write the dates and choose a), b) or c). Answers are provided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dirty="0"/>
              <a:t>Not all vocabulary has been previously taught in the SOW, but much of it can be inferred by combining context with prior language knowledge.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i="0" dirty="0"/>
              <a:t>date [660], important [215], </a:t>
            </a:r>
            <a:r>
              <a:rPr lang="en-GB" i="0" dirty="0" err="1"/>
              <a:t>choisir</a:t>
            </a:r>
            <a:r>
              <a:rPr lang="en-GB" i="0" dirty="0"/>
              <a:t> [226], description [2779], correct [2617], second [379], </a:t>
            </a:r>
            <a:r>
              <a:rPr lang="en-GB" i="0" dirty="0" err="1"/>
              <a:t>mondial</a:t>
            </a:r>
            <a:r>
              <a:rPr lang="en-GB" i="0" dirty="0"/>
              <a:t> [549], période [407].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0" i="0" dirty="0"/>
          </a:p>
          <a:p>
            <a:r>
              <a:rPr lang="en-GB" baseline="0" dirty="0"/>
              <a:t>Attribution – photo: </a:t>
            </a:r>
            <a:r>
              <a:rPr lang="en-GB" sz="1200" b="0" i="0" u="sng" kern="1200" dirty="0">
                <a:solidFill>
                  <a:schemeClr val="tx1"/>
                </a:solidFill>
                <a:effectLst/>
                <a:latin typeface="+mn-lt"/>
                <a:ea typeface="+mn-ea"/>
                <a:cs typeface="+mn-cs"/>
                <a:hlinkClick r:id="rId3" tooltip="fr:Jacques Prévert"/>
              </a:rPr>
              <a:t>Jacques </a:t>
            </a:r>
            <a:r>
              <a:rPr lang="en-GB" sz="1200" b="0" i="0" u="sng" kern="1200" dirty="0" err="1">
                <a:solidFill>
                  <a:schemeClr val="tx1"/>
                </a:solidFill>
                <a:effectLst/>
                <a:latin typeface="+mn-lt"/>
                <a:ea typeface="+mn-ea"/>
                <a:cs typeface="+mn-cs"/>
                <a:hlinkClick r:id="rId3" tooltip="fr:Jacques Prévert"/>
              </a:rPr>
              <a:t>Prévert</a:t>
            </a:r>
            <a:r>
              <a:rPr lang="en-GB" sz="1200" b="0" i="0" kern="1200" dirty="0">
                <a:solidFill>
                  <a:schemeClr val="tx1"/>
                </a:solidFill>
                <a:effectLst/>
                <a:latin typeface="+mn-lt"/>
                <a:ea typeface="+mn-ea"/>
                <a:cs typeface="+mn-cs"/>
              </a:rPr>
              <a:t> </a:t>
            </a:r>
            <a:r>
              <a:rPr lang="en-US" sz="1200" dirty="0"/>
              <a:t>by </a:t>
            </a:r>
            <a:r>
              <a:rPr lang="en-US" sz="1200" u="sng" dirty="0">
                <a:hlinkClick r:id="rId4" tooltip="w:fr:User:PRÉVERT Catherine"/>
              </a:rPr>
              <a:t>PRÉVERT Catherine</a:t>
            </a:r>
            <a:r>
              <a:rPr lang="en-US" sz="1200" u="sng" dirty="0"/>
              <a:t> </a:t>
            </a:r>
            <a:r>
              <a:rPr lang="en-US" sz="1200" dirty="0"/>
              <a:t>is licensed under </a:t>
            </a:r>
            <a:r>
              <a:rPr lang="en-GB" sz="1200" b="0" i="0" kern="1200" dirty="0">
                <a:solidFill>
                  <a:schemeClr val="tx1"/>
                </a:solidFill>
                <a:effectLst/>
                <a:latin typeface="+mn-lt"/>
                <a:ea typeface="+mn-ea"/>
                <a:cs typeface="+mn-cs"/>
              </a:rPr>
              <a:t>the </a:t>
            </a:r>
            <a:r>
              <a:rPr lang="en-GB" sz="1200" b="0" i="0" u="none" strike="noStrike" kern="1200" dirty="0">
                <a:solidFill>
                  <a:schemeClr val="tx1"/>
                </a:solidFill>
                <a:effectLst/>
                <a:latin typeface="+mn-lt"/>
                <a:ea typeface="+mn-ea"/>
                <a:cs typeface="+mn-cs"/>
                <a:hlinkClick r:id="rId5"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6"/>
              </a:rPr>
              <a:t>Attribution-Share Alike 1.0 Generic</a:t>
            </a:r>
            <a:r>
              <a:rPr lang="en-GB" sz="1200" b="0" i="0" kern="1200" dirty="0">
                <a:solidFill>
                  <a:schemeClr val="tx1"/>
                </a:solidFill>
                <a:effectLst/>
                <a:latin typeface="+mn-lt"/>
                <a:ea typeface="+mn-ea"/>
                <a:cs typeface="+mn-cs"/>
              </a:rPr>
              <a:t> license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627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t>Answers slide.</a:t>
            </a:r>
          </a:p>
          <a:p>
            <a:endParaRPr lang="en-GB" b="0" i="0" dirty="0"/>
          </a:p>
          <a:p>
            <a:r>
              <a:rPr lang="en-GB" b="0" i="0" dirty="0"/>
              <a:t>Students could also be asked to describe </a:t>
            </a:r>
            <a:r>
              <a:rPr lang="en-GB" b="0" i="0" dirty="0" err="1"/>
              <a:t>Prévert</a:t>
            </a:r>
            <a:r>
              <a:rPr lang="en-GB" b="0" i="0" dirty="0"/>
              <a:t> based on what they have learnt about him and the vocabulary from the poem. (</a:t>
            </a:r>
            <a:r>
              <a:rPr lang="en-GB" b="0" i="1" dirty="0"/>
              <a:t>Comment </a:t>
            </a:r>
            <a:r>
              <a:rPr lang="en-GB" b="0" i="1" dirty="0" err="1"/>
              <a:t>est-il</a:t>
            </a:r>
            <a:r>
              <a:rPr lang="en-GB" b="0" i="1" dirty="0"/>
              <a:t> ? Est-</a:t>
            </a:r>
            <a:r>
              <a:rPr lang="en-GB" b="0" i="1" dirty="0" err="1"/>
              <a:t>il</a:t>
            </a:r>
            <a:r>
              <a:rPr lang="en-GB" b="0" i="1" dirty="0"/>
              <a:t>… </a:t>
            </a:r>
            <a:r>
              <a:rPr lang="en-GB" b="0" i="1" dirty="0" err="1"/>
              <a:t>heureux</a:t>
            </a:r>
            <a:r>
              <a:rPr lang="en-GB" b="0" i="1" dirty="0"/>
              <a:t>, triste, </a:t>
            </a:r>
            <a:r>
              <a:rPr lang="en-GB" b="0" i="1" dirty="0" err="1"/>
              <a:t>calme</a:t>
            </a:r>
            <a:r>
              <a:rPr lang="en-GB" b="0" i="1" dirty="0"/>
              <a:t>, </a:t>
            </a:r>
            <a:r>
              <a:rPr lang="en-GB" b="0" i="1" dirty="0" err="1"/>
              <a:t>amusant</a:t>
            </a:r>
            <a:r>
              <a:rPr lang="en-GB" b="0" i="1" dirty="0"/>
              <a:t>, intelligent… ?</a:t>
            </a:r>
            <a:r>
              <a:rPr lang="en-GB" b="0" i="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998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endParaRPr lang="en-GB" b="1" i="0" dirty="0"/>
          </a:p>
          <a:p>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Aim: </a:t>
            </a:r>
            <a:r>
              <a:rPr lang="en-GB" b="0" i="0" dirty="0"/>
              <a:t>To </a:t>
            </a:r>
            <a:r>
              <a:rPr lang="en-US" b="0" i="0" dirty="0"/>
              <a:t>introduce students to some of the wider themes in </a:t>
            </a:r>
            <a:r>
              <a:rPr lang="en-US" b="0" i="0" dirty="0" err="1"/>
              <a:t>Prévert’s</a:t>
            </a:r>
            <a:r>
              <a:rPr lang="en-US" b="0" i="0" dirty="0"/>
              <a:t> work</a:t>
            </a:r>
            <a:r>
              <a:rPr lang="en-GB" b="0" i="0" dirty="0"/>
              <a:t> by exploring the poet’s values and concerns.</a:t>
            </a:r>
          </a:p>
          <a:p>
            <a:endParaRPr lang="en-GB" b="0" i="0" dirty="0"/>
          </a:p>
          <a:p>
            <a:r>
              <a:rPr lang="en-GB" b="1" i="0" dirty="0"/>
              <a:t>Procedure:</a:t>
            </a:r>
          </a:p>
          <a:p>
            <a:r>
              <a:rPr lang="en-GB" b="0" i="0" dirty="0"/>
              <a:t>1. Students work in pairs to discuss the meaning of each word and decide if they think the poet agrees or disagrees with these values, based on what they have learnt about him and the vocabulary from the poem. </a:t>
            </a:r>
          </a:p>
          <a:p>
            <a:r>
              <a:rPr lang="en-GB" b="0" i="0" dirty="0"/>
              <a:t>2. Answers fly to the correct column on clicks.</a:t>
            </a:r>
          </a:p>
          <a:p>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(1 is the most frequent word in French): </a:t>
            </a:r>
            <a:br>
              <a:rPr lang="en-GB" baseline="0" dirty="0"/>
            </a:br>
            <a:r>
              <a:rPr lang="en-GB" b="0" i="0" dirty="0" err="1"/>
              <a:t>liberté</a:t>
            </a:r>
            <a:r>
              <a:rPr lang="en-GB" b="0" i="0" dirty="0"/>
              <a:t> [320], </a:t>
            </a:r>
            <a:r>
              <a:rPr lang="en-GB" b="0" i="0" u="none" dirty="0" err="1"/>
              <a:t>autorité</a:t>
            </a:r>
            <a:r>
              <a:rPr lang="en-GB" b="0" i="0" u="none" dirty="0"/>
              <a:t> [783], égalité [1898], justice [637], </a:t>
            </a:r>
            <a:r>
              <a:rPr lang="en-GB" b="0" i="0" u="none" dirty="0" err="1"/>
              <a:t>nationalisme</a:t>
            </a:r>
            <a:r>
              <a:rPr lang="en-GB" b="0" i="0" u="none" dirty="0"/>
              <a: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436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endParaRPr lang="en-GB" dirty="0"/>
          </a:p>
          <a:p>
            <a:r>
              <a:rPr lang="en-GB" b="1" dirty="0"/>
              <a:t>Aim: </a:t>
            </a:r>
            <a:r>
              <a:rPr lang="en-GB" b="0" dirty="0"/>
              <a:t>A </a:t>
            </a:r>
            <a:r>
              <a:rPr lang="en-GB" dirty="0"/>
              <a:t>final pre-text activity to review key vocabulary and try to predict the subject</a:t>
            </a:r>
            <a:r>
              <a:rPr lang="en-GB" baseline="0" dirty="0"/>
              <a:t> </a:t>
            </a:r>
            <a:r>
              <a:rPr lang="en-GB" dirty="0"/>
              <a:t>of the poem.</a:t>
            </a:r>
          </a:p>
          <a:p>
            <a:endParaRPr lang="en-GB" dirty="0"/>
          </a:p>
          <a:p>
            <a:r>
              <a:rPr lang="en-GB" b="1" dirty="0"/>
              <a:t>Procedure:</a:t>
            </a:r>
          </a:p>
          <a:p>
            <a:r>
              <a:rPr lang="en-GB" b="0" dirty="0"/>
              <a:t>1. </a:t>
            </a:r>
            <a:r>
              <a:rPr lang="en-GB" dirty="0"/>
              <a:t>Bring</a:t>
            </a:r>
            <a:r>
              <a:rPr lang="en-GB" baseline="0" dirty="0"/>
              <a:t> up the questions and options.</a:t>
            </a:r>
          </a:p>
          <a:p>
            <a:r>
              <a:rPr lang="en-GB" baseline="0" dirty="0"/>
              <a:t>2. Give students just a few seconds to confer in pairs and share their views. There is no right or wrong answer – the purpose is to raise their interest by anticipating what the poem might be about. Some may be able to use the information about the poet on the previous slide to give an answer. </a:t>
            </a:r>
            <a:r>
              <a:rPr lang="en-GB" b="1" baseline="0" dirty="0"/>
              <a:t>NB: </a:t>
            </a:r>
            <a:r>
              <a:rPr lang="en-GB" b="0" baseline="0" dirty="0"/>
              <a:t>students have not yet encountered the nominal for </a:t>
            </a:r>
            <a:r>
              <a:rPr lang="en-GB" b="0" i="1" baseline="0" dirty="0"/>
              <a:t>travail</a:t>
            </a:r>
            <a:r>
              <a:rPr lang="en-GB" b="0" i="0" baseline="0" dirty="0"/>
              <a:t>, but should be able to infer the meaning form the verb </a:t>
            </a:r>
            <a:r>
              <a:rPr lang="en-GB" b="0" i="1" baseline="0" dirty="0" err="1"/>
              <a:t>travailler</a:t>
            </a:r>
            <a:r>
              <a:rPr lang="en-GB" b="0" i="0" baseline="0" dirty="0"/>
              <a:t>.</a:t>
            </a:r>
            <a:endParaRPr lang="en-GB"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i="0" baseline="0" dirty="0"/>
              <a:t>travail [153], violence [602].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1039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The present the text without a transcript to focus students on the mood of the poem initially. The link in the slide has been suggested in order to convey the meaning of the poem </a:t>
            </a:r>
            <a:r>
              <a:rPr lang="en-GB" dirty="0" err="1"/>
              <a:t>ie</a:t>
            </a:r>
            <a:r>
              <a:rPr lang="en-GB" dirty="0"/>
              <a:t> the futility of war and the indifference/coldness of the mother and father, whose lives (knitting and business) just continue while the son loses his life in the war.</a:t>
            </a:r>
          </a:p>
          <a:p>
            <a:pPr marL="0" indent="0">
              <a:buNone/>
            </a:pPr>
            <a:endParaRPr lang="en-GB" dirty="0"/>
          </a:p>
          <a:p>
            <a:pPr marL="0" indent="0">
              <a:buNone/>
            </a:pPr>
            <a:r>
              <a:rPr lang="en-GB" dirty="0"/>
              <a:t>If you find the delivery too fast for students, alternatives are as follows:</a:t>
            </a:r>
          </a:p>
          <a:p>
            <a:pPr marL="0" indent="0">
              <a:buNone/>
            </a:pPr>
            <a:r>
              <a:rPr lang="en-GB" dirty="0">
                <a:hlinkClick r:id="rId3"/>
              </a:rPr>
              <a:t>https://www.youtube.com/watch?v=mvn6kBjWyf0</a:t>
            </a:r>
            <a:endParaRPr lang="en-GB" dirty="0"/>
          </a:p>
          <a:p>
            <a:pPr marL="0" indent="0">
              <a:buNone/>
            </a:pPr>
            <a:r>
              <a:rPr lang="en-GB" dirty="0">
                <a:hlinkClick r:id="rId4"/>
              </a:rPr>
              <a:t>https://www.youtube.com/watch?v=MGytqDEXoGQ</a:t>
            </a:r>
            <a:endParaRPr lang="en-GB" dirty="0"/>
          </a:p>
          <a:p>
            <a:pPr marL="0" indent="0">
              <a:buNone/>
            </a:pPr>
            <a:r>
              <a:rPr lang="en-GB" dirty="0"/>
              <a:t>Note that this last one is read by students (German L1) but conveys the poem’s meaning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495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Aim: </a:t>
            </a:r>
            <a:r>
              <a:rPr lang="fr-FR" dirty="0"/>
              <a:t>This slide checks </a:t>
            </a:r>
            <a:r>
              <a:rPr lang="fr-FR" dirty="0" err="1"/>
              <a:t>students</a:t>
            </a:r>
            <a:r>
              <a:rPr lang="fr-FR" dirty="0"/>
              <a:t>’ initial global </a:t>
            </a:r>
            <a:r>
              <a:rPr lang="fr-FR" dirty="0" err="1"/>
              <a:t>understanding</a:t>
            </a:r>
            <a:r>
              <a:rPr lang="fr-FR" dirty="0"/>
              <a:t> by </a:t>
            </a:r>
            <a:r>
              <a:rPr lang="fr-FR" dirty="0" err="1"/>
              <a:t>identifying</a:t>
            </a:r>
            <a:r>
              <a:rPr lang="fr-FR" dirty="0"/>
              <a:t> the main </a:t>
            </a:r>
            <a:r>
              <a:rPr lang="fr-FR" dirty="0" err="1"/>
              <a:t>characters</a:t>
            </a:r>
            <a:r>
              <a:rPr lang="fr-FR" dirty="0"/>
              <a:t> in the </a:t>
            </a:r>
            <a:r>
              <a:rPr lang="fr-FR" dirty="0" err="1"/>
              <a:t>poem</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err="1"/>
              <a:t>Procedure</a:t>
            </a:r>
            <a:r>
              <a:rPr lang="fr-FR"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1. </a:t>
            </a:r>
            <a:r>
              <a:rPr lang="fr-FR" dirty="0" err="1"/>
              <a:t>Students</a:t>
            </a:r>
            <a:r>
              <a:rPr lang="fr-FR" dirty="0"/>
              <a:t> </a:t>
            </a:r>
            <a:r>
              <a:rPr lang="fr-FR" dirty="0" err="1"/>
              <a:t>say</a:t>
            </a:r>
            <a:r>
              <a:rPr lang="fr-FR" dirty="0"/>
              <a:t> </a:t>
            </a:r>
            <a:r>
              <a:rPr lang="fr-FR" dirty="0" err="1"/>
              <a:t>which</a:t>
            </a:r>
            <a:r>
              <a:rPr lang="fr-FR" dirty="0"/>
              <a:t> photo </a:t>
            </a:r>
            <a:r>
              <a:rPr lang="fr-FR" dirty="0" err="1"/>
              <a:t>they</a:t>
            </a:r>
            <a:r>
              <a:rPr lang="fr-FR" dirty="0"/>
              <a:t> have </a:t>
            </a:r>
            <a:r>
              <a:rPr lang="fr-FR" dirty="0" err="1"/>
              <a:t>chosen</a:t>
            </a:r>
            <a:r>
              <a:rPr lang="fr-FR" dirty="0"/>
              <a:t> and </a:t>
            </a:r>
            <a:r>
              <a:rPr lang="fr-FR" dirty="0" err="1"/>
              <a:t>why</a:t>
            </a:r>
            <a:r>
              <a:rPr lang="fr-FR" dirty="0"/>
              <a:t>, re-</a:t>
            </a:r>
            <a:r>
              <a:rPr lang="fr-FR" dirty="0" err="1"/>
              <a:t>using</a:t>
            </a:r>
            <a:r>
              <a:rPr lang="fr-FR" dirty="0"/>
              <a:t> the </a:t>
            </a:r>
            <a:r>
              <a:rPr lang="fr-FR" dirty="0" err="1"/>
              <a:t>vocab</a:t>
            </a:r>
            <a:r>
              <a:rPr lang="fr-FR" dirty="0"/>
              <a:t> for </a:t>
            </a:r>
            <a:r>
              <a:rPr lang="fr-FR" dirty="0" err="1"/>
              <a:t>family</a:t>
            </a:r>
            <a:r>
              <a:rPr lang="fr-FR" dirty="0"/>
              <a:t> </a:t>
            </a:r>
            <a:r>
              <a:rPr lang="fr-FR" dirty="0" err="1"/>
              <a:t>members</a:t>
            </a:r>
            <a:r>
              <a:rPr lang="fr-FR" dirty="0"/>
              <a:t> in the </a:t>
            </a:r>
            <a:r>
              <a:rPr lang="fr-FR" dirty="0" err="1"/>
              <a:t>poem</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2. The </a:t>
            </a:r>
            <a:r>
              <a:rPr lang="fr-FR" dirty="0" err="1"/>
              <a:t>answer</a:t>
            </a:r>
            <a:r>
              <a:rPr lang="fr-FR" dirty="0"/>
              <a:t> </a:t>
            </a:r>
            <a:r>
              <a:rPr lang="fr-FR" dirty="0" err="1"/>
              <a:t>is</a:t>
            </a:r>
            <a:r>
              <a:rPr lang="fr-FR" dirty="0"/>
              <a:t> </a:t>
            </a:r>
            <a:r>
              <a:rPr lang="fr-FR" dirty="0" err="1"/>
              <a:t>revealed</a:t>
            </a:r>
            <a:r>
              <a:rPr lang="fr-FR" dirty="0"/>
              <a:t> on a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i="0" dirty="0"/>
              <a:t>choisir [226], image [659], représenter [293].</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dirty="0"/>
          </a:p>
          <a:p>
            <a:r>
              <a:rPr lang="en-GB" sz="1200" dirty="0"/>
              <a:t>Attribution: </a:t>
            </a:r>
          </a:p>
          <a:p>
            <a:r>
              <a:rPr lang="en-GB" sz="1200" dirty="0"/>
              <a:t>Image a: </a:t>
            </a:r>
            <a:r>
              <a:rPr lang="en-US" sz="1200" b="0" i="0" u="none" strike="noStrike" kern="1200" dirty="0">
                <a:solidFill>
                  <a:schemeClr val="tx1"/>
                </a:solidFill>
                <a:effectLst/>
                <a:latin typeface="+mn-lt"/>
                <a:ea typeface="+mn-ea"/>
                <a:cs typeface="+mn-cs"/>
                <a:hlinkClick r:id="rId3"/>
              </a:rPr>
              <a:t>"Herbert </a:t>
            </a:r>
            <a:r>
              <a:rPr lang="en-US" sz="1200" b="0" i="0" u="none" strike="noStrike" kern="1200" dirty="0" err="1">
                <a:solidFill>
                  <a:schemeClr val="tx1"/>
                </a:solidFill>
                <a:effectLst/>
                <a:latin typeface="+mn-lt"/>
                <a:ea typeface="+mn-ea"/>
                <a:cs typeface="+mn-cs"/>
                <a:hlinkClick r:id="rId3"/>
              </a:rPr>
              <a:t>Swadosh</a:t>
            </a:r>
            <a:r>
              <a:rPr lang="en-US" sz="1200" b="0" i="0" u="none" strike="noStrike" kern="1200" dirty="0">
                <a:solidFill>
                  <a:schemeClr val="tx1"/>
                </a:solidFill>
                <a:effectLst/>
                <a:latin typeface="+mn-lt"/>
                <a:ea typeface="+mn-ea"/>
                <a:cs typeface="+mn-cs"/>
                <a:hlinkClick r:id="rId3"/>
              </a:rPr>
              <a:t> with his parents Ralph and Jennie, Hartford, CT, 1946"</a:t>
            </a:r>
            <a:r>
              <a:rPr lang="en-US" sz="1200" b="0" i="0" kern="1200" dirty="0">
                <a:solidFill>
                  <a:schemeClr val="tx1"/>
                </a:solidFill>
                <a:effectLst/>
                <a:latin typeface="+mn-lt"/>
                <a:ea typeface="+mn-ea"/>
                <a:cs typeface="+mn-cs"/>
              </a:rPr>
              <a:t> by </a:t>
            </a:r>
            <a:r>
              <a:rPr lang="en-US" sz="1200" b="0" i="0" u="none" strike="noStrike" kern="1200" dirty="0" err="1">
                <a:solidFill>
                  <a:schemeClr val="tx1"/>
                </a:solidFill>
                <a:effectLst/>
                <a:latin typeface="+mn-lt"/>
                <a:ea typeface="+mn-ea"/>
                <a:cs typeface="+mn-cs"/>
                <a:hlinkClick r:id="rId4"/>
              </a:rPr>
              <a:t>Jswad</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5"/>
              </a:rPr>
              <a:t>CC BY-NC-ND 2.0</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b: </a:t>
            </a:r>
            <a:r>
              <a:rPr lang="en-GB" sz="1200" kern="1200" dirty="0">
                <a:solidFill>
                  <a:schemeClr val="tx1"/>
                </a:solidFill>
                <a:effectLst/>
                <a:latin typeface="+mn-lt"/>
                <a:ea typeface="+mn-ea"/>
                <a:cs typeface="+mn-cs"/>
              </a:rPr>
              <a:t>Family portrait by Auckland Museum is licensed under </a:t>
            </a:r>
            <a:r>
              <a:rPr lang="en-GB" sz="1200" u="sng" kern="1200" dirty="0">
                <a:solidFill>
                  <a:schemeClr val="tx1"/>
                </a:solidFill>
                <a:effectLst/>
                <a:latin typeface="+mn-lt"/>
                <a:ea typeface="+mn-ea"/>
                <a:cs typeface="+mn-cs"/>
                <a:hlinkClick r:id="rId6"/>
              </a:rPr>
              <a:t>CC BY 4.0</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c: Robert </a:t>
            </a:r>
            <a:r>
              <a:rPr lang="en-GB" sz="1200" dirty="0" err="1"/>
              <a:t>Peut</a:t>
            </a:r>
            <a:r>
              <a:rPr lang="en-GB" sz="1200" dirty="0"/>
              <a:t> with his family, ca. 1935 by </a:t>
            </a:r>
            <a:r>
              <a:rPr lang="en-GB" sz="1200" u="sng" dirty="0">
                <a:hlinkClick r:id="rId7"/>
              </a:rPr>
              <a:t>John Oxley Library, State Library of Queensland</a:t>
            </a:r>
            <a:r>
              <a:rPr lang="en-GB" sz="1200" u="sng" dirty="0"/>
              <a:t> </a:t>
            </a:r>
            <a:r>
              <a:rPr lang="en-GB" sz="1200" dirty="0"/>
              <a:t>is in the public domain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711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endParaRPr lang="en-GB" sz="1200" b="1" kern="1200" dirty="0">
              <a:solidFill>
                <a:schemeClr val="tx1"/>
              </a:solidFill>
              <a:latin typeface="+mn-lt"/>
              <a:ea typeface="+mn-ea"/>
              <a:cs typeface="+mn-cs"/>
            </a:endParaRPr>
          </a:p>
          <a:p>
            <a:endParaRPr lang="en-GB" dirty="0"/>
          </a:p>
          <a:p>
            <a:r>
              <a:rPr lang="en-GB" b="1" dirty="0"/>
              <a:t>Aim: </a:t>
            </a:r>
            <a:r>
              <a:rPr lang="en-GB" dirty="0"/>
              <a:t>Focus on the role of each character in the poem.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Click the link to hear the poem.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may need to listen twice to answer the questions. Answers appear on clicks.</a:t>
            </a:r>
            <a:br>
              <a:rPr lang="en-GB" dirty="0"/>
            </a:br>
            <a:endParaRPr lang="en-GB" dirty="0"/>
          </a:p>
          <a:p>
            <a:r>
              <a:rPr lang="en-GB" b="1" dirty="0"/>
              <a:t>Answers:</a:t>
            </a:r>
          </a:p>
          <a:p>
            <a:pPr marL="228600" indent="-228600">
              <a:buAutoNum type="alphaLcParenR"/>
            </a:pPr>
            <a:r>
              <a:rPr lang="en-GB" dirty="0"/>
              <a:t>2 – </a:t>
            </a:r>
            <a:r>
              <a:rPr lang="en-GB" dirty="0" err="1"/>
              <a:t>il</a:t>
            </a:r>
            <a:r>
              <a:rPr lang="en-GB" dirty="0"/>
              <a:t> fait la guerre</a:t>
            </a:r>
          </a:p>
          <a:p>
            <a:pPr marL="228600" indent="-228600">
              <a:buAutoNum type="alphaLcParenR"/>
            </a:pPr>
            <a:r>
              <a:rPr lang="en-GB" dirty="0"/>
              <a:t>1 – </a:t>
            </a:r>
            <a:r>
              <a:rPr lang="en-GB" dirty="0" err="1"/>
              <a:t>elle</a:t>
            </a:r>
            <a:r>
              <a:rPr lang="en-GB" dirty="0"/>
              <a:t> fait du tricot</a:t>
            </a:r>
          </a:p>
          <a:p>
            <a:pPr marL="228600" indent="-228600">
              <a:buAutoNum type="alphaLcParenR"/>
            </a:pPr>
            <a:r>
              <a:rPr lang="en-GB" dirty="0"/>
              <a:t>3 – </a:t>
            </a:r>
            <a:r>
              <a:rPr lang="en-GB" dirty="0" err="1"/>
              <a:t>il</a:t>
            </a:r>
            <a:r>
              <a:rPr lang="en-GB" dirty="0"/>
              <a:t> fait des affaires</a:t>
            </a:r>
          </a:p>
          <a:p>
            <a:pPr marL="228600" indent="-228600">
              <a:buAutoNum type="alphaLcParenR"/>
            </a:pPr>
            <a:r>
              <a:rPr lang="en-GB" dirty="0"/>
              <a:t>4 – </a:t>
            </a:r>
            <a:r>
              <a:rPr lang="en-GB" dirty="0" err="1"/>
              <a:t>ils</a:t>
            </a:r>
            <a:r>
              <a:rPr lang="en-GB" dirty="0"/>
              <a:t> </a:t>
            </a:r>
            <a:r>
              <a:rPr lang="en-GB" dirty="0" err="1"/>
              <a:t>vont</a:t>
            </a:r>
            <a:r>
              <a:rPr lang="en-GB" dirty="0"/>
              <a:t> </a:t>
            </a:r>
            <a:r>
              <a:rPr lang="en-GB" sz="1200" kern="1200" dirty="0">
                <a:solidFill>
                  <a:schemeClr val="tx1"/>
                </a:solidFill>
                <a:latin typeface="+mn-lt"/>
                <a:ea typeface="+mn-ea"/>
                <a:cs typeface="+mn-cs"/>
              </a:rPr>
              <a:t>au </a:t>
            </a:r>
            <a:r>
              <a:rPr lang="en-GB" sz="1200" kern="1200" dirty="0" err="1">
                <a:solidFill>
                  <a:schemeClr val="tx1"/>
                </a:solidFill>
                <a:latin typeface="+mn-lt"/>
                <a:ea typeface="+mn-ea"/>
                <a:cs typeface="+mn-cs"/>
              </a:rPr>
              <a:t>cimetière</a:t>
            </a:r>
            <a:endParaRPr lang="en-GB" sz="1200" kern="1200" dirty="0">
              <a:solidFill>
                <a:schemeClr val="tx1"/>
              </a:solidFill>
              <a:latin typeface="+mn-lt"/>
              <a:ea typeface="+mn-ea"/>
              <a:cs typeface="+mn-cs"/>
            </a:endParaRPr>
          </a:p>
          <a:p>
            <a:pPr marL="228600" indent="-228600">
              <a:buAutoNum type="alphaLcParenR"/>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i="0" dirty="0"/>
              <a:t>choisir [226], image [659] and représenter [293].</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2400" kern="1200" dirty="0">
              <a:solidFill>
                <a:schemeClr val="tx1"/>
              </a:solidFill>
              <a:latin typeface="+mn-lt"/>
              <a:ea typeface="+mn-ea"/>
              <a:cs typeface="+mn-cs"/>
            </a:endParaRPr>
          </a:p>
          <a:p>
            <a:r>
              <a:rPr lang="en-GB" sz="2400" kern="1200" dirty="0">
                <a:solidFill>
                  <a:schemeClr val="tx1"/>
                </a:solidFill>
                <a:latin typeface="+mn-lt"/>
                <a:ea typeface="+mn-ea"/>
                <a:cs typeface="+mn-cs"/>
              </a:rPr>
              <a:t>Attribution:</a:t>
            </a:r>
          </a:p>
          <a:p>
            <a:r>
              <a:rPr lang="en-US" sz="1200" i="1" dirty="0"/>
              <a:t>Image a: </a:t>
            </a:r>
            <a:r>
              <a:rPr lang="en-GB" sz="1200" b="0" i="0" u="sng" kern="1200" dirty="0">
                <a:solidFill>
                  <a:schemeClr val="tx1"/>
                </a:solidFill>
                <a:effectLst/>
                <a:latin typeface="+mn-lt"/>
                <a:ea typeface="+mn-ea"/>
                <a:cs typeface="+mn-cs"/>
                <a:hlinkClick r:id="rId3" tooltip="Pink"/>
              </a:rPr>
              <a:t>Pink</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tooltip="Knitting"/>
              </a:rPr>
              <a:t>knitting</a:t>
            </a:r>
            <a:r>
              <a:rPr lang="en-GB" sz="1200" b="0" i="0" kern="1200" dirty="0">
                <a:solidFill>
                  <a:schemeClr val="tx1"/>
                </a:solidFill>
                <a:effectLst/>
                <a:latin typeface="+mn-lt"/>
                <a:ea typeface="+mn-ea"/>
                <a:cs typeface="+mn-cs"/>
              </a:rPr>
              <a:t> in front of pink </a:t>
            </a:r>
            <a:r>
              <a:rPr lang="en-GB" sz="1200" b="0" i="0" u="none" strike="noStrike" kern="1200" dirty="0">
                <a:solidFill>
                  <a:schemeClr val="tx1"/>
                </a:solidFill>
                <a:effectLst/>
                <a:latin typeface="+mn-lt"/>
                <a:ea typeface="+mn-ea"/>
                <a:cs typeface="+mn-cs"/>
                <a:hlinkClick r:id="rId5" tooltip="Sweatshirt (page does not exist)"/>
              </a:rPr>
              <a:t>sweatshirt</a:t>
            </a:r>
            <a:r>
              <a:rPr lang="en-GB" sz="1200" b="0" i="0" u="none" strike="noStrike" kern="1200" dirty="0">
                <a:solidFill>
                  <a:schemeClr val="tx1"/>
                </a:solidFill>
                <a:effectLst/>
                <a:latin typeface="+mn-lt"/>
                <a:ea typeface="+mn-ea"/>
                <a:cs typeface="+mn-cs"/>
              </a:rPr>
              <a:t> </a:t>
            </a:r>
            <a:r>
              <a:rPr lang="en-US" sz="1200" dirty="0"/>
              <a:t>by</a:t>
            </a:r>
            <a:r>
              <a:rPr lang="en-GB" sz="1200" b="0" i="0" kern="1200" dirty="0">
                <a:solidFill>
                  <a:schemeClr val="tx1"/>
                </a:solidFill>
                <a:effectLst/>
                <a:latin typeface="+mn-lt"/>
                <a:ea typeface="+mn-ea"/>
                <a:cs typeface="+mn-cs"/>
              </a:rPr>
              <a:t> </a:t>
            </a:r>
            <a:r>
              <a:rPr lang="en-GB" sz="1200" b="0" i="0" u="sng" kern="1200" dirty="0" err="1">
                <a:solidFill>
                  <a:schemeClr val="tx1"/>
                </a:solidFill>
                <a:effectLst/>
                <a:latin typeface="+mn-lt"/>
                <a:ea typeface="+mn-ea"/>
                <a:cs typeface="+mn-cs"/>
                <a:hlinkClick r:id="rId6" tooltip="User:Johntex (page does not exist)"/>
              </a:rPr>
              <a:t>Johntex</a:t>
            </a:r>
            <a:r>
              <a:rPr lang="en-US" sz="1200" dirty="0"/>
              <a:t> </a:t>
            </a:r>
            <a:r>
              <a:rPr lang="en-GB" sz="1200" b="0" i="0" kern="1200" dirty="0">
                <a:solidFill>
                  <a:schemeClr val="tx1"/>
                </a:solidFill>
                <a:effectLst/>
                <a:latin typeface="+mn-lt"/>
                <a:ea typeface="+mn-ea"/>
                <a:cs typeface="+mn-cs"/>
              </a:rPr>
              <a:t>under the </a:t>
            </a:r>
            <a:r>
              <a:rPr lang="en-GB" sz="1200" b="0" i="0" u="none" strike="noStrike" kern="1200" dirty="0">
                <a:solidFill>
                  <a:schemeClr val="tx1"/>
                </a:solidFill>
                <a:effectLst/>
                <a:latin typeface="+mn-lt"/>
                <a:ea typeface="+mn-ea"/>
                <a:cs typeface="+mn-cs"/>
                <a:hlinkClick r:id="rId7"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8"/>
              </a:rPr>
              <a:t>Attribution-Share Alike 3.0 </a:t>
            </a:r>
            <a:r>
              <a:rPr lang="en-GB" sz="1200" b="0" i="0" u="none" strike="noStrike" kern="1200" dirty="0" err="1">
                <a:solidFill>
                  <a:schemeClr val="tx1"/>
                </a:solidFill>
                <a:effectLst/>
                <a:latin typeface="+mn-lt"/>
                <a:ea typeface="+mn-ea"/>
                <a:cs typeface="+mn-cs"/>
                <a:hlinkClick r:id="rId8"/>
              </a:rPr>
              <a:t>Unported</a:t>
            </a:r>
            <a:r>
              <a:rPr lang="en-GB" sz="1200" b="0" i="0" kern="1200" dirty="0">
                <a:solidFill>
                  <a:schemeClr val="tx1"/>
                </a:solidFill>
                <a:effectLst/>
                <a:latin typeface="+mn-lt"/>
                <a:ea typeface="+mn-ea"/>
                <a:cs typeface="+mn-cs"/>
              </a:rPr>
              <a:t> license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Image b: </a:t>
            </a:r>
            <a:r>
              <a:rPr lang="en-US" sz="1200" u="sng" kern="1200" dirty="0">
                <a:solidFill>
                  <a:schemeClr val="tx1"/>
                </a:solidFill>
                <a:effectLst/>
                <a:latin typeface="+mn-lt"/>
                <a:ea typeface="+mn-ea"/>
                <a:cs typeface="+mn-cs"/>
                <a:hlinkClick r:id="rId9"/>
              </a:rPr>
              <a:t>Marine dashes through Japanese machine gun fire</a:t>
            </a:r>
            <a:r>
              <a:rPr lang="en-GB" sz="1200" u="sng" kern="1200" dirty="0">
                <a:solidFill>
                  <a:schemeClr val="tx1"/>
                </a:solidFill>
                <a:effectLst/>
                <a:latin typeface="+mn-lt"/>
                <a:ea typeface="+mn-ea"/>
                <a:cs typeface="+mn-cs"/>
              </a:rPr>
              <a:t> </a:t>
            </a:r>
            <a:r>
              <a:rPr lang="en-US" sz="1200" dirty="0"/>
              <a:t>by Pvt. Bob Bailey  is in the public domain</a:t>
            </a:r>
            <a:endParaRPr lang="en-US" sz="1200" b="1" dirty="0"/>
          </a:p>
          <a:p>
            <a:r>
              <a:rPr lang="en-US" sz="1200" i="1" dirty="0"/>
              <a:t>Image c: </a:t>
            </a:r>
            <a:r>
              <a:rPr lang="en-US" sz="1200" dirty="0"/>
              <a:t>Business to Business Agreement by </a:t>
            </a:r>
            <a:r>
              <a:rPr lang="en-GB" sz="1200" b="0" i="0" u="sng" kern="1200" dirty="0" err="1">
                <a:solidFill>
                  <a:schemeClr val="tx1"/>
                </a:solidFill>
                <a:effectLst/>
                <a:latin typeface="+mn-lt"/>
                <a:ea typeface="+mn-ea"/>
                <a:cs typeface="+mn-cs"/>
                <a:hlinkClick r:id="rId10" tooltip="User:Onyxxo (page does not exist)"/>
              </a:rPr>
              <a:t>Onyxxo</a:t>
            </a:r>
            <a:r>
              <a:rPr lang="en-US" sz="1200" dirty="0"/>
              <a:t> is licensed under </a:t>
            </a:r>
            <a:r>
              <a:rPr lang="en-GB" sz="1200" b="0" i="0" kern="1200" dirty="0">
                <a:solidFill>
                  <a:schemeClr val="tx1"/>
                </a:solidFill>
                <a:effectLst/>
                <a:latin typeface="+mn-lt"/>
                <a:ea typeface="+mn-ea"/>
                <a:cs typeface="+mn-cs"/>
              </a:rPr>
              <a:t>the </a:t>
            </a:r>
            <a:r>
              <a:rPr lang="en-GB" sz="1200" b="0" i="0" u="none" strike="noStrike" kern="1200" dirty="0">
                <a:solidFill>
                  <a:schemeClr val="tx1"/>
                </a:solidFill>
                <a:effectLst/>
                <a:latin typeface="+mn-lt"/>
                <a:ea typeface="+mn-ea"/>
                <a:cs typeface="+mn-cs"/>
                <a:hlinkClick r:id="rId7"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1"/>
              </a:rPr>
              <a:t>Attribution-Share Alike 4.0 International</a:t>
            </a:r>
            <a:r>
              <a:rPr lang="en-GB" sz="1200" b="0" i="0" kern="1200" dirty="0">
                <a:solidFill>
                  <a:schemeClr val="tx1"/>
                </a:solidFill>
                <a:effectLst/>
                <a:latin typeface="+mn-lt"/>
                <a:ea typeface="+mn-ea"/>
                <a:cs typeface="+mn-cs"/>
              </a:rPr>
              <a:t> license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Image d:</a:t>
            </a:r>
            <a:r>
              <a:rPr lang="en-GB" sz="1200" b="0" i="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2"/>
              </a:rPr>
              <a:t>Headstones in Banville-la-</a:t>
            </a:r>
            <a:r>
              <a:rPr lang="en-US" sz="1200" u="sng" kern="1200" dirty="0" err="1">
                <a:solidFill>
                  <a:schemeClr val="tx1"/>
                </a:solidFill>
                <a:effectLst/>
                <a:latin typeface="+mn-lt"/>
                <a:ea typeface="+mn-ea"/>
                <a:cs typeface="+mn-cs"/>
                <a:hlinkClick r:id="rId12"/>
              </a:rPr>
              <a:t>Campagne</a:t>
            </a:r>
            <a:r>
              <a:rPr lang="en-US" sz="1200" u="sng" kern="1200" dirty="0">
                <a:solidFill>
                  <a:schemeClr val="tx1"/>
                </a:solidFill>
                <a:effectLst/>
                <a:latin typeface="+mn-lt"/>
                <a:ea typeface="+mn-ea"/>
                <a:cs typeface="+mn-cs"/>
                <a:hlinkClick r:id="rId12"/>
              </a:rPr>
              <a:t> war cemetery, Normandy</a:t>
            </a:r>
            <a:r>
              <a:rPr lang="en-US" sz="1200" kern="1200" dirty="0">
                <a:solidFill>
                  <a:schemeClr val="tx1"/>
                </a:solidFill>
                <a:effectLst/>
                <a:latin typeface="+mn-lt"/>
                <a:ea typeface="+mn-ea"/>
                <a:cs typeface="+mn-cs"/>
              </a:rPr>
              <a:t> by </a:t>
            </a:r>
            <a:r>
              <a:rPr lang="en-GB" sz="1200" u="sng" kern="1200" dirty="0" err="1">
                <a:solidFill>
                  <a:schemeClr val="tx1"/>
                </a:solidFill>
                <a:effectLst/>
                <a:latin typeface="+mn-lt"/>
                <a:ea typeface="+mn-ea"/>
                <a:cs typeface="+mn-cs"/>
                <a:hlinkClick r:id="rId13"/>
              </a:rPr>
              <a:t>Londonclanger</a:t>
            </a:r>
            <a:r>
              <a:rPr lang="en-GB"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licensed under the  </a:t>
            </a:r>
            <a:r>
              <a:rPr lang="en-GB" sz="1200" u="sng" kern="1200" dirty="0">
                <a:solidFill>
                  <a:schemeClr val="tx1"/>
                </a:solidFill>
                <a:effectLst/>
                <a:latin typeface="+mn-lt"/>
                <a:ea typeface="+mn-ea"/>
                <a:cs typeface="+mn-cs"/>
                <a:hlinkClick r:id="rId7"/>
              </a:rPr>
              <a:t>Creative Commons</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11"/>
              </a:rPr>
              <a:t>Attribution-Share Alike 4.0 International</a:t>
            </a:r>
            <a:r>
              <a:rPr lang="en-GB" sz="1200" kern="1200" dirty="0">
                <a:solidFill>
                  <a:schemeClr val="tx1"/>
                </a:solidFill>
                <a:effectLst/>
                <a:latin typeface="+mn-lt"/>
                <a:ea typeface="+mn-ea"/>
                <a:cs typeface="+mn-cs"/>
              </a:rPr>
              <a:t> license</a:t>
            </a:r>
          </a:p>
          <a:p>
            <a:pPr marL="0" indent="0">
              <a:buNone/>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304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err="1"/>
              <a:t>Please</a:t>
            </a:r>
            <a:r>
              <a:rPr lang="fr-FR" b="1" dirty="0"/>
              <a:t> note</a:t>
            </a:r>
            <a:r>
              <a:rPr lang="fr-FR" b="0" dirty="0"/>
              <a:t>: </a:t>
            </a:r>
            <a:r>
              <a:rPr lang="fr-FR" b="0" dirty="0" err="1"/>
              <a:t>teachers</a:t>
            </a:r>
            <a:r>
              <a:rPr lang="fr-FR" b="0" dirty="0"/>
              <a:t> to insert the full </a:t>
            </a:r>
            <a:r>
              <a:rPr lang="fr-FR" b="0" dirty="0" err="1"/>
              <a:t>text</a:t>
            </a:r>
            <a:r>
              <a:rPr lang="fr-FR" b="0" dirty="0"/>
              <a:t> of the </a:t>
            </a:r>
            <a:r>
              <a:rPr lang="fr-FR" b="0" dirty="0" err="1"/>
              <a:t>poem</a:t>
            </a:r>
            <a:r>
              <a:rPr lang="fr-FR" b="0" dirty="0"/>
              <a:t>, </a:t>
            </a:r>
            <a:r>
              <a:rPr lang="fr-FR" b="0" dirty="0" err="1"/>
              <a:t>replacing</a:t>
            </a:r>
            <a:r>
              <a:rPr lang="fr-FR" b="0" dirty="0"/>
              <a:t> the </a:t>
            </a:r>
            <a:r>
              <a:rPr lang="fr-FR" b="0" dirty="0" err="1"/>
              <a:t>missing</a:t>
            </a:r>
            <a:r>
              <a:rPr lang="fr-FR" b="0" dirty="0"/>
              <a:t> </a:t>
            </a:r>
            <a:r>
              <a:rPr lang="fr-FR" b="0" dirty="0" err="1"/>
              <a:t>words</a:t>
            </a:r>
            <a:r>
              <a:rPr lang="fr-FR" b="0" dirty="0"/>
              <a:t> </a:t>
            </a:r>
            <a:r>
              <a:rPr lang="fr-FR" b="0" dirty="0" err="1"/>
              <a:t>with</a:t>
            </a:r>
            <a:r>
              <a:rPr lang="fr-FR" b="0" dirty="0"/>
              <a:t> the orange </a:t>
            </a:r>
            <a:r>
              <a:rPr lang="fr-FR" b="0" dirty="0" err="1"/>
              <a:t>numbers</a:t>
            </a:r>
            <a:r>
              <a:rPr lang="fr-FR" b="0" dirty="0"/>
              <a:t> in the </a:t>
            </a:r>
            <a:r>
              <a:rPr lang="fr-FR" b="0" dirty="0" err="1"/>
              <a:t>lines</a:t>
            </a:r>
            <a:r>
              <a:rPr lang="fr-FR" b="0" dirty="0"/>
              <a:t> </a:t>
            </a:r>
            <a:r>
              <a:rPr lang="fr-FR" b="0" dirty="0" err="1"/>
              <a:t>indicated</a:t>
            </a:r>
            <a:r>
              <a:rPr lang="fr-FR" b="0" dirty="0"/>
              <a:t>. </a:t>
            </a:r>
            <a:r>
              <a:rPr lang="fr-FR" b="0" dirty="0" err="1"/>
              <a:t>See</a:t>
            </a:r>
            <a:r>
              <a:rPr lang="fr-FR" b="0" dirty="0"/>
              <a:t> slide 24 for </a:t>
            </a:r>
            <a:r>
              <a:rPr lang="fr-FR" b="0" dirty="0" err="1"/>
              <a:t>answers</a:t>
            </a:r>
            <a:r>
              <a:rPr lang="fr-FR" b="0" dirty="0"/>
              <a:t>. Line breaks are </a:t>
            </a:r>
            <a:r>
              <a:rPr lang="fr-FR" b="0" dirty="0" err="1"/>
              <a:t>indicated</a:t>
            </a:r>
            <a:r>
              <a:rPr lang="fr-FR" b="0" dirty="0"/>
              <a:t> in the English translation on slides 27-28.</a:t>
            </a:r>
          </a:p>
          <a:p>
            <a:pPr marL="0" marR="0" lvl="0" indent="0" algn="l" defTabSz="914400" rtl="0" eaLnBrk="1" fontAlgn="auto" latinLnBrk="0" hangingPunct="1">
              <a:lnSpc>
                <a:spcPct val="100000"/>
              </a:lnSpc>
              <a:spcBef>
                <a:spcPts val="0"/>
              </a:spcBef>
              <a:spcAft>
                <a:spcPts val="0"/>
              </a:spcAft>
              <a:buClrTx/>
              <a:buSzTx/>
              <a:buFontTx/>
              <a:buNone/>
              <a:tabLst/>
              <a:defRPr/>
            </a:pPr>
            <a:br>
              <a:rPr lang="fr-FR" dirty="0"/>
            </a:br>
            <a:r>
              <a:rPr lang="en-GB" b="1" dirty="0"/>
              <a:t>Timing: 6 minutes</a:t>
            </a:r>
            <a:endParaRPr lang="en-GB" sz="1200" b="1" kern="1200" dirty="0">
              <a:solidFill>
                <a:schemeClr val="tx1"/>
              </a:solidFill>
              <a:latin typeface="+mn-lt"/>
              <a:ea typeface="+mn-ea"/>
              <a:cs typeface="+mn-cs"/>
            </a:endParaRPr>
          </a:p>
          <a:p>
            <a:endParaRPr lang="fr-FR" dirty="0"/>
          </a:p>
          <a:p>
            <a:r>
              <a:rPr lang="fr-FR" b="1" dirty="0"/>
              <a:t>Aim: </a:t>
            </a:r>
            <a:r>
              <a:rPr lang="fr-FR" b="0" dirty="0" err="1"/>
              <a:t>Written</a:t>
            </a:r>
            <a:r>
              <a:rPr lang="fr-FR" b="0" dirty="0"/>
              <a:t> recognition of key </a:t>
            </a:r>
            <a:r>
              <a:rPr lang="fr-FR" b="0" dirty="0" err="1"/>
              <a:t>words</a:t>
            </a:r>
            <a:r>
              <a:rPr lang="fr-FR" b="0" dirty="0"/>
              <a:t> in the </a:t>
            </a:r>
            <a:r>
              <a:rPr lang="fr-FR" b="0" dirty="0" err="1"/>
              <a:t>poem</a:t>
            </a:r>
            <a:r>
              <a:rPr lang="fr-FR" b="0" dirty="0"/>
              <a:t>.</a:t>
            </a:r>
          </a:p>
          <a:p>
            <a:endParaRPr lang="fr-FR" b="0" dirty="0"/>
          </a:p>
          <a:p>
            <a:r>
              <a:rPr lang="fr-FR" b="1" dirty="0" err="1"/>
              <a:t>Procedure</a:t>
            </a:r>
            <a:r>
              <a:rPr lang="fr-FR" b="1" dirty="0"/>
              <a:t>:</a:t>
            </a:r>
          </a:p>
          <a:p>
            <a:r>
              <a:rPr lang="fr-FR" b="0" dirty="0"/>
              <a:t>1. </a:t>
            </a:r>
            <a:r>
              <a:rPr lang="fr-FR" b="0" dirty="0" err="1"/>
              <a:t>Students</a:t>
            </a:r>
            <a:r>
              <a:rPr lang="fr-FR" b="0" dirty="0"/>
              <a:t> </a:t>
            </a:r>
            <a:r>
              <a:rPr lang="fr-FR" dirty="0" err="1"/>
              <a:t>complete</a:t>
            </a:r>
            <a:r>
              <a:rPr lang="fr-FR" dirty="0"/>
              <a:t> the gap-</a:t>
            </a:r>
            <a:r>
              <a:rPr lang="fr-FR" dirty="0" err="1"/>
              <a:t>fill</a:t>
            </a:r>
            <a:r>
              <a:rPr lang="fr-FR" dirty="0"/>
              <a:t> </a:t>
            </a:r>
            <a:r>
              <a:rPr lang="fr-FR" dirty="0" err="1"/>
              <a:t>with</a:t>
            </a:r>
            <a:r>
              <a:rPr lang="fr-FR" dirty="0"/>
              <a:t> or </a:t>
            </a:r>
            <a:r>
              <a:rPr lang="fr-FR" dirty="0" err="1"/>
              <a:t>without</a:t>
            </a:r>
            <a:r>
              <a:rPr lang="fr-FR" dirty="0"/>
              <a:t> the </a:t>
            </a:r>
            <a:r>
              <a:rPr lang="fr-FR" dirty="0" err="1"/>
              <a:t>gapped</a:t>
            </a:r>
            <a:r>
              <a:rPr lang="fr-FR" dirty="0"/>
              <a:t> </a:t>
            </a:r>
            <a:r>
              <a:rPr lang="fr-FR" dirty="0" err="1"/>
              <a:t>words</a:t>
            </a:r>
            <a:r>
              <a:rPr lang="fr-FR" dirty="0"/>
              <a:t> </a:t>
            </a:r>
            <a:r>
              <a:rPr lang="fr-FR" dirty="0" err="1"/>
              <a:t>showing</a:t>
            </a:r>
            <a:r>
              <a:rPr lang="fr-FR" dirty="0"/>
              <a:t> (click to show the box of </a:t>
            </a:r>
            <a:r>
              <a:rPr lang="fr-FR" dirty="0" err="1"/>
              <a:t>words</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2. </a:t>
            </a:r>
            <a:r>
              <a:rPr lang="fr-FR" dirty="0" err="1"/>
              <a:t>Answers</a:t>
            </a:r>
            <a:r>
              <a:rPr lang="fr-FR" dirty="0"/>
              <a:t> </a:t>
            </a:r>
            <a:r>
              <a:rPr lang="fr-FR" dirty="0" err="1"/>
              <a:t>provided</a:t>
            </a:r>
            <a:r>
              <a:rPr lang="fr-FR" dirty="0"/>
              <a:t> on the </a:t>
            </a:r>
            <a:r>
              <a:rPr lang="fr-FR" dirty="0" err="1"/>
              <a:t>next</a:t>
            </a:r>
            <a:r>
              <a:rPr lang="fr-FR" dirty="0"/>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i="0" dirty="0"/>
              <a:t>compléter [2034]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256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err="1"/>
              <a:t>Please</a:t>
            </a:r>
            <a:r>
              <a:rPr lang="fr-FR" b="1" dirty="0"/>
              <a:t> note</a:t>
            </a:r>
            <a:r>
              <a:rPr lang="fr-FR" b="0" dirty="0"/>
              <a:t>: </a:t>
            </a:r>
            <a:r>
              <a:rPr lang="fr-FR" b="0" dirty="0" err="1"/>
              <a:t>teachers</a:t>
            </a:r>
            <a:r>
              <a:rPr lang="fr-FR" b="0" dirty="0"/>
              <a:t> to insert the full </a:t>
            </a:r>
            <a:r>
              <a:rPr lang="fr-FR" b="0" dirty="0" err="1"/>
              <a:t>text</a:t>
            </a:r>
            <a:r>
              <a:rPr lang="fr-FR" b="0" dirty="0"/>
              <a:t> of the </a:t>
            </a:r>
            <a:r>
              <a:rPr lang="fr-FR" b="0" dirty="0" err="1"/>
              <a:t>poem</a:t>
            </a:r>
            <a:r>
              <a:rPr lang="fr-FR" b="0" dirty="0"/>
              <a:t>, </a:t>
            </a:r>
            <a:r>
              <a:rPr lang="fr-FR" b="0" dirty="0" err="1"/>
              <a:t>with</a:t>
            </a:r>
            <a:r>
              <a:rPr lang="fr-FR" b="0" dirty="0"/>
              <a:t> the </a:t>
            </a:r>
            <a:r>
              <a:rPr lang="fr-FR" b="0" dirty="0" err="1"/>
              <a:t>missing</a:t>
            </a:r>
            <a:r>
              <a:rPr lang="fr-FR" b="0" dirty="0"/>
              <a:t> </a:t>
            </a:r>
            <a:r>
              <a:rPr lang="fr-FR" b="0" dirty="0" err="1"/>
              <a:t>words</a:t>
            </a:r>
            <a:r>
              <a:rPr lang="fr-FR" b="0" dirty="0"/>
              <a:t> in orange.</a:t>
            </a:r>
            <a:endParaRPr lang="fr-FR" b="1" dirty="0"/>
          </a:p>
          <a:p>
            <a:endParaRPr lang="fr-FR" dirty="0"/>
          </a:p>
          <a:p>
            <a:r>
              <a:rPr lang="fr-FR" dirty="0" err="1"/>
              <a:t>Answers</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028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Please note</a:t>
            </a:r>
            <a:r>
              <a:rPr lang="en-GB" b="0" baseline="0" dirty="0"/>
              <a:t>: teachers to insert the full text of the poem, line by line, according to the English translation.</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Timing: 8 minutes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Whole-class activity to e</a:t>
            </a:r>
            <a:r>
              <a:rPr lang="en-GB" baseline="0" dirty="0"/>
              <a:t>licit meaning and clarify any remaining unknown vocabulary, arriving at a working English translation by completing the gaps.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Pay particular attention to where the translation moves away from the literal (fait la guerre; </a:t>
            </a:r>
            <a:r>
              <a:rPr lang="en-GB" baseline="0" dirty="0" err="1"/>
              <a:t>trouve</a:t>
            </a:r>
            <a:r>
              <a:rPr lang="en-GB" baseline="0" dirty="0"/>
              <a:t>/think) and ask students why the translator might have done that. Draw out also the meaning of ‘son/</a:t>
            </a:r>
            <a:r>
              <a:rPr lang="en-GB" baseline="0" dirty="0" err="1"/>
              <a:t>sa</a:t>
            </a:r>
            <a:r>
              <a:rPr lang="en-GB" baseline="0" dirty="0"/>
              <a:t>’ and clarify the two forms seen here.  Students have met ‘mon, ma, </a:t>
            </a:r>
            <a:r>
              <a:rPr lang="en-GB" baseline="0" dirty="0" err="1"/>
              <a:t>mes</a:t>
            </a:r>
            <a:r>
              <a:rPr lang="en-GB" baseline="0" dirty="0"/>
              <a:t>’ / ‘ton, ta, </a:t>
            </a:r>
            <a:r>
              <a:rPr lang="en-GB" baseline="0" dirty="0" err="1"/>
              <a:t>tes</a:t>
            </a:r>
            <a:r>
              <a:rPr lang="en-GB" baseline="0" dirty="0"/>
              <a:t>’ and should be encouraged to make the link and explain their understanding.</a:t>
            </a: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4252795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7070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Please note</a:t>
            </a:r>
            <a:r>
              <a:rPr lang="en-GB" b="0" baseline="0" dirty="0"/>
              <a:t>: teachers to insert the full text of the poem, line by line, according to the English translation.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Elicit meanings and clarify any unknown vocabulary that has not yet been understood, i.e. arrive at a working English translation orally with the whole class by completing the gaps.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Pay particular attention to where the translation moves away from the literal (fait la guerre; </a:t>
            </a:r>
            <a:r>
              <a:rPr lang="en-GB" baseline="0" dirty="0" err="1"/>
              <a:t>trouve</a:t>
            </a:r>
            <a:r>
              <a:rPr lang="en-GB" baseline="0" dirty="0"/>
              <a:t>/think; goes on knitting, doing business) and ask students why the translator might have done that. Draw out also the meaning of ‘son/</a:t>
            </a:r>
            <a:r>
              <a:rPr lang="en-GB" baseline="0" dirty="0" err="1"/>
              <a:t>sa</a:t>
            </a:r>
            <a:r>
              <a:rPr lang="en-GB" baseline="0" dirty="0"/>
              <a:t>’ and clarify the two forms seen here.  Students have met ‘mon, ma, </a:t>
            </a:r>
            <a:r>
              <a:rPr lang="en-GB" baseline="0" dirty="0" err="1"/>
              <a:t>mes</a:t>
            </a:r>
            <a:r>
              <a:rPr lang="en-GB" baseline="0" dirty="0"/>
              <a:t>’ / ‘ton, ta, </a:t>
            </a:r>
            <a:r>
              <a:rPr lang="en-GB" baseline="0" dirty="0" err="1"/>
              <a:t>tes</a:t>
            </a:r>
            <a:r>
              <a:rPr lang="en-GB" baseline="0" dirty="0"/>
              <a:t>’ and should be encouraged to make the link and explain their understanding.</a:t>
            </a:r>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1343489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Please note</a:t>
            </a:r>
            <a:r>
              <a:rPr lang="en-GB" b="0" baseline="0" dirty="0"/>
              <a:t>: teachers to insert the full text of the poem, line by line, according to the English translation.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ANSWER SLIDE</a:t>
            </a:r>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1174077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Please note</a:t>
            </a:r>
            <a:r>
              <a:rPr lang="en-GB" b="0" baseline="0" dirty="0"/>
              <a:t>: teachers to insert the full text of the poem, line by line, according to the English translation.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ANSWER SLIDE</a:t>
            </a:r>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3607656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The next provides further opportunities for students to express their views on the poem but it is appropriate to end this lesson with a short paired/group discussion of students’ initial reactions to it. The slide suggests vocabulary but students may of course offer more/different adjectives/opinions</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i="0" dirty="0"/>
              <a:t>tragique [2042], pessimiste [4971], optimiste [2751], sarcastique [&gt;5000], monotone [&gt;5000], bizarre [2756], réaction [947].</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8916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dirty="0">
                <a:solidFill>
                  <a:srgbClr val="4472C4">
                    <a:lumMod val="50000"/>
                  </a:srgbClr>
                </a:solidFill>
              </a:rPr>
              <a:t>Pronouncing of words in the text, understanding an authentic text, being creative with the text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solidFill>
                  <a:srgbClr val="4472C4">
                    <a:lumMod val="50000"/>
                  </a:srgbClr>
                </a:solidFill>
              </a:rPr>
              <a:t>Revisiting SSC [é]</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2.2.3 (introduce): </a:t>
            </a:r>
            <a:r>
              <a:rPr lang="fr-FR" dirty="0">
                <a:solidFill>
                  <a:srgbClr val="000000"/>
                </a:solidFill>
                <a:latin typeface="Century Gothic" panose="020B0502020202020204" pitchFamily="34" charset="0"/>
              </a:rPr>
              <a:t>tuer [591], affaires [170], fils [735], guerre [266], mère [645], père [569], vie [132], naturel [760], naturelle [760], heureux [764], heureuse [764], absolument [1009], contre [121] </a:t>
            </a:r>
          </a:p>
          <a:p>
            <a:pPr marL="0" marR="0" lvl="0" indent="0" algn="l" rtl="0">
              <a:lnSpc>
                <a:spcPct val="100000"/>
              </a:lnSpc>
              <a:spcBef>
                <a:spcPts val="0"/>
              </a:spcBef>
              <a:spcAft>
                <a:spcPts val="0"/>
              </a:spcAft>
              <a:buClr>
                <a:schemeClr val="dk1"/>
              </a:buClr>
              <a:buSzPts val="1200"/>
              <a:buFont typeface="Calibri"/>
              <a:buNone/>
            </a:pPr>
            <a:r>
              <a:rPr lang="fr-FR" sz="1200" b="1" i="0" u="none" strike="noStrike" cap="none" dirty="0">
                <a:solidFill>
                  <a:schemeClr val="dk1"/>
                </a:solidFill>
                <a:latin typeface="+mn-lt"/>
                <a:ea typeface="Calibri"/>
                <a:cs typeface="Calibri"/>
                <a:sym typeface="Calibri"/>
              </a:rPr>
              <a:t>2.1.4 (</a:t>
            </a:r>
            <a:r>
              <a:rPr lang="fr-FR" sz="1200" b="1" i="0" u="none" strike="noStrike" cap="none" dirty="0" err="1">
                <a:solidFill>
                  <a:schemeClr val="dk1"/>
                </a:solidFill>
                <a:latin typeface="+mn-lt"/>
                <a:ea typeface="Calibri"/>
                <a:cs typeface="Calibri"/>
                <a:sym typeface="Calibri"/>
              </a:rPr>
              <a:t>revisit</a:t>
            </a:r>
            <a:r>
              <a:rPr lang="fr-FR" sz="1200" b="1" i="0" u="none" strike="noStrike" cap="none" dirty="0">
                <a:solidFill>
                  <a:schemeClr val="dk1"/>
                </a:solidFill>
                <a:latin typeface="+mn-lt"/>
                <a:ea typeface="Calibri"/>
                <a:cs typeface="Calibri"/>
                <a:sym typeface="Calibri"/>
              </a:rPr>
              <a:t>): </a:t>
            </a:r>
            <a:r>
              <a:rPr lang="fr-FR" sz="1200" b="0" i="0" u="none" strike="noStrike" cap="none" dirty="0">
                <a:solidFill>
                  <a:schemeClr val="dk1"/>
                </a:solidFill>
                <a:latin typeface="+mn-lt"/>
                <a:ea typeface="Calibri"/>
                <a:cs typeface="Calibri"/>
                <a:sym typeface="Calibri"/>
              </a:rPr>
              <a:t>faisons [25], faites [25], font [25], attention [482], effort [388], exercice</a:t>
            </a:r>
            <a:r>
              <a:rPr lang="fr-FR" sz="1200" b="0" i="0" u="none" strike="noStrike" cap="none" baseline="30000" dirty="0">
                <a:solidFill>
                  <a:schemeClr val="dk1"/>
                </a:solidFill>
                <a:latin typeface="+mn-lt"/>
                <a:ea typeface="Calibri"/>
                <a:cs typeface="Calibri"/>
                <a:sym typeface="Calibri"/>
              </a:rPr>
              <a:t>1</a:t>
            </a:r>
            <a:r>
              <a:rPr lang="fr-FR" sz="1200" b="0" i="0" u="none" strike="noStrike" cap="none" dirty="0">
                <a:solidFill>
                  <a:schemeClr val="dk1"/>
                </a:solidFill>
                <a:latin typeface="+mn-lt"/>
                <a:ea typeface="Calibri"/>
                <a:cs typeface="Calibri"/>
                <a:sym typeface="Calibri"/>
              </a:rPr>
              <a:t> [1290], fête [1490], liste [924], d'accord [736]</a:t>
            </a:r>
          </a:p>
          <a:p>
            <a:pPr marL="0" marR="0" lvl="0" indent="0" algn="l" rtl="0">
              <a:lnSpc>
                <a:spcPct val="100000"/>
              </a:lnSpc>
              <a:spcBef>
                <a:spcPts val="0"/>
              </a:spcBef>
              <a:spcAft>
                <a:spcPts val="0"/>
              </a:spcAft>
              <a:buClr>
                <a:schemeClr val="dk1"/>
              </a:buClr>
              <a:buSzPts val="1200"/>
              <a:buFont typeface="Calibri"/>
              <a:buNone/>
            </a:pPr>
            <a:r>
              <a:rPr lang="fr-FR" sz="1200" b="1" i="0" u="none" strike="noStrike" cap="none" dirty="0">
                <a:solidFill>
                  <a:schemeClr val="dk1"/>
                </a:solidFill>
                <a:latin typeface="+mn-lt"/>
                <a:ea typeface="Calibri"/>
                <a:cs typeface="Calibri"/>
                <a:sym typeface="Calibri"/>
              </a:rPr>
              <a:t>1.2.6 (</a:t>
            </a:r>
            <a:r>
              <a:rPr lang="fr-FR" sz="1200" b="1" i="0" u="none" strike="noStrike" cap="none" dirty="0" err="1">
                <a:solidFill>
                  <a:schemeClr val="dk1"/>
                </a:solidFill>
                <a:latin typeface="+mn-lt"/>
                <a:ea typeface="Calibri"/>
                <a:cs typeface="Calibri"/>
                <a:sym typeface="Calibri"/>
              </a:rPr>
              <a:t>revisit</a:t>
            </a:r>
            <a:r>
              <a:rPr lang="fr-FR" sz="1200" b="1" i="0" u="none" strike="noStrike" cap="none" dirty="0">
                <a:solidFill>
                  <a:schemeClr val="dk1"/>
                </a:solidFill>
                <a:latin typeface="+mn-lt"/>
                <a:ea typeface="Calibri"/>
                <a:cs typeface="Calibri"/>
                <a:sym typeface="Calibri"/>
              </a:rPr>
              <a:t>): </a:t>
            </a:r>
            <a:r>
              <a:rPr lang="fr-FR" sz="1200" b="0" i="0" u="none" strike="noStrike" cap="none" dirty="0">
                <a:solidFill>
                  <a:schemeClr val="dk1"/>
                </a:solidFill>
                <a:latin typeface="+mn-lt"/>
                <a:ea typeface="Calibri"/>
                <a:cs typeface="Calibri"/>
                <a:sym typeface="Calibri"/>
              </a:rPr>
              <a:t>chanter [1820], étudier [960], jouer [219], ils [13], elles [38], élève [1068], fruit [896], histoire</a:t>
            </a:r>
            <a:r>
              <a:rPr lang="fr-FR" sz="1200" b="0" i="0" u="none" strike="noStrike" cap="none" baseline="30000" dirty="0">
                <a:solidFill>
                  <a:schemeClr val="dk1"/>
                </a:solidFill>
                <a:latin typeface="+mn-lt"/>
                <a:ea typeface="Calibri"/>
                <a:cs typeface="Calibri"/>
                <a:sym typeface="Calibri"/>
              </a:rPr>
              <a:t>1, 2 </a:t>
            </a:r>
            <a:r>
              <a:rPr lang="fr-FR" sz="1200" b="0" i="0" u="none" strike="noStrike" cap="none" dirty="0">
                <a:solidFill>
                  <a:schemeClr val="dk1"/>
                </a:solidFill>
                <a:latin typeface="+mn-lt"/>
                <a:ea typeface="Calibri"/>
                <a:cs typeface="Calibri"/>
                <a:sym typeface="Calibri"/>
              </a:rPr>
              <a:t>[263], radio [1526], ensemble [124]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41869872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dirty="0"/>
              <a:t> </a:t>
            </a:r>
            <a:r>
              <a:rPr lang="en-US" b="1" dirty="0"/>
              <a:t>3 minutes </a:t>
            </a:r>
            <a:r>
              <a:rPr lang="en-US" b="0" dirty="0"/>
              <a:t>for 5 slides</a:t>
            </a:r>
            <a:endParaRPr lang="en-US" b="1" dirty="0"/>
          </a:p>
          <a:p>
            <a:endParaRPr lang="en-US" dirty="0"/>
          </a:p>
          <a:p>
            <a:r>
              <a:rPr lang="en-US" b="1" dirty="0"/>
              <a:t>Aim: </a:t>
            </a:r>
            <a:r>
              <a:rPr lang="en-US" b="0" dirty="0"/>
              <a:t>Oral production of</a:t>
            </a:r>
            <a:r>
              <a:rPr lang="en-US" dirty="0"/>
              <a:t> SSC [é (-er, -</a:t>
            </a:r>
            <a:r>
              <a:rPr lang="en-US" dirty="0" err="1"/>
              <a:t>ez</a:t>
            </a:r>
            <a:r>
              <a:rPr lang="en-US" dirty="0"/>
              <a:t>)] and vocabulary from this week’s revisited sets.</a:t>
            </a:r>
          </a:p>
          <a:p>
            <a:endParaRPr lang="en-US" dirty="0"/>
          </a:p>
          <a:p>
            <a:r>
              <a:rPr lang="en-US" b="1" dirty="0"/>
              <a:t>Procedure:</a:t>
            </a:r>
          </a:p>
          <a:p>
            <a:r>
              <a:rPr lang="en-US" b="0" dirty="0"/>
              <a:t>1. </a:t>
            </a:r>
            <a:r>
              <a:rPr lang="en-US" dirty="0"/>
              <a:t>Students call out the answers as a class. </a:t>
            </a:r>
          </a:p>
          <a:p>
            <a:r>
              <a:rPr lang="en-US" dirty="0"/>
              <a:t>2. Elicit both words before moving on. </a:t>
            </a:r>
          </a:p>
          <a:p>
            <a:r>
              <a:rPr lang="en-US" dirty="0"/>
              <a:t>3. The answers are animated to show the word with the SSC [é (-er, -</a:t>
            </a:r>
            <a:r>
              <a:rPr lang="en-US" dirty="0" err="1"/>
              <a:t>ez</a:t>
            </a:r>
            <a:r>
              <a:rPr lang="en-US" dirty="0"/>
              <a:t>)] first, followed by the other word.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09393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40954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076801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533081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2343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é</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é</a:t>
            </a:r>
            <a:r>
              <a:rPr lang="en-GB" b="1" baseline="0" dirty="0"/>
              <a:t>] </a:t>
            </a:r>
            <a:r>
              <a:rPr lang="en-GB" baseline="0" dirty="0"/>
              <a:t>and then the </a:t>
            </a:r>
            <a:r>
              <a:rPr lang="en-GB" b="1" baseline="0" dirty="0"/>
              <a:t>source</a:t>
            </a:r>
            <a:r>
              <a:rPr lang="en-GB" baseline="0" dirty="0"/>
              <a:t> word again ‘</a:t>
            </a:r>
            <a:r>
              <a:rPr lang="en-GB" b="1" baseline="0" dirty="0" err="1"/>
              <a:t>écrire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écrire </a:t>
            </a:r>
            <a:r>
              <a:rPr lang="en-GB" baseline="0" dirty="0"/>
              <a:t>[382]; </a:t>
            </a:r>
            <a:r>
              <a:rPr lang="en-GB" b="1" baseline="0" dirty="0" err="1"/>
              <a:t>bébé</a:t>
            </a:r>
            <a:r>
              <a:rPr lang="en-GB" baseline="0" dirty="0"/>
              <a:t> [&gt;5000]; </a:t>
            </a:r>
            <a:r>
              <a:rPr lang="en-GB" b="1" baseline="0" dirty="0" err="1"/>
              <a:t>aller</a:t>
            </a:r>
            <a:r>
              <a:rPr lang="en-GB" b="1" baseline="0" dirty="0"/>
              <a:t> </a:t>
            </a:r>
            <a:r>
              <a:rPr lang="en-GB" b="0" baseline="0" dirty="0"/>
              <a:t>[55]</a:t>
            </a:r>
            <a:r>
              <a:rPr lang="en-GB" baseline="0" dirty="0"/>
              <a:t> </a:t>
            </a:r>
            <a:r>
              <a:rPr lang="en-GB" b="1" baseline="0" dirty="0"/>
              <a:t>donner </a:t>
            </a:r>
            <a:r>
              <a:rPr lang="en-GB" baseline="0" dirty="0"/>
              <a:t>[46]; </a:t>
            </a:r>
            <a:r>
              <a:rPr lang="en-GB" b="1" baseline="0" dirty="0" err="1"/>
              <a:t>nez</a:t>
            </a:r>
            <a:r>
              <a:rPr lang="en-GB" baseline="0" dirty="0"/>
              <a:t> [2661]; </a:t>
            </a:r>
            <a:r>
              <a:rPr lang="en-GB" b="1" baseline="0" dirty="0" err="1"/>
              <a:t>parler</a:t>
            </a:r>
            <a:r>
              <a:rPr lang="en-GB" baseline="0" dirty="0"/>
              <a:t> [106]</a:t>
            </a:r>
            <a:r>
              <a:rPr lang="en-GB" sz="1200" kern="1200" baseline="0" dirty="0">
                <a:solidFill>
                  <a:schemeClr val="tx1"/>
                </a:solidFill>
                <a:effectLst/>
                <a:ea typeface="+mn-ea"/>
                <a:cs typeface="+mn-cs"/>
              </a:rPr>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17510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 </a:t>
            </a:r>
            <a:r>
              <a:rPr lang="en-GB" dirty="0"/>
              <a:t>for 10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production of words containing </a:t>
            </a:r>
            <a:r>
              <a:rPr lang="en-GB" dirty="0"/>
              <a:t>SSCs [SFC] and [</a:t>
            </a:r>
            <a:r>
              <a:rPr lang="en-GB" dirty="0" err="1"/>
              <a:t>SFe</a:t>
            </a:r>
            <a:r>
              <a:rPr lang="en-GB" dirty="0"/>
              <a:t>], which feature heavily in the poem.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dirty="0"/>
              <a:t>Students write the words in exercise books or on mini whiteboards.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Pronunciation can be checked when eliciting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The answers are animated to show the full word in French first, then the correct SSC.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9439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5351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4653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7163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0753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02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8520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7244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2395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392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239837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endParaRPr lang="en-GB" b="1" baseline="0" dirty="0"/>
          </a:p>
          <a:p>
            <a:pPr marL="0"/>
            <a:r>
              <a:rPr lang="en-GB" b="1" baseline="0" dirty="0"/>
              <a:t>Aim: </a:t>
            </a:r>
            <a:r>
              <a:rPr lang="en-GB" b="0" baseline="0" dirty="0"/>
              <a:t>Written production of vocabulary in this week’s revisited set in a limited time frame.</a:t>
            </a:r>
            <a:br>
              <a:rPr lang="en-GB" b="0" baseline="0" dirty="0"/>
            </a:br>
            <a:endParaRPr lang="en-GB" b="0" baseline="0" dirty="0"/>
          </a:p>
          <a:p>
            <a:r>
              <a:rPr lang="en-GB" b="1" baseline="0" dirty="0"/>
              <a:t>Procedure:</a:t>
            </a:r>
          </a:p>
          <a:p>
            <a:r>
              <a:rPr lang="en-GB" baseline="0" dirty="0"/>
              <a:t>1. Students write A-L in books.</a:t>
            </a:r>
          </a:p>
          <a:p>
            <a:r>
              <a:rPr lang="en-GB" baseline="0" dirty="0"/>
              <a:t>2. Click / press enter to flash a picture. It will disappear after 3 seconds. Note that the pictures do not appear in alphabetical order to increase the challenge.</a:t>
            </a:r>
          </a:p>
          <a:p>
            <a:r>
              <a:rPr lang="en-GB" baseline="0" dirty="0"/>
              <a:t>3. Students write down the French word before the picture has faded away.</a:t>
            </a:r>
            <a:br>
              <a:rPr lang="en-GB" baseline="0" dirty="0"/>
            </a:br>
            <a:r>
              <a:rPr lang="en-GB" baseline="0" dirty="0"/>
              <a:t>4. Ensure that gender/definite articles are known for any words that are nouns.</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Aim: </a:t>
            </a:r>
            <a:r>
              <a:rPr lang="en-GB" dirty="0"/>
              <a:t>Oral production of key vocabulary from the poem.</a:t>
            </a:r>
          </a:p>
          <a:p>
            <a:endParaRPr lang="en-GB" dirty="0"/>
          </a:p>
          <a:p>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dirty="0"/>
              <a:t>Click ‘commencer’ to start the timer.</a:t>
            </a:r>
          </a:p>
          <a:p>
            <a:r>
              <a:rPr lang="en-GB" dirty="0"/>
              <a:t>2. Students say the words aloud in pairs. </a:t>
            </a:r>
          </a:p>
          <a:p>
            <a:r>
              <a:rPr lang="en-GB" dirty="0"/>
              <a:t>3. Teacher can circulate to listen out for pronunciation.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2361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Please note</a:t>
            </a:r>
            <a:r>
              <a:rPr lang="en-GB" b="0" dirty="0"/>
              <a:t>: teachers to insert lines 22-27 of the poem in the text box.</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i="0" dirty="0"/>
            </a:br>
            <a:r>
              <a:rPr lang="en-GB" b="1" i="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Aim: </a:t>
            </a:r>
            <a:r>
              <a:rPr lang="en-GB" dirty="0"/>
              <a:t>To convey the monotony implied by the repetition in the poem. The poet uses this technique to suggest that society has become indifferent to war, which has become routine.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Procedure:</a:t>
            </a:r>
          </a:p>
          <a:p>
            <a:r>
              <a:rPr lang="en-GB" dirty="0"/>
              <a:t>1. Read aloud the words in orange to the students and the last few lines of the poem.</a:t>
            </a:r>
          </a:p>
          <a:p>
            <a:r>
              <a:rPr lang="en-GB" dirty="0"/>
              <a:t>2. Students will need to discuss the effect of the repetition in English, but provide them with the French (in text box) to express the key features.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i="0" dirty="0" err="1"/>
              <a:t>évoquer</a:t>
            </a:r>
            <a:r>
              <a:rPr lang="en-GB" i="0" dirty="0"/>
              <a:t> [1143], </a:t>
            </a:r>
            <a:r>
              <a:rPr lang="en-GB" i="0" dirty="0" err="1"/>
              <a:t>monotonie</a:t>
            </a:r>
            <a:r>
              <a:rPr lang="en-GB" i="0" dirty="0"/>
              <a:t> [&gt;5000], routine [4120], </a:t>
            </a:r>
            <a:r>
              <a:rPr lang="en-GB" i="0" dirty="0" err="1"/>
              <a:t>indifférence</a:t>
            </a:r>
            <a:r>
              <a:rPr lang="en-GB" i="0" dirty="0"/>
              <a:t> [4176], </a:t>
            </a:r>
            <a:r>
              <a:rPr lang="en-GB" i="0" dirty="0" err="1"/>
              <a:t>répétition</a:t>
            </a:r>
            <a:r>
              <a:rPr lang="en-GB" i="0" dirty="0"/>
              <a:t> [2804]</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1896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t>Aim: Close reading of the poem to decipher its central message.</a:t>
            </a:r>
            <a:endParaRPr lang="fr-FR" sz="1200" b="1" dirty="0"/>
          </a:p>
          <a:p>
            <a:endParaRPr lang="fr-FR" sz="1200" dirty="0"/>
          </a:p>
          <a:p>
            <a:r>
              <a:rPr lang="en-GB" b="1" dirty="0"/>
              <a:t>Procedure:</a:t>
            </a:r>
          </a:p>
          <a:p>
            <a:r>
              <a:rPr lang="en-GB" b="0" dirty="0"/>
              <a:t>1. </a:t>
            </a:r>
            <a:r>
              <a:rPr lang="en-GB" dirty="0"/>
              <a:t>Students silently re-read the poem, silently, and decide what its central message is. There are no strictly right or wrong answers to the questions (and worth emphasising that these are the views of the poet), but the most likely ones are:</a:t>
            </a:r>
          </a:p>
          <a:p>
            <a:endParaRPr lang="en-GB" dirty="0"/>
          </a:p>
          <a:p>
            <a:r>
              <a:rPr lang="fr-FR" sz="1200" dirty="0"/>
              <a:t>Les hommes qui font la guerre (B) sont des victimes</a:t>
            </a:r>
          </a:p>
          <a:p>
            <a:r>
              <a:rPr lang="fr-FR" sz="1200" dirty="0"/>
              <a:t>La guerre (B) est une tragédie humaine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La société (A) accepte la guerre – c’est normale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sz="1200" i="0" dirty="0"/>
              <a:t>message [792], héros [1883], victime [697], courageux [2198], nécessaire [451], tragédie [1910], humain [286], société [295], accepter [210], normal [833], résister [1611], cruel [3357]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fr-FR" sz="1200" i="0" dirty="0"/>
          </a:p>
          <a:p>
            <a:r>
              <a:rPr lang="en-GB" dirty="0"/>
              <a:t>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Soldier portrait by State Library of Queensland is licensed under </a:t>
            </a:r>
            <a:r>
              <a:rPr lang="en-GB" sz="1200" u="sng" kern="1200" dirty="0">
                <a:solidFill>
                  <a:schemeClr val="tx1"/>
                </a:solidFill>
                <a:effectLst/>
                <a:latin typeface="+mn-lt"/>
                <a:ea typeface="+mn-ea"/>
                <a:cs typeface="+mn-cs"/>
                <a:hlinkClick r:id="rId3"/>
              </a:rPr>
              <a:t>Flickr API</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Hungarian soldiers by FOTO:FORTEPAN / </a:t>
            </a:r>
            <a:r>
              <a:rPr lang="en-GB" sz="1200" dirty="0" err="1"/>
              <a:t>Saly</a:t>
            </a:r>
            <a:r>
              <a:rPr lang="en-GB" sz="1200" dirty="0"/>
              <a:t> </a:t>
            </a:r>
            <a:r>
              <a:rPr lang="en-GB" sz="1200" dirty="0" err="1"/>
              <a:t>Noémi</a:t>
            </a:r>
            <a:r>
              <a:rPr lang="en-GB" sz="1200" dirty="0"/>
              <a:t> is licensed under </a:t>
            </a:r>
            <a:r>
              <a:rPr lang="en-GB" sz="1200" u="sng" kern="1200" dirty="0">
                <a:solidFill>
                  <a:schemeClr val="tx1"/>
                </a:solidFill>
                <a:effectLst/>
                <a:latin typeface="+mn-lt"/>
                <a:ea typeface="+mn-ea"/>
                <a:cs typeface="+mn-cs"/>
                <a:hlinkClick r:id="rId4"/>
              </a:rPr>
              <a:t>CC BY-SA 3.0</a:t>
            </a:r>
            <a:endParaRPr lang="en-GB"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French soldiers from the 67th Infantry Regiment by </a:t>
            </a:r>
            <a:r>
              <a:rPr lang="en-GB" sz="1200" b="0" i="0" u="sng" kern="1200" dirty="0">
                <a:solidFill>
                  <a:schemeClr val="tx1"/>
                </a:solidFill>
                <a:effectLst/>
                <a:latin typeface="+mn-lt"/>
                <a:ea typeface="+mn-ea"/>
                <a:cs typeface="+mn-cs"/>
                <a:hlinkClick r:id="rId5" tooltip="User:Lafayette53 (page does not exist)"/>
              </a:rPr>
              <a:t>Lafayette53</a:t>
            </a:r>
            <a:r>
              <a:rPr lang="en-GB" sz="1200" dirty="0"/>
              <a:t> is licensed under </a:t>
            </a:r>
            <a:r>
              <a:rPr lang="en-GB" sz="1200" u="sng" kern="1200" dirty="0">
                <a:solidFill>
                  <a:schemeClr val="tx1"/>
                </a:solidFill>
                <a:effectLst/>
                <a:latin typeface="+mn-lt"/>
                <a:ea typeface="+mn-ea"/>
                <a:cs typeface="+mn-cs"/>
                <a:hlinkClick r:id="rId6"/>
              </a:rPr>
              <a:t>CC BY-SA 4.0</a:t>
            </a:r>
            <a:endParaRPr lang="en-GB" sz="1200" dirty="0"/>
          </a:p>
          <a:p>
            <a:endParaRPr lang="fr-FR"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2282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2 minutes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express opinions in French based on interpretation of the text.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Students </a:t>
            </a:r>
            <a:r>
              <a:rPr lang="en-GB" dirty="0"/>
              <a:t>choose an image to represent the father and justify their choice.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describe the mother.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No right or wrong answer for either.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i="0" dirty="0"/>
              <a:t>image [659], représenter [293], indifférent [4151], affectueux [&gt;5000], autoritaire [4661].</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r>
              <a:rPr lang="en-GB" dirty="0"/>
              <a:t>Attribution:</a:t>
            </a:r>
          </a:p>
          <a:p>
            <a:r>
              <a:rPr lang="en-US" sz="1200" dirty="0"/>
              <a:t>Unidentified man by National Photo Company Collection is in the public domain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Frustrated man at a desk by </a:t>
            </a:r>
            <a:r>
              <a:rPr lang="en-GB" sz="1200" b="0" i="0" u="sng" kern="1200" dirty="0" err="1">
                <a:solidFill>
                  <a:schemeClr val="tx1"/>
                </a:solidFill>
                <a:effectLst/>
                <a:latin typeface="+mn-lt"/>
                <a:ea typeface="+mn-ea"/>
                <a:cs typeface="+mn-cs"/>
                <a:hlinkClick r:id="rId3" tooltip="User:LaurMG (page does not exist)"/>
              </a:rPr>
              <a:t>LaurMG</a:t>
            </a:r>
            <a:r>
              <a:rPr lang="en-GB" sz="1200" b="0" i="0" kern="1200" dirty="0">
                <a:solidFill>
                  <a:schemeClr val="tx1"/>
                </a:solidFill>
                <a:effectLst/>
                <a:latin typeface="+mn-lt"/>
                <a:ea typeface="+mn-ea"/>
                <a:cs typeface="+mn-cs"/>
              </a:rPr>
              <a:t>. </a:t>
            </a:r>
            <a:r>
              <a:rPr lang="en-US" sz="1200" dirty="0"/>
              <a:t>is licensed under </a:t>
            </a:r>
            <a:r>
              <a:rPr lang="en-GB" sz="1200" u="sng" kern="1200" dirty="0">
                <a:solidFill>
                  <a:schemeClr val="tx1"/>
                </a:solidFill>
                <a:effectLst/>
                <a:latin typeface="+mn-lt"/>
                <a:ea typeface="+mn-ea"/>
                <a:cs typeface="+mn-cs"/>
                <a:hlinkClick r:id="rId4"/>
              </a:rPr>
              <a:t>CC BY-SA 3.0</a:t>
            </a: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5"/>
              </a:rPr>
              <a:t>Military man at desk by Library of Congress, Prints &amp; Photographs Division, photograph by Harris &amp; Ewing, </a:t>
            </a:r>
            <a:r>
              <a:rPr lang="en-GB" sz="1200" u="sng" kern="1200" dirty="0">
                <a:solidFill>
                  <a:schemeClr val="tx1"/>
                </a:solidFill>
                <a:effectLst/>
                <a:latin typeface="+mn-lt"/>
                <a:ea typeface="+mn-ea"/>
                <a:cs typeface="+mn-cs"/>
                <a:hlinkClick r:id="rId5"/>
              </a:rPr>
              <a:t>LCCN2016891032</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8331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10 minutes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e</a:t>
            </a:r>
            <a:r>
              <a:rPr lang="en-GB" baseline="0" dirty="0"/>
              <a:t>xpress reactions/opinions of different versions heard in the links.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Play the video. There are three versions to listen to/choose from</a:t>
            </a:r>
            <a:br>
              <a:rPr lang="en-GB" baseline="0" dirty="0"/>
            </a:br>
            <a:r>
              <a:rPr lang="en-GB" baseline="0" dirty="0"/>
              <a:t>a) A man reads the poem, with dramatic images to represent the story/themes of the poem. This is the version students already heard from slide 6</a:t>
            </a:r>
            <a:br>
              <a:rPr lang="en-GB" baseline="0" dirty="0"/>
            </a:br>
            <a:r>
              <a:rPr lang="en-GB" dirty="0"/>
              <a:t>Version 1: </a:t>
            </a:r>
            <a:r>
              <a:rPr lang="en-GB" dirty="0">
                <a:hlinkClick r:id="rId3"/>
              </a:rPr>
              <a:t>https://www.youtube.com/watch?v=cV19CfuswyM&amp;t=51s</a:t>
            </a:r>
            <a:br>
              <a:rPr lang="en-GB" baseline="0" dirty="0"/>
            </a:br>
            <a:r>
              <a:rPr lang="en-GB" baseline="0" dirty="0"/>
              <a:t>b) An older-sounding man reads a version, without images. It is more light-hearted but perhaps does not convey so well the darker side of the poem.</a:t>
            </a:r>
            <a:br>
              <a:rPr lang="en-GB" baseline="0" dirty="0"/>
            </a:br>
            <a:r>
              <a:rPr lang="en-GB" dirty="0"/>
              <a:t>Version</a:t>
            </a:r>
            <a:r>
              <a:rPr lang="en-GB" baseline="0" dirty="0"/>
              <a:t> 2: </a:t>
            </a:r>
            <a:r>
              <a:rPr lang="en-GB" dirty="0">
                <a:hlinkClick r:id="rId4"/>
              </a:rPr>
              <a:t>https://www.youtube.com/watch?v=mvn6kBjWyf0</a:t>
            </a:r>
            <a:br>
              <a:rPr lang="en-GB" dirty="0"/>
            </a:br>
            <a:r>
              <a:rPr lang="en-GB" baseline="0" dirty="0"/>
              <a:t>c) German students read this version, with music/images, and with efforts to convey the meaning of poem – monotony, banality of war, coldness of the parents.</a:t>
            </a:r>
            <a:br>
              <a:rPr lang="en-GB" baseline="0" dirty="0"/>
            </a:br>
            <a:r>
              <a:rPr lang="en-GB" dirty="0"/>
              <a:t>Version</a:t>
            </a:r>
            <a:r>
              <a:rPr lang="en-GB" baseline="0" dirty="0"/>
              <a:t> 3: </a:t>
            </a:r>
            <a:r>
              <a:rPr lang="en-GB" dirty="0">
                <a:hlinkClick r:id="rId5"/>
              </a:rPr>
              <a:t>https://www.youtube.com/watch?v=MGytqDEXoGQ</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baseline="0" dirty="0"/>
              <a:t>Give students time to discuss in pairs.  The adjectives given are just suggestions based on cognates, words met/already known.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You might also draw attention to how in some versions the tone of the poem changes – it becomes more monotonous as it goes on, culminating in the last verse.</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i="0" dirty="0"/>
              <a:t>bizarre [2756], monotone [&gt;5000], pessimiste [4971]</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br>
              <a:rPr lang="fr-FR" i="0" dirty="0"/>
            </a:br>
            <a:endParaRPr lang="fr-FR" i="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2095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Aim: </a:t>
            </a:r>
            <a:r>
              <a:rPr lang="en-GB" b="0" i="0" baseline="0" dirty="0"/>
              <a:t>Class read-aloud of the poem.</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r>
              <a:rPr lang="en-GB" baseline="0" dirty="0"/>
              <a:t>Offer a choice of activities if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Give students the opportunity to read the poem aloud </a:t>
            </a:r>
            <a:r>
              <a:rPr lang="en-GB" i="1" baseline="0" dirty="0"/>
              <a:t>(à haute </a:t>
            </a:r>
            <a:r>
              <a:rPr lang="en-GB" i="1" baseline="0" dirty="0" err="1"/>
              <a:t>voix</a:t>
            </a:r>
            <a:r>
              <a:rPr lang="en-GB" i="0" baseline="0" dirty="0"/>
              <a:t> will need to be explained in the instructions)</a:t>
            </a:r>
            <a:r>
              <a:rPr lang="en-GB" i="1" baseline="0" dirty="0"/>
              <a:t>,</a:t>
            </a:r>
            <a:r>
              <a:rPr lang="en-GB" baseline="0" dirty="0"/>
              <a:t> either a line each at a time, or a verse each at a time. Encourage them to read expressively, thinking about the meaning and trying to convey the sense of monotony.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Ask them to choose the section of the poem that they think is most important and to memorise it so that they can perform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i="0" baseline="0" dirty="0"/>
              <a:t>haut [264], </a:t>
            </a:r>
            <a:r>
              <a:rPr lang="en-GB" i="0" baseline="0" dirty="0" err="1"/>
              <a:t>voix</a:t>
            </a:r>
            <a:r>
              <a:rPr lang="en-GB" i="0" baseline="0" dirty="0"/>
              <a:t> [414], </a:t>
            </a:r>
            <a:r>
              <a:rPr lang="en-GB" i="0" dirty="0" err="1"/>
              <a:t>répétition</a:t>
            </a:r>
            <a:r>
              <a:rPr lang="en-GB" i="0" dirty="0"/>
              <a:t> [2804], </a:t>
            </a:r>
            <a:r>
              <a:rPr lang="en-GB" i="0" dirty="0" err="1"/>
              <a:t>exprimer</a:t>
            </a:r>
            <a:r>
              <a:rPr lang="en-GB" i="0" dirty="0"/>
              <a:t> [466], </a:t>
            </a:r>
            <a:r>
              <a:rPr lang="en-GB" i="0" dirty="0" err="1"/>
              <a:t>monotonie</a:t>
            </a:r>
            <a:r>
              <a:rPr lang="en-GB" i="0" dirty="0"/>
              <a:t> [&gt;5000], routine [4120], </a:t>
            </a:r>
            <a:r>
              <a:rPr lang="en-GB" i="0" dirty="0" err="1"/>
              <a:t>indifférence</a:t>
            </a:r>
            <a:r>
              <a:rPr lang="en-GB" i="0" dirty="0"/>
              <a:t> [4176], </a:t>
            </a:r>
            <a:r>
              <a:rPr lang="en-GB" i="0" dirty="0" err="1"/>
              <a:t>choisir</a:t>
            </a:r>
            <a:r>
              <a:rPr lang="en-GB" i="0" dirty="0"/>
              <a:t> [226], </a:t>
            </a:r>
            <a:r>
              <a:rPr lang="en-GB" i="0" dirty="0" err="1"/>
              <a:t>ligne</a:t>
            </a:r>
            <a:r>
              <a:rPr lang="en-GB" i="0" dirty="0"/>
              <a:t> [342], </a:t>
            </a:r>
            <a:r>
              <a:rPr lang="en-GB" i="0" dirty="0" err="1"/>
              <a:t>présentation</a:t>
            </a:r>
            <a:r>
              <a:rPr lang="en-GB" i="0" dirty="0"/>
              <a:t> [1723], </a:t>
            </a:r>
            <a:r>
              <a:rPr lang="en-GB" i="0" dirty="0" err="1"/>
              <a:t>mémorisé</a:t>
            </a:r>
            <a:r>
              <a:rPr lang="en-GB" i="0" dirty="0"/>
              <a:t> [&gt;5000], </a:t>
            </a:r>
            <a:r>
              <a:rPr lang="en-GB" i="0" dirty="0" err="1"/>
              <a:t>créatif</a:t>
            </a:r>
            <a:r>
              <a:rPr lang="en-GB" i="0" dirty="0"/>
              <a:t> [&gt;5000], </a:t>
            </a:r>
            <a:r>
              <a:rPr lang="en-GB" i="0" dirty="0" err="1"/>
              <a:t>groupe</a:t>
            </a:r>
            <a:r>
              <a:rPr lang="en-GB" i="0" dirty="0"/>
              <a:t> [187]</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3845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Timing</a:t>
            </a:r>
            <a:r>
              <a:rPr lang="fr-FR" b="1"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Aim: </a:t>
            </a:r>
            <a:r>
              <a:rPr lang="fr-FR" dirty="0" err="1"/>
              <a:t>Closing</a:t>
            </a:r>
            <a:r>
              <a:rPr lang="fr-FR" dirty="0"/>
              <a:t> </a:t>
            </a:r>
            <a:r>
              <a:rPr lang="fr-FR" dirty="0" err="1"/>
              <a:t>task</a:t>
            </a:r>
            <a:r>
              <a:rPr lang="fr-FR" dirty="0"/>
              <a:t> </a:t>
            </a:r>
            <a:r>
              <a:rPr lang="fr-FR" dirty="0" err="1"/>
              <a:t>allowing</a:t>
            </a:r>
            <a:r>
              <a:rPr lang="fr-FR" dirty="0"/>
              <a:t> </a:t>
            </a:r>
            <a:r>
              <a:rPr lang="fr-FR" dirty="0" err="1"/>
              <a:t>students</a:t>
            </a:r>
            <a:r>
              <a:rPr lang="fr-FR" dirty="0"/>
              <a:t> to express </a:t>
            </a:r>
            <a:r>
              <a:rPr lang="fr-FR" dirty="0" err="1"/>
              <a:t>their</a:t>
            </a:r>
            <a:r>
              <a:rPr lang="fr-FR" dirty="0"/>
              <a:t> </a:t>
            </a:r>
            <a:r>
              <a:rPr lang="fr-FR" dirty="0" err="1"/>
              <a:t>views</a:t>
            </a:r>
            <a:r>
              <a:rPr lang="fr-FR" dirty="0"/>
              <a:t> on the </a:t>
            </a:r>
            <a:r>
              <a:rPr lang="fr-FR" dirty="0" err="1"/>
              <a:t>poem</a:t>
            </a:r>
            <a:r>
              <a:rPr lang="fr-FR"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798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18231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0317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dirty="0"/>
              <a:t>(for 8 slides)</a:t>
            </a:r>
          </a:p>
          <a:p>
            <a:endParaRPr lang="en-GB" dirty="0"/>
          </a:p>
          <a:p>
            <a:r>
              <a:rPr lang="en-GB" b="1" dirty="0"/>
              <a:t>Aim: </a:t>
            </a:r>
            <a:r>
              <a:rPr lang="en-GB" b="0" dirty="0"/>
              <a:t>Aural </a:t>
            </a:r>
            <a:r>
              <a:rPr lang="en-GB" dirty="0"/>
              <a:t>recognition of SSC [è] in contrast to [é] and [e]. Names are used so that students focus on the SSCs rather than vocabulary knowledge.</a:t>
            </a:r>
          </a:p>
          <a:p>
            <a:endParaRPr lang="en-GB" dirty="0"/>
          </a:p>
          <a:p>
            <a:r>
              <a:rPr lang="en-GB" b="1" dirty="0"/>
              <a:t>Procedure:</a:t>
            </a:r>
          </a:p>
          <a:p>
            <a:r>
              <a:rPr lang="en-GB" b="0" dirty="0"/>
              <a:t>1. </a:t>
            </a:r>
            <a:r>
              <a:rPr lang="en-GB" dirty="0"/>
              <a:t>Students write 1-8 in their workbooks, and for each write down either the SSC that is common to both names, or “[-]”.</a:t>
            </a:r>
          </a:p>
          <a:p>
            <a:r>
              <a:rPr lang="en-GB" dirty="0"/>
              <a:t>2. Click the number to hear the pairs of names. This can be repeated as necessary depending on the level of the class. </a:t>
            </a:r>
          </a:p>
          <a:p>
            <a:r>
              <a:rPr lang="en-GB" dirty="0"/>
              <a:t>3. The answers are animated to show first whether the two names have “something in common” (the SSC [e], [è] or [e]!) or if they are “very different” (no common SSC).</a:t>
            </a:r>
          </a:p>
          <a:p>
            <a:r>
              <a:rPr lang="en-GB" dirty="0"/>
              <a:t>4. On a final click, the names in full including the SSC highlighted in blue.</a:t>
            </a:r>
          </a:p>
          <a:p>
            <a:endParaRPr lang="en-GB" dirty="0"/>
          </a:p>
          <a:p>
            <a:r>
              <a:rPr lang="en-US" b="1" dirty="0"/>
              <a:t>Transcript:</a:t>
            </a:r>
          </a:p>
          <a:p>
            <a:r>
              <a:rPr lang="en-US" dirty="0"/>
              <a:t>1. Agnès et </a:t>
            </a:r>
            <a:r>
              <a:rPr lang="en-US" dirty="0" err="1"/>
              <a:t>Chloé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47924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dirty="0"/>
              <a:t>2. </a:t>
            </a:r>
            <a:r>
              <a:rPr lang="en-US" dirty="0" err="1"/>
              <a:t>Léa</a:t>
            </a:r>
            <a:r>
              <a:rPr lang="en-US" dirty="0"/>
              <a:t> et </a:t>
            </a:r>
            <a:r>
              <a:rPr lang="en-US" dirty="0" err="1"/>
              <a:t>Zoé</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66271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9009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6269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66594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5411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4265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006282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215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72491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23556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79683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6295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51951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8458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94916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3051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4618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73345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104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01584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0305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30818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62268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03329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4832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64965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4124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4679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96881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510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78468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954159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93685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1840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430381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7138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03099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12698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6562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03244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75263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134219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288718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192753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94135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1130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0533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008809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3342408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audio" Target="../media/audio17.wav"/></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audio" Target="../media/audio18.wav"/></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audio" Target="../media/audio19.wav"/></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audio" Target="../media/audio20.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audio" Target="../media/audio21.wav"/></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audio" Target="../media/audio22.wav"/></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audio" Target="../media/audio23.wav"/></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audio" Target="../media/audio24.wav"/></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audio" Target="../media/audio25.wav"/></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audio" Target="../media/audio26.wav"/></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audio" Target="../media/audio27.wav"/></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audio" Target="../media/audio28.wav"/></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9.png"/><Relationship Id="rId12" Type="http://schemas.openxmlformats.org/officeDocument/2006/relationships/audio" Target="../media/audio32.wav"/><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8.jpeg"/><Relationship Id="rId11" Type="http://schemas.openxmlformats.org/officeDocument/2006/relationships/audio" Target="../media/audio31.wav"/><Relationship Id="rId5" Type="http://schemas.openxmlformats.org/officeDocument/2006/relationships/image" Target="../media/image17.jpeg"/><Relationship Id="rId10" Type="http://schemas.openxmlformats.org/officeDocument/2006/relationships/audio" Target="../media/audio30.wav"/><Relationship Id="rId4" Type="http://schemas.openxmlformats.org/officeDocument/2006/relationships/image" Target="../media/image16.jpeg"/><Relationship Id="rId9" Type="http://schemas.openxmlformats.org/officeDocument/2006/relationships/audio" Target="../media/audio29.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https://www.youtube.com/watch?v=cV19CfuswyM&amp;t=51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hyperlink" Target="https://www.youtube.com/watch?v=cV19CfuswyM&amp;t=51s" TargetMode="External"/><Relationship Id="rId9"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4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e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e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hyperlink" Target="https://www.youtube.com/watch?v=MGytqDEXoGQ" TargetMode="External"/><Relationship Id="rId5" Type="http://schemas.openxmlformats.org/officeDocument/2006/relationships/hyperlink" Target="https://www.youtube.com/watch?v=mvn6kBjWyf0" TargetMode="External"/><Relationship Id="rId4" Type="http://schemas.openxmlformats.org/officeDocument/2006/relationships/hyperlink" Target="https://www.youtube.com/watch?v=cV19CfuswyM&amp;t=51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8" Type="http://schemas.openxmlformats.org/officeDocument/2006/relationships/hyperlink" Target="https://quizlet.com/gb/460281000/year-7-french-term-22-week-1-flash-cards/" TargetMode="External"/><Relationship Id="rId3" Type="http://schemas.openxmlformats.org/officeDocument/2006/relationships/image" Target="../media/image11.png"/><Relationship Id="rId7" Type="http://schemas.openxmlformats.org/officeDocument/2006/relationships/hyperlink" Target="https://quizlet.com/gb/490816539/year-7-french-term-22-week-4-flash-cards/"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resources.ncelp.org/concern/resources/bg257f356?locale=en" TargetMode="External"/><Relationship Id="rId11" Type="http://schemas.openxmlformats.org/officeDocument/2006/relationships/image" Target="../media/image46.png"/><Relationship Id="rId5" Type="http://schemas.openxmlformats.org/officeDocument/2006/relationships/hyperlink" Target="https://drive.google.com/file/d/1m4LrtpbWtm5xgLs-xWRj9soKjy_OSDYN/view" TargetMode="External"/><Relationship Id="rId10"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hyperlink" Target="https://quizlet.com/gb/442271879/year-7-french-term-12-week-7-flash-card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6610" y="-2763"/>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11" name="Title 3">
            <a:extLst>
              <a:ext uri="{FF2B5EF4-FFF2-40B4-BE49-F238E27FC236}">
                <a16:creationId xmlns:a16="http://schemas.microsoft.com/office/drawing/2014/main" id="{7B424077-B2D5-46AA-BDA8-6FF15DA500E8}"/>
              </a:ext>
            </a:extLst>
          </p:cNvPr>
          <p:cNvSpPr txBox="1">
            <a:spLocks/>
          </p:cNvSpPr>
          <p:nvPr/>
        </p:nvSpPr>
        <p:spPr>
          <a:xfrm>
            <a:off x="266807" y="515343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.2 - Week 3 - Lesson 43</a:t>
            </a:r>
          </a:p>
        </p:txBody>
      </p:sp>
      <p:sp>
        <p:nvSpPr>
          <p:cNvPr id="12" name="Title 3">
            <a:extLst>
              <a:ext uri="{FF2B5EF4-FFF2-40B4-BE49-F238E27FC236}">
                <a16:creationId xmlns:a16="http://schemas.microsoft.com/office/drawing/2014/main" id="{C0508B9B-5891-4D3C-9F6E-ECDA43B43AC2}"/>
              </a:ext>
            </a:extLst>
          </p:cNvPr>
          <p:cNvSpPr txBox="1">
            <a:spLocks/>
          </p:cNvSpPr>
          <p:nvPr/>
        </p:nvSpPr>
        <p:spPr>
          <a:xfrm>
            <a:off x="294412" y="6008293"/>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schemeClr val="bg1"/>
                </a:solidFill>
                <a:latin typeface="Century Gothic" panose="020B0502020202020204" pitchFamily="34" charset="0"/>
              </a:rPr>
              <a:t>Suzanne Graham / Julia </a:t>
            </a:r>
            <a:r>
              <a:rPr lang="en-GB" sz="1400" dirty="0" err="1">
                <a:solidFill>
                  <a:schemeClr val="bg1"/>
                </a:solidFill>
                <a:latin typeface="Century Gothic" panose="020B0502020202020204" pitchFamily="34" charset="0"/>
              </a:rPr>
              <a:t>Hofweber</a:t>
            </a:r>
            <a:r>
              <a:rPr lang="en-GB" sz="1400" dirty="0">
                <a:solidFill>
                  <a:schemeClr val="bg1"/>
                </a:solidFill>
                <a:latin typeface="Century Gothic" panose="020B0502020202020204" pitchFamily="34" charset="0"/>
              </a:rPr>
              <a:t>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Kirsten Somerville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11/08/21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7" name="Title 2">
            <a:extLst>
              <a:ext uri="{FF2B5EF4-FFF2-40B4-BE49-F238E27FC236}">
                <a16:creationId xmlns:a16="http://schemas.microsoft.com/office/drawing/2014/main" id="{38E65826-B62D-4B5E-AA74-3949191F2075}"/>
              </a:ext>
            </a:extLst>
          </p:cNvPr>
          <p:cNvSpPr>
            <a:spLocks noGrp="1"/>
          </p:cNvSpPr>
          <p:nvPr>
            <p:ph type="ctrTitle"/>
          </p:nvPr>
        </p:nvSpPr>
        <p:spPr>
          <a:xfrm>
            <a:off x="294412" y="1660851"/>
            <a:ext cx="7308549" cy="1666159"/>
          </a:xfrm>
        </p:spPr>
        <p:txBody>
          <a:bodyPr>
            <a:normAutofit/>
          </a:bodyPr>
          <a:lstStyle/>
          <a:p>
            <a:pPr algn="l"/>
            <a:r>
              <a:rPr lang="en-GB" sz="4000" b="1" dirty="0" err="1">
                <a:solidFill>
                  <a:prstClr val="white"/>
                </a:solidFill>
              </a:rPr>
              <a:t>Familiale</a:t>
            </a:r>
            <a:br>
              <a:rPr lang="en-GB" sz="4000" b="1" dirty="0">
                <a:solidFill>
                  <a:prstClr val="white"/>
                </a:solidFill>
              </a:rPr>
            </a:br>
            <a:endParaRPr lang="en-US" sz="4000" dirty="0"/>
          </a:p>
        </p:txBody>
      </p:sp>
      <p:sp>
        <p:nvSpPr>
          <p:cNvPr id="18" name="Subtitle 5">
            <a:extLst>
              <a:ext uri="{FF2B5EF4-FFF2-40B4-BE49-F238E27FC236}">
                <a16:creationId xmlns:a16="http://schemas.microsoft.com/office/drawing/2014/main" id="{ADDD13C3-D337-4C84-B35D-D242BE07E0A3}"/>
              </a:ext>
            </a:extLst>
          </p:cNvPr>
          <p:cNvSpPr>
            <a:spLocks noGrp="1"/>
          </p:cNvSpPr>
          <p:nvPr>
            <p:ph type="subTitle" idx="1"/>
          </p:nvPr>
        </p:nvSpPr>
        <p:spPr>
          <a:xfrm>
            <a:off x="272343" y="2733354"/>
            <a:ext cx="4531088" cy="2071868"/>
          </a:xfrm>
        </p:spPr>
        <p:txBody>
          <a:bodyPr>
            <a:normAutofit/>
          </a:bodyPr>
          <a:lstStyle/>
          <a:p>
            <a:pPr algn="l"/>
            <a:r>
              <a:rPr lang="en-GB" dirty="0">
                <a:solidFill>
                  <a:prstClr val="white"/>
                </a:solidFill>
              </a:rPr>
              <a:t>Jacques </a:t>
            </a:r>
            <a:r>
              <a:rPr lang="en-GB" dirty="0" err="1">
                <a:solidFill>
                  <a:prstClr val="white"/>
                </a:solidFill>
              </a:rPr>
              <a:t>Prévert</a:t>
            </a:r>
            <a:endParaRPr lang="en-GB" dirty="0">
              <a:solidFill>
                <a:prstClr val="white"/>
              </a:solidFill>
            </a:endParaRPr>
          </a:p>
          <a:p>
            <a:pPr algn="l"/>
            <a:r>
              <a:rPr lang="en-GB" dirty="0">
                <a:solidFill>
                  <a:prstClr val="white"/>
                </a:solidFill>
              </a:rPr>
              <a:t>SSC [é / -er / -</a:t>
            </a:r>
            <a:r>
              <a:rPr lang="en-GB" dirty="0" err="1">
                <a:solidFill>
                  <a:prstClr val="white"/>
                </a:solidFill>
              </a:rPr>
              <a:t>ez</a:t>
            </a:r>
            <a:r>
              <a:rPr lang="en-GB" dirty="0">
                <a:solidFill>
                  <a:prstClr val="white"/>
                </a:solidFill>
              </a:rPr>
              <a:t>] [revisited]</a:t>
            </a:r>
            <a:endParaRPr lang="en-US" dirty="0"/>
          </a:p>
        </p:txBody>
      </p:sp>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extBox 6">
            <a:extLst>
              <a:ext uri="{FF2B5EF4-FFF2-40B4-BE49-F238E27FC236}">
                <a16:creationId xmlns:a16="http://schemas.microsoft.com/office/drawing/2014/main" id="{A976FD65-BD1A-4ECE-A6D9-95FCDD368770}"/>
              </a:ext>
            </a:extLst>
          </p:cNvPr>
          <p:cNvSpPr txBox="1"/>
          <p:nvPr/>
        </p:nvSpPr>
        <p:spPr>
          <a:xfrm>
            <a:off x="2195458" y="2570497"/>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è</a:t>
            </a:r>
          </a:p>
        </p:txBody>
      </p:sp>
      <p:sp>
        <p:nvSpPr>
          <p:cNvPr id="10" name="TextBox 9">
            <a:extLst>
              <a:ext uri="{FF2B5EF4-FFF2-40B4-BE49-F238E27FC236}">
                <a16:creationId xmlns:a16="http://schemas.microsoft.com/office/drawing/2014/main" id="{F68920C3-CDE5-433B-9CEC-E5121E9117F6}"/>
              </a:ext>
            </a:extLst>
          </p:cNvPr>
          <p:cNvSpPr txBox="1"/>
          <p:nvPr/>
        </p:nvSpPr>
        <p:spPr>
          <a:xfrm>
            <a:off x="1540664"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é</a:t>
            </a:r>
          </a:p>
        </p:txBody>
      </p:sp>
      <p:sp>
        <p:nvSpPr>
          <p:cNvPr id="11" name="TextBox 10">
            <a:extLst>
              <a:ext uri="{FF2B5EF4-FFF2-40B4-BE49-F238E27FC236}">
                <a16:creationId xmlns:a16="http://schemas.microsoft.com/office/drawing/2014/main" id="{CB045780-4BBE-4884-AC44-CC2B36C65674}"/>
              </a:ext>
            </a:extLst>
          </p:cNvPr>
          <p:cNvSpPr txBox="1"/>
          <p:nvPr/>
        </p:nvSpPr>
        <p:spPr>
          <a:xfrm>
            <a:off x="2847376"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e</a:t>
            </a:r>
          </a:p>
        </p:txBody>
      </p:sp>
      <p:pic>
        <p:nvPicPr>
          <p:cNvPr id="17" name="Picture 16">
            <a:extLst>
              <a:ext uri="{FF2B5EF4-FFF2-40B4-BE49-F238E27FC236}">
                <a16:creationId xmlns:a16="http://schemas.microsoft.com/office/drawing/2014/main" id="{34FA0F2A-50F8-4086-AB0F-9A34826F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85" y="4004719"/>
            <a:ext cx="1751839" cy="1800000"/>
          </a:xfrm>
          <a:prstGeom prst="rect">
            <a:avLst/>
          </a:prstGeom>
        </p:spPr>
      </p:pic>
      <p:pic>
        <p:nvPicPr>
          <p:cNvPr id="19" name="Picture 18">
            <a:extLst>
              <a:ext uri="{FF2B5EF4-FFF2-40B4-BE49-F238E27FC236}">
                <a16:creationId xmlns:a16="http://schemas.microsoft.com/office/drawing/2014/main" id="{2741B241-A281-465B-BC3B-89C8F6B9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2" y="4004719"/>
            <a:ext cx="2173295" cy="1800000"/>
          </a:xfrm>
          <a:prstGeom prst="rect">
            <a:avLst/>
          </a:prstGeom>
        </p:spPr>
      </p:pic>
      <p:pic>
        <p:nvPicPr>
          <p:cNvPr id="21" name="Picture 20">
            <a:extLst>
              <a:ext uri="{FF2B5EF4-FFF2-40B4-BE49-F238E27FC236}">
                <a16:creationId xmlns:a16="http://schemas.microsoft.com/office/drawing/2014/main" id="{620D37FD-D2B0-4D63-9055-2513F75D1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868" y="4024650"/>
            <a:ext cx="1935092" cy="1800000"/>
          </a:xfrm>
          <a:prstGeom prst="rect">
            <a:avLst/>
          </a:prstGeom>
        </p:spPr>
      </p:pic>
      <p:pic>
        <p:nvPicPr>
          <p:cNvPr id="23" name="Picture 22">
            <a:extLst>
              <a:ext uri="{FF2B5EF4-FFF2-40B4-BE49-F238E27FC236}">
                <a16:creationId xmlns:a16="http://schemas.microsoft.com/office/drawing/2014/main" id="{FE1153DC-1D71-4925-B55E-B00908051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20" y="4024650"/>
            <a:ext cx="1600000" cy="1800000"/>
          </a:xfrm>
          <a:prstGeom prst="rect">
            <a:avLst/>
          </a:prstGeom>
        </p:spPr>
      </p:pic>
      <p:sp>
        <p:nvSpPr>
          <p:cNvPr id="24" name="TextBox 23">
            <a:extLst>
              <a:ext uri="{FF2B5EF4-FFF2-40B4-BE49-F238E27FC236}">
                <a16:creationId xmlns:a16="http://schemas.microsoft.com/office/drawing/2014/main" id="{C1905FB1-15ED-4CEB-BFF1-0B9FA360A877}"/>
              </a:ext>
            </a:extLst>
          </p:cNvPr>
          <p:cNvSpPr txBox="1"/>
          <p:nvPr/>
        </p:nvSpPr>
        <p:spPr>
          <a:xfrm>
            <a:off x="5306850" y="2386642"/>
            <a:ext cx="2592377"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Mad</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leine</a:t>
            </a:r>
          </a:p>
        </p:txBody>
      </p:sp>
      <p:sp>
        <p:nvSpPr>
          <p:cNvPr id="25" name="TextBox 24">
            <a:extLst>
              <a:ext uri="{FF2B5EF4-FFF2-40B4-BE49-F238E27FC236}">
                <a16:creationId xmlns:a16="http://schemas.microsoft.com/office/drawing/2014/main" id="{234C8D09-3A5D-4581-9C9A-EDDB17294DC3}"/>
              </a:ext>
            </a:extLst>
          </p:cNvPr>
          <p:cNvSpPr txBox="1"/>
          <p:nvPr/>
        </p:nvSpPr>
        <p:spPr>
          <a:xfrm>
            <a:off x="6148504" y="3000842"/>
            <a:ext cx="6174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et</a:t>
            </a:r>
          </a:p>
        </p:txBody>
      </p:sp>
      <p:sp>
        <p:nvSpPr>
          <p:cNvPr id="26" name="TextBox 25">
            <a:extLst>
              <a:ext uri="{FF2B5EF4-FFF2-40B4-BE49-F238E27FC236}">
                <a16:creationId xmlns:a16="http://schemas.microsoft.com/office/drawing/2014/main" id="{5AA22846-0E39-451F-8030-032E038ABB02}"/>
              </a:ext>
            </a:extLst>
          </p:cNvPr>
          <p:cNvSpPr txBox="1"/>
          <p:nvPr/>
        </p:nvSpPr>
        <p:spPr>
          <a:xfrm>
            <a:off x="5649971" y="3647173"/>
            <a:ext cx="16145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R</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née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27" name="Oval 26">
            <a:extLst>
              <a:ext uri="{FF2B5EF4-FFF2-40B4-BE49-F238E27FC236}">
                <a16:creationId xmlns:a16="http://schemas.microsoft.com/office/drawing/2014/main" id="{65046884-F58E-400B-B40C-824399B50203}"/>
              </a:ext>
            </a:extLst>
          </p:cNvPr>
          <p:cNvSpPr/>
          <p:nvPr/>
        </p:nvSpPr>
        <p:spPr>
          <a:xfrm>
            <a:off x="-1" y="1322817"/>
            <a:ext cx="5258289" cy="81373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9" name="Rectangle: Rounded Corners 8">
            <a:extLst>
              <a:ext uri="{FF2B5EF4-FFF2-40B4-BE49-F238E27FC236}">
                <a16:creationId xmlns:a16="http://schemas.microsoft.com/office/drawing/2014/main" id="{E4B3839C-5070-44EF-9407-976C4D3B01C5}"/>
              </a:ext>
            </a:extLst>
          </p:cNvPr>
          <p:cNvSpPr/>
          <p:nvPr/>
        </p:nvSpPr>
        <p:spPr>
          <a:xfrm>
            <a:off x="2748067" y="2478162"/>
            <a:ext cx="583659" cy="64633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0" name="Action Button: Custom 72" descr="number 3">
            <a:hlinkClick r:id="" action="ppaction://noaction" highlightClick="1">
              <a:snd r:embed="rId8" name="3.wav"/>
            </a:hlinkClick>
            <a:extLst>
              <a:ext uri="{FF2B5EF4-FFF2-40B4-BE49-F238E27FC236}">
                <a16:creationId xmlns:a16="http://schemas.microsoft.com/office/drawing/2014/main" id="{50880799-C330-4F7A-A867-2108610BCB9A}"/>
              </a:ext>
            </a:extLst>
          </p:cNvPr>
          <p:cNvSpPr/>
          <p:nvPr/>
        </p:nvSpPr>
        <p:spPr>
          <a:xfrm>
            <a:off x="6206394" y="151033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3</a:t>
            </a:r>
          </a:p>
        </p:txBody>
      </p:sp>
      <p:sp>
        <p:nvSpPr>
          <p:cNvPr id="22" name="TextBox 21">
            <a:extLst>
              <a:ext uri="{FF2B5EF4-FFF2-40B4-BE49-F238E27FC236}">
                <a16:creationId xmlns:a16="http://schemas.microsoft.com/office/drawing/2014/main" id="{2527EC42-C06D-4226-857F-1225C22A33E0}"/>
              </a:ext>
            </a:extLst>
          </p:cNvPr>
          <p:cNvSpPr txBox="1"/>
          <p:nvPr/>
        </p:nvSpPr>
        <p:spPr>
          <a:xfrm>
            <a:off x="131356" y="1472901"/>
            <a:ext cx="502092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cs typeface="Arial"/>
                <a:sym typeface="Arial"/>
              </a:rPr>
              <a:t>E</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ont</a:t>
            </a:r>
            <a:r>
              <a:rPr lang="en-GB" sz="2400" noProof="0" dirty="0">
                <a:solidFill>
                  <a:srgbClr val="115076"/>
                </a:solidFill>
                <a:latin typeface="Century Gothic" panose="020F0302020204030204"/>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chose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commun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8" name="TextBox 27">
            <a:extLst>
              <a:ext uri="{FF2B5EF4-FFF2-40B4-BE49-F238E27FC236}">
                <a16:creationId xmlns:a16="http://schemas.microsoft.com/office/drawing/2014/main" id="{2FF4EC6E-F5EF-470F-9D8B-4E8CC7C0E64C}"/>
              </a:ext>
            </a:extLst>
          </p:cNvPr>
          <p:cNvSpPr txBox="1"/>
          <p:nvPr/>
        </p:nvSpPr>
        <p:spPr>
          <a:xfrm>
            <a:off x="8134568" y="1472902"/>
            <a:ext cx="39260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très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différentes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p>
        </p:txBody>
      </p:sp>
      <p:sp>
        <p:nvSpPr>
          <p:cNvPr id="30" name="Title 3">
            <a:extLst>
              <a:ext uri="{FF2B5EF4-FFF2-40B4-BE49-F238E27FC236}">
                <a16:creationId xmlns:a16="http://schemas.microsoft.com/office/drawing/2014/main" id="{3E3322A4-39DA-40D2-BF92-905F9DC38078}"/>
              </a:ext>
            </a:extLst>
          </p:cNvPr>
          <p:cNvSpPr>
            <a:spLocks noGrp="1"/>
          </p:cNvSpPr>
          <p:nvPr>
            <p:ph type="title"/>
          </p:nvPr>
        </p:nvSpPr>
        <p:spPr>
          <a:xfrm>
            <a:off x="9127" y="312825"/>
            <a:ext cx="5265384" cy="707849"/>
          </a:xfrm>
        </p:spPr>
        <p:txBody>
          <a:bodyPr>
            <a:normAutofit/>
          </a:bodyPr>
          <a:lstStyle/>
          <a:p>
            <a:r>
              <a:rPr lang="en-GB" sz="3600" b="1" dirty="0" err="1">
                <a:solidFill>
                  <a:schemeClr val="bg1"/>
                </a:solidFill>
              </a:rPr>
              <a:t>Amies</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ennemies</a:t>
            </a:r>
            <a:r>
              <a:rPr lang="en-GB" sz="3600" b="1" dirty="0">
                <a:solidFill>
                  <a:schemeClr val="bg1"/>
                </a:solidFill>
              </a:rPr>
              <a:t> ?</a:t>
            </a:r>
          </a:p>
        </p:txBody>
      </p:sp>
      <p:sp>
        <p:nvSpPr>
          <p:cNvPr id="5" name="Rounded Rectangle 46">
            <a:extLst>
              <a:ext uri="{FF2B5EF4-FFF2-40B4-BE49-F238E27FC236}">
                <a16:creationId xmlns:a16="http://schemas.microsoft.com/office/drawing/2014/main" id="{8584C84A-7691-42CC-8795-2D0649BC698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73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extBox 6">
            <a:extLst>
              <a:ext uri="{FF2B5EF4-FFF2-40B4-BE49-F238E27FC236}">
                <a16:creationId xmlns:a16="http://schemas.microsoft.com/office/drawing/2014/main" id="{A976FD65-BD1A-4ECE-A6D9-95FCDD368770}"/>
              </a:ext>
            </a:extLst>
          </p:cNvPr>
          <p:cNvSpPr txBox="1"/>
          <p:nvPr/>
        </p:nvSpPr>
        <p:spPr>
          <a:xfrm>
            <a:off x="2195458" y="2570497"/>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è</a:t>
            </a:r>
          </a:p>
        </p:txBody>
      </p:sp>
      <p:sp>
        <p:nvSpPr>
          <p:cNvPr id="10" name="TextBox 9">
            <a:extLst>
              <a:ext uri="{FF2B5EF4-FFF2-40B4-BE49-F238E27FC236}">
                <a16:creationId xmlns:a16="http://schemas.microsoft.com/office/drawing/2014/main" id="{F68920C3-CDE5-433B-9CEC-E5121E9117F6}"/>
              </a:ext>
            </a:extLst>
          </p:cNvPr>
          <p:cNvSpPr txBox="1"/>
          <p:nvPr/>
        </p:nvSpPr>
        <p:spPr>
          <a:xfrm>
            <a:off x="1540664"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é</a:t>
            </a:r>
          </a:p>
        </p:txBody>
      </p:sp>
      <p:sp>
        <p:nvSpPr>
          <p:cNvPr id="11" name="TextBox 10">
            <a:extLst>
              <a:ext uri="{FF2B5EF4-FFF2-40B4-BE49-F238E27FC236}">
                <a16:creationId xmlns:a16="http://schemas.microsoft.com/office/drawing/2014/main" id="{CB045780-4BBE-4884-AC44-CC2B36C65674}"/>
              </a:ext>
            </a:extLst>
          </p:cNvPr>
          <p:cNvSpPr txBox="1"/>
          <p:nvPr/>
        </p:nvSpPr>
        <p:spPr>
          <a:xfrm>
            <a:off x="2847376"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e</a:t>
            </a:r>
          </a:p>
        </p:txBody>
      </p:sp>
      <p:pic>
        <p:nvPicPr>
          <p:cNvPr id="17" name="Picture 16">
            <a:extLst>
              <a:ext uri="{FF2B5EF4-FFF2-40B4-BE49-F238E27FC236}">
                <a16:creationId xmlns:a16="http://schemas.microsoft.com/office/drawing/2014/main" id="{34FA0F2A-50F8-4086-AB0F-9A34826F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85" y="4004719"/>
            <a:ext cx="1751839" cy="1800000"/>
          </a:xfrm>
          <a:prstGeom prst="rect">
            <a:avLst/>
          </a:prstGeom>
        </p:spPr>
      </p:pic>
      <p:pic>
        <p:nvPicPr>
          <p:cNvPr id="19" name="Picture 18">
            <a:extLst>
              <a:ext uri="{FF2B5EF4-FFF2-40B4-BE49-F238E27FC236}">
                <a16:creationId xmlns:a16="http://schemas.microsoft.com/office/drawing/2014/main" id="{2741B241-A281-465B-BC3B-89C8F6B9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2" y="4004719"/>
            <a:ext cx="2173295" cy="1800000"/>
          </a:xfrm>
          <a:prstGeom prst="rect">
            <a:avLst/>
          </a:prstGeom>
        </p:spPr>
      </p:pic>
      <p:pic>
        <p:nvPicPr>
          <p:cNvPr id="21" name="Picture 20">
            <a:extLst>
              <a:ext uri="{FF2B5EF4-FFF2-40B4-BE49-F238E27FC236}">
                <a16:creationId xmlns:a16="http://schemas.microsoft.com/office/drawing/2014/main" id="{620D37FD-D2B0-4D63-9055-2513F75D1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868" y="4024650"/>
            <a:ext cx="1935092" cy="1800000"/>
          </a:xfrm>
          <a:prstGeom prst="rect">
            <a:avLst/>
          </a:prstGeom>
        </p:spPr>
      </p:pic>
      <p:pic>
        <p:nvPicPr>
          <p:cNvPr id="23" name="Picture 22">
            <a:extLst>
              <a:ext uri="{FF2B5EF4-FFF2-40B4-BE49-F238E27FC236}">
                <a16:creationId xmlns:a16="http://schemas.microsoft.com/office/drawing/2014/main" id="{FE1153DC-1D71-4925-B55E-B00908051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20" y="4024650"/>
            <a:ext cx="1600000" cy="1800000"/>
          </a:xfrm>
          <a:prstGeom prst="rect">
            <a:avLst/>
          </a:prstGeom>
        </p:spPr>
      </p:pic>
      <p:sp>
        <p:nvSpPr>
          <p:cNvPr id="24" name="TextBox 23">
            <a:extLst>
              <a:ext uri="{FF2B5EF4-FFF2-40B4-BE49-F238E27FC236}">
                <a16:creationId xmlns:a16="http://schemas.microsoft.com/office/drawing/2014/main" id="{C1905FB1-15ED-4CEB-BFF1-0B9FA360A877}"/>
              </a:ext>
            </a:extLst>
          </p:cNvPr>
          <p:cNvSpPr txBox="1"/>
          <p:nvPr/>
        </p:nvSpPr>
        <p:spPr>
          <a:xfrm>
            <a:off x="5475243" y="2385830"/>
            <a:ext cx="2297424"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Maryl</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è</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ne</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25" name="TextBox 24">
            <a:extLst>
              <a:ext uri="{FF2B5EF4-FFF2-40B4-BE49-F238E27FC236}">
                <a16:creationId xmlns:a16="http://schemas.microsoft.com/office/drawing/2014/main" id="{234C8D09-3A5D-4581-9C9A-EDDB17294DC3}"/>
              </a:ext>
            </a:extLst>
          </p:cNvPr>
          <p:cNvSpPr txBox="1"/>
          <p:nvPr/>
        </p:nvSpPr>
        <p:spPr>
          <a:xfrm>
            <a:off x="6148504" y="3000842"/>
            <a:ext cx="6174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et</a:t>
            </a:r>
          </a:p>
        </p:txBody>
      </p:sp>
      <p:sp>
        <p:nvSpPr>
          <p:cNvPr id="26" name="TextBox 25">
            <a:extLst>
              <a:ext uri="{FF2B5EF4-FFF2-40B4-BE49-F238E27FC236}">
                <a16:creationId xmlns:a16="http://schemas.microsoft.com/office/drawing/2014/main" id="{5AA22846-0E39-451F-8030-032E038ABB02}"/>
              </a:ext>
            </a:extLst>
          </p:cNvPr>
          <p:cNvSpPr txBox="1"/>
          <p:nvPr/>
        </p:nvSpPr>
        <p:spPr>
          <a:xfrm>
            <a:off x="5649970" y="3647173"/>
            <a:ext cx="194796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É</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m</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line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20" name="Oval 19">
            <a:extLst>
              <a:ext uri="{FF2B5EF4-FFF2-40B4-BE49-F238E27FC236}">
                <a16:creationId xmlns:a16="http://schemas.microsoft.com/office/drawing/2014/main" id="{B6FA1622-F0BD-4E01-860A-7D21572F45DB}"/>
              </a:ext>
            </a:extLst>
          </p:cNvPr>
          <p:cNvSpPr/>
          <p:nvPr/>
        </p:nvSpPr>
        <p:spPr>
          <a:xfrm>
            <a:off x="7758598" y="1315582"/>
            <a:ext cx="4412609" cy="81373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2" name="Action Button: Custom 75" descr="number 4">
            <a:hlinkClick r:id="" action="ppaction://noaction" highlightClick="1">
              <a:snd r:embed="rId8" name="4.wav"/>
            </a:hlinkClick>
            <a:extLst>
              <a:ext uri="{FF2B5EF4-FFF2-40B4-BE49-F238E27FC236}">
                <a16:creationId xmlns:a16="http://schemas.microsoft.com/office/drawing/2014/main" id="{3019114C-0914-41AE-8142-58DCB71755FC}"/>
              </a:ext>
            </a:extLst>
          </p:cNvPr>
          <p:cNvSpPr/>
          <p:nvPr/>
        </p:nvSpPr>
        <p:spPr>
          <a:xfrm>
            <a:off x="6206394" y="151033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4</a:t>
            </a:r>
          </a:p>
        </p:txBody>
      </p:sp>
      <p:sp>
        <p:nvSpPr>
          <p:cNvPr id="27" name="TextBox 26">
            <a:extLst>
              <a:ext uri="{FF2B5EF4-FFF2-40B4-BE49-F238E27FC236}">
                <a16:creationId xmlns:a16="http://schemas.microsoft.com/office/drawing/2014/main" id="{EA4620A1-A0DA-4395-9F2F-3053926450F0}"/>
              </a:ext>
            </a:extLst>
          </p:cNvPr>
          <p:cNvSpPr txBox="1"/>
          <p:nvPr/>
        </p:nvSpPr>
        <p:spPr>
          <a:xfrm>
            <a:off x="131356" y="1472901"/>
            <a:ext cx="502092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cs typeface="Arial"/>
                <a:sym typeface="Arial"/>
              </a:rPr>
              <a:t>E</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ont</a:t>
            </a:r>
            <a:r>
              <a:rPr lang="en-GB" sz="2400" noProof="0" dirty="0">
                <a:solidFill>
                  <a:srgbClr val="115076"/>
                </a:solidFill>
                <a:latin typeface="Century Gothic" panose="020F0302020204030204"/>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chose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commun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8" name="TextBox 27">
            <a:extLst>
              <a:ext uri="{FF2B5EF4-FFF2-40B4-BE49-F238E27FC236}">
                <a16:creationId xmlns:a16="http://schemas.microsoft.com/office/drawing/2014/main" id="{FFBD1049-AB53-437E-8D57-77B15E5BB363}"/>
              </a:ext>
            </a:extLst>
          </p:cNvPr>
          <p:cNvSpPr txBox="1"/>
          <p:nvPr/>
        </p:nvSpPr>
        <p:spPr>
          <a:xfrm>
            <a:off x="8134568" y="1472902"/>
            <a:ext cx="39260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très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différentes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p>
        </p:txBody>
      </p:sp>
      <p:sp>
        <p:nvSpPr>
          <p:cNvPr id="30" name="Title 3">
            <a:extLst>
              <a:ext uri="{FF2B5EF4-FFF2-40B4-BE49-F238E27FC236}">
                <a16:creationId xmlns:a16="http://schemas.microsoft.com/office/drawing/2014/main" id="{75732A35-D6D4-4129-B01C-8598D6B3D523}"/>
              </a:ext>
            </a:extLst>
          </p:cNvPr>
          <p:cNvSpPr>
            <a:spLocks noGrp="1"/>
          </p:cNvSpPr>
          <p:nvPr>
            <p:ph type="title"/>
          </p:nvPr>
        </p:nvSpPr>
        <p:spPr>
          <a:xfrm>
            <a:off x="9127" y="312825"/>
            <a:ext cx="5265384" cy="707849"/>
          </a:xfrm>
        </p:spPr>
        <p:txBody>
          <a:bodyPr>
            <a:normAutofit/>
          </a:bodyPr>
          <a:lstStyle/>
          <a:p>
            <a:r>
              <a:rPr lang="en-GB" sz="3600" b="1" dirty="0" err="1">
                <a:solidFill>
                  <a:schemeClr val="bg1"/>
                </a:solidFill>
              </a:rPr>
              <a:t>Amies</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ennemies</a:t>
            </a:r>
            <a:r>
              <a:rPr lang="en-GB" sz="3600" b="1" dirty="0">
                <a:solidFill>
                  <a:schemeClr val="bg1"/>
                </a:solidFill>
              </a:rPr>
              <a:t> ?</a:t>
            </a:r>
          </a:p>
        </p:txBody>
      </p:sp>
      <p:sp>
        <p:nvSpPr>
          <p:cNvPr id="5" name="Rounded Rectangle 46">
            <a:extLst>
              <a:ext uri="{FF2B5EF4-FFF2-40B4-BE49-F238E27FC236}">
                <a16:creationId xmlns:a16="http://schemas.microsoft.com/office/drawing/2014/main" id="{39F631C7-0DA9-4AA9-A043-7948C1DD6A78}"/>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9256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extBox 6">
            <a:extLst>
              <a:ext uri="{FF2B5EF4-FFF2-40B4-BE49-F238E27FC236}">
                <a16:creationId xmlns:a16="http://schemas.microsoft.com/office/drawing/2014/main" id="{A976FD65-BD1A-4ECE-A6D9-95FCDD368770}"/>
              </a:ext>
            </a:extLst>
          </p:cNvPr>
          <p:cNvSpPr txBox="1"/>
          <p:nvPr/>
        </p:nvSpPr>
        <p:spPr>
          <a:xfrm>
            <a:off x="2195458" y="2570497"/>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è</a:t>
            </a:r>
          </a:p>
        </p:txBody>
      </p:sp>
      <p:sp>
        <p:nvSpPr>
          <p:cNvPr id="10" name="TextBox 9">
            <a:extLst>
              <a:ext uri="{FF2B5EF4-FFF2-40B4-BE49-F238E27FC236}">
                <a16:creationId xmlns:a16="http://schemas.microsoft.com/office/drawing/2014/main" id="{F68920C3-CDE5-433B-9CEC-E5121E9117F6}"/>
              </a:ext>
            </a:extLst>
          </p:cNvPr>
          <p:cNvSpPr txBox="1"/>
          <p:nvPr/>
        </p:nvSpPr>
        <p:spPr>
          <a:xfrm>
            <a:off x="1540664"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é</a:t>
            </a:r>
          </a:p>
        </p:txBody>
      </p:sp>
      <p:sp>
        <p:nvSpPr>
          <p:cNvPr id="11" name="TextBox 10">
            <a:extLst>
              <a:ext uri="{FF2B5EF4-FFF2-40B4-BE49-F238E27FC236}">
                <a16:creationId xmlns:a16="http://schemas.microsoft.com/office/drawing/2014/main" id="{CB045780-4BBE-4884-AC44-CC2B36C65674}"/>
              </a:ext>
            </a:extLst>
          </p:cNvPr>
          <p:cNvSpPr txBox="1"/>
          <p:nvPr/>
        </p:nvSpPr>
        <p:spPr>
          <a:xfrm>
            <a:off x="2847376"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e</a:t>
            </a:r>
          </a:p>
        </p:txBody>
      </p:sp>
      <p:pic>
        <p:nvPicPr>
          <p:cNvPr id="17" name="Picture 16">
            <a:extLst>
              <a:ext uri="{FF2B5EF4-FFF2-40B4-BE49-F238E27FC236}">
                <a16:creationId xmlns:a16="http://schemas.microsoft.com/office/drawing/2014/main" id="{34FA0F2A-50F8-4086-AB0F-9A34826F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85" y="4004719"/>
            <a:ext cx="1751839" cy="1800000"/>
          </a:xfrm>
          <a:prstGeom prst="rect">
            <a:avLst/>
          </a:prstGeom>
        </p:spPr>
      </p:pic>
      <p:pic>
        <p:nvPicPr>
          <p:cNvPr id="19" name="Picture 18">
            <a:extLst>
              <a:ext uri="{FF2B5EF4-FFF2-40B4-BE49-F238E27FC236}">
                <a16:creationId xmlns:a16="http://schemas.microsoft.com/office/drawing/2014/main" id="{2741B241-A281-465B-BC3B-89C8F6B9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2" y="4004719"/>
            <a:ext cx="2173295" cy="1800000"/>
          </a:xfrm>
          <a:prstGeom prst="rect">
            <a:avLst/>
          </a:prstGeom>
        </p:spPr>
      </p:pic>
      <p:pic>
        <p:nvPicPr>
          <p:cNvPr id="21" name="Picture 20">
            <a:extLst>
              <a:ext uri="{FF2B5EF4-FFF2-40B4-BE49-F238E27FC236}">
                <a16:creationId xmlns:a16="http://schemas.microsoft.com/office/drawing/2014/main" id="{620D37FD-D2B0-4D63-9055-2513F75D1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868" y="4024650"/>
            <a:ext cx="1935092" cy="1800000"/>
          </a:xfrm>
          <a:prstGeom prst="rect">
            <a:avLst/>
          </a:prstGeom>
        </p:spPr>
      </p:pic>
      <p:pic>
        <p:nvPicPr>
          <p:cNvPr id="23" name="Picture 22">
            <a:extLst>
              <a:ext uri="{FF2B5EF4-FFF2-40B4-BE49-F238E27FC236}">
                <a16:creationId xmlns:a16="http://schemas.microsoft.com/office/drawing/2014/main" id="{FE1153DC-1D71-4925-B55E-B00908051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20" y="4024650"/>
            <a:ext cx="1600000" cy="1800000"/>
          </a:xfrm>
          <a:prstGeom prst="rect">
            <a:avLst/>
          </a:prstGeom>
        </p:spPr>
      </p:pic>
      <p:sp>
        <p:nvSpPr>
          <p:cNvPr id="24" name="TextBox 23">
            <a:extLst>
              <a:ext uri="{FF2B5EF4-FFF2-40B4-BE49-F238E27FC236}">
                <a16:creationId xmlns:a16="http://schemas.microsoft.com/office/drawing/2014/main" id="{C1905FB1-15ED-4CEB-BFF1-0B9FA360A877}"/>
              </a:ext>
            </a:extLst>
          </p:cNvPr>
          <p:cNvSpPr txBox="1"/>
          <p:nvPr/>
        </p:nvSpPr>
        <p:spPr>
          <a:xfrm>
            <a:off x="5626726" y="2385830"/>
            <a:ext cx="1697901"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Sol</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è</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ne</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25" name="TextBox 24">
            <a:extLst>
              <a:ext uri="{FF2B5EF4-FFF2-40B4-BE49-F238E27FC236}">
                <a16:creationId xmlns:a16="http://schemas.microsoft.com/office/drawing/2014/main" id="{234C8D09-3A5D-4581-9C9A-EDDB17294DC3}"/>
              </a:ext>
            </a:extLst>
          </p:cNvPr>
          <p:cNvSpPr txBox="1"/>
          <p:nvPr/>
        </p:nvSpPr>
        <p:spPr>
          <a:xfrm>
            <a:off x="6148506" y="3000842"/>
            <a:ext cx="6174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et</a:t>
            </a:r>
          </a:p>
        </p:txBody>
      </p:sp>
      <p:sp>
        <p:nvSpPr>
          <p:cNvPr id="26" name="TextBox 25">
            <a:extLst>
              <a:ext uri="{FF2B5EF4-FFF2-40B4-BE49-F238E27FC236}">
                <a16:creationId xmlns:a16="http://schemas.microsoft.com/office/drawing/2014/main" id="{5AA22846-0E39-451F-8030-032E038ABB02}"/>
              </a:ext>
            </a:extLst>
          </p:cNvPr>
          <p:cNvSpPr txBox="1"/>
          <p:nvPr/>
        </p:nvSpPr>
        <p:spPr>
          <a:xfrm>
            <a:off x="5649969" y="3647173"/>
            <a:ext cx="165141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C</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é</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cile</a:t>
            </a:r>
          </a:p>
        </p:txBody>
      </p:sp>
      <p:sp>
        <p:nvSpPr>
          <p:cNvPr id="20" name="Oval 19">
            <a:extLst>
              <a:ext uri="{FF2B5EF4-FFF2-40B4-BE49-F238E27FC236}">
                <a16:creationId xmlns:a16="http://schemas.microsoft.com/office/drawing/2014/main" id="{B6FA1622-F0BD-4E01-860A-7D21572F45DB}"/>
              </a:ext>
            </a:extLst>
          </p:cNvPr>
          <p:cNvSpPr/>
          <p:nvPr/>
        </p:nvSpPr>
        <p:spPr>
          <a:xfrm>
            <a:off x="7779391" y="1315583"/>
            <a:ext cx="4412609" cy="81373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8" name="Action Button: Custom 78" descr="number 5">
            <a:hlinkClick r:id="" action="ppaction://noaction" highlightClick="1">
              <a:snd r:embed="rId8" name="5.wav"/>
            </a:hlinkClick>
            <a:extLst>
              <a:ext uri="{FF2B5EF4-FFF2-40B4-BE49-F238E27FC236}">
                <a16:creationId xmlns:a16="http://schemas.microsoft.com/office/drawing/2014/main" id="{52BD7C32-0EC2-410F-8C59-B57049C56CD3}"/>
              </a:ext>
            </a:extLst>
          </p:cNvPr>
          <p:cNvSpPr/>
          <p:nvPr/>
        </p:nvSpPr>
        <p:spPr>
          <a:xfrm>
            <a:off x="6206396" y="1514357"/>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5</a:t>
            </a:r>
          </a:p>
        </p:txBody>
      </p:sp>
      <p:sp>
        <p:nvSpPr>
          <p:cNvPr id="22" name="TextBox 21">
            <a:extLst>
              <a:ext uri="{FF2B5EF4-FFF2-40B4-BE49-F238E27FC236}">
                <a16:creationId xmlns:a16="http://schemas.microsoft.com/office/drawing/2014/main" id="{49BD51F1-2E33-4C1E-98E0-14617F216C04}"/>
              </a:ext>
            </a:extLst>
          </p:cNvPr>
          <p:cNvSpPr txBox="1"/>
          <p:nvPr/>
        </p:nvSpPr>
        <p:spPr>
          <a:xfrm>
            <a:off x="131356" y="1472901"/>
            <a:ext cx="502092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cs typeface="Arial"/>
                <a:sym typeface="Arial"/>
              </a:rPr>
              <a:t>E</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ont</a:t>
            </a:r>
            <a:r>
              <a:rPr lang="en-GB" sz="2400" noProof="0" dirty="0">
                <a:solidFill>
                  <a:srgbClr val="115076"/>
                </a:solidFill>
                <a:latin typeface="Century Gothic" panose="020F0302020204030204"/>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chose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commun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7" name="TextBox 26">
            <a:extLst>
              <a:ext uri="{FF2B5EF4-FFF2-40B4-BE49-F238E27FC236}">
                <a16:creationId xmlns:a16="http://schemas.microsoft.com/office/drawing/2014/main" id="{2E22F27D-226F-4A29-92D0-B87268E6C9BB}"/>
              </a:ext>
            </a:extLst>
          </p:cNvPr>
          <p:cNvSpPr txBox="1"/>
          <p:nvPr/>
        </p:nvSpPr>
        <p:spPr>
          <a:xfrm>
            <a:off x="8134568" y="1472902"/>
            <a:ext cx="39260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très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différentes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p>
        </p:txBody>
      </p:sp>
      <p:sp>
        <p:nvSpPr>
          <p:cNvPr id="29" name="Title 3">
            <a:extLst>
              <a:ext uri="{FF2B5EF4-FFF2-40B4-BE49-F238E27FC236}">
                <a16:creationId xmlns:a16="http://schemas.microsoft.com/office/drawing/2014/main" id="{730B5B13-DEB6-4D85-B2C9-01CEA18764AA}"/>
              </a:ext>
            </a:extLst>
          </p:cNvPr>
          <p:cNvSpPr>
            <a:spLocks noGrp="1"/>
          </p:cNvSpPr>
          <p:nvPr>
            <p:ph type="title"/>
          </p:nvPr>
        </p:nvSpPr>
        <p:spPr>
          <a:xfrm>
            <a:off x="9127" y="312825"/>
            <a:ext cx="5265384" cy="707849"/>
          </a:xfrm>
        </p:spPr>
        <p:txBody>
          <a:bodyPr>
            <a:normAutofit/>
          </a:bodyPr>
          <a:lstStyle/>
          <a:p>
            <a:r>
              <a:rPr lang="en-GB" sz="3600" b="1" dirty="0" err="1">
                <a:solidFill>
                  <a:schemeClr val="bg1"/>
                </a:solidFill>
              </a:rPr>
              <a:t>Amies</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ennemies</a:t>
            </a:r>
            <a:r>
              <a:rPr lang="en-GB" sz="3600" b="1" dirty="0">
                <a:solidFill>
                  <a:schemeClr val="bg1"/>
                </a:solidFill>
              </a:rPr>
              <a:t> ?</a:t>
            </a:r>
          </a:p>
        </p:txBody>
      </p:sp>
      <p:sp>
        <p:nvSpPr>
          <p:cNvPr id="5" name="Rounded Rectangle 46">
            <a:extLst>
              <a:ext uri="{FF2B5EF4-FFF2-40B4-BE49-F238E27FC236}">
                <a16:creationId xmlns:a16="http://schemas.microsoft.com/office/drawing/2014/main" id="{4A73D731-9844-42D4-B93F-ABEC01D7456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7614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extBox 6">
            <a:extLst>
              <a:ext uri="{FF2B5EF4-FFF2-40B4-BE49-F238E27FC236}">
                <a16:creationId xmlns:a16="http://schemas.microsoft.com/office/drawing/2014/main" id="{A976FD65-BD1A-4ECE-A6D9-95FCDD368770}"/>
              </a:ext>
            </a:extLst>
          </p:cNvPr>
          <p:cNvSpPr txBox="1"/>
          <p:nvPr/>
        </p:nvSpPr>
        <p:spPr>
          <a:xfrm>
            <a:off x="2195458" y="2570497"/>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è</a:t>
            </a:r>
          </a:p>
        </p:txBody>
      </p:sp>
      <p:sp>
        <p:nvSpPr>
          <p:cNvPr id="10" name="TextBox 9">
            <a:extLst>
              <a:ext uri="{FF2B5EF4-FFF2-40B4-BE49-F238E27FC236}">
                <a16:creationId xmlns:a16="http://schemas.microsoft.com/office/drawing/2014/main" id="{F68920C3-CDE5-433B-9CEC-E5121E9117F6}"/>
              </a:ext>
            </a:extLst>
          </p:cNvPr>
          <p:cNvSpPr txBox="1"/>
          <p:nvPr/>
        </p:nvSpPr>
        <p:spPr>
          <a:xfrm>
            <a:off x="1540664"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é</a:t>
            </a:r>
          </a:p>
        </p:txBody>
      </p:sp>
      <p:sp>
        <p:nvSpPr>
          <p:cNvPr id="11" name="TextBox 10">
            <a:extLst>
              <a:ext uri="{FF2B5EF4-FFF2-40B4-BE49-F238E27FC236}">
                <a16:creationId xmlns:a16="http://schemas.microsoft.com/office/drawing/2014/main" id="{CB045780-4BBE-4884-AC44-CC2B36C65674}"/>
              </a:ext>
            </a:extLst>
          </p:cNvPr>
          <p:cNvSpPr txBox="1"/>
          <p:nvPr/>
        </p:nvSpPr>
        <p:spPr>
          <a:xfrm>
            <a:off x="2847376"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e</a:t>
            </a:r>
          </a:p>
        </p:txBody>
      </p:sp>
      <p:pic>
        <p:nvPicPr>
          <p:cNvPr id="17" name="Picture 16">
            <a:extLst>
              <a:ext uri="{FF2B5EF4-FFF2-40B4-BE49-F238E27FC236}">
                <a16:creationId xmlns:a16="http://schemas.microsoft.com/office/drawing/2014/main" id="{34FA0F2A-50F8-4086-AB0F-9A34826F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85" y="4004719"/>
            <a:ext cx="1751839" cy="1800000"/>
          </a:xfrm>
          <a:prstGeom prst="rect">
            <a:avLst/>
          </a:prstGeom>
        </p:spPr>
      </p:pic>
      <p:pic>
        <p:nvPicPr>
          <p:cNvPr id="19" name="Picture 18">
            <a:extLst>
              <a:ext uri="{FF2B5EF4-FFF2-40B4-BE49-F238E27FC236}">
                <a16:creationId xmlns:a16="http://schemas.microsoft.com/office/drawing/2014/main" id="{2741B241-A281-465B-BC3B-89C8F6B9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2" y="4004719"/>
            <a:ext cx="2173295" cy="1800000"/>
          </a:xfrm>
          <a:prstGeom prst="rect">
            <a:avLst/>
          </a:prstGeom>
        </p:spPr>
      </p:pic>
      <p:pic>
        <p:nvPicPr>
          <p:cNvPr id="21" name="Picture 20">
            <a:extLst>
              <a:ext uri="{FF2B5EF4-FFF2-40B4-BE49-F238E27FC236}">
                <a16:creationId xmlns:a16="http://schemas.microsoft.com/office/drawing/2014/main" id="{620D37FD-D2B0-4D63-9055-2513F75D1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868" y="4024650"/>
            <a:ext cx="1935092" cy="1800000"/>
          </a:xfrm>
          <a:prstGeom prst="rect">
            <a:avLst/>
          </a:prstGeom>
        </p:spPr>
      </p:pic>
      <p:pic>
        <p:nvPicPr>
          <p:cNvPr id="23" name="Picture 22">
            <a:extLst>
              <a:ext uri="{FF2B5EF4-FFF2-40B4-BE49-F238E27FC236}">
                <a16:creationId xmlns:a16="http://schemas.microsoft.com/office/drawing/2014/main" id="{FE1153DC-1D71-4925-B55E-B00908051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20" y="4024650"/>
            <a:ext cx="1600000" cy="1800000"/>
          </a:xfrm>
          <a:prstGeom prst="rect">
            <a:avLst/>
          </a:prstGeom>
        </p:spPr>
      </p:pic>
      <p:sp>
        <p:nvSpPr>
          <p:cNvPr id="24" name="TextBox 23">
            <a:extLst>
              <a:ext uri="{FF2B5EF4-FFF2-40B4-BE49-F238E27FC236}">
                <a16:creationId xmlns:a16="http://schemas.microsoft.com/office/drawing/2014/main" id="{C1905FB1-15ED-4CEB-BFF1-0B9FA360A877}"/>
              </a:ext>
            </a:extLst>
          </p:cNvPr>
          <p:cNvSpPr txBox="1"/>
          <p:nvPr/>
        </p:nvSpPr>
        <p:spPr>
          <a:xfrm>
            <a:off x="5581039" y="2385830"/>
            <a:ext cx="1983236"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Mich</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è</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le</a:t>
            </a:r>
          </a:p>
        </p:txBody>
      </p:sp>
      <p:sp>
        <p:nvSpPr>
          <p:cNvPr id="25" name="TextBox 24">
            <a:extLst>
              <a:ext uri="{FF2B5EF4-FFF2-40B4-BE49-F238E27FC236}">
                <a16:creationId xmlns:a16="http://schemas.microsoft.com/office/drawing/2014/main" id="{234C8D09-3A5D-4581-9C9A-EDDB17294DC3}"/>
              </a:ext>
            </a:extLst>
          </p:cNvPr>
          <p:cNvSpPr txBox="1"/>
          <p:nvPr/>
        </p:nvSpPr>
        <p:spPr>
          <a:xfrm>
            <a:off x="6148506" y="3000842"/>
            <a:ext cx="6174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et</a:t>
            </a:r>
          </a:p>
        </p:txBody>
      </p:sp>
      <p:sp>
        <p:nvSpPr>
          <p:cNvPr id="26" name="TextBox 25">
            <a:extLst>
              <a:ext uri="{FF2B5EF4-FFF2-40B4-BE49-F238E27FC236}">
                <a16:creationId xmlns:a16="http://schemas.microsoft.com/office/drawing/2014/main" id="{5AA22846-0E39-451F-8030-032E038ABB02}"/>
              </a:ext>
            </a:extLst>
          </p:cNvPr>
          <p:cNvSpPr txBox="1"/>
          <p:nvPr/>
        </p:nvSpPr>
        <p:spPr>
          <a:xfrm>
            <a:off x="5649968" y="3647173"/>
            <a:ext cx="18453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Myl</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è</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ne</a:t>
            </a:r>
          </a:p>
        </p:txBody>
      </p:sp>
      <p:sp>
        <p:nvSpPr>
          <p:cNvPr id="18" name="Oval 17">
            <a:extLst>
              <a:ext uri="{FF2B5EF4-FFF2-40B4-BE49-F238E27FC236}">
                <a16:creationId xmlns:a16="http://schemas.microsoft.com/office/drawing/2014/main" id="{55335605-7AE9-4EF0-A740-1327262404D4}"/>
              </a:ext>
            </a:extLst>
          </p:cNvPr>
          <p:cNvSpPr/>
          <p:nvPr/>
        </p:nvSpPr>
        <p:spPr>
          <a:xfrm>
            <a:off x="0" y="1352288"/>
            <a:ext cx="5258289" cy="81373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2" name="Rectangle: Rounded Corners 21">
            <a:extLst>
              <a:ext uri="{FF2B5EF4-FFF2-40B4-BE49-F238E27FC236}">
                <a16:creationId xmlns:a16="http://schemas.microsoft.com/office/drawing/2014/main" id="{ECF4AC58-48F1-43B9-A708-4FC337F55885}"/>
              </a:ext>
            </a:extLst>
          </p:cNvPr>
          <p:cNvSpPr/>
          <p:nvPr/>
        </p:nvSpPr>
        <p:spPr>
          <a:xfrm>
            <a:off x="2096149" y="2478162"/>
            <a:ext cx="583659" cy="64633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7" name="Action Button: Custom 81" descr="number 6">
            <a:hlinkClick r:id="" action="ppaction://noaction" highlightClick="1">
              <a:snd r:embed="rId8" name="6.wav"/>
            </a:hlinkClick>
            <a:extLst>
              <a:ext uri="{FF2B5EF4-FFF2-40B4-BE49-F238E27FC236}">
                <a16:creationId xmlns:a16="http://schemas.microsoft.com/office/drawing/2014/main" id="{6F9A5872-17CF-40DA-B66D-84345F6C21D4}"/>
              </a:ext>
            </a:extLst>
          </p:cNvPr>
          <p:cNvSpPr/>
          <p:nvPr/>
        </p:nvSpPr>
        <p:spPr>
          <a:xfrm>
            <a:off x="6206396" y="151033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6</a:t>
            </a:r>
          </a:p>
        </p:txBody>
      </p:sp>
      <p:sp>
        <p:nvSpPr>
          <p:cNvPr id="20" name="TextBox 19">
            <a:extLst>
              <a:ext uri="{FF2B5EF4-FFF2-40B4-BE49-F238E27FC236}">
                <a16:creationId xmlns:a16="http://schemas.microsoft.com/office/drawing/2014/main" id="{2FAC02D0-074B-4F73-BE6E-4847DBC8EB8C}"/>
              </a:ext>
            </a:extLst>
          </p:cNvPr>
          <p:cNvSpPr txBox="1"/>
          <p:nvPr/>
        </p:nvSpPr>
        <p:spPr>
          <a:xfrm>
            <a:off x="131356" y="1472901"/>
            <a:ext cx="502092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cs typeface="Arial"/>
                <a:sym typeface="Arial"/>
              </a:rPr>
              <a:t>E</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ont</a:t>
            </a:r>
            <a:r>
              <a:rPr lang="en-GB" sz="2400" noProof="0" dirty="0">
                <a:solidFill>
                  <a:srgbClr val="115076"/>
                </a:solidFill>
                <a:latin typeface="Century Gothic" panose="020F0302020204030204"/>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chose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commun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8" name="TextBox 27">
            <a:extLst>
              <a:ext uri="{FF2B5EF4-FFF2-40B4-BE49-F238E27FC236}">
                <a16:creationId xmlns:a16="http://schemas.microsoft.com/office/drawing/2014/main" id="{FB5FB415-2001-4C1B-9952-482861207985}"/>
              </a:ext>
            </a:extLst>
          </p:cNvPr>
          <p:cNvSpPr txBox="1"/>
          <p:nvPr/>
        </p:nvSpPr>
        <p:spPr>
          <a:xfrm>
            <a:off x="8134568" y="1472902"/>
            <a:ext cx="39260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très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différentes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p>
        </p:txBody>
      </p:sp>
      <p:sp>
        <p:nvSpPr>
          <p:cNvPr id="30" name="Title 3">
            <a:extLst>
              <a:ext uri="{FF2B5EF4-FFF2-40B4-BE49-F238E27FC236}">
                <a16:creationId xmlns:a16="http://schemas.microsoft.com/office/drawing/2014/main" id="{E3BAB5ED-A158-4C3C-A2B3-C5F714531C99}"/>
              </a:ext>
            </a:extLst>
          </p:cNvPr>
          <p:cNvSpPr>
            <a:spLocks noGrp="1"/>
          </p:cNvSpPr>
          <p:nvPr>
            <p:ph type="title"/>
          </p:nvPr>
        </p:nvSpPr>
        <p:spPr>
          <a:xfrm>
            <a:off x="9127" y="312825"/>
            <a:ext cx="5265384" cy="707849"/>
          </a:xfrm>
        </p:spPr>
        <p:txBody>
          <a:bodyPr>
            <a:normAutofit/>
          </a:bodyPr>
          <a:lstStyle/>
          <a:p>
            <a:r>
              <a:rPr lang="en-GB" sz="3600" b="1" dirty="0" err="1">
                <a:solidFill>
                  <a:schemeClr val="bg1"/>
                </a:solidFill>
              </a:rPr>
              <a:t>Amies</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ennemies</a:t>
            </a:r>
            <a:r>
              <a:rPr lang="en-GB" sz="3600" b="1" dirty="0">
                <a:solidFill>
                  <a:schemeClr val="bg1"/>
                </a:solidFill>
              </a:rPr>
              <a:t> ?</a:t>
            </a:r>
          </a:p>
        </p:txBody>
      </p:sp>
      <p:sp>
        <p:nvSpPr>
          <p:cNvPr id="5" name="Rounded Rectangle 46">
            <a:extLst>
              <a:ext uri="{FF2B5EF4-FFF2-40B4-BE49-F238E27FC236}">
                <a16:creationId xmlns:a16="http://schemas.microsoft.com/office/drawing/2014/main" id="{205506BC-E4F6-4940-AAD9-A0DF26BB544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3734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18"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extBox 6">
            <a:extLst>
              <a:ext uri="{FF2B5EF4-FFF2-40B4-BE49-F238E27FC236}">
                <a16:creationId xmlns:a16="http://schemas.microsoft.com/office/drawing/2014/main" id="{A976FD65-BD1A-4ECE-A6D9-95FCDD368770}"/>
              </a:ext>
            </a:extLst>
          </p:cNvPr>
          <p:cNvSpPr txBox="1"/>
          <p:nvPr/>
        </p:nvSpPr>
        <p:spPr>
          <a:xfrm>
            <a:off x="2195458" y="2570497"/>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è</a:t>
            </a:r>
          </a:p>
        </p:txBody>
      </p:sp>
      <p:sp>
        <p:nvSpPr>
          <p:cNvPr id="10" name="TextBox 9">
            <a:extLst>
              <a:ext uri="{FF2B5EF4-FFF2-40B4-BE49-F238E27FC236}">
                <a16:creationId xmlns:a16="http://schemas.microsoft.com/office/drawing/2014/main" id="{F68920C3-CDE5-433B-9CEC-E5121E9117F6}"/>
              </a:ext>
            </a:extLst>
          </p:cNvPr>
          <p:cNvSpPr txBox="1"/>
          <p:nvPr/>
        </p:nvSpPr>
        <p:spPr>
          <a:xfrm>
            <a:off x="1540664"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é</a:t>
            </a:r>
          </a:p>
        </p:txBody>
      </p:sp>
      <p:sp>
        <p:nvSpPr>
          <p:cNvPr id="11" name="TextBox 10">
            <a:extLst>
              <a:ext uri="{FF2B5EF4-FFF2-40B4-BE49-F238E27FC236}">
                <a16:creationId xmlns:a16="http://schemas.microsoft.com/office/drawing/2014/main" id="{CB045780-4BBE-4884-AC44-CC2B36C65674}"/>
              </a:ext>
            </a:extLst>
          </p:cNvPr>
          <p:cNvSpPr txBox="1"/>
          <p:nvPr/>
        </p:nvSpPr>
        <p:spPr>
          <a:xfrm>
            <a:off x="2847376"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e</a:t>
            </a:r>
          </a:p>
        </p:txBody>
      </p:sp>
      <p:pic>
        <p:nvPicPr>
          <p:cNvPr id="17" name="Picture 16">
            <a:extLst>
              <a:ext uri="{FF2B5EF4-FFF2-40B4-BE49-F238E27FC236}">
                <a16:creationId xmlns:a16="http://schemas.microsoft.com/office/drawing/2014/main" id="{34FA0F2A-50F8-4086-AB0F-9A34826F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85" y="4004719"/>
            <a:ext cx="1751839" cy="1800000"/>
          </a:xfrm>
          <a:prstGeom prst="rect">
            <a:avLst/>
          </a:prstGeom>
        </p:spPr>
      </p:pic>
      <p:pic>
        <p:nvPicPr>
          <p:cNvPr id="19" name="Picture 18">
            <a:extLst>
              <a:ext uri="{FF2B5EF4-FFF2-40B4-BE49-F238E27FC236}">
                <a16:creationId xmlns:a16="http://schemas.microsoft.com/office/drawing/2014/main" id="{2741B241-A281-465B-BC3B-89C8F6B9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2" y="4004719"/>
            <a:ext cx="2173295" cy="1800000"/>
          </a:xfrm>
          <a:prstGeom prst="rect">
            <a:avLst/>
          </a:prstGeom>
        </p:spPr>
      </p:pic>
      <p:pic>
        <p:nvPicPr>
          <p:cNvPr id="21" name="Picture 20">
            <a:extLst>
              <a:ext uri="{FF2B5EF4-FFF2-40B4-BE49-F238E27FC236}">
                <a16:creationId xmlns:a16="http://schemas.microsoft.com/office/drawing/2014/main" id="{620D37FD-D2B0-4D63-9055-2513F75D1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868" y="4024650"/>
            <a:ext cx="1935092" cy="1800000"/>
          </a:xfrm>
          <a:prstGeom prst="rect">
            <a:avLst/>
          </a:prstGeom>
        </p:spPr>
      </p:pic>
      <p:pic>
        <p:nvPicPr>
          <p:cNvPr id="23" name="Picture 22">
            <a:extLst>
              <a:ext uri="{FF2B5EF4-FFF2-40B4-BE49-F238E27FC236}">
                <a16:creationId xmlns:a16="http://schemas.microsoft.com/office/drawing/2014/main" id="{FE1153DC-1D71-4925-B55E-B00908051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20" y="4024650"/>
            <a:ext cx="1600000" cy="1800000"/>
          </a:xfrm>
          <a:prstGeom prst="rect">
            <a:avLst/>
          </a:prstGeom>
        </p:spPr>
      </p:pic>
      <p:sp>
        <p:nvSpPr>
          <p:cNvPr id="24" name="TextBox 23">
            <a:extLst>
              <a:ext uri="{FF2B5EF4-FFF2-40B4-BE49-F238E27FC236}">
                <a16:creationId xmlns:a16="http://schemas.microsoft.com/office/drawing/2014/main" id="{C1905FB1-15ED-4CEB-BFF1-0B9FA360A877}"/>
              </a:ext>
            </a:extLst>
          </p:cNvPr>
          <p:cNvSpPr txBox="1"/>
          <p:nvPr/>
        </p:nvSpPr>
        <p:spPr>
          <a:xfrm>
            <a:off x="5382266" y="2385830"/>
            <a:ext cx="2297424"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S</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é</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golène</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25" name="TextBox 24">
            <a:extLst>
              <a:ext uri="{FF2B5EF4-FFF2-40B4-BE49-F238E27FC236}">
                <a16:creationId xmlns:a16="http://schemas.microsoft.com/office/drawing/2014/main" id="{234C8D09-3A5D-4581-9C9A-EDDB17294DC3}"/>
              </a:ext>
            </a:extLst>
          </p:cNvPr>
          <p:cNvSpPr txBox="1"/>
          <p:nvPr/>
        </p:nvSpPr>
        <p:spPr>
          <a:xfrm>
            <a:off x="6148506" y="3000842"/>
            <a:ext cx="6174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et</a:t>
            </a:r>
          </a:p>
        </p:txBody>
      </p:sp>
      <p:sp>
        <p:nvSpPr>
          <p:cNvPr id="26" name="TextBox 25">
            <a:extLst>
              <a:ext uri="{FF2B5EF4-FFF2-40B4-BE49-F238E27FC236}">
                <a16:creationId xmlns:a16="http://schemas.microsoft.com/office/drawing/2014/main" id="{5AA22846-0E39-451F-8030-032E038ABB02}"/>
              </a:ext>
            </a:extLst>
          </p:cNvPr>
          <p:cNvSpPr txBox="1"/>
          <p:nvPr/>
        </p:nvSpPr>
        <p:spPr>
          <a:xfrm>
            <a:off x="5649968" y="3647173"/>
            <a:ext cx="176202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Aur</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é</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lie</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8" name="Oval 17">
            <a:extLst>
              <a:ext uri="{FF2B5EF4-FFF2-40B4-BE49-F238E27FC236}">
                <a16:creationId xmlns:a16="http://schemas.microsoft.com/office/drawing/2014/main" id="{55335605-7AE9-4EF0-A740-1327262404D4}"/>
              </a:ext>
            </a:extLst>
          </p:cNvPr>
          <p:cNvSpPr/>
          <p:nvPr/>
        </p:nvSpPr>
        <p:spPr>
          <a:xfrm>
            <a:off x="-1" y="1322817"/>
            <a:ext cx="5258289" cy="81373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2" name="Rectangle: Rounded Corners 21">
            <a:extLst>
              <a:ext uri="{FF2B5EF4-FFF2-40B4-BE49-F238E27FC236}">
                <a16:creationId xmlns:a16="http://schemas.microsoft.com/office/drawing/2014/main" id="{ECF4AC58-48F1-43B9-A708-4FC337F55885}"/>
              </a:ext>
            </a:extLst>
          </p:cNvPr>
          <p:cNvSpPr/>
          <p:nvPr/>
        </p:nvSpPr>
        <p:spPr>
          <a:xfrm>
            <a:off x="1442794" y="2478162"/>
            <a:ext cx="583659" cy="64633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0" name="Action Button: Custom 84" descr="number 7">
            <a:hlinkClick r:id="" action="ppaction://noaction" highlightClick="1">
              <a:snd r:embed="rId8" name="7.wav"/>
            </a:hlinkClick>
            <a:extLst>
              <a:ext uri="{FF2B5EF4-FFF2-40B4-BE49-F238E27FC236}">
                <a16:creationId xmlns:a16="http://schemas.microsoft.com/office/drawing/2014/main" id="{F7A1767E-70AD-43EE-87E4-509B2C26C782}"/>
              </a:ext>
            </a:extLst>
          </p:cNvPr>
          <p:cNvSpPr/>
          <p:nvPr/>
        </p:nvSpPr>
        <p:spPr>
          <a:xfrm>
            <a:off x="6206396" y="151033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7</a:t>
            </a:r>
          </a:p>
        </p:txBody>
      </p:sp>
      <p:sp>
        <p:nvSpPr>
          <p:cNvPr id="27" name="TextBox 26">
            <a:extLst>
              <a:ext uri="{FF2B5EF4-FFF2-40B4-BE49-F238E27FC236}">
                <a16:creationId xmlns:a16="http://schemas.microsoft.com/office/drawing/2014/main" id="{6D8C79FF-4BB6-4E55-9460-CD7628A256CE}"/>
              </a:ext>
            </a:extLst>
          </p:cNvPr>
          <p:cNvSpPr txBox="1"/>
          <p:nvPr/>
        </p:nvSpPr>
        <p:spPr>
          <a:xfrm>
            <a:off x="131356" y="1472901"/>
            <a:ext cx="502092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cs typeface="Arial"/>
                <a:sym typeface="Arial"/>
              </a:rPr>
              <a:t>E</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ont</a:t>
            </a:r>
            <a:r>
              <a:rPr lang="en-GB" sz="2400" noProof="0" dirty="0">
                <a:solidFill>
                  <a:srgbClr val="115076"/>
                </a:solidFill>
                <a:latin typeface="Century Gothic" panose="020F0302020204030204"/>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chose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commun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8" name="TextBox 27">
            <a:extLst>
              <a:ext uri="{FF2B5EF4-FFF2-40B4-BE49-F238E27FC236}">
                <a16:creationId xmlns:a16="http://schemas.microsoft.com/office/drawing/2014/main" id="{BD3A8A1F-3B00-46D9-A6E9-762EACB10DB0}"/>
              </a:ext>
            </a:extLst>
          </p:cNvPr>
          <p:cNvSpPr txBox="1"/>
          <p:nvPr/>
        </p:nvSpPr>
        <p:spPr>
          <a:xfrm>
            <a:off x="8134568" y="1472902"/>
            <a:ext cx="39260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très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différentes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p>
        </p:txBody>
      </p:sp>
      <p:sp>
        <p:nvSpPr>
          <p:cNvPr id="30" name="Title 3">
            <a:extLst>
              <a:ext uri="{FF2B5EF4-FFF2-40B4-BE49-F238E27FC236}">
                <a16:creationId xmlns:a16="http://schemas.microsoft.com/office/drawing/2014/main" id="{203E7658-F0B0-449A-BFE8-D3765734CD9F}"/>
              </a:ext>
            </a:extLst>
          </p:cNvPr>
          <p:cNvSpPr>
            <a:spLocks noGrp="1"/>
          </p:cNvSpPr>
          <p:nvPr>
            <p:ph type="title"/>
          </p:nvPr>
        </p:nvSpPr>
        <p:spPr>
          <a:xfrm>
            <a:off x="9127" y="312825"/>
            <a:ext cx="5265384" cy="707849"/>
          </a:xfrm>
        </p:spPr>
        <p:txBody>
          <a:bodyPr>
            <a:normAutofit/>
          </a:bodyPr>
          <a:lstStyle/>
          <a:p>
            <a:r>
              <a:rPr lang="en-GB" sz="3600" b="1" dirty="0" err="1">
                <a:solidFill>
                  <a:schemeClr val="bg1"/>
                </a:solidFill>
              </a:rPr>
              <a:t>Amies</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ennemies</a:t>
            </a:r>
            <a:r>
              <a:rPr lang="en-GB" sz="3600" b="1" dirty="0">
                <a:solidFill>
                  <a:schemeClr val="bg1"/>
                </a:solidFill>
              </a:rPr>
              <a:t> ?</a:t>
            </a:r>
          </a:p>
        </p:txBody>
      </p:sp>
      <p:sp>
        <p:nvSpPr>
          <p:cNvPr id="5" name="Rounded Rectangle 46">
            <a:extLst>
              <a:ext uri="{FF2B5EF4-FFF2-40B4-BE49-F238E27FC236}">
                <a16:creationId xmlns:a16="http://schemas.microsoft.com/office/drawing/2014/main" id="{C82DBD45-9076-4010-ADA8-8C000566EED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8579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18"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extBox 6">
            <a:extLst>
              <a:ext uri="{FF2B5EF4-FFF2-40B4-BE49-F238E27FC236}">
                <a16:creationId xmlns:a16="http://schemas.microsoft.com/office/drawing/2014/main" id="{A976FD65-BD1A-4ECE-A6D9-95FCDD368770}"/>
              </a:ext>
            </a:extLst>
          </p:cNvPr>
          <p:cNvSpPr txBox="1"/>
          <p:nvPr/>
        </p:nvSpPr>
        <p:spPr>
          <a:xfrm>
            <a:off x="2195458" y="2570497"/>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è</a:t>
            </a:r>
          </a:p>
        </p:txBody>
      </p:sp>
      <p:sp>
        <p:nvSpPr>
          <p:cNvPr id="10" name="TextBox 9">
            <a:extLst>
              <a:ext uri="{FF2B5EF4-FFF2-40B4-BE49-F238E27FC236}">
                <a16:creationId xmlns:a16="http://schemas.microsoft.com/office/drawing/2014/main" id="{F68920C3-CDE5-433B-9CEC-E5121E9117F6}"/>
              </a:ext>
            </a:extLst>
          </p:cNvPr>
          <p:cNvSpPr txBox="1"/>
          <p:nvPr/>
        </p:nvSpPr>
        <p:spPr>
          <a:xfrm>
            <a:off x="1540664"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é</a:t>
            </a:r>
          </a:p>
        </p:txBody>
      </p:sp>
      <p:sp>
        <p:nvSpPr>
          <p:cNvPr id="11" name="TextBox 10">
            <a:extLst>
              <a:ext uri="{FF2B5EF4-FFF2-40B4-BE49-F238E27FC236}">
                <a16:creationId xmlns:a16="http://schemas.microsoft.com/office/drawing/2014/main" id="{CB045780-4BBE-4884-AC44-CC2B36C65674}"/>
              </a:ext>
            </a:extLst>
          </p:cNvPr>
          <p:cNvSpPr txBox="1"/>
          <p:nvPr/>
        </p:nvSpPr>
        <p:spPr>
          <a:xfrm>
            <a:off x="2847376"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e</a:t>
            </a:r>
          </a:p>
        </p:txBody>
      </p:sp>
      <p:pic>
        <p:nvPicPr>
          <p:cNvPr id="17" name="Picture 16">
            <a:extLst>
              <a:ext uri="{FF2B5EF4-FFF2-40B4-BE49-F238E27FC236}">
                <a16:creationId xmlns:a16="http://schemas.microsoft.com/office/drawing/2014/main" id="{34FA0F2A-50F8-4086-AB0F-9A34826F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85" y="4004719"/>
            <a:ext cx="1751839" cy="1800000"/>
          </a:xfrm>
          <a:prstGeom prst="rect">
            <a:avLst/>
          </a:prstGeom>
        </p:spPr>
      </p:pic>
      <p:pic>
        <p:nvPicPr>
          <p:cNvPr id="19" name="Picture 18">
            <a:extLst>
              <a:ext uri="{FF2B5EF4-FFF2-40B4-BE49-F238E27FC236}">
                <a16:creationId xmlns:a16="http://schemas.microsoft.com/office/drawing/2014/main" id="{2741B241-A281-465B-BC3B-89C8F6B9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2" y="4004719"/>
            <a:ext cx="2173295" cy="1800000"/>
          </a:xfrm>
          <a:prstGeom prst="rect">
            <a:avLst/>
          </a:prstGeom>
        </p:spPr>
      </p:pic>
      <p:pic>
        <p:nvPicPr>
          <p:cNvPr id="21" name="Picture 20">
            <a:extLst>
              <a:ext uri="{FF2B5EF4-FFF2-40B4-BE49-F238E27FC236}">
                <a16:creationId xmlns:a16="http://schemas.microsoft.com/office/drawing/2014/main" id="{620D37FD-D2B0-4D63-9055-2513F75D1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868" y="4024650"/>
            <a:ext cx="1935092" cy="1800000"/>
          </a:xfrm>
          <a:prstGeom prst="rect">
            <a:avLst/>
          </a:prstGeom>
        </p:spPr>
      </p:pic>
      <p:pic>
        <p:nvPicPr>
          <p:cNvPr id="23" name="Picture 22">
            <a:extLst>
              <a:ext uri="{FF2B5EF4-FFF2-40B4-BE49-F238E27FC236}">
                <a16:creationId xmlns:a16="http://schemas.microsoft.com/office/drawing/2014/main" id="{FE1153DC-1D71-4925-B55E-B00908051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20" y="4024650"/>
            <a:ext cx="1600000" cy="1800000"/>
          </a:xfrm>
          <a:prstGeom prst="rect">
            <a:avLst/>
          </a:prstGeom>
        </p:spPr>
      </p:pic>
      <p:sp>
        <p:nvSpPr>
          <p:cNvPr id="24" name="TextBox 23">
            <a:extLst>
              <a:ext uri="{FF2B5EF4-FFF2-40B4-BE49-F238E27FC236}">
                <a16:creationId xmlns:a16="http://schemas.microsoft.com/office/drawing/2014/main" id="{C1905FB1-15ED-4CEB-BFF1-0B9FA360A877}"/>
              </a:ext>
            </a:extLst>
          </p:cNvPr>
          <p:cNvSpPr txBox="1"/>
          <p:nvPr/>
        </p:nvSpPr>
        <p:spPr>
          <a:xfrm>
            <a:off x="5765384" y="2385830"/>
            <a:ext cx="1531188"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Ad</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è</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le</a:t>
            </a:r>
          </a:p>
        </p:txBody>
      </p:sp>
      <p:sp>
        <p:nvSpPr>
          <p:cNvPr id="25" name="TextBox 24">
            <a:extLst>
              <a:ext uri="{FF2B5EF4-FFF2-40B4-BE49-F238E27FC236}">
                <a16:creationId xmlns:a16="http://schemas.microsoft.com/office/drawing/2014/main" id="{234C8D09-3A5D-4581-9C9A-EDDB17294DC3}"/>
              </a:ext>
            </a:extLst>
          </p:cNvPr>
          <p:cNvSpPr txBox="1"/>
          <p:nvPr/>
        </p:nvSpPr>
        <p:spPr>
          <a:xfrm>
            <a:off x="6148506" y="3000842"/>
            <a:ext cx="6174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et</a:t>
            </a:r>
          </a:p>
        </p:txBody>
      </p:sp>
      <p:sp>
        <p:nvSpPr>
          <p:cNvPr id="26" name="TextBox 25">
            <a:extLst>
              <a:ext uri="{FF2B5EF4-FFF2-40B4-BE49-F238E27FC236}">
                <a16:creationId xmlns:a16="http://schemas.microsoft.com/office/drawing/2014/main" id="{5AA22846-0E39-451F-8030-032E038ABB02}"/>
              </a:ext>
            </a:extLst>
          </p:cNvPr>
          <p:cNvSpPr txBox="1"/>
          <p:nvPr/>
        </p:nvSpPr>
        <p:spPr>
          <a:xfrm>
            <a:off x="5649968" y="3647173"/>
            <a:ext cx="177163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Hél</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è</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ne</a:t>
            </a:r>
          </a:p>
        </p:txBody>
      </p:sp>
      <p:sp>
        <p:nvSpPr>
          <p:cNvPr id="18" name="Oval 17">
            <a:extLst>
              <a:ext uri="{FF2B5EF4-FFF2-40B4-BE49-F238E27FC236}">
                <a16:creationId xmlns:a16="http://schemas.microsoft.com/office/drawing/2014/main" id="{55335605-7AE9-4EF0-A740-1327262404D4}"/>
              </a:ext>
            </a:extLst>
          </p:cNvPr>
          <p:cNvSpPr/>
          <p:nvPr/>
        </p:nvSpPr>
        <p:spPr>
          <a:xfrm>
            <a:off x="49225" y="1322818"/>
            <a:ext cx="5258289" cy="81373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2" name="Rectangle: Rounded Corners 21">
            <a:extLst>
              <a:ext uri="{FF2B5EF4-FFF2-40B4-BE49-F238E27FC236}">
                <a16:creationId xmlns:a16="http://schemas.microsoft.com/office/drawing/2014/main" id="{ECF4AC58-48F1-43B9-A708-4FC337F55885}"/>
              </a:ext>
            </a:extLst>
          </p:cNvPr>
          <p:cNvSpPr/>
          <p:nvPr/>
        </p:nvSpPr>
        <p:spPr>
          <a:xfrm>
            <a:off x="2094711" y="2478162"/>
            <a:ext cx="583659" cy="64633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0" name="Action Button: Custom 87" descr="number 8">
            <a:hlinkClick r:id="" action="ppaction://noaction" highlightClick="1">
              <a:snd r:embed="rId8" name="8.wav"/>
            </a:hlinkClick>
            <a:extLst>
              <a:ext uri="{FF2B5EF4-FFF2-40B4-BE49-F238E27FC236}">
                <a16:creationId xmlns:a16="http://schemas.microsoft.com/office/drawing/2014/main" id="{68CDAA95-A5E7-49A0-A624-278C9C440985}"/>
              </a:ext>
            </a:extLst>
          </p:cNvPr>
          <p:cNvSpPr/>
          <p:nvPr/>
        </p:nvSpPr>
        <p:spPr>
          <a:xfrm>
            <a:off x="6206396" y="1517566"/>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8</a:t>
            </a:r>
          </a:p>
        </p:txBody>
      </p:sp>
      <p:sp>
        <p:nvSpPr>
          <p:cNvPr id="27" name="TextBox 26">
            <a:extLst>
              <a:ext uri="{FF2B5EF4-FFF2-40B4-BE49-F238E27FC236}">
                <a16:creationId xmlns:a16="http://schemas.microsoft.com/office/drawing/2014/main" id="{B52B7CFE-D562-4BFF-99EB-7D6C6215D8FC}"/>
              </a:ext>
            </a:extLst>
          </p:cNvPr>
          <p:cNvSpPr txBox="1"/>
          <p:nvPr/>
        </p:nvSpPr>
        <p:spPr>
          <a:xfrm>
            <a:off x="131356" y="1472901"/>
            <a:ext cx="502092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cs typeface="Arial"/>
                <a:sym typeface="Arial"/>
              </a:rPr>
              <a:t>E</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ont</a:t>
            </a:r>
            <a:r>
              <a:rPr lang="en-GB" sz="2400" noProof="0" dirty="0">
                <a:solidFill>
                  <a:srgbClr val="115076"/>
                </a:solidFill>
                <a:latin typeface="Century Gothic" panose="020F0302020204030204"/>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chose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commun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8" name="TextBox 27">
            <a:extLst>
              <a:ext uri="{FF2B5EF4-FFF2-40B4-BE49-F238E27FC236}">
                <a16:creationId xmlns:a16="http://schemas.microsoft.com/office/drawing/2014/main" id="{92D3106B-A06C-40AB-9003-B4F7D3F6E13B}"/>
              </a:ext>
            </a:extLst>
          </p:cNvPr>
          <p:cNvSpPr txBox="1"/>
          <p:nvPr/>
        </p:nvSpPr>
        <p:spPr>
          <a:xfrm>
            <a:off x="8134568" y="1472902"/>
            <a:ext cx="39260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très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différentes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p>
        </p:txBody>
      </p:sp>
      <p:sp>
        <p:nvSpPr>
          <p:cNvPr id="30" name="Title 3">
            <a:extLst>
              <a:ext uri="{FF2B5EF4-FFF2-40B4-BE49-F238E27FC236}">
                <a16:creationId xmlns:a16="http://schemas.microsoft.com/office/drawing/2014/main" id="{244EA6B3-5466-48A8-A76C-BEB43BF8ACC3}"/>
              </a:ext>
            </a:extLst>
          </p:cNvPr>
          <p:cNvSpPr>
            <a:spLocks noGrp="1"/>
          </p:cNvSpPr>
          <p:nvPr>
            <p:ph type="title"/>
          </p:nvPr>
        </p:nvSpPr>
        <p:spPr>
          <a:xfrm>
            <a:off x="9127" y="312825"/>
            <a:ext cx="5265384" cy="707849"/>
          </a:xfrm>
        </p:spPr>
        <p:txBody>
          <a:bodyPr>
            <a:normAutofit/>
          </a:bodyPr>
          <a:lstStyle/>
          <a:p>
            <a:r>
              <a:rPr lang="en-GB" sz="3600" b="1" dirty="0" err="1">
                <a:solidFill>
                  <a:schemeClr val="bg1"/>
                </a:solidFill>
              </a:rPr>
              <a:t>Amies</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ennemies</a:t>
            </a:r>
            <a:r>
              <a:rPr lang="en-GB" sz="3600" b="1" dirty="0">
                <a:solidFill>
                  <a:schemeClr val="bg1"/>
                </a:solidFill>
              </a:rPr>
              <a:t> ?</a:t>
            </a:r>
          </a:p>
        </p:txBody>
      </p:sp>
      <p:sp>
        <p:nvSpPr>
          <p:cNvPr id="5" name="Rounded Rectangle 46">
            <a:extLst>
              <a:ext uri="{FF2B5EF4-FFF2-40B4-BE49-F238E27FC236}">
                <a16:creationId xmlns:a16="http://schemas.microsoft.com/office/drawing/2014/main" id="{4A34C705-D60E-4F53-8FE7-DF96C7053FF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9422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18"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4" name="TextBox 3">
            <a:extLst>
              <a:ext uri="{FF2B5EF4-FFF2-40B4-BE49-F238E27FC236}">
                <a16:creationId xmlns:a16="http://schemas.microsoft.com/office/drawing/2014/main" id="{CF3F197D-9B32-43D5-A7F9-C02502479508}"/>
              </a:ext>
            </a:extLst>
          </p:cNvPr>
          <p:cNvSpPr txBox="1"/>
          <p:nvPr/>
        </p:nvSpPr>
        <p:spPr>
          <a:xfrm>
            <a:off x="171701"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life</a:t>
            </a:r>
          </a:p>
        </p:txBody>
      </p:sp>
      <p:sp>
        <p:nvSpPr>
          <p:cNvPr id="16" name="TextBox 15">
            <a:extLst>
              <a:ext uri="{FF2B5EF4-FFF2-40B4-BE49-F238E27FC236}">
                <a16:creationId xmlns:a16="http://schemas.microsoft.com/office/drawing/2014/main" id="{54852FE5-5DA0-496F-AAAA-F155B2CD47AB}"/>
              </a:ext>
            </a:extLst>
          </p:cNvPr>
          <p:cNvSpPr txBox="1"/>
          <p:nvPr/>
        </p:nvSpPr>
        <p:spPr>
          <a:xfrm>
            <a:off x="219205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(m)</a:t>
            </a:r>
          </a:p>
        </p:txBody>
      </p:sp>
      <p:sp>
        <p:nvSpPr>
          <p:cNvPr id="17" name="TextBox 16">
            <a:extLst>
              <a:ext uri="{FF2B5EF4-FFF2-40B4-BE49-F238E27FC236}">
                <a16:creationId xmlns:a16="http://schemas.microsoft.com/office/drawing/2014/main" id="{C3EC4363-0FC6-42D6-B1AF-643C64FD45BE}"/>
              </a:ext>
            </a:extLst>
          </p:cNvPr>
          <p:cNvSpPr txBox="1"/>
          <p:nvPr/>
        </p:nvSpPr>
        <p:spPr>
          <a:xfrm>
            <a:off x="4219029" y="1770454"/>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mother</a:t>
            </a:r>
          </a:p>
        </p:txBody>
      </p:sp>
      <p:sp>
        <p:nvSpPr>
          <p:cNvPr id="18" name="TextBox 17">
            <a:extLst>
              <a:ext uri="{FF2B5EF4-FFF2-40B4-BE49-F238E27FC236}">
                <a16:creationId xmlns:a16="http://schemas.microsoft.com/office/drawing/2014/main" id="{2DE874AA-1E1D-4289-849F-8274091B2161}"/>
              </a:ext>
            </a:extLst>
          </p:cNvPr>
          <p:cNvSpPr txBox="1"/>
          <p:nvPr/>
        </p:nvSpPr>
        <p:spPr>
          <a:xfrm>
            <a:off x="621699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war</a:t>
            </a:r>
          </a:p>
        </p:txBody>
      </p:sp>
      <p:sp>
        <p:nvSpPr>
          <p:cNvPr id="19" name="TextBox 18">
            <a:extLst>
              <a:ext uri="{FF2B5EF4-FFF2-40B4-BE49-F238E27FC236}">
                <a16:creationId xmlns:a16="http://schemas.microsoft.com/office/drawing/2014/main" id="{7708131C-6C50-47E1-B2D2-E501FBB97BF8}"/>
              </a:ext>
            </a:extLst>
          </p:cNvPr>
          <p:cNvSpPr txBox="1"/>
          <p:nvPr/>
        </p:nvSpPr>
        <p:spPr>
          <a:xfrm>
            <a:off x="10257688"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to kill</a:t>
            </a:r>
          </a:p>
        </p:txBody>
      </p:sp>
      <p:sp>
        <p:nvSpPr>
          <p:cNvPr id="20" name="TextBox 19">
            <a:extLst>
              <a:ext uri="{FF2B5EF4-FFF2-40B4-BE49-F238E27FC236}">
                <a16:creationId xmlns:a16="http://schemas.microsoft.com/office/drawing/2014/main" id="{A53F374E-E4E7-4E14-B495-0BE1CE58CAAE}"/>
              </a:ext>
            </a:extLst>
          </p:cNvPr>
          <p:cNvSpPr txBox="1"/>
          <p:nvPr/>
        </p:nvSpPr>
        <p:spPr>
          <a:xfrm>
            <a:off x="171701"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son</a:t>
            </a:r>
          </a:p>
        </p:txBody>
      </p:sp>
      <p:sp>
        <p:nvSpPr>
          <p:cNvPr id="22" name="TextBox 21">
            <a:extLst>
              <a:ext uri="{FF2B5EF4-FFF2-40B4-BE49-F238E27FC236}">
                <a16:creationId xmlns:a16="http://schemas.microsoft.com/office/drawing/2014/main" id="{815DC20B-9741-4DF7-8CEA-7506F48CF4B0}"/>
              </a:ext>
            </a:extLst>
          </p:cNvPr>
          <p:cNvSpPr txBox="1"/>
          <p:nvPr/>
        </p:nvSpPr>
        <p:spPr>
          <a:xfrm>
            <a:off x="219205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father</a:t>
            </a:r>
          </a:p>
        </p:txBody>
      </p:sp>
      <p:sp>
        <p:nvSpPr>
          <p:cNvPr id="23" name="TextBox 22">
            <a:extLst>
              <a:ext uri="{FF2B5EF4-FFF2-40B4-BE49-F238E27FC236}">
                <a16:creationId xmlns:a16="http://schemas.microsoft.com/office/drawing/2014/main" id="{E85F47EA-6147-4A0E-8FAB-CB64DDD262E1}"/>
              </a:ext>
            </a:extLst>
          </p:cNvPr>
          <p:cNvSpPr txBox="1"/>
          <p:nvPr/>
        </p:nvSpPr>
        <p:spPr>
          <a:xfrm>
            <a:off x="4193164"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business</a:t>
            </a:r>
          </a:p>
        </p:txBody>
      </p:sp>
      <p:sp>
        <p:nvSpPr>
          <p:cNvPr id="24" name="TextBox 23">
            <a:extLst>
              <a:ext uri="{FF2B5EF4-FFF2-40B4-BE49-F238E27FC236}">
                <a16:creationId xmlns:a16="http://schemas.microsoft.com/office/drawing/2014/main" id="{AE6F2946-4B7C-43D7-A519-9034565F694C}"/>
              </a:ext>
            </a:extLst>
          </p:cNvPr>
          <p:cNvSpPr txBox="1"/>
          <p:nvPr/>
        </p:nvSpPr>
        <p:spPr>
          <a:xfrm>
            <a:off x="8230709"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natural</a:t>
            </a:r>
          </a:p>
        </p:txBody>
      </p:sp>
      <p:sp>
        <p:nvSpPr>
          <p:cNvPr id="25" name="TextBox 24">
            <a:extLst>
              <a:ext uri="{FF2B5EF4-FFF2-40B4-BE49-F238E27FC236}">
                <a16:creationId xmlns:a16="http://schemas.microsoft.com/office/drawing/2014/main" id="{7407C45B-A2D3-4169-8C65-B04468D23DF6}"/>
              </a:ext>
            </a:extLst>
          </p:cNvPr>
          <p:cNvSpPr txBox="1"/>
          <p:nvPr/>
        </p:nvSpPr>
        <p:spPr>
          <a:xfrm>
            <a:off x="10257688"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(f)</a:t>
            </a:r>
          </a:p>
        </p:txBody>
      </p:sp>
      <p:sp>
        <p:nvSpPr>
          <p:cNvPr id="6" name="Rectangle 5">
            <a:extLst>
              <a:ext uri="{FF2B5EF4-FFF2-40B4-BE49-F238E27FC236}">
                <a16:creationId xmlns:a16="http://schemas.microsoft.com/office/drawing/2014/main" id="{6A2A4409-BE49-4F19-90C8-3C9A12735DF4}"/>
              </a:ext>
            </a:extLst>
          </p:cNvPr>
          <p:cNvSpPr/>
          <p:nvPr/>
        </p:nvSpPr>
        <p:spPr>
          <a:xfrm>
            <a:off x="4209246" y="3147521"/>
            <a:ext cx="1800000" cy="1080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1" name="Action Button: Custom 66" descr="number 1">
            <a:hlinkClick r:id="" action="ppaction://noaction" highlightClick="1">
              <a:snd r:embed="rId4" name="1 les affaires.wav"/>
            </a:hlinkClick>
            <a:extLst>
              <a:ext uri="{FF2B5EF4-FFF2-40B4-BE49-F238E27FC236}">
                <a16:creationId xmlns:a16="http://schemas.microsoft.com/office/drawing/2014/main" id="{AE3560AB-1F66-47CE-A133-CAEA5E42BBB9}"/>
              </a:ext>
            </a:extLst>
          </p:cNvPr>
          <p:cNvSpPr/>
          <p:nvPr/>
        </p:nvSpPr>
        <p:spPr>
          <a:xfrm>
            <a:off x="5738598" y="482165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1</a:t>
            </a:r>
          </a:p>
        </p:txBody>
      </p:sp>
      <p:sp>
        <p:nvSpPr>
          <p:cNvPr id="26" name="TextBox 25">
            <a:extLst>
              <a:ext uri="{FF2B5EF4-FFF2-40B4-BE49-F238E27FC236}">
                <a16:creationId xmlns:a16="http://schemas.microsoft.com/office/drawing/2014/main" id="{13AAEB1D-6939-489F-B482-AEC14D0F14C4}"/>
              </a:ext>
            </a:extLst>
          </p:cNvPr>
          <p:cNvSpPr txBox="1"/>
          <p:nvPr/>
        </p:nvSpPr>
        <p:spPr>
          <a:xfrm>
            <a:off x="8230709"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absolutely</a:t>
            </a:r>
          </a:p>
        </p:txBody>
      </p:sp>
      <p:sp>
        <p:nvSpPr>
          <p:cNvPr id="27" name="TextBox 26">
            <a:extLst>
              <a:ext uri="{FF2B5EF4-FFF2-40B4-BE49-F238E27FC236}">
                <a16:creationId xmlns:a16="http://schemas.microsoft.com/office/drawing/2014/main" id="{E07B4F56-F0CE-4163-A540-53A88AFCF255}"/>
              </a:ext>
            </a:extLst>
          </p:cNvPr>
          <p:cNvSpPr txBox="1"/>
          <p:nvPr/>
        </p:nvSpPr>
        <p:spPr>
          <a:xfrm>
            <a:off x="621699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against</a:t>
            </a:r>
          </a:p>
        </p:txBody>
      </p:sp>
      <p:sp>
        <p:nvSpPr>
          <p:cNvPr id="5" name="Rounded Rectangle 46">
            <a:extLst>
              <a:ext uri="{FF2B5EF4-FFF2-40B4-BE49-F238E27FC236}">
                <a16:creationId xmlns:a16="http://schemas.microsoft.com/office/drawing/2014/main" id="{906ACD8B-0659-44F3-816E-4BC687338C0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963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4" name="TextBox 3">
            <a:extLst>
              <a:ext uri="{FF2B5EF4-FFF2-40B4-BE49-F238E27FC236}">
                <a16:creationId xmlns:a16="http://schemas.microsoft.com/office/drawing/2014/main" id="{CF3F197D-9B32-43D5-A7F9-C02502479508}"/>
              </a:ext>
            </a:extLst>
          </p:cNvPr>
          <p:cNvSpPr txBox="1"/>
          <p:nvPr/>
        </p:nvSpPr>
        <p:spPr>
          <a:xfrm>
            <a:off x="171701"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life</a:t>
            </a:r>
          </a:p>
        </p:txBody>
      </p:sp>
      <p:sp>
        <p:nvSpPr>
          <p:cNvPr id="16" name="TextBox 15">
            <a:extLst>
              <a:ext uri="{FF2B5EF4-FFF2-40B4-BE49-F238E27FC236}">
                <a16:creationId xmlns:a16="http://schemas.microsoft.com/office/drawing/2014/main" id="{54852FE5-5DA0-496F-AAAA-F155B2CD47AB}"/>
              </a:ext>
            </a:extLst>
          </p:cNvPr>
          <p:cNvSpPr txBox="1"/>
          <p:nvPr/>
        </p:nvSpPr>
        <p:spPr>
          <a:xfrm>
            <a:off x="219205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(m)</a:t>
            </a:r>
          </a:p>
        </p:txBody>
      </p:sp>
      <p:sp>
        <p:nvSpPr>
          <p:cNvPr id="17" name="TextBox 16">
            <a:extLst>
              <a:ext uri="{FF2B5EF4-FFF2-40B4-BE49-F238E27FC236}">
                <a16:creationId xmlns:a16="http://schemas.microsoft.com/office/drawing/2014/main" id="{C3EC4363-0FC6-42D6-B1AF-643C64FD45BE}"/>
              </a:ext>
            </a:extLst>
          </p:cNvPr>
          <p:cNvSpPr txBox="1"/>
          <p:nvPr/>
        </p:nvSpPr>
        <p:spPr>
          <a:xfrm>
            <a:off x="4219029" y="1770454"/>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mother</a:t>
            </a:r>
          </a:p>
        </p:txBody>
      </p:sp>
      <p:sp>
        <p:nvSpPr>
          <p:cNvPr id="18" name="TextBox 17">
            <a:extLst>
              <a:ext uri="{FF2B5EF4-FFF2-40B4-BE49-F238E27FC236}">
                <a16:creationId xmlns:a16="http://schemas.microsoft.com/office/drawing/2014/main" id="{2DE874AA-1E1D-4289-849F-8274091B2161}"/>
              </a:ext>
            </a:extLst>
          </p:cNvPr>
          <p:cNvSpPr txBox="1"/>
          <p:nvPr/>
        </p:nvSpPr>
        <p:spPr>
          <a:xfrm>
            <a:off x="621699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war</a:t>
            </a:r>
          </a:p>
        </p:txBody>
      </p:sp>
      <p:sp>
        <p:nvSpPr>
          <p:cNvPr id="19" name="TextBox 18">
            <a:extLst>
              <a:ext uri="{FF2B5EF4-FFF2-40B4-BE49-F238E27FC236}">
                <a16:creationId xmlns:a16="http://schemas.microsoft.com/office/drawing/2014/main" id="{7708131C-6C50-47E1-B2D2-E501FBB97BF8}"/>
              </a:ext>
            </a:extLst>
          </p:cNvPr>
          <p:cNvSpPr txBox="1"/>
          <p:nvPr/>
        </p:nvSpPr>
        <p:spPr>
          <a:xfrm>
            <a:off x="10257688"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to kill</a:t>
            </a:r>
          </a:p>
        </p:txBody>
      </p:sp>
      <p:sp>
        <p:nvSpPr>
          <p:cNvPr id="20" name="TextBox 19">
            <a:extLst>
              <a:ext uri="{FF2B5EF4-FFF2-40B4-BE49-F238E27FC236}">
                <a16:creationId xmlns:a16="http://schemas.microsoft.com/office/drawing/2014/main" id="{A53F374E-E4E7-4E14-B495-0BE1CE58CAAE}"/>
              </a:ext>
            </a:extLst>
          </p:cNvPr>
          <p:cNvSpPr txBox="1"/>
          <p:nvPr/>
        </p:nvSpPr>
        <p:spPr>
          <a:xfrm>
            <a:off x="171701"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son</a:t>
            </a:r>
          </a:p>
        </p:txBody>
      </p:sp>
      <p:sp>
        <p:nvSpPr>
          <p:cNvPr id="22" name="TextBox 21">
            <a:extLst>
              <a:ext uri="{FF2B5EF4-FFF2-40B4-BE49-F238E27FC236}">
                <a16:creationId xmlns:a16="http://schemas.microsoft.com/office/drawing/2014/main" id="{815DC20B-9741-4DF7-8CEA-7506F48CF4B0}"/>
              </a:ext>
            </a:extLst>
          </p:cNvPr>
          <p:cNvSpPr txBox="1"/>
          <p:nvPr/>
        </p:nvSpPr>
        <p:spPr>
          <a:xfrm>
            <a:off x="219205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father</a:t>
            </a:r>
          </a:p>
        </p:txBody>
      </p:sp>
      <p:sp>
        <p:nvSpPr>
          <p:cNvPr id="23" name="TextBox 22">
            <a:extLst>
              <a:ext uri="{FF2B5EF4-FFF2-40B4-BE49-F238E27FC236}">
                <a16:creationId xmlns:a16="http://schemas.microsoft.com/office/drawing/2014/main" id="{E85F47EA-6147-4A0E-8FAB-CB64DDD262E1}"/>
              </a:ext>
            </a:extLst>
          </p:cNvPr>
          <p:cNvSpPr txBox="1"/>
          <p:nvPr/>
        </p:nvSpPr>
        <p:spPr>
          <a:xfrm>
            <a:off x="4193164"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business</a:t>
            </a:r>
          </a:p>
        </p:txBody>
      </p:sp>
      <p:sp>
        <p:nvSpPr>
          <p:cNvPr id="24" name="TextBox 23">
            <a:extLst>
              <a:ext uri="{FF2B5EF4-FFF2-40B4-BE49-F238E27FC236}">
                <a16:creationId xmlns:a16="http://schemas.microsoft.com/office/drawing/2014/main" id="{AE6F2946-4B7C-43D7-A519-9034565F694C}"/>
              </a:ext>
            </a:extLst>
          </p:cNvPr>
          <p:cNvSpPr txBox="1"/>
          <p:nvPr/>
        </p:nvSpPr>
        <p:spPr>
          <a:xfrm>
            <a:off x="8230709"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natural</a:t>
            </a:r>
          </a:p>
        </p:txBody>
      </p:sp>
      <p:sp>
        <p:nvSpPr>
          <p:cNvPr id="25" name="TextBox 24">
            <a:extLst>
              <a:ext uri="{FF2B5EF4-FFF2-40B4-BE49-F238E27FC236}">
                <a16:creationId xmlns:a16="http://schemas.microsoft.com/office/drawing/2014/main" id="{7407C45B-A2D3-4169-8C65-B04468D23DF6}"/>
              </a:ext>
            </a:extLst>
          </p:cNvPr>
          <p:cNvSpPr txBox="1"/>
          <p:nvPr/>
        </p:nvSpPr>
        <p:spPr>
          <a:xfrm>
            <a:off x="10257688"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(f)</a:t>
            </a:r>
          </a:p>
        </p:txBody>
      </p:sp>
      <p:sp>
        <p:nvSpPr>
          <p:cNvPr id="6" name="Rectangle 5">
            <a:extLst>
              <a:ext uri="{FF2B5EF4-FFF2-40B4-BE49-F238E27FC236}">
                <a16:creationId xmlns:a16="http://schemas.microsoft.com/office/drawing/2014/main" id="{6A2A4409-BE49-4F19-90C8-3C9A12735DF4}"/>
              </a:ext>
            </a:extLst>
          </p:cNvPr>
          <p:cNvSpPr/>
          <p:nvPr/>
        </p:nvSpPr>
        <p:spPr>
          <a:xfrm>
            <a:off x="2206559" y="1779442"/>
            <a:ext cx="1800000" cy="1080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1" name="Action Button: Custom 66" descr="number 1">
            <a:hlinkClick r:id="" action="ppaction://noaction" highlightClick="1">
              <a:snd r:embed="rId4" name="2 heureux.wav"/>
            </a:hlinkClick>
            <a:extLst>
              <a:ext uri="{FF2B5EF4-FFF2-40B4-BE49-F238E27FC236}">
                <a16:creationId xmlns:a16="http://schemas.microsoft.com/office/drawing/2014/main" id="{AE3560AB-1F66-47CE-A133-CAEA5E42BBB9}"/>
              </a:ext>
            </a:extLst>
          </p:cNvPr>
          <p:cNvSpPr/>
          <p:nvPr/>
        </p:nvSpPr>
        <p:spPr>
          <a:xfrm>
            <a:off x="5738598" y="482165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2</a:t>
            </a:r>
          </a:p>
        </p:txBody>
      </p:sp>
      <p:sp>
        <p:nvSpPr>
          <p:cNvPr id="26" name="TextBox 25">
            <a:extLst>
              <a:ext uri="{FF2B5EF4-FFF2-40B4-BE49-F238E27FC236}">
                <a16:creationId xmlns:a16="http://schemas.microsoft.com/office/drawing/2014/main" id="{13AAEB1D-6939-489F-B482-AEC14D0F14C4}"/>
              </a:ext>
            </a:extLst>
          </p:cNvPr>
          <p:cNvSpPr txBox="1"/>
          <p:nvPr/>
        </p:nvSpPr>
        <p:spPr>
          <a:xfrm>
            <a:off x="8230709"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absolutely</a:t>
            </a:r>
          </a:p>
        </p:txBody>
      </p:sp>
      <p:sp>
        <p:nvSpPr>
          <p:cNvPr id="27" name="TextBox 26">
            <a:extLst>
              <a:ext uri="{FF2B5EF4-FFF2-40B4-BE49-F238E27FC236}">
                <a16:creationId xmlns:a16="http://schemas.microsoft.com/office/drawing/2014/main" id="{E07B4F56-F0CE-4163-A540-53A88AFCF255}"/>
              </a:ext>
            </a:extLst>
          </p:cNvPr>
          <p:cNvSpPr txBox="1"/>
          <p:nvPr/>
        </p:nvSpPr>
        <p:spPr>
          <a:xfrm>
            <a:off x="621699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against</a:t>
            </a:r>
          </a:p>
        </p:txBody>
      </p:sp>
      <p:sp>
        <p:nvSpPr>
          <p:cNvPr id="5" name="Rounded Rectangle 46">
            <a:extLst>
              <a:ext uri="{FF2B5EF4-FFF2-40B4-BE49-F238E27FC236}">
                <a16:creationId xmlns:a16="http://schemas.microsoft.com/office/drawing/2014/main" id="{E7500548-F0B3-4403-BCC1-58A77353EE28}"/>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6272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4" name="TextBox 3">
            <a:extLst>
              <a:ext uri="{FF2B5EF4-FFF2-40B4-BE49-F238E27FC236}">
                <a16:creationId xmlns:a16="http://schemas.microsoft.com/office/drawing/2014/main" id="{CF3F197D-9B32-43D5-A7F9-C02502479508}"/>
              </a:ext>
            </a:extLst>
          </p:cNvPr>
          <p:cNvSpPr txBox="1"/>
          <p:nvPr/>
        </p:nvSpPr>
        <p:spPr>
          <a:xfrm>
            <a:off x="171701"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life</a:t>
            </a:r>
          </a:p>
        </p:txBody>
      </p:sp>
      <p:sp>
        <p:nvSpPr>
          <p:cNvPr id="16" name="TextBox 15">
            <a:extLst>
              <a:ext uri="{FF2B5EF4-FFF2-40B4-BE49-F238E27FC236}">
                <a16:creationId xmlns:a16="http://schemas.microsoft.com/office/drawing/2014/main" id="{54852FE5-5DA0-496F-AAAA-F155B2CD47AB}"/>
              </a:ext>
            </a:extLst>
          </p:cNvPr>
          <p:cNvSpPr txBox="1"/>
          <p:nvPr/>
        </p:nvSpPr>
        <p:spPr>
          <a:xfrm>
            <a:off x="219205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(m)</a:t>
            </a:r>
          </a:p>
        </p:txBody>
      </p:sp>
      <p:sp>
        <p:nvSpPr>
          <p:cNvPr id="17" name="TextBox 16">
            <a:extLst>
              <a:ext uri="{FF2B5EF4-FFF2-40B4-BE49-F238E27FC236}">
                <a16:creationId xmlns:a16="http://schemas.microsoft.com/office/drawing/2014/main" id="{C3EC4363-0FC6-42D6-B1AF-643C64FD45BE}"/>
              </a:ext>
            </a:extLst>
          </p:cNvPr>
          <p:cNvSpPr txBox="1"/>
          <p:nvPr/>
        </p:nvSpPr>
        <p:spPr>
          <a:xfrm>
            <a:off x="4219029" y="1770454"/>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mother</a:t>
            </a:r>
          </a:p>
        </p:txBody>
      </p:sp>
      <p:sp>
        <p:nvSpPr>
          <p:cNvPr id="18" name="TextBox 17">
            <a:extLst>
              <a:ext uri="{FF2B5EF4-FFF2-40B4-BE49-F238E27FC236}">
                <a16:creationId xmlns:a16="http://schemas.microsoft.com/office/drawing/2014/main" id="{2DE874AA-1E1D-4289-849F-8274091B2161}"/>
              </a:ext>
            </a:extLst>
          </p:cNvPr>
          <p:cNvSpPr txBox="1"/>
          <p:nvPr/>
        </p:nvSpPr>
        <p:spPr>
          <a:xfrm>
            <a:off x="621699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war</a:t>
            </a:r>
          </a:p>
        </p:txBody>
      </p:sp>
      <p:sp>
        <p:nvSpPr>
          <p:cNvPr id="19" name="TextBox 18">
            <a:extLst>
              <a:ext uri="{FF2B5EF4-FFF2-40B4-BE49-F238E27FC236}">
                <a16:creationId xmlns:a16="http://schemas.microsoft.com/office/drawing/2014/main" id="{7708131C-6C50-47E1-B2D2-E501FBB97BF8}"/>
              </a:ext>
            </a:extLst>
          </p:cNvPr>
          <p:cNvSpPr txBox="1"/>
          <p:nvPr/>
        </p:nvSpPr>
        <p:spPr>
          <a:xfrm>
            <a:off x="10257688"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to kill</a:t>
            </a:r>
          </a:p>
        </p:txBody>
      </p:sp>
      <p:sp>
        <p:nvSpPr>
          <p:cNvPr id="20" name="TextBox 19">
            <a:extLst>
              <a:ext uri="{FF2B5EF4-FFF2-40B4-BE49-F238E27FC236}">
                <a16:creationId xmlns:a16="http://schemas.microsoft.com/office/drawing/2014/main" id="{A53F374E-E4E7-4E14-B495-0BE1CE58CAAE}"/>
              </a:ext>
            </a:extLst>
          </p:cNvPr>
          <p:cNvSpPr txBox="1"/>
          <p:nvPr/>
        </p:nvSpPr>
        <p:spPr>
          <a:xfrm>
            <a:off x="171701"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son</a:t>
            </a:r>
          </a:p>
        </p:txBody>
      </p:sp>
      <p:sp>
        <p:nvSpPr>
          <p:cNvPr id="22" name="TextBox 21">
            <a:extLst>
              <a:ext uri="{FF2B5EF4-FFF2-40B4-BE49-F238E27FC236}">
                <a16:creationId xmlns:a16="http://schemas.microsoft.com/office/drawing/2014/main" id="{815DC20B-9741-4DF7-8CEA-7506F48CF4B0}"/>
              </a:ext>
            </a:extLst>
          </p:cNvPr>
          <p:cNvSpPr txBox="1"/>
          <p:nvPr/>
        </p:nvSpPr>
        <p:spPr>
          <a:xfrm>
            <a:off x="219205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father</a:t>
            </a:r>
          </a:p>
        </p:txBody>
      </p:sp>
      <p:sp>
        <p:nvSpPr>
          <p:cNvPr id="23" name="TextBox 22">
            <a:extLst>
              <a:ext uri="{FF2B5EF4-FFF2-40B4-BE49-F238E27FC236}">
                <a16:creationId xmlns:a16="http://schemas.microsoft.com/office/drawing/2014/main" id="{E85F47EA-6147-4A0E-8FAB-CB64DDD262E1}"/>
              </a:ext>
            </a:extLst>
          </p:cNvPr>
          <p:cNvSpPr txBox="1"/>
          <p:nvPr/>
        </p:nvSpPr>
        <p:spPr>
          <a:xfrm>
            <a:off x="4193164"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business</a:t>
            </a:r>
          </a:p>
        </p:txBody>
      </p:sp>
      <p:sp>
        <p:nvSpPr>
          <p:cNvPr id="24" name="TextBox 23">
            <a:extLst>
              <a:ext uri="{FF2B5EF4-FFF2-40B4-BE49-F238E27FC236}">
                <a16:creationId xmlns:a16="http://schemas.microsoft.com/office/drawing/2014/main" id="{AE6F2946-4B7C-43D7-A519-9034565F694C}"/>
              </a:ext>
            </a:extLst>
          </p:cNvPr>
          <p:cNvSpPr txBox="1"/>
          <p:nvPr/>
        </p:nvSpPr>
        <p:spPr>
          <a:xfrm>
            <a:off x="8230709"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natural</a:t>
            </a:r>
          </a:p>
        </p:txBody>
      </p:sp>
      <p:sp>
        <p:nvSpPr>
          <p:cNvPr id="25" name="TextBox 24">
            <a:extLst>
              <a:ext uri="{FF2B5EF4-FFF2-40B4-BE49-F238E27FC236}">
                <a16:creationId xmlns:a16="http://schemas.microsoft.com/office/drawing/2014/main" id="{7407C45B-A2D3-4169-8C65-B04468D23DF6}"/>
              </a:ext>
            </a:extLst>
          </p:cNvPr>
          <p:cNvSpPr txBox="1"/>
          <p:nvPr/>
        </p:nvSpPr>
        <p:spPr>
          <a:xfrm>
            <a:off x="10257688"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(f)</a:t>
            </a:r>
          </a:p>
        </p:txBody>
      </p:sp>
      <p:sp>
        <p:nvSpPr>
          <p:cNvPr id="6" name="Rectangle 5">
            <a:extLst>
              <a:ext uri="{FF2B5EF4-FFF2-40B4-BE49-F238E27FC236}">
                <a16:creationId xmlns:a16="http://schemas.microsoft.com/office/drawing/2014/main" id="{6A2A4409-BE49-4F19-90C8-3C9A12735DF4}"/>
              </a:ext>
            </a:extLst>
          </p:cNvPr>
          <p:cNvSpPr/>
          <p:nvPr/>
        </p:nvSpPr>
        <p:spPr>
          <a:xfrm>
            <a:off x="8243969" y="1779442"/>
            <a:ext cx="1800000" cy="1080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1" name="Action Button: Custom 66" descr="number 1">
            <a:hlinkClick r:id="" action="ppaction://noaction" highlightClick="1">
              <a:snd r:embed="rId4" name="3 absolument.wav"/>
            </a:hlinkClick>
            <a:extLst>
              <a:ext uri="{FF2B5EF4-FFF2-40B4-BE49-F238E27FC236}">
                <a16:creationId xmlns:a16="http://schemas.microsoft.com/office/drawing/2014/main" id="{AE3560AB-1F66-47CE-A133-CAEA5E42BBB9}"/>
              </a:ext>
            </a:extLst>
          </p:cNvPr>
          <p:cNvSpPr/>
          <p:nvPr/>
        </p:nvSpPr>
        <p:spPr>
          <a:xfrm>
            <a:off x="5738598" y="482165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3</a:t>
            </a:r>
          </a:p>
        </p:txBody>
      </p:sp>
      <p:sp>
        <p:nvSpPr>
          <p:cNvPr id="26" name="TextBox 25">
            <a:extLst>
              <a:ext uri="{FF2B5EF4-FFF2-40B4-BE49-F238E27FC236}">
                <a16:creationId xmlns:a16="http://schemas.microsoft.com/office/drawing/2014/main" id="{13AAEB1D-6939-489F-B482-AEC14D0F14C4}"/>
              </a:ext>
            </a:extLst>
          </p:cNvPr>
          <p:cNvSpPr txBox="1"/>
          <p:nvPr/>
        </p:nvSpPr>
        <p:spPr>
          <a:xfrm>
            <a:off x="8230709"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absolutely</a:t>
            </a:r>
          </a:p>
        </p:txBody>
      </p:sp>
      <p:sp>
        <p:nvSpPr>
          <p:cNvPr id="27" name="TextBox 26">
            <a:extLst>
              <a:ext uri="{FF2B5EF4-FFF2-40B4-BE49-F238E27FC236}">
                <a16:creationId xmlns:a16="http://schemas.microsoft.com/office/drawing/2014/main" id="{E07B4F56-F0CE-4163-A540-53A88AFCF255}"/>
              </a:ext>
            </a:extLst>
          </p:cNvPr>
          <p:cNvSpPr txBox="1"/>
          <p:nvPr/>
        </p:nvSpPr>
        <p:spPr>
          <a:xfrm>
            <a:off x="621699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against</a:t>
            </a:r>
          </a:p>
        </p:txBody>
      </p:sp>
      <p:sp>
        <p:nvSpPr>
          <p:cNvPr id="5" name="Rounded Rectangle 46">
            <a:extLst>
              <a:ext uri="{FF2B5EF4-FFF2-40B4-BE49-F238E27FC236}">
                <a16:creationId xmlns:a16="http://schemas.microsoft.com/office/drawing/2014/main" id="{A4731108-9E55-45A2-9AB2-CEC7C5CD8DC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2366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4" name="TextBox 3">
            <a:extLst>
              <a:ext uri="{FF2B5EF4-FFF2-40B4-BE49-F238E27FC236}">
                <a16:creationId xmlns:a16="http://schemas.microsoft.com/office/drawing/2014/main" id="{CF3F197D-9B32-43D5-A7F9-C02502479508}"/>
              </a:ext>
            </a:extLst>
          </p:cNvPr>
          <p:cNvSpPr txBox="1"/>
          <p:nvPr/>
        </p:nvSpPr>
        <p:spPr>
          <a:xfrm>
            <a:off x="171701"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life</a:t>
            </a:r>
          </a:p>
        </p:txBody>
      </p:sp>
      <p:sp>
        <p:nvSpPr>
          <p:cNvPr id="16" name="TextBox 15">
            <a:extLst>
              <a:ext uri="{FF2B5EF4-FFF2-40B4-BE49-F238E27FC236}">
                <a16:creationId xmlns:a16="http://schemas.microsoft.com/office/drawing/2014/main" id="{54852FE5-5DA0-496F-AAAA-F155B2CD47AB}"/>
              </a:ext>
            </a:extLst>
          </p:cNvPr>
          <p:cNvSpPr txBox="1"/>
          <p:nvPr/>
        </p:nvSpPr>
        <p:spPr>
          <a:xfrm>
            <a:off x="219205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(m)</a:t>
            </a:r>
          </a:p>
        </p:txBody>
      </p:sp>
      <p:sp>
        <p:nvSpPr>
          <p:cNvPr id="17" name="TextBox 16">
            <a:extLst>
              <a:ext uri="{FF2B5EF4-FFF2-40B4-BE49-F238E27FC236}">
                <a16:creationId xmlns:a16="http://schemas.microsoft.com/office/drawing/2014/main" id="{C3EC4363-0FC6-42D6-B1AF-643C64FD45BE}"/>
              </a:ext>
            </a:extLst>
          </p:cNvPr>
          <p:cNvSpPr txBox="1"/>
          <p:nvPr/>
        </p:nvSpPr>
        <p:spPr>
          <a:xfrm>
            <a:off x="4219029" y="1770454"/>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mother</a:t>
            </a:r>
          </a:p>
        </p:txBody>
      </p:sp>
      <p:sp>
        <p:nvSpPr>
          <p:cNvPr id="18" name="TextBox 17">
            <a:extLst>
              <a:ext uri="{FF2B5EF4-FFF2-40B4-BE49-F238E27FC236}">
                <a16:creationId xmlns:a16="http://schemas.microsoft.com/office/drawing/2014/main" id="{2DE874AA-1E1D-4289-849F-8274091B2161}"/>
              </a:ext>
            </a:extLst>
          </p:cNvPr>
          <p:cNvSpPr txBox="1"/>
          <p:nvPr/>
        </p:nvSpPr>
        <p:spPr>
          <a:xfrm>
            <a:off x="621699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war</a:t>
            </a:r>
          </a:p>
        </p:txBody>
      </p:sp>
      <p:sp>
        <p:nvSpPr>
          <p:cNvPr id="19" name="TextBox 18">
            <a:extLst>
              <a:ext uri="{FF2B5EF4-FFF2-40B4-BE49-F238E27FC236}">
                <a16:creationId xmlns:a16="http://schemas.microsoft.com/office/drawing/2014/main" id="{7708131C-6C50-47E1-B2D2-E501FBB97BF8}"/>
              </a:ext>
            </a:extLst>
          </p:cNvPr>
          <p:cNvSpPr txBox="1"/>
          <p:nvPr/>
        </p:nvSpPr>
        <p:spPr>
          <a:xfrm>
            <a:off x="10257688"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to kill</a:t>
            </a:r>
          </a:p>
        </p:txBody>
      </p:sp>
      <p:sp>
        <p:nvSpPr>
          <p:cNvPr id="20" name="TextBox 19">
            <a:extLst>
              <a:ext uri="{FF2B5EF4-FFF2-40B4-BE49-F238E27FC236}">
                <a16:creationId xmlns:a16="http://schemas.microsoft.com/office/drawing/2014/main" id="{A53F374E-E4E7-4E14-B495-0BE1CE58CAAE}"/>
              </a:ext>
            </a:extLst>
          </p:cNvPr>
          <p:cNvSpPr txBox="1"/>
          <p:nvPr/>
        </p:nvSpPr>
        <p:spPr>
          <a:xfrm>
            <a:off x="171701"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son</a:t>
            </a:r>
          </a:p>
        </p:txBody>
      </p:sp>
      <p:sp>
        <p:nvSpPr>
          <p:cNvPr id="22" name="TextBox 21">
            <a:extLst>
              <a:ext uri="{FF2B5EF4-FFF2-40B4-BE49-F238E27FC236}">
                <a16:creationId xmlns:a16="http://schemas.microsoft.com/office/drawing/2014/main" id="{815DC20B-9741-4DF7-8CEA-7506F48CF4B0}"/>
              </a:ext>
            </a:extLst>
          </p:cNvPr>
          <p:cNvSpPr txBox="1"/>
          <p:nvPr/>
        </p:nvSpPr>
        <p:spPr>
          <a:xfrm>
            <a:off x="219205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father</a:t>
            </a:r>
          </a:p>
        </p:txBody>
      </p:sp>
      <p:sp>
        <p:nvSpPr>
          <p:cNvPr id="23" name="TextBox 22">
            <a:extLst>
              <a:ext uri="{FF2B5EF4-FFF2-40B4-BE49-F238E27FC236}">
                <a16:creationId xmlns:a16="http://schemas.microsoft.com/office/drawing/2014/main" id="{E85F47EA-6147-4A0E-8FAB-CB64DDD262E1}"/>
              </a:ext>
            </a:extLst>
          </p:cNvPr>
          <p:cNvSpPr txBox="1"/>
          <p:nvPr/>
        </p:nvSpPr>
        <p:spPr>
          <a:xfrm>
            <a:off x="4193164"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business</a:t>
            </a:r>
          </a:p>
        </p:txBody>
      </p:sp>
      <p:sp>
        <p:nvSpPr>
          <p:cNvPr id="24" name="TextBox 23">
            <a:extLst>
              <a:ext uri="{FF2B5EF4-FFF2-40B4-BE49-F238E27FC236}">
                <a16:creationId xmlns:a16="http://schemas.microsoft.com/office/drawing/2014/main" id="{AE6F2946-4B7C-43D7-A519-9034565F694C}"/>
              </a:ext>
            </a:extLst>
          </p:cNvPr>
          <p:cNvSpPr txBox="1"/>
          <p:nvPr/>
        </p:nvSpPr>
        <p:spPr>
          <a:xfrm>
            <a:off x="8230709"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natural</a:t>
            </a:r>
          </a:p>
        </p:txBody>
      </p:sp>
      <p:sp>
        <p:nvSpPr>
          <p:cNvPr id="25" name="TextBox 24">
            <a:extLst>
              <a:ext uri="{FF2B5EF4-FFF2-40B4-BE49-F238E27FC236}">
                <a16:creationId xmlns:a16="http://schemas.microsoft.com/office/drawing/2014/main" id="{7407C45B-A2D3-4169-8C65-B04468D23DF6}"/>
              </a:ext>
            </a:extLst>
          </p:cNvPr>
          <p:cNvSpPr txBox="1"/>
          <p:nvPr/>
        </p:nvSpPr>
        <p:spPr>
          <a:xfrm>
            <a:off x="10257688"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(f)</a:t>
            </a:r>
          </a:p>
        </p:txBody>
      </p:sp>
      <p:sp>
        <p:nvSpPr>
          <p:cNvPr id="6" name="Rectangle 5">
            <a:extLst>
              <a:ext uri="{FF2B5EF4-FFF2-40B4-BE49-F238E27FC236}">
                <a16:creationId xmlns:a16="http://schemas.microsoft.com/office/drawing/2014/main" id="{6A2A4409-BE49-4F19-90C8-3C9A12735DF4}"/>
              </a:ext>
            </a:extLst>
          </p:cNvPr>
          <p:cNvSpPr/>
          <p:nvPr/>
        </p:nvSpPr>
        <p:spPr>
          <a:xfrm>
            <a:off x="2210855" y="3147521"/>
            <a:ext cx="1800000" cy="1080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1" name="Action Button: Custom 66" descr="number 1">
            <a:hlinkClick r:id="" action="ppaction://noaction" highlightClick="1">
              <a:snd r:embed="rId4" name="4 le pere.wav"/>
            </a:hlinkClick>
            <a:extLst>
              <a:ext uri="{FF2B5EF4-FFF2-40B4-BE49-F238E27FC236}">
                <a16:creationId xmlns:a16="http://schemas.microsoft.com/office/drawing/2014/main" id="{AE3560AB-1F66-47CE-A133-CAEA5E42BBB9}"/>
              </a:ext>
            </a:extLst>
          </p:cNvPr>
          <p:cNvSpPr/>
          <p:nvPr/>
        </p:nvSpPr>
        <p:spPr>
          <a:xfrm>
            <a:off x="5738598" y="482165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4</a:t>
            </a:r>
          </a:p>
        </p:txBody>
      </p:sp>
      <p:sp>
        <p:nvSpPr>
          <p:cNvPr id="26" name="TextBox 25">
            <a:extLst>
              <a:ext uri="{FF2B5EF4-FFF2-40B4-BE49-F238E27FC236}">
                <a16:creationId xmlns:a16="http://schemas.microsoft.com/office/drawing/2014/main" id="{13AAEB1D-6939-489F-B482-AEC14D0F14C4}"/>
              </a:ext>
            </a:extLst>
          </p:cNvPr>
          <p:cNvSpPr txBox="1"/>
          <p:nvPr/>
        </p:nvSpPr>
        <p:spPr>
          <a:xfrm>
            <a:off x="8237339"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absolutely</a:t>
            </a:r>
          </a:p>
        </p:txBody>
      </p:sp>
      <p:sp>
        <p:nvSpPr>
          <p:cNvPr id="27" name="TextBox 26">
            <a:extLst>
              <a:ext uri="{FF2B5EF4-FFF2-40B4-BE49-F238E27FC236}">
                <a16:creationId xmlns:a16="http://schemas.microsoft.com/office/drawing/2014/main" id="{E07B4F56-F0CE-4163-A540-53A88AFCF255}"/>
              </a:ext>
            </a:extLst>
          </p:cNvPr>
          <p:cNvSpPr txBox="1"/>
          <p:nvPr/>
        </p:nvSpPr>
        <p:spPr>
          <a:xfrm>
            <a:off x="621699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against</a:t>
            </a:r>
          </a:p>
        </p:txBody>
      </p:sp>
      <p:sp>
        <p:nvSpPr>
          <p:cNvPr id="5" name="Rounded Rectangle 46">
            <a:extLst>
              <a:ext uri="{FF2B5EF4-FFF2-40B4-BE49-F238E27FC236}">
                <a16:creationId xmlns:a16="http://schemas.microsoft.com/office/drawing/2014/main" id="{FEDD9C2B-3B5A-4702-AA1D-E99C1827EEF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58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pic>
        <p:nvPicPr>
          <p:cNvPr id="7" name="Picture 6" descr="hand holding a pencil and writ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98749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4" name="TextBox 3">
            <a:extLst>
              <a:ext uri="{FF2B5EF4-FFF2-40B4-BE49-F238E27FC236}">
                <a16:creationId xmlns:a16="http://schemas.microsoft.com/office/drawing/2014/main" id="{CF3F197D-9B32-43D5-A7F9-C02502479508}"/>
              </a:ext>
            </a:extLst>
          </p:cNvPr>
          <p:cNvSpPr txBox="1"/>
          <p:nvPr/>
        </p:nvSpPr>
        <p:spPr>
          <a:xfrm>
            <a:off x="171701"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life</a:t>
            </a:r>
          </a:p>
        </p:txBody>
      </p:sp>
      <p:sp>
        <p:nvSpPr>
          <p:cNvPr id="16" name="TextBox 15">
            <a:extLst>
              <a:ext uri="{FF2B5EF4-FFF2-40B4-BE49-F238E27FC236}">
                <a16:creationId xmlns:a16="http://schemas.microsoft.com/office/drawing/2014/main" id="{54852FE5-5DA0-496F-AAAA-F155B2CD47AB}"/>
              </a:ext>
            </a:extLst>
          </p:cNvPr>
          <p:cNvSpPr txBox="1"/>
          <p:nvPr/>
        </p:nvSpPr>
        <p:spPr>
          <a:xfrm>
            <a:off x="219205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(m)</a:t>
            </a:r>
          </a:p>
        </p:txBody>
      </p:sp>
      <p:sp>
        <p:nvSpPr>
          <p:cNvPr id="17" name="TextBox 16">
            <a:extLst>
              <a:ext uri="{FF2B5EF4-FFF2-40B4-BE49-F238E27FC236}">
                <a16:creationId xmlns:a16="http://schemas.microsoft.com/office/drawing/2014/main" id="{C3EC4363-0FC6-42D6-B1AF-643C64FD45BE}"/>
              </a:ext>
            </a:extLst>
          </p:cNvPr>
          <p:cNvSpPr txBox="1"/>
          <p:nvPr/>
        </p:nvSpPr>
        <p:spPr>
          <a:xfrm>
            <a:off x="4219029" y="1770454"/>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mother</a:t>
            </a:r>
          </a:p>
        </p:txBody>
      </p:sp>
      <p:sp>
        <p:nvSpPr>
          <p:cNvPr id="18" name="TextBox 17">
            <a:extLst>
              <a:ext uri="{FF2B5EF4-FFF2-40B4-BE49-F238E27FC236}">
                <a16:creationId xmlns:a16="http://schemas.microsoft.com/office/drawing/2014/main" id="{2DE874AA-1E1D-4289-849F-8274091B2161}"/>
              </a:ext>
            </a:extLst>
          </p:cNvPr>
          <p:cNvSpPr txBox="1"/>
          <p:nvPr/>
        </p:nvSpPr>
        <p:spPr>
          <a:xfrm>
            <a:off x="621699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war</a:t>
            </a:r>
          </a:p>
        </p:txBody>
      </p:sp>
      <p:sp>
        <p:nvSpPr>
          <p:cNvPr id="19" name="TextBox 18">
            <a:extLst>
              <a:ext uri="{FF2B5EF4-FFF2-40B4-BE49-F238E27FC236}">
                <a16:creationId xmlns:a16="http://schemas.microsoft.com/office/drawing/2014/main" id="{7708131C-6C50-47E1-B2D2-E501FBB97BF8}"/>
              </a:ext>
            </a:extLst>
          </p:cNvPr>
          <p:cNvSpPr txBox="1"/>
          <p:nvPr/>
        </p:nvSpPr>
        <p:spPr>
          <a:xfrm>
            <a:off x="10257688"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to kill</a:t>
            </a:r>
          </a:p>
        </p:txBody>
      </p:sp>
      <p:sp>
        <p:nvSpPr>
          <p:cNvPr id="20" name="TextBox 19">
            <a:extLst>
              <a:ext uri="{FF2B5EF4-FFF2-40B4-BE49-F238E27FC236}">
                <a16:creationId xmlns:a16="http://schemas.microsoft.com/office/drawing/2014/main" id="{A53F374E-E4E7-4E14-B495-0BE1CE58CAAE}"/>
              </a:ext>
            </a:extLst>
          </p:cNvPr>
          <p:cNvSpPr txBox="1"/>
          <p:nvPr/>
        </p:nvSpPr>
        <p:spPr>
          <a:xfrm>
            <a:off x="171701"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son</a:t>
            </a:r>
          </a:p>
        </p:txBody>
      </p:sp>
      <p:sp>
        <p:nvSpPr>
          <p:cNvPr id="22" name="TextBox 21">
            <a:extLst>
              <a:ext uri="{FF2B5EF4-FFF2-40B4-BE49-F238E27FC236}">
                <a16:creationId xmlns:a16="http://schemas.microsoft.com/office/drawing/2014/main" id="{815DC20B-9741-4DF7-8CEA-7506F48CF4B0}"/>
              </a:ext>
            </a:extLst>
          </p:cNvPr>
          <p:cNvSpPr txBox="1"/>
          <p:nvPr/>
        </p:nvSpPr>
        <p:spPr>
          <a:xfrm>
            <a:off x="219205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father</a:t>
            </a:r>
          </a:p>
        </p:txBody>
      </p:sp>
      <p:sp>
        <p:nvSpPr>
          <p:cNvPr id="23" name="TextBox 22">
            <a:extLst>
              <a:ext uri="{FF2B5EF4-FFF2-40B4-BE49-F238E27FC236}">
                <a16:creationId xmlns:a16="http://schemas.microsoft.com/office/drawing/2014/main" id="{E85F47EA-6147-4A0E-8FAB-CB64DDD262E1}"/>
              </a:ext>
            </a:extLst>
          </p:cNvPr>
          <p:cNvSpPr txBox="1"/>
          <p:nvPr/>
        </p:nvSpPr>
        <p:spPr>
          <a:xfrm>
            <a:off x="4193164"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business</a:t>
            </a:r>
          </a:p>
        </p:txBody>
      </p:sp>
      <p:sp>
        <p:nvSpPr>
          <p:cNvPr id="24" name="TextBox 23">
            <a:extLst>
              <a:ext uri="{FF2B5EF4-FFF2-40B4-BE49-F238E27FC236}">
                <a16:creationId xmlns:a16="http://schemas.microsoft.com/office/drawing/2014/main" id="{AE6F2946-4B7C-43D7-A519-9034565F694C}"/>
              </a:ext>
            </a:extLst>
          </p:cNvPr>
          <p:cNvSpPr txBox="1"/>
          <p:nvPr/>
        </p:nvSpPr>
        <p:spPr>
          <a:xfrm>
            <a:off x="8230709"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natural</a:t>
            </a:r>
          </a:p>
        </p:txBody>
      </p:sp>
      <p:sp>
        <p:nvSpPr>
          <p:cNvPr id="25" name="TextBox 24">
            <a:extLst>
              <a:ext uri="{FF2B5EF4-FFF2-40B4-BE49-F238E27FC236}">
                <a16:creationId xmlns:a16="http://schemas.microsoft.com/office/drawing/2014/main" id="{7407C45B-A2D3-4169-8C65-B04468D23DF6}"/>
              </a:ext>
            </a:extLst>
          </p:cNvPr>
          <p:cNvSpPr txBox="1"/>
          <p:nvPr/>
        </p:nvSpPr>
        <p:spPr>
          <a:xfrm>
            <a:off x="10257688"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(f)</a:t>
            </a:r>
          </a:p>
        </p:txBody>
      </p:sp>
      <p:sp>
        <p:nvSpPr>
          <p:cNvPr id="6" name="Rectangle 5">
            <a:extLst>
              <a:ext uri="{FF2B5EF4-FFF2-40B4-BE49-F238E27FC236}">
                <a16:creationId xmlns:a16="http://schemas.microsoft.com/office/drawing/2014/main" id="{6A2A4409-BE49-4F19-90C8-3C9A12735DF4}"/>
              </a:ext>
            </a:extLst>
          </p:cNvPr>
          <p:cNvSpPr/>
          <p:nvPr/>
        </p:nvSpPr>
        <p:spPr>
          <a:xfrm>
            <a:off x="171701" y="1779442"/>
            <a:ext cx="1800000" cy="1080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1" name="Action Button: Custom 66" descr="number 1">
            <a:hlinkClick r:id="" action="ppaction://noaction" highlightClick="1">
              <a:snd r:embed="rId4" name="5 la vie.wav"/>
            </a:hlinkClick>
            <a:extLst>
              <a:ext uri="{FF2B5EF4-FFF2-40B4-BE49-F238E27FC236}">
                <a16:creationId xmlns:a16="http://schemas.microsoft.com/office/drawing/2014/main" id="{AE3560AB-1F66-47CE-A133-CAEA5E42BBB9}"/>
              </a:ext>
            </a:extLst>
          </p:cNvPr>
          <p:cNvSpPr/>
          <p:nvPr/>
        </p:nvSpPr>
        <p:spPr>
          <a:xfrm>
            <a:off x="5738598" y="482165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5</a:t>
            </a:r>
          </a:p>
        </p:txBody>
      </p:sp>
      <p:sp>
        <p:nvSpPr>
          <p:cNvPr id="26" name="TextBox 25">
            <a:extLst>
              <a:ext uri="{FF2B5EF4-FFF2-40B4-BE49-F238E27FC236}">
                <a16:creationId xmlns:a16="http://schemas.microsoft.com/office/drawing/2014/main" id="{13AAEB1D-6939-489F-B482-AEC14D0F14C4}"/>
              </a:ext>
            </a:extLst>
          </p:cNvPr>
          <p:cNvSpPr txBox="1"/>
          <p:nvPr/>
        </p:nvSpPr>
        <p:spPr>
          <a:xfrm>
            <a:off x="8237339"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absolutely</a:t>
            </a:r>
          </a:p>
        </p:txBody>
      </p:sp>
      <p:sp>
        <p:nvSpPr>
          <p:cNvPr id="27" name="TextBox 26">
            <a:extLst>
              <a:ext uri="{FF2B5EF4-FFF2-40B4-BE49-F238E27FC236}">
                <a16:creationId xmlns:a16="http://schemas.microsoft.com/office/drawing/2014/main" id="{E07B4F56-F0CE-4163-A540-53A88AFCF255}"/>
              </a:ext>
            </a:extLst>
          </p:cNvPr>
          <p:cNvSpPr txBox="1"/>
          <p:nvPr/>
        </p:nvSpPr>
        <p:spPr>
          <a:xfrm>
            <a:off x="621699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against</a:t>
            </a:r>
          </a:p>
        </p:txBody>
      </p:sp>
      <p:sp>
        <p:nvSpPr>
          <p:cNvPr id="5" name="Rounded Rectangle 46">
            <a:extLst>
              <a:ext uri="{FF2B5EF4-FFF2-40B4-BE49-F238E27FC236}">
                <a16:creationId xmlns:a16="http://schemas.microsoft.com/office/drawing/2014/main" id="{641D6A38-03C6-46D4-ACD2-E8A1DAB1922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1890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4" name="TextBox 3">
            <a:extLst>
              <a:ext uri="{FF2B5EF4-FFF2-40B4-BE49-F238E27FC236}">
                <a16:creationId xmlns:a16="http://schemas.microsoft.com/office/drawing/2014/main" id="{CF3F197D-9B32-43D5-A7F9-C02502479508}"/>
              </a:ext>
            </a:extLst>
          </p:cNvPr>
          <p:cNvSpPr txBox="1"/>
          <p:nvPr/>
        </p:nvSpPr>
        <p:spPr>
          <a:xfrm>
            <a:off x="171701"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life</a:t>
            </a:r>
          </a:p>
        </p:txBody>
      </p:sp>
      <p:sp>
        <p:nvSpPr>
          <p:cNvPr id="16" name="TextBox 15">
            <a:extLst>
              <a:ext uri="{FF2B5EF4-FFF2-40B4-BE49-F238E27FC236}">
                <a16:creationId xmlns:a16="http://schemas.microsoft.com/office/drawing/2014/main" id="{54852FE5-5DA0-496F-AAAA-F155B2CD47AB}"/>
              </a:ext>
            </a:extLst>
          </p:cNvPr>
          <p:cNvSpPr txBox="1"/>
          <p:nvPr/>
        </p:nvSpPr>
        <p:spPr>
          <a:xfrm>
            <a:off x="219205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(m)</a:t>
            </a:r>
          </a:p>
        </p:txBody>
      </p:sp>
      <p:sp>
        <p:nvSpPr>
          <p:cNvPr id="17" name="TextBox 16">
            <a:extLst>
              <a:ext uri="{FF2B5EF4-FFF2-40B4-BE49-F238E27FC236}">
                <a16:creationId xmlns:a16="http://schemas.microsoft.com/office/drawing/2014/main" id="{C3EC4363-0FC6-42D6-B1AF-643C64FD45BE}"/>
              </a:ext>
            </a:extLst>
          </p:cNvPr>
          <p:cNvSpPr txBox="1"/>
          <p:nvPr/>
        </p:nvSpPr>
        <p:spPr>
          <a:xfrm>
            <a:off x="4219029" y="1770454"/>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mother</a:t>
            </a:r>
          </a:p>
        </p:txBody>
      </p:sp>
      <p:sp>
        <p:nvSpPr>
          <p:cNvPr id="18" name="TextBox 17">
            <a:extLst>
              <a:ext uri="{FF2B5EF4-FFF2-40B4-BE49-F238E27FC236}">
                <a16:creationId xmlns:a16="http://schemas.microsoft.com/office/drawing/2014/main" id="{2DE874AA-1E1D-4289-849F-8274091B2161}"/>
              </a:ext>
            </a:extLst>
          </p:cNvPr>
          <p:cNvSpPr txBox="1"/>
          <p:nvPr/>
        </p:nvSpPr>
        <p:spPr>
          <a:xfrm>
            <a:off x="621699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war</a:t>
            </a:r>
          </a:p>
        </p:txBody>
      </p:sp>
      <p:sp>
        <p:nvSpPr>
          <p:cNvPr id="19" name="TextBox 18">
            <a:extLst>
              <a:ext uri="{FF2B5EF4-FFF2-40B4-BE49-F238E27FC236}">
                <a16:creationId xmlns:a16="http://schemas.microsoft.com/office/drawing/2014/main" id="{7708131C-6C50-47E1-B2D2-E501FBB97BF8}"/>
              </a:ext>
            </a:extLst>
          </p:cNvPr>
          <p:cNvSpPr txBox="1"/>
          <p:nvPr/>
        </p:nvSpPr>
        <p:spPr>
          <a:xfrm>
            <a:off x="10257688"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to kill</a:t>
            </a:r>
          </a:p>
        </p:txBody>
      </p:sp>
      <p:sp>
        <p:nvSpPr>
          <p:cNvPr id="20" name="TextBox 19">
            <a:extLst>
              <a:ext uri="{FF2B5EF4-FFF2-40B4-BE49-F238E27FC236}">
                <a16:creationId xmlns:a16="http://schemas.microsoft.com/office/drawing/2014/main" id="{A53F374E-E4E7-4E14-B495-0BE1CE58CAAE}"/>
              </a:ext>
            </a:extLst>
          </p:cNvPr>
          <p:cNvSpPr txBox="1"/>
          <p:nvPr/>
        </p:nvSpPr>
        <p:spPr>
          <a:xfrm>
            <a:off x="171701"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son</a:t>
            </a:r>
          </a:p>
        </p:txBody>
      </p:sp>
      <p:sp>
        <p:nvSpPr>
          <p:cNvPr id="22" name="TextBox 21">
            <a:extLst>
              <a:ext uri="{FF2B5EF4-FFF2-40B4-BE49-F238E27FC236}">
                <a16:creationId xmlns:a16="http://schemas.microsoft.com/office/drawing/2014/main" id="{815DC20B-9741-4DF7-8CEA-7506F48CF4B0}"/>
              </a:ext>
            </a:extLst>
          </p:cNvPr>
          <p:cNvSpPr txBox="1"/>
          <p:nvPr/>
        </p:nvSpPr>
        <p:spPr>
          <a:xfrm>
            <a:off x="219205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father</a:t>
            </a:r>
          </a:p>
        </p:txBody>
      </p:sp>
      <p:sp>
        <p:nvSpPr>
          <p:cNvPr id="23" name="TextBox 22">
            <a:extLst>
              <a:ext uri="{FF2B5EF4-FFF2-40B4-BE49-F238E27FC236}">
                <a16:creationId xmlns:a16="http://schemas.microsoft.com/office/drawing/2014/main" id="{E85F47EA-6147-4A0E-8FAB-CB64DDD262E1}"/>
              </a:ext>
            </a:extLst>
          </p:cNvPr>
          <p:cNvSpPr txBox="1"/>
          <p:nvPr/>
        </p:nvSpPr>
        <p:spPr>
          <a:xfrm>
            <a:off x="4193164"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business</a:t>
            </a:r>
          </a:p>
        </p:txBody>
      </p:sp>
      <p:sp>
        <p:nvSpPr>
          <p:cNvPr id="24" name="TextBox 23">
            <a:extLst>
              <a:ext uri="{FF2B5EF4-FFF2-40B4-BE49-F238E27FC236}">
                <a16:creationId xmlns:a16="http://schemas.microsoft.com/office/drawing/2014/main" id="{AE6F2946-4B7C-43D7-A519-9034565F694C}"/>
              </a:ext>
            </a:extLst>
          </p:cNvPr>
          <p:cNvSpPr txBox="1"/>
          <p:nvPr/>
        </p:nvSpPr>
        <p:spPr>
          <a:xfrm>
            <a:off x="8230709"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natural</a:t>
            </a:r>
          </a:p>
        </p:txBody>
      </p:sp>
      <p:sp>
        <p:nvSpPr>
          <p:cNvPr id="25" name="TextBox 24">
            <a:extLst>
              <a:ext uri="{FF2B5EF4-FFF2-40B4-BE49-F238E27FC236}">
                <a16:creationId xmlns:a16="http://schemas.microsoft.com/office/drawing/2014/main" id="{7407C45B-A2D3-4169-8C65-B04468D23DF6}"/>
              </a:ext>
            </a:extLst>
          </p:cNvPr>
          <p:cNvSpPr txBox="1"/>
          <p:nvPr/>
        </p:nvSpPr>
        <p:spPr>
          <a:xfrm>
            <a:off x="10257688"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(f)</a:t>
            </a:r>
          </a:p>
        </p:txBody>
      </p:sp>
      <p:sp>
        <p:nvSpPr>
          <p:cNvPr id="6" name="Rectangle 5">
            <a:extLst>
              <a:ext uri="{FF2B5EF4-FFF2-40B4-BE49-F238E27FC236}">
                <a16:creationId xmlns:a16="http://schemas.microsoft.com/office/drawing/2014/main" id="{6A2A4409-BE49-4F19-90C8-3C9A12735DF4}"/>
              </a:ext>
            </a:extLst>
          </p:cNvPr>
          <p:cNvSpPr/>
          <p:nvPr/>
        </p:nvSpPr>
        <p:spPr>
          <a:xfrm>
            <a:off x="4219029" y="1779442"/>
            <a:ext cx="1800000" cy="1080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1" name="Action Button: Custom 66" descr="number 1">
            <a:hlinkClick r:id="" action="ppaction://noaction" highlightClick="1">
              <a:snd r:embed="rId4" name="6 la mere.wav"/>
            </a:hlinkClick>
            <a:extLst>
              <a:ext uri="{FF2B5EF4-FFF2-40B4-BE49-F238E27FC236}">
                <a16:creationId xmlns:a16="http://schemas.microsoft.com/office/drawing/2014/main" id="{AE3560AB-1F66-47CE-A133-CAEA5E42BBB9}"/>
              </a:ext>
            </a:extLst>
          </p:cNvPr>
          <p:cNvSpPr/>
          <p:nvPr/>
        </p:nvSpPr>
        <p:spPr>
          <a:xfrm>
            <a:off x="5738598" y="482165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6</a:t>
            </a:r>
          </a:p>
        </p:txBody>
      </p:sp>
      <p:sp>
        <p:nvSpPr>
          <p:cNvPr id="26" name="TextBox 25">
            <a:extLst>
              <a:ext uri="{FF2B5EF4-FFF2-40B4-BE49-F238E27FC236}">
                <a16:creationId xmlns:a16="http://schemas.microsoft.com/office/drawing/2014/main" id="{13AAEB1D-6939-489F-B482-AEC14D0F14C4}"/>
              </a:ext>
            </a:extLst>
          </p:cNvPr>
          <p:cNvSpPr txBox="1"/>
          <p:nvPr/>
        </p:nvSpPr>
        <p:spPr>
          <a:xfrm>
            <a:off x="8237339"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absolutely</a:t>
            </a:r>
          </a:p>
        </p:txBody>
      </p:sp>
      <p:sp>
        <p:nvSpPr>
          <p:cNvPr id="27" name="TextBox 26">
            <a:extLst>
              <a:ext uri="{FF2B5EF4-FFF2-40B4-BE49-F238E27FC236}">
                <a16:creationId xmlns:a16="http://schemas.microsoft.com/office/drawing/2014/main" id="{E07B4F56-F0CE-4163-A540-53A88AFCF255}"/>
              </a:ext>
            </a:extLst>
          </p:cNvPr>
          <p:cNvSpPr txBox="1"/>
          <p:nvPr/>
        </p:nvSpPr>
        <p:spPr>
          <a:xfrm>
            <a:off x="621699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against</a:t>
            </a:r>
          </a:p>
        </p:txBody>
      </p:sp>
      <p:sp>
        <p:nvSpPr>
          <p:cNvPr id="5" name="Rounded Rectangle 46">
            <a:extLst>
              <a:ext uri="{FF2B5EF4-FFF2-40B4-BE49-F238E27FC236}">
                <a16:creationId xmlns:a16="http://schemas.microsoft.com/office/drawing/2014/main" id="{4A774B0F-71DF-4BE2-BF5A-5F76E701046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443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4" name="TextBox 3">
            <a:extLst>
              <a:ext uri="{FF2B5EF4-FFF2-40B4-BE49-F238E27FC236}">
                <a16:creationId xmlns:a16="http://schemas.microsoft.com/office/drawing/2014/main" id="{CF3F197D-9B32-43D5-A7F9-C02502479508}"/>
              </a:ext>
            </a:extLst>
          </p:cNvPr>
          <p:cNvSpPr txBox="1"/>
          <p:nvPr/>
        </p:nvSpPr>
        <p:spPr>
          <a:xfrm>
            <a:off x="171701"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life</a:t>
            </a:r>
          </a:p>
        </p:txBody>
      </p:sp>
      <p:sp>
        <p:nvSpPr>
          <p:cNvPr id="16" name="TextBox 15">
            <a:extLst>
              <a:ext uri="{FF2B5EF4-FFF2-40B4-BE49-F238E27FC236}">
                <a16:creationId xmlns:a16="http://schemas.microsoft.com/office/drawing/2014/main" id="{54852FE5-5DA0-496F-AAAA-F155B2CD47AB}"/>
              </a:ext>
            </a:extLst>
          </p:cNvPr>
          <p:cNvSpPr txBox="1"/>
          <p:nvPr/>
        </p:nvSpPr>
        <p:spPr>
          <a:xfrm>
            <a:off x="219205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(m)</a:t>
            </a:r>
          </a:p>
        </p:txBody>
      </p:sp>
      <p:sp>
        <p:nvSpPr>
          <p:cNvPr id="17" name="TextBox 16">
            <a:extLst>
              <a:ext uri="{FF2B5EF4-FFF2-40B4-BE49-F238E27FC236}">
                <a16:creationId xmlns:a16="http://schemas.microsoft.com/office/drawing/2014/main" id="{C3EC4363-0FC6-42D6-B1AF-643C64FD45BE}"/>
              </a:ext>
            </a:extLst>
          </p:cNvPr>
          <p:cNvSpPr txBox="1"/>
          <p:nvPr/>
        </p:nvSpPr>
        <p:spPr>
          <a:xfrm>
            <a:off x="4219029" y="1770454"/>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mother</a:t>
            </a:r>
          </a:p>
        </p:txBody>
      </p:sp>
      <p:sp>
        <p:nvSpPr>
          <p:cNvPr id="18" name="TextBox 17">
            <a:extLst>
              <a:ext uri="{FF2B5EF4-FFF2-40B4-BE49-F238E27FC236}">
                <a16:creationId xmlns:a16="http://schemas.microsoft.com/office/drawing/2014/main" id="{2DE874AA-1E1D-4289-849F-8274091B2161}"/>
              </a:ext>
            </a:extLst>
          </p:cNvPr>
          <p:cNvSpPr txBox="1"/>
          <p:nvPr/>
        </p:nvSpPr>
        <p:spPr>
          <a:xfrm>
            <a:off x="621699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war</a:t>
            </a:r>
          </a:p>
        </p:txBody>
      </p:sp>
      <p:sp>
        <p:nvSpPr>
          <p:cNvPr id="19" name="TextBox 18">
            <a:extLst>
              <a:ext uri="{FF2B5EF4-FFF2-40B4-BE49-F238E27FC236}">
                <a16:creationId xmlns:a16="http://schemas.microsoft.com/office/drawing/2014/main" id="{7708131C-6C50-47E1-B2D2-E501FBB97BF8}"/>
              </a:ext>
            </a:extLst>
          </p:cNvPr>
          <p:cNvSpPr txBox="1"/>
          <p:nvPr/>
        </p:nvSpPr>
        <p:spPr>
          <a:xfrm>
            <a:off x="10257688"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to kill</a:t>
            </a:r>
          </a:p>
        </p:txBody>
      </p:sp>
      <p:sp>
        <p:nvSpPr>
          <p:cNvPr id="20" name="TextBox 19">
            <a:extLst>
              <a:ext uri="{FF2B5EF4-FFF2-40B4-BE49-F238E27FC236}">
                <a16:creationId xmlns:a16="http://schemas.microsoft.com/office/drawing/2014/main" id="{A53F374E-E4E7-4E14-B495-0BE1CE58CAAE}"/>
              </a:ext>
            </a:extLst>
          </p:cNvPr>
          <p:cNvSpPr txBox="1"/>
          <p:nvPr/>
        </p:nvSpPr>
        <p:spPr>
          <a:xfrm>
            <a:off x="171701"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son</a:t>
            </a:r>
          </a:p>
        </p:txBody>
      </p:sp>
      <p:sp>
        <p:nvSpPr>
          <p:cNvPr id="22" name="TextBox 21">
            <a:extLst>
              <a:ext uri="{FF2B5EF4-FFF2-40B4-BE49-F238E27FC236}">
                <a16:creationId xmlns:a16="http://schemas.microsoft.com/office/drawing/2014/main" id="{815DC20B-9741-4DF7-8CEA-7506F48CF4B0}"/>
              </a:ext>
            </a:extLst>
          </p:cNvPr>
          <p:cNvSpPr txBox="1"/>
          <p:nvPr/>
        </p:nvSpPr>
        <p:spPr>
          <a:xfrm>
            <a:off x="219205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father</a:t>
            </a:r>
          </a:p>
        </p:txBody>
      </p:sp>
      <p:sp>
        <p:nvSpPr>
          <p:cNvPr id="23" name="TextBox 22">
            <a:extLst>
              <a:ext uri="{FF2B5EF4-FFF2-40B4-BE49-F238E27FC236}">
                <a16:creationId xmlns:a16="http://schemas.microsoft.com/office/drawing/2014/main" id="{E85F47EA-6147-4A0E-8FAB-CB64DDD262E1}"/>
              </a:ext>
            </a:extLst>
          </p:cNvPr>
          <p:cNvSpPr txBox="1"/>
          <p:nvPr/>
        </p:nvSpPr>
        <p:spPr>
          <a:xfrm>
            <a:off x="4193164"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business</a:t>
            </a:r>
          </a:p>
        </p:txBody>
      </p:sp>
      <p:sp>
        <p:nvSpPr>
          <p:cNvPr id="24" name="TextBox 23">
            <a:extLst>
              <a:ext uri="{FF2B5EF4-FFF2-40B4-BE49-F238E27FC236}">
                <a16:creationId xmlns:a16="http://schemas.microsoft.com/office/drawing/2014/main" id="{AE6F2946-4B7C-43D7-A519-9034565F694C}"/>
              </a:ext>
            </a:extLst>
          </p:cNvPr>
          <p:cNvSpPr txBox="1"/>
          <p:nvPr/>
        </p:nvSpPr>
        <p:spPr>
          <a:xfrm>
            <a:off x="8230709"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natural</a:t>
            </a:r>
          </a:p>
        </p:txBody>
      </p:sp>
      <p:sp>
        <p:nvSpPr>
          <p:cNvPr id="25" name="TextBox 24">
            <a:extLst>
              <a:ext uri="{FF2B5EF4-FFF2-40B4-BE49-F238E27FC236}">
                <a16:creationId xmlns:a16="http://schemas.microsoft.com/office/drawing/2014/main" id="{7407C45B-A2D3-4169-8C65-B04468D23DF6}"/>
              </a:ext>
            </a:extLst>
          </p:cNvPr>
          <p:cNvSpPr txBox="1"/>
          <p:nvPr/>
        </p:nvSpPr>
        <p:spPr>
          <a:xfrm>
            <a:off x="10257688"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(f)</a:t>
            </a:r>
          </a:p>
        </p:txBody>
      </p:sp>
      <p:sp>
        <p:nvSpPr>
          <p:cNvPr id="6" name="Rectangle 5">
            <a:extLst>
              <a:ext uri="{FF2B5EF4-FFF2-40B4-BE49-F238E27FC236}">
                <a16:creationId xmlns:a16="http://schemas.microsoft.com/office/drawing/2014/main" id="{6A2A4409-BE49-4F19-90C8-3C9A12735DF4}"/>
              </a:ext>
            </a:extLst>
          </p:cNvPr>
          <p:cNvSpPr/>
          <p:nvPr/>
        </p:nvSpPr>
        <p:spPr>
          <a:xfrm>
            <a:off x="10257688" y="1779442"/>
            <a:ext cx="1800000" cy="1080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1" name="Action Button: Custom 66" descr="number 1">
            <a:hlinkClick r:id="" action="ppaction://noaction" highlightClick="1">
              <a:snd r:embed="rId4" name="7. tuer.wav"/>
            </a:hlinkClick>
            <a:extLst>
              <a:ext uri="{FF2B5EF4-FFF2-40B4-BE49-F238E27FC236}">
                <a16:creationId xmlns:a16="http://schemas.microsoft.com/office/drawing/2014/main" id="{AE3560AB-1F66-47CE-A133-CAEA5E42BBB9}"/>
              </a:ext>
            </a:extLst>
          </p:cNvPr>
          <p:cNvSpPr/>
          <p:nvPr/>
        </p:nvSpPr>
        <p:spPr>
          <a:xfrm>
            <a:off x="5738598" y="482165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7</a:t>
            </a:r>
          </a:p>
        </p:txBody>
      </p:sp>
      <p:sp>
        <p:nvSpPr>
          <p:cNvPr id="26" name="TextBox 25">
            <a:extLst>
              <a:ext uri="{FF2B5EF4-FFF2-40B4-BE49-F238E27FC236}">
                <a16:creationId xmlns:a16="http://schemas.microsoft.com/office/drawing/2014/main" id="{13AAEB1D-6939-489F-B482-AEC14D0F14C4}"/>
              </a:ext>
            </a:extLst>
          </p:cNvPr>
          <p:cNvSpPr txBox="1"/>
          <p:nvPr/>
        </p:nvSpPr>
        <p:spPr>
          <a:xfrm>
            <a:off x="8237339"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absolutely</a:t>
            </a:r>
          </a:p>
        </p:txBody>
      </p:sp>
      <p:sp>
        <p:nvSpPr>
          <p:cNvPr id="27" name="TextBox 26">
            <a:extLst>
              <a:ext uri="{FF2B5EF4-FFF2-40B4-BE49-F238E27FC236}">
                <a16:creationId xmlns:a16="http://schemas.microsoft.com/office/drawing/2014/main" id="{E07B4F56-F0CE-4163-A540-53A88AFCF255}"/>
              </a:ext>
            </a:extLst>
          </p:cNvPr>
          <p:cNvSpPr txBox="1"/>
          <p:nvPr/>
        </p:nvSpPr>
        <p:spPr>
          <a:xfrm>
            <a:off x="621699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against</a:t>
            </a:r>
          </a:p>
        </p:txBody>
      </p:sp>
      <p:sp>
        <p:nvSpPr>
          <p:cNvPr id="5" name="Rounded Rectangle 46">
            <a:extLst>
              <a:ext uri="{FF2B5EF4-FFF2-40B4-BE49-F238E27FC236}">
                <a16:creationId xmlns:a16="http://schemas.microsoft.com/office/drawing/2014/main" id="{2ED9EAE8-C055-460D-8F8A-7B7A4EC6E16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099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4" name="TextBox 3">
            <a:extLst>
              <a:ext uri="{FF2B5EF4-FFF2-40B4-BE49-F238E27FC236}">
                <a16:creationId xmlns:a16="http://schemas.microsoft.com/office/drawing/2014/main" id="{CF3F197D-9B32-43D5-A7F9-C02502479508}"/>
              </a:ext>
            </a:extLst>
          </p:cNvPr>
          <p:cNvSpPr txBox="1"/>
          <p:nvPr/>
        </p:nvSpPr>
        <p:spPr>
          <a:xfrm>
            <a:off x="171701"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life</a:t>
            </a:r>
          </a:p>
        </p:txBody>
      </p:sp>
      <p:sp>
        <p:nvSpPr>
          <p:cNvPr id="16" name="TextBox 15">
            <a:extLst>
              <a:ext uri="{FF2B5EF4-FFF2-40B4-BE49-F238E27FC236}">
                <a16:creationId xmlns:a16="http://schemas.microsoft.com/office/drawing/2014/main" id="{54852FE5-5DA0-496F-AAAA-F155B2CD47AB}"/>
              </a:ext>
            </a:extLst>
          </p:cNvPr>
          <p:cNvSpPr txBox="1"/>
          <p:nvPr/>
        </p:nvSpPr>
        <p:spPr>
          <a:xfrm>
            <a:off x="219205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(m)</a:t>
            </a:r>
          </a:p>
        </p:txBody>
      </p:sp>
      <p:sp>
        <p:nvSpPr>
          <p:cNvPr id="17" name="TextBox 16">
            <a:extLst>
              <a:ext uri="{FF2B5EF4-FFF2-40B4-BE49-F238E27FC236}">
                <a16:creationId xmlns:a16="http://schemas.microsoft.com/office/drawing/2014/main" id="{C3EC4363-0FC6-42D6-B1AF-643C64FD45BE}"/>
              </a:ext>
            </a:extLst>
          </p:cNvPr>
          <p:cNvSpPr txBox="1"/>
          <p:nvPr/>
        </p:nvSpPr>
        <p:spPr>
          <a:xfrm>
            <a:off x="4219029" y="1770454"/>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mother</a:t>
            </a:r>
          </a:p>
        </p:txBody>
      </p:sp>
      <p:sp>
        <p:nvSpPr>
          <p:cNvPr id="18" name="TextBox 17">
            <a:extLst>
              <a:ext uri="{FF2B5EF4-FFF2-40B4-BE49-F238E27FC236}">
                <a16:creationId xmlns:a16="http://schemas.microsoft.com/office/drawing/2014/main" id="{2DE874AA-1E1D-4289-849F-8274091B2161}"/>
              </a:ext>
            </a:extLst>
          </p:cNvPr>
          <p:cNvSpPr txBox="1"/>
          <p:nvPr/>
        </p:nvSpPr>
        <p:spPr>
          <a:xfrm>
            <a:off x="621699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war</a:t>
            </a:r>
          </a:p>
        </p:txBody>
      </p:sp>
      <p:sp>
        <p:nvSpPr>
          <p:cNvPr id="19" name="TextBox 18">
            <a:extLst>
              <a:ext uri="{FF2B5EF4-FFF2-40B4-BE49-F238E27FC236}">
                <a16:creationId xmlns:a16="http://schemas.microsoft.com/office/drawing/2014/main" id="{7708131C-6C50-47E1-B2D2-E501FBB97BF8}"/>
              </a:ext>
            </a:extLst>
          </p:cNvPr>
          <p:cNvSpPr txBox="1"/>
          <p:nvPr/>
        </p:nvSpPr>
        <p:spPr>
          <a:xfrm>
            <a:off x="10257688"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to kill</a:t>
            </a:r>
          </a:p>
        </p:txBody>
      </p:sp>
      <p:sp>
        <p:nvSpPr>
          <p:cNvPr id="20" name="TextBox 19">
            <a:extLst>
              <a:ext uri="{FF2B5EF4-FFF2-40B4-BE49-F238E27FC236}">
                <a16:creationId xmlns:a16="http://schemas.microsoft.com/office/drawing/2014/main" id="{A53F374E-E4E7-4E14-B495-0BE1CE58CAAE}"/>
              </a:ext>
            </a:extLst>
          </p:cNvPr>
          <p:cNvSpPr txBox="1"/>
          <p:nvPr/>
        </p:nvSpPr>
        <p:spPr>
          <a:xfrm>
            <a:off x="171701"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son</a:t>
            </a:r>
          </a:p>
        </p:txBody>
      </p:sp>
      <p:sp>
        <p:nvSpPr>
          <p:cNvPr id="22" name="TextBox 21">
            <a:extLst>
              <a:ext uri="{FF2B5EF4-FFF2-40B4-BE49-F238E27FC236}">
                <a16:creationId xmlns:a16="http://schemas.microsoft.com/office/drawing/2014/main" id="{815DC20B-9741-4DF7-8CEA-7506F48CF4B0}"/>
              </a:ext>
            </a:extLst>
          </p:cNvPr>
          <p:cNvSpPr txBox="1"/>
          <p:nvPr/>
        </p:nvSpPr>
        <p:spPr>
          <a:xfrm>
            <a:off x="219205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father</a:t>
            </a:r>
          </a:p>
        </p:txBody>
      </p:sp>
      <p:sp>
        <p:nvSpPr>
          <p:cNvPr id="23" name="TextBox 22">
            <a:extLst>
              <a:ext uri="{FF2B5EF4-FFF2-40B4-BE49-F238E27FC236}">
                <a16:creationId xmlns:a16="http://schemas.microsoft.com/office/drawing/2014/main" id="{E85F47EA-6147-4A0E-8FAB-CB64DDD262E1}"/>
              </a:ext>
            </a:extLst>
          </p:cNvPr>
          <p:cNvSpPr txBox="1"/>
          <p:nvPr/>
        </p:nvSpPr>
        <p:spPr>
          <a:xfrm>
            <a:off x="4193164"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business</a:t>
            </a:r>
          </a:p>
        </p:txBody>
      </p:sp>
      <p:sp>
        <p:nvSpPr>
          <p:cNvPr id="24" name="TextBox 23">
            <a:extLst>
              <a:ext uri="{FF2B5EF4-FFF2-40B4-BE49-F238E27FC236}">
                <a16:creationId xmlns:a16="http://schemas.microsoft.com/office/drawing/2014/main" id="{AE6F2946-4B7C-43D7-A519-9034565F694C}"/>
              </a:ext>
            </a:extLst>
          </p:cNvPr>
          <p:cNvSpPr txBox="1"/>
          <p:nvPr/>
        </p:nvSpPr>
        <p:spPr>
          <a:xfrm>
            <a:off x="8230709"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natural</a:t>
            </a:r>
          </a:p>
        </p:txBody>
      </p:sp>
      <p:sp>
        <p:nvSpPr>
          <p:cNvPr id="25" name="TextBox 24">
            <a:extLst>
              <a:ext uri="{FF2B5EF4-FFF2-40B4-BE49-F238E27FC236}">
                <a16:creationId xmlns:a16="http://schemas.microsoft.com/office/drawing/2014/main" id="{7407C45B-A2D3-4169-8C65-B04468D23DF6}"/>
              </a:ext>
            </a:extLst>
          </p:cNvPr>
          <p:cNvSpPr txBox="1"/>
          <p:nvPr/>
        </p:nvSpPr>
        <p:spPr>
          <a:xfrm>
            <a:off x="10257688"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(f)</a:t>
            </a:r>
          </a:p>
        </p:txBody>
      </p:sp>
      <p:sp>
        <p:nvSpPr>
          <p:cNvPr id="6" name="Rectangle 5">
            <a:extLst>
              <a:ext uri="{FF2B5EF4-FFF2-40B4-BE49-F238E27FC236}">
                <a16:creationId xmlns:a16="http://schemas.microsoft.com/office/drawing/2014/main" id="{6A2A4409-BE49-4F19-90C8-3C9A12735DF4}"/>
              </a:ext>
            </a:extLst>
          </p:cNvPr>
          <p:cNvSpPr/>
          <p:nvPr/>
        </p:nvSpPr>
        <p:spPr>
          <a:xfrm>
            <a:off x="10257688" y="3147521"/>
            <a:ext cx="1800000" cy="1080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1" name="Action Button: Custom 66" descr="number 1">
            <a:hlinkClick r:id="" action="ppaction://noaction" highlightClick="1">
              <a:snd r:embed="rId4" name="8 heureuse.wav"/>
            </a:hlinkClick>
            <a:extLst>
              <a:ext uri="{FF2B5EF4-FFF2-40B4-BE49-F238E27FC236}">
                <a16:creationId xmlns:a16="http://schemas.microsoft.com/office/drawing/2014/main" id="{AE3560AB-1F66-47CE-A133-CAEA5E42BBB9}"/>
              </a:ext>
            </a:extLst>
          </p:cNvPr>
          <p:cNvSpPr/>
          <p:nvPr/>
        </p:nvSpPr>
        <p:spPr>
          <a:xfrm>
            <a:off x="5738598" y="482165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8</a:t>
            </a:r>
          </a:p>
        </p:txBody>
      </p:sp>
      <p:sp>
        <p:nvSpPr>
          <p:cNvPr id="26" name="TextBox 25">
            <a:extLst>
              <a:ext uri="{FF2B5EF4-FFF2-40B4-BE49-F238E27FC236}">
                <a16:creationId xmlns:a16="http://schemas.microsoft.com/office/drawing/2014/main" id="{13AAEB1D-6939-489F-B482-AEC14D0F14C4}"/>
              </a:ext>
            </a:extLst>
          </p:cNvPr>
          <p:cNvSpPr txBox="1"/>
          <p:nvPr/>
        </p:nvSpPr>
        <p:spPr>
          <a:xfrm>
            <a:off x="8237339"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absolutely</a:t>
            </a:r>
          </a:p>
        </p:txBody>
      </p:sp>
      <p:sp>
        <p:nvSpPr>
          <p:cNvPr id="27" name="TextBox 26">
            <a:extLst>
              <a:ext uri="{FF2B5EF4-FFF2-40B4-BE49-F238E27FC236}">
                <a16:creationId xmlns:a16="http://schemas.microsoft.com/office/drawing/2014/main" id="{E07B4F56-F0CE-4163-A540-53A88AFCF255}"/>
              </a:ext>
            </a:extLst>
          </p:cNvPr>
          <p:cNvSpPr txBox="1"/>
          <p:nvPr/>
        </p:nvSpPr>
        <p:spPr>
          <a:xfrm>
            <a:off x="621699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against</a:t>
            </a:r>
          </a:p>
        </p:txBody>
      </p:sp>
      <p:sp>
        <p:nvSpPr>
          <p:cNvPr id="5" name="Rounded Rectangle 46">
            <a:extLst>
              <a:ext uri="{FF2B5EF4-FFF2-40B4-BE49-F238E27FC236}">
                <a16:creationId xmlns:a16="http://schemas.microsoft.com/office/drawing/2014/main" id="{E8563074-A042-40D7-9108-B8A038607ED9}"/>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6209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4" name="TextBox 3">
            <a:extLst>
              <a:ext uri="{FF2B5EF4-FFF2-40B4-BE49-F238E27FC236}">
                <a16:creationId xmlns:a16="http://schemas.microsoft.com/office/drawing/2014/main" id="{CF3F197D-9B32-43D5-A7F9-C02502479508}"/>
              </a:ext>
            </a:extLst>
          </p:cNvPr>
          <p:cNvSpPr txBox="1"/>
          <p:nvPr/>
        </p:nvSpPr>
        <p:spPr>
          <a:xfrm>
            <a:off x="171701"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life</a:t>
            </a:r>
          </a:p>
        </p:txBody>
      </p:sp>
      <p:sp>
        <p:nvSpPr>
          <p:cNvPr id="16" name="TextBox 15">
            <a:extLst>
              <a:ext uri="{FF2B5EF4-FFF2-40B4-BE49-F238E27FC236}">
                <a16:creationId xmlns:a16="http://schemas.microsoft.com/office/drawing/2014/main" id="{54852FE5-5DA0-496F-AAAA-F155B2CD47AB}"/>
              </a:ext>
            </a:extLst>
          </p:cNvPr>
          <p:cNvSpPr txBox="1"/>
          <p:nvPr/>
        </p:nvSpPr>
        <p:spPr>
          <a:xfrm>
            <a:off x="219205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(m)</a:t>
            </a:r>
          </a:p>
        </p:txBody>
      </p:sp>
      <p:sp>
        <p:nvSpPr>
          <p:cNvPr id="17" name="TextBox 16">
            <a:extLst>
              <a:ext uri="{FF2B5EF4-FFF2-40B4-BE49-F238E27FC236}">
                <a16:creationId xmlns:a16="http://schemas.microsoft.com/office/drawing/2014/main" id="{C3EC4363-0FC6-42D6-B1AF-643C64FD45BE}"/>
              </a:ext>
            </a:extLst>
          </p:cNvPr>
          <p:cNvSpPr txBox="1"/>
          <p:nvPr/>
        </p:nvSpPr>
        <p:spPr>
          <a:xfrm>
            <a:off x="4219029" y="1770454"/>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mother</a:t>
            </a:r>
          </a:p>
        </p:txBody>
      </p:sp>
      <p:sp>
        <p:nvSpPr>
          <p:cNvPr id="18" name="TextBox 17">
            <a:extLst>
              <a:ext uri="{FF2B5EF4-FFF2-40B4-BE49-F238E27FC236}">
                <a16:creationId xmlns:a16="http://schemas.microsoft.com/office/drawing/2014/main" id="{2DE874AA-1E1D-4289-849F-8274091B2161}"/>
              </a:ext>
            </a:extLst>
          </p:cNvPr>
          <p:cNvSpPr txBox="1"/>
          <p:nvPr/>
        </p:nvSpPr>
        <p:spPr>
          <a:xfrm>
            <a:off x="621699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war</a:t>
            </a:r>
          </a:p>
        </p:txBody>
      </p:sp>
      <p:sp>
        <p:nvSpPr>
          <p:cNvPr id="19" name="TextBox 18">
            <a:extLst>
              <a:ext uri="{FF2B5EF4-FFF2-40B4-BE49-F238E27FC236}">
                <a16:creationId xmlns:a16="http://schemas.microsoft.com/office/drawing/2014/main" id="{7708131C-6C50-47E1-B2D2-E501FBB97BF8}"/>
              </a:ext>
            </a:extLst>
          </p:cNvPr>
          <p:cNvSpPr txBox="1"/>
          <p:nvPr/>
        </p:nvSpPr>
        <p:spPr>
          <a:xfrm>
            <a:off x="10257688"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to kill</a:t>
            </a:r>
          </a:p>
        </p:txBody>
      </p:sp>
      <p:sp>
        <p:nvSpPr>
          <p:cNvPr id="20" name="TextBox 19">
            <a:extLst>
              <a:ext uri="{FF2B5EF4-FFF2-40B4-BE49-F238E27FC236}">
                <a16:creationId xmlns:a16="http://schemas.microsoft.com/office/drawing/2014/main" id="{A53F374E-E4E7-4E14-B495-0BE1CE58CAAE}"/>
              </a:ext>
            </a:extLst>
          </p:cNvPr>
          <p:cNvSpPr txBox="1"/>
          <p:nvPr/>
        </p:nvSpPr>
        <p:spPr>
          <a:xfrm>
            <a:off x="171701"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son</a:t>
            </a:r>
          </a:p>
        </p:txBody>
      </p:sp>
      <p:sp>
        <p:nvSpPr>
          <p:cNvPr id="22" name="TextBox 21">
            <a:extLst>
              <a:ext uri="{FF2B5EF4-FFF2-40B4-BE49-F238E27FC236}">
                <a16:creationId xmlns:a16="http://schemas.microsoft.com/office/drawing/2014/main" id="{815DC20B-9741-4DF7-8CEA-7506F48CF4B0}"/>
              </a:ext>
            </a:extLst>
          </p:cNvPr>
          <p:cNvSpPr txBox="1"/>
          <p:nvPr/>
        </p:nvSpPr>
        <p:spPr>
          <a:xfrm>
            <a:off x="219205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father</a:t>
            </a:r>
          </a:p>
        </p:txBody>
      </p:sp>
      <p:sp>
        <p:nvSpPr>
          <p:cNvPr id="23" name="TextBox 22">
            <a:extLst>
              <a:ext uri="{FF2B5EF4-FFF2-40B4-BE49-F238E27FC236}">
                <a16:creationId xmlns:a16="http://schemas.microsoft.com/office/drawing/2014/main" id="{E85F47EA-6147-4A0E-8FAB-CB64DDD262E1}"/>
              </a:ext>
            </a:extLst>
          </p:cNvPr>
          <p:cNvSpPr txBox="1"/>
          <p:nvPr/>
        </p:nvSpPr>
        <p:spPr>
          <a:xfrm>
            <a:off x="4193164"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business</a:t>
            </a:r>
          </a:p>
        </p:txBody>
      </p:sp>
      <p:sp>
        <p:nvSpPr>
          <p:cNvPr id="24" name="TextBox 23">
            <a:extLst>
              <a:ext uri="{FF2B5EF4-FFF2-40B4-BE49-F238E27FC236}">
                <a16:creationId xmlns:a16="http://schemas.microsoft.com/office/drawing/2014/main" id="{AE6F2946-4B7C-43D7-A519-9034565F694C}"/>
              </a:ext>
            </a:extLst>
          </p:cNvPr>
          <p:cNvSpPr txBox="1"/>
          <p:nvPr/>
        </p:nvSpPr>
        <p:spPr>
          <a:xfrm>
            <a:off x="8230709"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natural</a:t>
            </a:r>
          </a:p>
        </p:txBody>
      </p:sp>
      <p:sp>
        <p:nvSpPr>
          <p:cNvPr id="25" name="TextBox 24">
            <a:extLst>
              <a:ext uri="{FF2B5EF4-FFF2-40B4-BE49-F238E27FC236}">
                <a16:creationId xmlns:a16="http://schemas.microsoft.com/office/drawing/2014/main" id="{7407C45B-A2D3-4169-8C65-B04468D23DF6}"/>
              </a:ext>
            </a:extLst>
          </p:cNvPr>
          <p:cNvSpPr txBox="1"/>
          <p:nvPr/>
        </p:nvSpPr>
        <p:spPr>
          <a:xfrm>
            <a:off x="10257688"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(f)</a:t>
            </a:r>
          </a:p>
        </p:txBody>
      </p:sp>
      <p:sp>
        <p:nvSpPr>
          <p:cNvPr id="6" name="Rectangle 5">
            <a:extLst>
              <a:ext uri="{FF2B5EF4-FFF2-40B4-BE49-F238E27FC236}">
                <a16:creationId xmlns:a16="http://schemas.microsoft.com/office/drawing/2014/main" id="{6A2A4409-BE49-4F19-90C8-3C9A12735DF4}"/>
              </a:ext>
            </a:extLst>
          </p:cNvPr>
          <p:cNvSpPr/>
          <p:nvPr/>
        </p:nvSpPr>
        <p:spPr>
          <a:xfrm>
            <a:off x="8237339" y="3147521"/>
            <a:ext cx="1800000" cy="1080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1" name="Action Button: Custom 66" descr="number 1">
            <a:hlinkClick r:id="" action="ppaction://noaction" highlightClick="1">
              <a:snd r:embed="rId4" name="9 naturel.wav"/>
            </a:hlinkClick>
            <a:extLst>
              <a:ext uri="{FF2B5EF4-FFF2-40B4-BE49-F238E27FC236}">
                <a16:creationId xmlns:a16="http://schemas.microsoft.com/office/drawing/2014/main" id="{AE3560AB-1F66-47CE-A133-CAEA5E42BBB9}"/>
              </a:ext>
            </a:extLst>
          </p:cNvPr>
          <p:cNvSpPr/>
          <p:nvPr/>
        </p:nvSpPr>
        <p:spPr>
          <a:xfrm>
            <a:off x="5738598" y="482165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9</a:t>
            </a:r>
          </a:p>
        </p:txBody>
      </p:sp>
      <p:sp>
        <p:nvSpPr>
          <p:cNvPr id="26" name="TextBox 25">
            <a:extLst>
              <a:ext uri="{FF2B5EF4-FFF2-40B4-BE49-F238E27FC236}">
                <a16:creationId xmlns:a16="http://schemas.microsoft.com/office/drawing/2014/main" id="{13AAEB1D-6939-489F-B482-AEC14D0F14C4}"/>
              </a:ext>
            </a:extLst>
          </p:cNvPr>
          <p:cNvSpPr txBox="1"/>
          <p:nvPr/>
        </p:nvSpPr>
        <p:spPr>
          <a:xfrm>
            <a:off x="8237339"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absolutely</a:t>
            </a:r>
          </a:p>
        </p:txBody>
      </p:sp>
      <p:sp>
        <p:nvSpPr>
          <p:cNvPr id="27" name="TextBox 26">
            <a:extLst>
              <a:ext uri="{FF2B5EF4-FFF2-40B4-BE49-F238E27FC236}">
                <a16:creationId xmlns:a16="http://schemas.microsoft.com/office/drawing/2014/main" id="{E07B4F56-F0CE-4163-A540-53A88AFCF255}"/>
              </a:ext>
            </a:extLst>
          </p:cNvPr>
          <p:cNvSpPr txBox="1"/>
          <p:nvPr/>
        </p:nvSpPr>
        <p:spPr>
          <a:xfrm>
            <a:off x="621699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against</a:t>
            </a:r>
          </a:p>
        </p:txBody>
      </p:sp>
      <p:sp>
        <p:nvSpPr>
          <p:cNvPr id="5" name="Rounded Rectangle 46">
            <a:extLst>
              <a:ext uri="{FF2B5EF4-FFF2-40B4-BE49-F238E27FC236}">
                <a16:creationId xmlns:a16="http://schemas.microsoft.com/office/drawing/2014/main" id="{B3E6E8B8-6EB8-4534-B724-FA67003307D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065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4" name="TextBox 3">
            <a:extLst>
              <a:ext uri="{FF2B5EF4-FFF2-40B4-BE49-F238E27FC236}">
                <a16:creationId xmlns:a16="http://schemas.microsoft.com/office/drawing/2014/main" id="{CF3F197D-9B32-43D5-A7F9-C02502479508}"/>
              </a:ext>
            </a:extLst>
          </p:cNvPr>
          <p:cNvSpPr txBox="1"/>
          <p:nvPr/>
        </p:nvSpPr>
        <p:spPr>
          <a:xfrm>
            <a:off x="171701"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life</a:t>
            </a:r>
          </a:p>
        </p:txBody>
      </p:sp>
      <p:sp>
        <p:nvSpPr>
          <p:cNvPr id="16" name="TextBox 15">
            <a:extLst>
              <a:ext uri="{FF2B5EF4-FFF2-40B4-BE49-F238E27FC236}">
                <a16:creationId xmlns:a16="http://schemas.microsoft.com/office/drawing/2014/main" id="{54852FE5-5DA0-496F-AAAA-F155B2CD47AB}"/>
              </a:ext>
            </a:extLst>
          </p:cNvPr>
          <p:cNvSpPr txBox="1"/>
          <p:nvPr/>
        </p:nvSpPr>
        <p:spPr>
          <a:xfrm>
            <a:off x="219205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(m)</a:t>
            </a:r>
          </a:p>
        </p:txBody>
      </p:sp>
      <p:sp>
        <p:nvSpPr>
          <p:cNvPr id="17" name="TextBox 16">
            <a:extLst>
              <a:ext uri="{FF2B5EF4-FFF2-40B4-BE49-F238E27FC236}">
                <a16:creationId xmlns:a16="http://schemas.microsoft.com/office/drawing/2014/main" id="{C3EC4363-0FC6-42D6-B1AF-643C64FD45BE}"/>
              </a:ext>
            </a:extLst>
          </p:cNvPr>
          <p:cNvSpPr txBox="1"/>
          <p:nvPr/>
        </p:nvSpPr>
        <p:spPr>
          <a:xfrm>
            <a:off x="4219029" y="1770454"/>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mother</a:t>
            </a:r>
          </a:p>
        </p:txBody>
      </p:sp>
      <p:sp>
        <p:nvSpPr>
          <p:cNvPr id="18" name="TextBox 17">
            <a:extLst>
              <a:ext uri="{FF2B5EF4-FFF2-40B4-BE49-F238E27FC236}">
                <a16:creationId xmlns:a16="http://schemas.microsoft.com/office/drawing/2014/main" id="{2DE874AA-1E1D-4289-849F-8274091B2161}"/>
              </a:ext>
            </a:extLst>
          </p:cNvPr>
          <p:cNvSpPr txBox="1"/>
          <p:nvPr/>
        </p:nvSpPr>
        <p:spPr>
          <a:xfrm>
            <a:off x="621699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war</a:t>
            </a:r>
          </a:p>
        </p:txBody>
      </p:sp>
      <p:sp>
        <p:nvSpPr>
          <p:cNvPr id="19" name="TextBox 18">
            <a:extLst>
              <a:ext uri="{FF2B5EF4-FFF2-40B4-BE49-F238E27FC236}">
                <a16:creationId xmlns:a16="http://schemas.microsoft.com/office/drawing/2014/main" id="{7708131C-6C50-47E1-B2D2-E501FBB97BF8}"/>
              </a:ext>
            </a:extLst>
          </p:cNvPr>
          <p:cNvSpPr txBox="1"/>
          <p:nvPr/>
        </p:nvSpPr>
        <p:spPr>
          <a:xfrm>
            <a:off x="10257688"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to kill</a:t>
            </a:r>
          </a:p>
        </p:txBody>
      </p:sp>
      <p:sp>
        <p:nvSpPr>
          <p:cNvPr id="20" name="TextBox 19">
            <a:extLst>
              <a:ext uri="{FF2B5EF4-FFF2-40B4-BE49-F238E27FC236}">
                <a16:creationId xmlns:a16="http://schemas.microsoft.com/office/drawing/2014/main" id="{A53F374E-E4E7-4E14-B495-0BE1CE58CAAE}"/>
              </a:ext>
            </a:extLst>
          </p:cNvPr>
          <p:cNvSpPr txBox="1"/>
          <p:nvPr/>
        </p:nvSpPr>
        <p:spPr>
          <a:xfrm>
            <a:off x="171701"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son</a:t>
            </a:r>
          </a:p>
        </p:txBody>
      </p:sp>
      <p:sp>
        <p:nvSpPr>
          <p:cNvPr id="22" name="TextBox 21">
            <a:extLst>
              <a:ext uri="{FF2B5EF4-FFF2-40B4-BE49-F238E27FC236}">
                <a16:creationId xmlns:a16="http://schemas.microsoft.com/office/drawing/2014/main" id="{815DC20B-9741-4DF7-8CEA-7506F48CF4B0}"/>
              </a:ext>
            </a:extLst>
          </p:cNvPr>
          <p:cNvSpPr txBox="1"/>
          <p:nvPr/>
        </p:nvSpPr>
        <p:spPr>
          <a:xfrm>
            <a:off x="219205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father</a:t>
            </a:r>
          </a:p>
        </p:txBody>
      </p:sp>
      <p:sp>
        <p:nvSpPr>
          <p:cNvPr id="23" name="TextBox 22">
            <a:extLst>
              <a:ext uri="{FF2B5EF4-FFF2-40B4-BE49-F238E27FC236}">
                <a16:creationId xmlns:a16="http://schemas.microsoft.com/office/drawing/2014/main" id="{E85F47EA-6147-4A0E-8FAB-CB64DDD262E1}"/>
              </a:ext>
            </a:extLst>
          </p:cNvPr>
          <p:cNvSpPr txBox="1"/>
          <p:nvPr/>
        </p:nvSpPr>
        <p:spPr>
          <a:xfrm>
            <a:off x="4193164"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business</a:t>
            </a:r>
          </a:p>
        </p:txBody>
      </p:sp>
      <p:sp>
        <p:nvSpPr>
          <p:cNvPr id="24" name="TextBox 23">
            <a:extLst>
              <a:ext uri="{FF2B5EF4-FFF2-40B4-BE49-F238E27FC236}">
                <a16:creationId xmlns:a16="http://schemas.microsoft.com/office/drawing/2014/main" id="{AE6F2946-4B7C-43D7-A519-9034565F694C}"/>
              </a:ext>
            </a:extLst>
          </p:cNvPr>
          <p:cNvSpPr txBox="1"/>
          <p:nvPr/>
        </p:nvSpPr>
        <p:spPr>
          <a:xfrm>
            <a:off x="8230709"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natural</a:t>
            </a:r>
          </a:p>
        </p:txBody>
      </p:sp>
      <p:sp>
        <p:nvSpPr>
          <p:cNvPr id="25" name="TextBox 24">
            <a:extLst>
              <a:ext uri="{FF2B5EF4-FFF2-40B4-BE49-F238E27FC236}">
                <a16:creationId xmlns:a16="http://schemas.microsoft.com/office/drawing/2014/main" id="{7407C45B-A2D3-4169-8C65-B04468D23DF6}"/>
              </a:ext>
            </a:extLst>
          </p:cNvPr>
          <p:cNvSpPr txBox="1"/>
          <p:nvPr/>
        </p:nvSpPr>
        <p:spPr>
          <a:xfrm>
            <a:off x="10257688"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(f)</a:t>
            </a:r>
          </a:p>
        </p:txBody>
      </p:sp>
      <p:sp>
        <p:nvSpPr>
          <p:cNvPr id="6" name="Rectangle 5">
            <a:extLst>
              <a:ext uri="{FF2B5EF4-FFF2-40B4-BE49-F238E27FC236}">
                <a16:creationId xmlns:a16="http://schemas.microsoft.com/office/drawing/2014/main" id="{6A2A4409-BE49-4F19-90C8-3C9A12735DF4}"/>
              </a:ext>
            </a:extLst>
          </p:cNvPr>
          <p:cNvSpPr/>
          <p:nvPr/>
        </p:nvSpPr>
        <p:spPr>
          <a:xfrm>
            <a:off x="6216990" y="1779442"/>
            <a:ext cx="1800000" cy="1080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1" name="Action Button: Custom 66" descr="number 1">
            <a:hlinkClick r:id="" action="ppaction://noaction" highlightClick="1">
              <a:snd r:embed="rId4" name="10 la guerre.wav"/>
            </a:hlinkClick>
            <a:extLst>
              <a:ext uri="{FF2B5EF4-FFF2-40B4-BE49-F238E27FC236}">
                <a16:creationId xmlns:a16="http://schemas.microsoft.com/office/drawing/2014/main" id="{AE3560AB-1F66-47CE-A133-CAEA5E42BBB9}"/>
              </a:ext>
            </a:extLst>
          </p:cNvPr>
          <p:cNvSpPr/>
          <p:nvPr/>
        </p:nvSpPr>
        <p:spPr>
          <a:xfrm>
            <a:off x="5738598" y="482165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10</a:t>
            </a:r>
          </a:p>
        </p:txBody>
      </p:sp>
      <p:sp>
        <p:nvSpPr>
          <p:cNvPr id="26" name="TextBox 25">
            <a:extLst>
              <a:ext uri="{FF2B5EF4-FFF2-40B4-BE49-F238E27FC236}">
                <a16:creationId xmlns:a16="http://schemas.microsoft.com/office/drawing/2014/main" id="{13AAEB1D-6939-489F-B482-AEC14D0F14C4}"/>
              </a:ext>
            </a:extLst>
          </p:cNvPr>
          <p:cNvSpPr txBox="1"/>
          <p:nvPr/>
        </p:nvSpPr>
        <p:spPr>
          <a:xfrm>
            <a:off x="8237339"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absolutely</a:t>
            </a:r>
          </a:p>
        </p:txBody>
      </p:sp>
      <p:sp>
        <p:nvSpPr>
          <p:cNvPr id="27" name="TextBox 26">
            <a:extLst>
              <a:ext uri="{FF2B5EF4-FFF2-40B4-BE49-F238E27FC236}">
                <a16:creationId xmlns:a16="http://schemas.microsoft.com/office/drawing/2014/main" id="{E07B4F56-F0CE-4163-A540-53A88AFCF255}"/>
              </a:ext>
            </a:extLst>
          </p:cNvPr>
          <p:cNvSpPr txBox="1"/>
          <p:nvPr/>
        </p:nvSpPr>
        <p:spPr>
          <a:xfrm>
            <a:off x="621699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against</a:t>
            </a:r>
          </a:p>
        </p:txBody>
      </p:sp>
      <p:sp>
        <p:nvSpPr>
          <p:cNvPr id="5" name="Rounded Rectangle 46">
            <a:extLst>
              <a:ext uri="{FF2B5EF4-FFF2-40B4-BE49-F238E27FC236}">
                <a16:creationId xmlns:a16="http://schemas.microsoft.com/office/drawing/2014/main" id="{A1980515-5DD8-46FC-8FC4-588335CE8F7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6419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4" name="TextBox 3">
            <a:extLst>
              <a:ext uri="{FF2B5EF4-FFF2-40B4-BE49-F238E27FC236}">
                <a16:creationId xmlns:a16="http://schemas.microsoft.com/office/drawing/2014/main" id="{CF3F197D-9B32-43D5-A7F9-C02502479508}"/>
              </a:ext>
            </a:extLst>
          </p:cNvPr>
          <p:cNvSpPr txBox="1"/>
          <p:nvPr/>
        </p:nvSpPr>
        <p:spPr>
          <a:xfrm>
            <a:off x="171701"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life</a:t>
            </a:r>
          </a:p>
        </p:txBody>
      </p:sp>
      <p:sp>
        <p:nvSpPr>
          <p:cNvPr id="16" name="TextBox 15">
            <a:extLst>
              <a:ext uri="{FF2B5EF4-FFF2-40B4-BE49-F238E27FC236}">
                <a16:creationId xmlns:a16="http://schemas.microsoft.com/office/drawing/2014/main" id="{54852FE5-5DA0-496F-AAAA-F155B2CD47AB}"/>
              </a:ext>
            </a:extLst>
          </p:cNvPr>
          <p:cNvSpPr txBox="1"/>
          <p:nvPr/>
        </p:nvSpPr>
        <p:spPr>
          <a:xfrm>
            <a:off x="219205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(m)</a:t>
            </a:r>
          </a:p>
        </p:txBody>
      </p:sp>
      <p:sp>
        <p:nvSpPr>
          <p:cNvPr id="17" name="TextBox 16">
            <a:extLst>
              <a:ext uri="{FF2B5EF4-FFF2-40B4-BE49-F238E27FC236}">
                <a16:creationId xmlns:a16="http://schemas.microsoft.com/office/drawing/2014/main" id="{C3EC4363-0FC6-42D6-B1AF-643C64FD45BE}"/>
              </a:ext>
            </a:extLst>
          </p:cNvPr>
          <p:cNvSpPr txBox="1"/>
          <p:nvPr/>
        </p:nvSpPr>
        <p:spPr>
          <a:xfrm>
            <a:off x="4219029" y="1770454"/>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mother</a:t>
            </a:r>
          </a:p>
        </p:txBody>
      </p:sp>
      <p:sp>
        <p:nvSpPr>
          <p:cNvPr id="18" name="TextBox 17">
            <a:extLst>
              <a:ext uri="{FF2B5EF4-FFF2-40B4-BE49-F238E27FC236}">
                <a16:creationId xmlns:a16="http://schemas.microsoft.com/office/drawing/2014/main" id="{2DE874AA-1E1D-4289-849F-8274091B2161}"/>
              </a:ext>
            </a:extLst>
          </p:cNvPr>
          <p:cNvSpPr txBox="1"/>
          <p:nvPr/>
        </p:nvSpPr>
        <p:spPr>
          <a:xfrm>
            <a:off x="621699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war</a:t>
            </a:r>
          </a:p>
        </p:txBody>
      </p:sp>
      <p:sp>
        <p:nvSpPr>
          <p:cNvPr id="19" name="TextBox 18">
            <a:extLst>
              <a:ext uri="{FF2B5EF4-FFF2-40B4-BE49-F238E27FC236}">
                <a16:creationId xmlns:a16="http://schemas.microsoft.com/office/drawing/2014/main" id="{7708131C-6C50-47E1-B2D2-E501FBB97BF8}"/>
              </a:ext>
            </a:extLst>
          </p:cNvPr>
          <p:cNvSpPr txBox="1"/>
          <p:nvPr/>
        </p:nvSpPr>
        <p:spPr>
          <a:xfrm>
            <a:off x="10257688"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to kill</a:t>
            </a:r>
          </a:p>
        </p:txBody>
      </p:sp>
      <p:sp>
        <p:nvSpPr>
          <p:cNvPr id="20" name="TextBox 19">
            <a:extLst>
              <a:ext uri="{FF2B5EF4-FFF2-40B4-BE49-F238E27FC236}">
                <a16:creationId xmlns:a16="http://schemas.microsoft.com/office/drawing/2014/main" id="{A53F374E-E4E7-4E14-B495-0BE1CE58CAAE}"/>
              </a:ext>
            </a:extLst>
          </p:cNvPr>
          <p:cNvSpPr txBox="1"/>
          <p:nvPr/>
        </p:nvSpPr>
        <p:spPr>
          <a:xfrm>
            <a:off x="171701"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son</a:t>
            </a:r>
          </a:p>
        </p:txBody>
      </p:sp>
      <p:sp>
        <p:nvSpPr>
          <p:cNvPr id="22" name="TextBox 21">
            <a:extLst>
              <a:ext uri="{FF2B5EF4-FFF2-40B4-BE49-F238E27FC236}">
                <a16:creationId xmlns:a16="http://schemas.microsoft.com/office/drawing/2014/main" id="{815DC20B-9741-4DF7-8CEA-7506F48CF4B0}"/>
              </a:ext>
            </a:extLst>
          </p:cNvPr>
          <p:cNvSpPr txBox="1"/>
          <p:nvPr/>
        </p:nvSpPr>
        <p:spPr>
          <a:xfrm>
            <a:off x="219205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father</a:t>
            </a:r>
          </a:p>
        </p:txBody>
      </p:sp>
      <p:sp>
        <p:nvSpPr>
          <p:cNvPr id="23" name="TextBox 22">
            <a:extLst>
              <a:ext uri="{FF2B5EF4-FFF2-40B4-BE49-F238E27FC236}">
                <a16:creationId xmlns:a16="http://schemas.microsoft.com/office/drawing/2014/main" id="{E85F47EA-6147-4A0E-8FAB-CB64DDD262E1}"/>
              </a:ext>
            </a:extLst>
          </p:cNvPr>
          <p:cNvSpPr txBox="1"/>
          <p:nvPr/>
        </p:nvSpPr>
        <p:spPr>
          <a:xfrm>
            <a:off x="4193164"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business</a:t>
            </a:r>
          </a:p>
        </p:txBody>
      </p:sp>
      <p:sp>
        <p:nvSpPr>
          <p:cNvPr id="24" name="TextBox 23">
            <a:extLst>
              <a:ext uri="{FF2B5EF4-FFF2-40B4-BE49-F238E27FC236}">
                <a16:creationId xmlns:a16="http://schemas.microsoft.com/office/drawing/2014/main" id="{AE6F2946-4B7C-43D7-A519-9034565F694C}"/>
              </a:ext>
            </a:extLst>
          </p:cNvPr>
          <p:cNvSpPr txBox="1"/>
          <p:nvPr/>
        </p:nvSpPr>
        <p:spPr>
          <a:xfrm>
            <a:off x="8230709"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natural</a:t>
            </a:r>
          </a:p>
        </p:txBody>
      </p:sp>
      <p:sp>
        <p:nvSpPr>
          <p:cNvPr id="25" name="TextBox 24">
            <a:extLst>
              <a:ext uri="{FF2B5EF4-FFF2-40B4-BE49-F238E27FC236}">
                <a16:creationId xmlns:a16="http://schemas.microsoft.com/office/drawing/2014/main" id="{7407C45B-A2D3-4169-8C65-B04468D23DF6}"/>
              </a:ext>
            </a:extLst>
          </p:cNvPr>
          <p:cNvSpPr txBox="1"/>
          <p:nvPr/>
        </p:nvSpPr>
        <p:spPr>
          <a:xfrm>
            <a:off x="10257688"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(f)</a:t>
            </a:r>
          </a:p>
        </p:txBody>
      </p:sp>
      <p:sp>
        <p:nvSpPr>
          <p:cNvPr id="6" name="Rectangle 5">
            <a:extLst>
              <a:ext uri="{FF2B5EF4-FFF2-40B4-BE49-F238E27FC236}">
                <a16:creationId xmlns:a16="http://schemas.microsoft.com/office/drawing/2014/main" id="{6A2A4409-BE49-4F19-90C8-3C9A12735DF4}"/>
              </a:ext>
            </a:extLst>
          </p:cNvPr>
          <p:cNvSpPr/>
          <p:nvPr/>
        </p:nvSpPr>
        <p:spPr>
          <a:xfrm>
            <a:off x="190936" y="3147521"/>
            <a:ext cx="1800000" cy="1080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1" name="Action Button: Custom 66" descr="number 1">
            <a:hlinkClick r:id="" action="ppaction://noaction" highlightClick="1">
              <a:snd r:embed="rId4" name="11 le fils.wav"/>
            </a:hlinkClick>
            <a:extLst>
              <a:ext uri="{FF2B5EF4-FFF2-40B4-BE49-F238E27FC236}">
                <a16:creationId xmlns:a16="http://schemas.microsoft.com/office/drawing/2014/main" id="{AE3560AB-1F66-47CE-A133-CAEA5E42BBB9}"/>
              </a:ext>
            </a:extLst>
          </p:cNvPr>
          <p:cNvSpPr/>
          <p:nvPr/>
        </p:nvSpPr>
        <p:spPr>
          <a:xfrm>
            <a:off x="5738598" y="482165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11</a:t>
            </a:r>
          </a:p>
        </p:txBody>
      </p:sp>
      <p:sp>
        <p:nvSpPr>
          <p:cNvPr id="26" name="TextBox 25">
            <a:extLst>
              <a:ext uri="{FF2B5EF4-FFF2-40B4-BE49-F238E27FC236}">
                <a16:creationId xmlns:a16="http://schemas.microsoft.com/office/drawing/2014/main" id="{13AAEB1D-6939-489F-B482-AEC14D0F14C4}"/>
              </a:ext>
            </a:extLst>
          </p:cNvPr>
          <p:cNvSpPr txBox="1"/>
          <p:nvPr/>
        </p:nvSpPr>
        <p:spPr>
          <a:xfrm>
            <a:off x="8237339"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absolutely</a:t>
            </a:r>
          </a:p>
        </p:txBody>
      </p:sp>
      <p:sp>
        <p:nvSpPr>
          <p:cNvPr id="27" name="TextBox 26">
            <a:extLst>
              <a:ext uri="{FF2B5EF4-FFF2-40B4-BE49-F238E27FC236}">
                <a16:creationId xmlns:a16="http://schemas.microsoft.com/office/drawing/2014/main" id="{E07B4F56-F0CE-4163-A540-53A88AFCF255}"/>
              </a:ext>
            </a:extLst>
          </p:cNvPr>
          <p:cNvSpPr txBox="1"/>
          <p:nvPr/>
        </p:nvSpPr>
        <p:spPr>
          <a:xfrm>
            <a:off x="621699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against</a:t>
            </a:r>
          </a:p>
        </p:txBody>
      </p:sp>
      <p:sp>
        <p:nvSpPr>
          <p:cNvPr id="5" name="Rounded Rectangle 46">
            <a:extLst>
              <a:ext uri="{FF2B5EF4-FFF2-40B4-BE49-F238E27FC236}">
                <a16:creationId xmlns:a16="http://schemas.microsoft.com/office/drawing/2014/main" id="{C93329FB-5DB7-4A3B-BBCF-AD2B1B585D0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3732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4" name="TextBox 3">
            <a:extLst>
              <a:ext uri="{FF2B5EF4-FFF2-40B4-BE49-F238E27FC236}">
                <a16:creationId xmlns:a16="http://schemas.microsoft.com/office/drawing/2014/main" id="{CF3F197D-9B32-43D5-A7F9-C02502479508}"/>
              </a:ext>
            </a:extLst>
          </p:cNvPr>
          <p:cNvSpPr txBox="1"/>
          <p:nvPr/>
        </p:nvSpPr>
        <p:spPr>
          <a:xfrm>
            <a:off x="171701"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life</a:t>
            </a:r>
          </a:p>
        </p:txBody>
      </p:sp>
      <p:sp>
        <p:nvSpPr>
          <p:cNvPr id="16" name="TextBox 15">
            <a:extLst>
              <a:ext uri="{FF2B5EF4-FFF2-40B4-BE49-F238E27FC236}">
                <a16:creationId xmlns:a16="http://schemas.microsoft.com/office/drawing/2014/main" id="{54852FE5-5DA0-496F-AAAA-F155B2CD47AB}"/>
              </a:ext>
            </a:extLst>
          </p:cNvPr>
          <p:cNvSpPr txBox="1"/>
          <p:nvPr/>
        </p:nvSpPr>
        <p:spPr>
          <a:xfrm>
            <a:off x="219205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(m)</a:t>
            </a:r>
          </a:p>
        </p:txBody>
      </p:sp>
      <p:sp>
        <p:nvSpPr>
          <p:cNvPr id="17" name="TextBox 16">
            <a:extLst>
              <a:ext uri="{FF2B5EF4-FFF2-40B4-BE49-F238E27FC236}">
                <a16:creationId xmlns:a16="http://schemas.microsoft.com/office/drawing/2014/main" id="{C3EC4363-0FC6-42D6-B1AF-643C64FD45BE}"/>
              </a:ext>
            </a:extLst>
          </p:cNvPr>
          <p:cNvSpPr txBox="1"/>
          <p:nvPr/>
        </p:nvSpPr>
        <p:spPr>
          <a:xfrm>
            <a:off x="4219029" y="1770454"/>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mother</a:t>
            </a:r>
          </a:p>
        </p:txBody>
      </p:sp>
      <p:sp>
        <p:nvSpPr>
          <p:cNvPr id="18" name="TextBox 17">
            <a:extLst>
              <a:ext uri="{FF2B5EF4-FFF2-40B4-BE49-F238E27FC236}">
                <a16:creationId xmlns:a16="http://schemas.microsoft.com/office/drawing/2014/main" id="{2DE874AA-1E1D-4289-849F-8274091B2161}"/>
              </a:ext>
            </a:extLst>
          </p:cNvPr>
          <p:cNvSpPr txBox="1"/>
          <p:nvPr/>
        </p:nvSpPr>
        <p:spPr>
          <a:xfrm>
            <a:off x="6216990"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war</a:t>
            </a:r>
          </a:p>
        </p:txBody>
      </p:sp>
      <p:sp>
        <p:nvSpPr>
          <p:cNvPr id="19" name="TextBox 18">
            <a:extLst>
              <a:ext uri="{FF2B5EF4-FFF2-40B4-BE49-F238E27FC236}">
                <a16:creationId xmlns:a16="http://schemas.microsoft.com/office/drawing/2014/main" id="{7708131C-6C50-47E1-B2D2-E501FBB97BF8}"/>
              </a:ext>
            </a:extLst>
          </p:cNvPr>
          <p:cNvSpPr txBox="1"/>
          <p:nvPr/>
        </p:nvSpPr>
        <p:spPr>
          <a:xfrm>
            <a:off x="10257688" y="1772899"/>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to kill</a:t>
            </a:r>
          </a:p>
        </p:txBody>
      </p:sp>
      <p:sp>
        <p:nvSpPr>
          <p:cNvPr id="20" name="TextBox 19">
            <a:extLst>
              <a:ext uri="{FF2B5EF4-FFF2-40B4-BE49-F238E27FC236}">
                <a16:creationId xmlns:a16="http://schemas.microsoft.com/office/drawing/2014/main" id="{A53F374E-E4E7-4E14-B495-0BE1CE58CAAE}"/>
              </a:ext>
            </a:extLst>
          </p:cNvPr>
          <p:cNvSpPr txBox="1"/>
          <p:nvPr/>
        </p:nvSpPr>
        <p:spPr>
          <a:xfrm>
            <a:off x="171701"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son</a:t>
            </a:r>
          </a:p>
        </p:txBody>
      </p:sp>
      <p:sp>
        <p:nvSpPr>
          <p:cNvPr id="22" name="TextBox 21">
            <a:extLst>
              <a:ext uri="{FF2B5EF4-FFF2-40B4-BE49-F238E27FC236}">
                <a16:creationId xmlns:a16="http://schemas.microsoft.com/office/drawing/2014/main" id="{815DC20B-9741-4DF7-8CEA-7506F48CF4B0}"/>
              </a:ext>
            </a:extLst>
          </p:cNvPr>
          <p:cNvSpPr txBox="1"/>
          <p:nvPr/>
        </p:nvSpPr>
        <p:spPr>
          <a:xfrm>
            <a:off x="219205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father</a:t>
            </a:r>
          </a:p>
        </p:txBody>
      </p:sp>
      <p:sp>
        <p:nvSpPr>
          <p:cNvPr id="23" name="TextBox 22">
            <a:extLst>
              <a:ext uri="{FF2B5EF4-FFF2-40B4-BE49-F238E27FC236}">
                <a16:creationId xmlns:a16="http://schemas.microsoft.com/office/drawing/2014/main" id="{E85F47EA-6147-4A0E-8FAB-CB64DDD262E1}"/>
              </a:ext>
            </a:extLst>
          </p:cNvPr>
          <p:cNvSpPr txBox="1"/>
          <p:nvPr/>
        </p:nvSpPr>
        <p:spPr>
          <a:xfrm>
            <a:off x="4193164"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business</a:t>
            </a:r>
          </a:p>
        </p:txBody>
      </p:sp>
      <p:sp>
        <p:nvSpPr>
          <p:cNvPr id="24" name="TextBox 23">
            <a:extLst>
              <a:ext uri="{FF2B5EF4-FFF2-40B4-BE49-F238E27FC236}">
                <a16:creationId xmlns:a16="http://schemas.microsoft.com/office/drawing/2014/main" id="{AE6F2946-4B7C-43D7-A519-9034565F694C}"/>
              </a:ext>
            </a:extLst>
          </p:cNvPr>
          <p:cNvSpPr txBox="1"/>
          <p:nvPr/>
        </p:nvSpPr>
        <p:spPr>
          <a:xfrm>
            <a:off x="8230709"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natural</a:t>
            </a:r>
          </a:p>
        </p:txBody>
      </p:sp>
      <p:sp>
        <p:nvSpPr>
          <p:cNvPr id="25" name="TextBox 24">
            <a:extLst>
              <a:ext uri="{FF2B5EF4-FFF2-40B4-BE49-F238E27FC236}">
                <a16:creationId xmlns:a16="http://schemas.microsoft.com/office/drawing/2014/main" id="{7407C45B-A2D3-4169-8C65-B04468D23DF6}"/>
              </a:ext>
            </a:extLst>
          </p:cNvPr>
          <p:cNvSpPr txBox="1"/>
          <p:nvPr/>
        </p:nvSpPr>
        <p:spPr>
          <a:xfrm>
            <a:off x="10257688"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happy (f)</a:t>
            </a:r>
          </a:p>
        </p:txBody>
      </p:sp>
      <p:sp>
        <p:nvSpPr>
          <p:cNvPr id="6" name="Rectangle 5">
            <a:extLst>
              <a:ext uri="{FF2B5EF4-FFF2-40B4-BE49-F238E27FC236}">
                <a16:creationId xmlns:a16="http://schemas.microsoft.com/office/drawing/2014/main" id="{6A2A4409-BE49-4F19-90C8-3C9A12735DF4}"/>
              </a:ext>
            </a:extLst>
          </p:cNvPr>
          <p:cNvSpPr/>
          <p:nvPr/>
        </p:nvSpPr>
        <p:spPr>
          <a:xfrm>
            <a:off x="6216990" y="3147521"/>
            <a:ext cx="1800000" cy="1080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1" name="Action Button: Custom 66" descr="number 1">
            <a:hlinkClick r:id="" action="ppaction://noaction" highlightClick="1">
              <a:snd r:embed="rId4" name="12 contre.wav"/>
            </a:hlinkClick>
            <a:extLst>
              <a:ext uri="{FF2B5EF4-FFF2-40B4-BE49-F238E27FC236}">
                <a16:creationId xmlns:a16="http://schemas.microsoft.com/office/drawing/2014/main" id="{AE3560AB-1F66-47CE-A133-CAEA5E42BBB9}"/>
              </a:ext>
            </a:extLst>
          </p:cNvPr>
          <p:cNvSpPr/>
          <p:nvPr/>
        </p:nvSpPr>
        <p:spPr>
          <a:xfrm>
            <a:off x="5738598" y="4821655"/>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12</a:t>
            </a:r>
          </a:p>
        </p:txBody>
      </p:sp>
      <p:sp>
        <p:nvSpPr>
          <p:cNvPr id="26" name="TextBox 25">
            <a:extLst>
              <a:ext uri="{FF2B5EF4-FFF2-40B4-BE49-F238E27FC236}">
                <a16:creationId xmlns:a16="http://schemas.microsoft.com/office/drawing/2014/main" id="{13AAEB1D-6939-489F-B482-AEC14D0F14C4}"/>
              </a:ext>
            </a:extLst>
          </p:cNvPr>
          <p:cNvSpPr txBox="1"/>
          <p:nvPr/>
        </p:nvSpPr>
        <p:spPr>
          <a:xfrm>
            <a:off x="8237339" y="1779442"/>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absolutely</a:t>
            </a:r>
          </a:p>
        </p:txBody>
      </p:sp>
      <p:sp>
        <p:nvSpPr>
          <p:cNvPr id="27" name="TextBox 26">
            <a:extLst>
              <a:ext uri="{FF2B5EF4-FFF2-40B4-BE49-F238E27FC236}">
                <a16:creationId xmlns:a16="http://schemas.microsoft.com/office/drawing/2014/main" id="{E07B4F56-F0CE-4163-A540-53A88AFCF255}"/>
              </a:ext>
            </a:extLst>
          </p:cNvPr>
          <p:cNvSpPr txBox="1"/>
          <p:nvPr/>
        </p:nvSpPr>
        <p:spPr>
          <a:xfrm>
            <a:off x="6216990" y="3147521"/>
            <a:ext cx="1800000" cy="1080000"/>
          </a:xfrm>
          <a:prstGeom prst="rect">
            <a:avLst/>
          </a:prstGeom>
          <a:noFill/>
          <a:ln>
            <a:solidFill>
              <a:srgbClr val="115076"/>
            </a:solidFill>
          </a:ln>
        </p:spPr>
        <p:txBody>
          <a:bodyPr wrap="none" rtlCol="0" anchor="ctr">
            <a:spAutoFit/>
          </a:bodyPr>
          <a:lstStyle/>
          <a:p>
            <a:pPr algn="ctr"/>
            <a:r>
              <a:rPr lang="en-GB" sz="2400" dirty="0">
                <a:solidFill>
                  <a:srgbClr val="115076"/>
                </a:solidFill>
                <a:latin typeface="Century Gothic" panose="020B0502020202020204" pitchFamily="34" charset="0"/>
              </a:rPr>
              <a:t>against</a:t>
            </a:r>
          </a:p>
        </p:txBody>
      </p:sp>
      <p:sp>
        <p:nvSpPr>
          <p:cNvPr id="5" name="Rounded Rectangle 46">
            <a:extLst>
              <a:ext uri="{FF2B5EF4-FFF2-40B4-BE49-F238E27FC236}">
                <a16:creationId xmlns:a16="http://schemas.microsoft.com/office/drawing/2014/main" id="{5671D9BF-4719-4D56-9A36-00E2EF47F1D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7497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rmAutofit/>
          </a:bodyPr>
          <a:lstStyle/>
          <a:p>
            <a:r>
              <a:rPr lang="en-GB" sz="3600" b="1" dirty="0" err="1">
                <a:solidFill>
                  <a:schemeClr val="bg1"/>
                </a:solidFill>
              </a:rPr>
              <a:t>Fais</a:t>
            </a:r>
            <a:r>
              <a:rPr lang="en-GB" sz="3600" b="1" dirty="0">
                <a:solidFill>
                  <a:schemeClr val="bg1"/>
                </a:solidFill>
              </a:rPr>
              <a:t> des </a:t>
            </a:r>
            <a:r>
              <a:rPr lang="en-GB" sz="3600" b="1" dirty="0" err="1">
                <a:solidFill>
                  <a:schemeClr val="bg1"/>
                </a:solidFill>
              </a:rPr>
              <a:t>paires</a:t>
            </a:r>
            <a:endParaRPr lang="en-GB" sz="3600" b="1" dirty="0">
              <a:solidFill>
                <a:schemeClr val="bg1"/>
              </a:solidFill>
            </a:endParaRPr>
          </a:p>
        </p:txBody>
      </p:sp>
      <p:sp>
        <p:nvSpPr>
          <p:cNvPr id="7" name="TextBox 6">
            <a:extLst>
              <a:ext uri="{FF2B5EF4-FFF2-40B4-BE49-F238E27FC236}">
                <a16:creationId xmlns:a16="http://schemas.microsoft.com/office/drawing/2014/main" id="{DFD9B2B5-9887-4396-B6D7-6CE776D7834F}"/>
              </a:ext>
            </a:extLst>
          </p:cNvPr>
          <p:cNvSpPr txBox="1"/>
          <p:nvPr/>
        </p:nvSpPr>
        <p:spPr>
          <a:xfrm>
            <a:off x="892914" y="1640242"/>
            <a:ext cx="3651962" cy="584775"/>
          </a:xfrm>
          <a:prstGeom prst="rect">
            <a:avLst/>
          </a:prstGeom>
          <a:noFill/>
        </p:spPr>
        <p:txBody>
          <a:bodyPr wrap="none" rtlCol="0">
            <a:spAutoFit/>
          </a:bodyPr>
          <a:lstStyle/>
          <a:p>
            <a:r>
              <a:rPr lang="en-GB" sz="3200" dirty="0" err="1">
                <a:solidFill>
                  <a:srgbClr val="115076"/>
                </a:solidFill>
              </a:rPr>
              <a:t>aller</a:t>
            </a:r>
            <a:r>
              <a:rPr lang="en-GB" sz="3200" dirty="0">
                <a:solidFill>
                  <a:srgbClr val="115076"/>
                </a:solidFill>
              </a:rPr>
              <a:t> au </a:t>
            </a:r>
            <a:r>
              <a:rPr lang="en-GB" sz="3200" dirty="0" err="1">
                <a:solidFill>
                  <a:srgbClr val="115076"/>
                </a:solidFill>
              </a:rPr>
              <a:t>cimetière</a:t>
            </a:r>
            <a:endParaRPr lang="en-GB" sz="3200" dirty="0">
              <a:solidFill>
                <a:srgbClr val="115076"/>
              </a:solidFill>
            </a:endParaRPr>
          </a:p>
        </p:txBody>
      </p:sp>
      <p:sp>
        <p:nvSpPr>
          <p:cNvPr id="27" name="TextBox 26">
            <a:extLst>
              <a:ext uri="{FF2B5EF4-FFF2-40B4-BE49-F238E27FC236}">
                <a16:creationId xmlns:a16="http://schemas.microsoft.com/office/drawing/2014/main" id="{10F0BD55-ED3C-4304-8B07-6E15BA1C3081}"/>
              </a:ext>
            </a:extLst>
          </p:cNvPr>
          <p:cNvSpPr txBox="1"/>
          <p:nvPr/>
        </p:nvSpPr>
        <p:spPr>
          <a:xfrm>
            <a:off x="8120351" y="3352800"/>
            <a:ext cx="3445174" cy="584775"/>
          </a:xfrm>
          <a:prstGeom prst="rect">
            <a:avLst/>
          </a:prstGeom>
          <a:noFill/>
        </p:spPr>
        <p:txBody>
          <a:bodyPr wrap="none" rtlCol="0">
            <a:spAutoFit/>
          </a:bodyPr>
          <a:lstStyle/>
          <a:p>
            <a:r>
              <a:rPr lang="en-GB" sz="3200" dirty="0">
                <a:solidFill>
                  <a:srgbClr val="115076"/>
                </a:solidFill>
              </a:rPr>
              <a:t>faire des affaires</a:t>
            </a:r>
          </a:p>
        </p:txBody>
      </p:sp>
      <p:sp>
        <p:nvSpPr>
          <p:cNvPr id="28" name="TextBox 27">
            <a:extLst>
              <a:ext uri="{FF2B5EF4-FFF2-40B4-BE49-F238E27FC236}">
                <a16:creationId xmlns:a16="http://schemas.microsoft.com/office/drawing/2014/main" id="{E00D61D5-2229-4560-A271-101BFF2E54D4}"/>
              </a:ext>
            </a:extLst>
          </p:cNvPr>
          <p:cNvSpPr txBox="1"/>
          <p:nvPr/>
        </p:nvSpPr>
        <p:spPr>
          <a:xfrm>
            <a:off x="1564570" y="3355225"/>
            <a:ext cx="2842445" cy="584775"/>
          </a:xfrm>
          <a:prstGeom prst="rect">
            <a:avLst/>
          </a:prstGeom>
          <a:noFill/>
        </p:spPr>
        <p:txBody>
          <a:bodyPr wrap="none" rtlCol="0">
            <a:spAutoFit/>
          </a:bodyPr>
          <a:lstStyle/>
          <a:p>
            <a:r>
              <a:rPr lang="en-GB" sz="3200" dirty="0">
                <a:solidFill>
                  <a:srgbClr val="115076"/>
                </a:solidFill>
              </a:rPr>
              <a:t>faire du tricot</a:t>
            </a:r>
          </a:p>
        </p:txBody>
      </p:sp>
      <p:sp>
        <p:nvSpPr>
          <p:cNvPr id="29" name="TextBox 28">
            <a:extLst>
              <a:ext uri="{FF2B5EF4-FFF2-40B4-BE49-F238E27FC236}">
                <a16:creationId xmlns:a16="http://schemas.microsoft.com/office/drawing/2014/main" id="{1F4D78C0-AF42-4F1E-9355-3DDAA597E26D}"/>
              </a:ext>
            </a:extLst>
          </p:cNvPr>
          <p:cNvSpPr txBox="1"/>
          <p:nvPr/>
        </p:nvSpPr>
        <p:spPr>
          <a:xfrm>
            <a:off x="7580707" y="5308092"/>
            <a:ext cx="2959465" cy="584775"/>
          </a:xfrm>
          <a:prstGeom prst="rect">
            <a:avLst/>
          </a:prstGeom>
          <a:noFill/>
        </p:spPr>
        <p:txBody>
          <a:bodyPr wrap="none" rtlCol="0">
            <a:spAutoFit/>
          </a:bodyPr>
          <a:lstStyle/>
          <a:p>
            <a:r>
              <a:rPr lang="en-GB" sz="3200" dirty="0">
                <a:solidFill>
                  <a:srgbClr val="115076"/>
                </a:solidFill>
              </a:rPr>
              <a:t>faire la guerre</a:t>
            </a:r>
          </a:p>
        </p:txBody>
      </p:sp>
      <p:sp>
        <p:nvSpPr>
          <p:cNvPr id="30" name="TextBox 29">
            <a:extLst>
              <a:ext uri="{FF2B5EF4-FFF2-40B4-BE49-F238E27FC236}">
                <a16:creationId xmlns:a16="http://schemas.microsoft.com/office/drawing/2014/main" id="{59E153B6-3B68-4B7E-B787-E7F887576E50}"/>
              </a:ext>
            </a:extLst>
          </p:cNvPr>
          <p:cNvSpPr txBox="1"/>
          <p:nvPr/>
        </p:nvSpPr>
        <p:spPr>
          <a:xfrm>
            <a:off x="4775933" y="2455884"/>
            <a:ext cx="2975495" cy="584775"/>
          </a:xfrm>
          <a:prstGeom prst="rect">
            <a:avLst/>
          </a:prstGeom>
          <a:noFill/>
        </p:spPr>
        <p:txBody>
          <a:bodyPr wrap="none" rtlCol="0">
            <a:spAutoFit/>
          </a:bodyPr>
          <a:lstStyle/>
          <a:p>
            <a:r>
              <a:rPr lang="en-GB" sz="3200" dirty="0">
                <a:solidFill>
                  <a:srgbClr val="EE6000"/>
                </a:solidFill>
              </a:rPr>
              <a:t>to do business</a:t>
            </a:r>
          </a:p>
        </p:txBody>
      </p:sp>
      <p:sp>
        <p:nvSpPr>
          <p:cNvPr id="31" name="TextBox 30">
            <a:extLst>
              <a:ext uri="{FF2B5EF4-FFF2-40B4-BE49-F238E27FC236}">
                <a16:creationId xmlns:a16="http://schemas.microsoft.com/office/drawing/2014/main" id="{D1DC70D3-19FE-42E5-AD2A-911DE8C892A2}"/>
              </a:ext>
            </a:extLst>
          </p:cNvPr>
          <p:cNvSpPr txBox="1"/>
          <p:nvPr/>
        </p:nvSpPr>
        <p:spPr>
          <a:xfrm>
            <a:off x="8166836" y="1640241"/>
            <a:ext cx="2795958" cy="584775"/>
          </a:xfrm>
          <a:prstGeom prst="rect">
            <a:avLst/>
          </a:prstGeom>
          <a:noFill/>
        </p:spPr>
        <p:txBody>
          <a:bodyPr wrap="none" rtlCol="0">
            <a:spAutoFit/>
          </a:bodyPr>
          <a:lstStyle/>
          <a:p>
            <a:r>
              <a:rPr lang="en-GB" sz="3200" dirty="0">
                <a:solidFill>
                  <a:srgbClr val="EE6000"/>
                </a:solidFill>
              </a:rPr>
              <a:t>to do knitting</a:t>
            </a:r>
          </a:p>
        </p:txBody>
      </p:sp>
      <p:sp>
        <p:nvSpPr>
          <p:cNvPr id="32" name="TextBox 31">
            <a:extLst>
              <a:ext uri="{FF2B5EF4-FFF2-40B4-BE49-F238E27FC236}">
                <a16:creationId xmlns:a16="http://schemas.microsoft.com/office/drawing/2014/main" id="{FBD3CA81-1DB2-46A0-B782-4A1FF2C87AAE}"/>
              </a:ext>
            </a:extLst>
          </p:cNvPr>
          <p:cNvSpPr txBox="1"/>
          <p:nvPr/>
        </p:nvSpPr>
        <p:spPr>
          <a:xfrm>
            <a:off x="356935" y="5308092"/>
            <a:ext cx="4589718" cy="584775"/>
          </a:xfrm>
          <a:prstGeom prst="rect">
            <a:avLst/>
          </a:prstGeom>
          <a:noFill/>
        </p:spPr>
        <p:txBody>
          <a:bodyPr wrap="none" rtlCol="0">
            <a:spAutoFit/>
          </a:bodyPr>
          <a:lstStyle/>
          <a:p>
            <a:r>
              <a:rPr lang="en-GB" sz="3200" dirty="0">
                <a:solidFill>
                  <a:srgbClr val="EE6000"/>
                </a:solidFill>
              </a:rPr>
              <a:t>to go to the cemetery</a:t>
            </a:r>
          </a:p>
        </p:txBody>
      </p:sp>
      <p:sp>
        <p:nvSpPr>
          <p:cNvPr id="33" name="TextBox 32">
            <a:extLst>
              <a:ext uri="{FF2B5EF4-FFF2-40B4-BE49-F238E27FC236}">
                <a16:creationId xmlns:a16="http://schemas.microsoft.com/office/drawing/2014/main" id="{E6E5F4AF-D482-4213-A6AD-936002A51036}"/>
              </a:ext>
            </a:extLst>
          </p:cNvPr>
          <p:cNvSpPr txBox="1"/>
          <p:nvPr/>
        </p:nvSpPr>
        <p:spPr>
          <a:xfrm>
            <a:off x="3736385" y="4441266"/>
            <a:ext cx="5054589" cy="584775"/>
          </a:xfrm>
          <a:prstGeom prst="rect">
            <a:avLst/>
          </a:prstGeom>
          <a:noFill/>
        </p:spPr>
        <p:txBody>
          <a:bodyPr wrap="none" rtlCol="0">
            <a:spAutoFit/>
          </a:bodyPr>
          <a:lstStyle/>
          <a:p>
            <a:r>
              <a:rPr lang="en-GB" sz="3200" dirty="0">
                <a:solidFill>
                  <a:srgbClr val="EE6000"/>
                </a:solidFill>
              </a:rPr>
              <a:t>to go to war / make war</a:t>
            </a:r>
          </a:p>
        </p:txBody>
      </p:sp>
      <p:sp>
        <p:nvSpPr>
          <p:cNvPr id="8" name="TextBox 7">
            <a:extLst>
              <a:ext uri="{FF2B5EF4-FFF2-40B4-BE49-F238E27FC236}">
                <a16:creationId xmlns:a16="http://schemas.microsoft.com/office/drawing/2014/main" id="{7E71C322-6CEA-4824-822D-4FBE214C7DCB}"/>
              </a:ext>
            </a:extLst>
          </p:cNvPr>
          <p:cNvSpPr txBox="1"/>
          <p:nvPr/>
        </p:nvSpPr>
        <p:spPr>
          <a:xfrm>
            <a:off x="6682840" y="263996"/>
            <a:ext cx="2959465" cy="1123712"/>
          </a:xfrm>
          <a:prstGeom prst="wedgeRoundRectCallout">
            <a:avLst>
              <a:gd name="adj1" fmla="val -60742"/>
              <a:gd name="adj2" fmla="val 23509"/>
              <a:gd name="adj3" fmla="val 16667"/>
            </a:avLst>
          </a:prstGeom>
          <a:solidFill>
            <a:srgbClr val="115076"/>
          </a:solidFill>
          <a:ln>
            <a:solidFill>
              <a:srgbClr val="EE6000"/>
            </a:solidFill>
          </a:ln>
        </p:spPr>
        <p:txBody>
          <a:bodyPr wrap="square" rtlCol="0">
            <a:spAutoFit/>
          </a:bodyPr>
          <a:lstStyle/>
          <a:p>
            <a:r>
              <a:rPr lang="en-GB" sz="2000" dirty="0">
                <a:solidFill>
                  <a:schemeClr val="bg1"/>
                </a:solidFill>
              </a:rPr>
              <a:t>Some of these words are new – try to work out the meaning!</a:t>
            </a:r>
          </a:p>
        </p:txBody>
      </p:sp>
      <p:sp>
        <p:nvSpPr>
          <p:cNvPr id="4" name="Rounded Rectangle 46">
            <a:extLst>
              <a:ext uri="{FF2B5EF4-FFF2-40B4-BE49-F238E27FC236}">
                <a16:creationId xmlns:a16="http://schemas.microsoft.com/office/drawing/2014/main" id="{65B9539D-25CA-4C1D-A139-D8FD347F7C69}"/>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75517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08333E-6 3.33333E-6 L 0.00755 -0.45857 " pathEditMode="relative" rAng="0" ptsTypes="AA">
                                      <p:cBhvr>
                                        <p:cTn id="11" dur="2000" fill="hold"/>
                                        <p:tgtEl>
                                          <p:spTgt spid="32"/>
                                        </p:tgtEl>
                                        <p:attrNameLst>
                                          <p:attrName>ppt_x</p:attrName>
                                          <p:attrName>ppt_y</p:attrName>
                                        </p:attrNameLst>
                                      </p:cBhvr>
                                      <p:rCtr x="378" y="-22940"/>
                                    </p:animMotion>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1.875E-6 -4.44444E-6 L 0.29571 0.19838 " pathEditMode="relative" rAng="0" ptsTypes="AA">
                                      <p:cBhvr>
                                        <p:cTn id="16" dur="2000" fill="hold"/>
                                        <p:tgtEl>
                                          <p:spTgt spid="30"/>
                                        </p:tgtEl>
                                        <p:attrNameLst>
                                          <p:attrName>ppt_x</p:attrName>
                                          <p:attrName>ppt_y</p:attrName>
                                        </p:attrNameLst>
                                      </p:cBhvr>
                                      <p:rCtr x="14779" y="9907"/>
                                    </p:animMotion>
                                  </p:child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79167E-6 -2.96296E-6 L -0.54232 0.31528 " pathEditMode="relative" rAng="0" ptsTypes="AA">
                                      <p:cBhvr>
                                        <p:cTn id="21" dur="2000" fill="hold"/>
                                        <p:tgtEl>
                                          <p:spTgt spid="31"/>
                                        </p:tgtEl>
                                        <p:attrNameLst>
                                          <p:attrName>ppt_x</p:attrName>
                                          <p:attrName>ppt_y</p:attrName>
                                        </p:attrNameLst>
                                      </p:cBhvr>
                                      <p:rCtr x="-27122" y="15764"/>
                                    </p:animMotion>
                                  </p:childTnLst>
                                </p:cTn>
                              </p:par>
                            </p:childTnLst>
                          </p:cTn>
                        </p:par>
                      </p:childTnLst>
                    </p:cTn>
                  </p:par>
                </p:childTnLst>
              </p:cTn>
              <p:nextCondLst>
                <p:cond evt="onClick" delay="0">
                  <p:tgtEl>
                    <p:spTgt spid="28"/>
                  </p:tgtEl>
                </p:cond>
              </p:nextCondLst>
            </p:seq>
            <p:seq concurrent="1" nextAc="seek">
              <p:cTn id="22" restart="whenNotActive" fill="hold" evtFilter="cancelBubble" nodeType="interactiveSeq">
                <p:stCondLst>
                  <p:cond evt="onClick" delay="0">
                    <p:tgtEl>
                      <p:spTgt spid="29"/>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08333E-6 2.22222E-6 L 0.22839 0.19583 " pathEditMode="relative" rAng="0" ptsTypes="AA">
                                      <p:cBhvr>
                                        <p:cTn id="26" dur="2000" fill="hold"/>
                                        <p:tgtEl>
                                          <p:spTgt spid="33"/>
                                        </p:tgtEl>
                                        <p:attrNameLst>
                                          <p:attrName>ppt_x</p:attrName>
                                          <p:attrName>ppt_y</p:attrName>
                                        </p:attrNameLst>
                                      </p:cBhvr>
                                      <p:rCtr x="11419" y="9792"/>
                                    </p:animMotion>
                                  </p:childTnLst>
                                </p:cTn>
                              </p:par>
                            </p:childTnLst>
                          </p:cTn>
                        </p:par>
                      </p:childTnLst>
                    </p:cTn>
                  </p:par>
                </p:childTnLst>
              </p:cTn>
              <p:nextCondLst>
                <p:cond evt="onClick" delay="0">
                  <p:tgtEl>
                    <p:spTgt spid="29"/>
                  </p:tgtEl>
                </p:cond>
              </p:nextCondLst>
            </p:seq>
          </p:childTnLst>
        </p:cTn>
      </p:par>
    </p:tnLst>
    <p:bldLst>
      <p:bldP spid="30" grpId="0"/>
      <p:bldP spid="31" grpId="0"/>
      <p:bldP spid="32" grpId="0"/>
      <p:bldP spid="33"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rmAutofit/>
          </a:bodyPr>
          <a:lstStyle/>
          <a:p>
            <a:r>
              <a:rPr lang="en-GB" sz="3600" b="1" dirty="0" err="1">
                <a:solidFill>
                  <a:schemeClr val="bg1"/>
                </a:solidFill>
              </a:rPr>
              <a:t>Choisis</a:t>
            </a:r>
            <a:r>
              <a:rPr lang="en-GB" sz="3600" b="1" dirty="0">
                <a:solidFill>
                  <a:schemeClr val="bg1"/>
                </a:solidFill>
              </a:rPr>
              <a:t> </a:t>
            </a:r>
            <a:r>
              <a:rPr lang="en-GB" sz="3600" b="1" dirty="0" err="1">
                <a:solidFill>
                  <a:schemeClr val="bg1"/>
                </a:solidFill>
              </a:rPr>
              <a:t>une</a:t>
            </a:r>
            <a:r>
              <a:rPr lang="en-GB" sz="3600" b="1" dirty="0">
                <a:solidFill>
                  <a:schemeClr val="bg1"/>
                </a:solidFill>
              </a:rPr>
              <a:t> image</a:t>
            </a:r>
          </a:p>
        </p:txBody>
      </p:sp>
      <p:sp>
        <p:nvSpPr>
          <p:cNvPr id="14" name="TextBox 13">
            <a:extLst>
              <a:ext uri="{FF2B5EF4-FFF2-40B4-BE49-F238E27FC236}">
                <a16:creationId xmlns:a16="http://schemas.microsoft.com/office/drawing/2014/main" id="{15DDA7E8-C603-4320-9317-755992A68157}"/>
              </a:ext>
            </a:extLst>
          </p:cNvPr>
          <p:cNvSpPr txBox="1"/>
          <p:nvPr/>
        </p:nvSpPr>
        <p:spPr>
          <a:xfrm>
            <a:off x="3957135" y="3683595"/>
            <a:ext cx="288032"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c</a:t>
            </a:r>
          </a:p>
        </p:txBody>
      </p:sp>
      <p:pic>
        <p:nvPicPr>
          <p:cNvPr id="15" name="Picture 14">
            <a:extLst>
              <a:ext uri="{FF2B5EF4-FFF2-40B4-BE49-F238E27FC236}">
                <a16:creationId xmlns:a16="http://schemas.microsoft.com/office/drawing/2014/main" id="{E7F8D1C9-0938-4F35-864A-8FF830DD9B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6672" y="1501290"/>
            <a:ext cx="3322749" cy="2213783"/>
          </a:xfrm>
          <a:prstGeom prst="rect">
            <a:avLst/>
          </a:prstGeom>
        </p:spPr>
      </p:pic>
      <p:pic>
        <p:nvPicPr>
          <p:cNvPr id="16" name="Picture 15">
            <a:extLst>
              <a:ext uri="{FF2B5EF4-FFF2-40B4-BE49-F238E27FC236}">
                <a16:creationId xmlns:a16="http://schemas.microsoft.com/office/drawing/2014/main" id="{EEE08DE6-4A5F-4814-A320-D4CE154769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6982" y="1472548"/>
            <a:ext cx="3239369" cy="2353238"/>
          </a:xfrm>
          <a:prstGeom prst="rect">
            <a:avLst/>
          </a:prstGeom>
        </p:spPr>
      </p:pic>
      <p:pic>
        <p:nvPicPr>
          <p:cNvPr id="17" name="Picture 16">
            <a:extLst>
              <a:ext uri="{FF2B5EF4-FFF2-40B4-BE49-F238E27FC236}">
                <a16:creationId xmlns:a16="http://schemas.microsoft.com/office/drawing/2014/main" id="{E1B05E44-2C7A-465F-90E0-23BC3B7B66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232" b="16714"/>
          <a:stretch/>
        </p:blipFill>
        <p:spPr>
          <a:xfrm>
            <a:off x="2696422" y="4134342"/>
            <a:ext cx="3222999" cy="2158262"/>
          </a:xfrm>
          <a:prstGeom prst="rect">
            <a:avLst/>
          </a:prstGeom>
        </p:spPr>
      </p:pic>
      <p:sp>
        <p:nvSpPr>
          <p:cNvPr id="18" name="TextBox 17">
            <a:extLst>
              <a:ext uri="{FF2B5EF4-FFF2-40B4-BE49-F238E27FC236}">
                <a16:creationId xmlns:a16="http://schemas.microsoft.com/office/drawing/2014/main" id="{6B218600-FCA0-4F35-89F0-A9B3BB3E94FA}"/>
              </a:ext>
            </a:extLst>
          </p:cNvPr>
          <p:cNvSpPr txBox="1"/>
          <p:nvPr/>
        </p:nvSpPr>
        <p:spPr>
          <a:xfrm>
            <a:off x="8792403" y="3716228"/>
            <a:ext cx="284264"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d</a:t>
            </a:r>
          </a:p>
        </p:txBody>
      </p:sp>
      <p:pic>
        <p:nvPicPr>
          <p:cNvPr id="19" name="Picture 18">
            <a:extLst>
              <a:ext uri="{FF2B5EF4-FFF2-40B4-BE49-F238E27FC236}">
                <a16:creationId xmlns:a16="http://schemas.microsoft.com/office/drawing/2014/main" id="{00BAD571-9468-459C-99B8-51A30A9FFCEF}"/>
              </a:ext>
            </a:extLst>
          </p:cNvPr>
          <p:cNvPicPr/>
          <p:nvPr/>
        </p:nvPicPr>
        <p:blipFill>
          <a:blip r:embed="rId7">
            <a:alphaModFix amt="64000"/>
            <a:extLst>
              <a:ext uri="{BEBA8EAE-BF5A-486C-A8C5-ECC9F3942E4B}">
                <a14:imgProps xmlns:a14="http://schemas.microsoft.com/office/drawing/2010/main">
                  <a14:imgLayer r:embed="rId8">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456982" y="4195552"/>
            <a:ext cx="3292915" cy="2097052"/>
          </a:xfrm>
          <a:prstGeom prst="rect">
            <a:avLst/>
          </a:prstGeom>
          <a:noFill/>
          <a:ln>
            <a:noFill/>
          </a:ln>
        </p:spPr>
      </p:pic>
      <p:graphicFrame>
        <p:nvGraphicFramePr>
          <p:cNvPr id="20" name="Table 19">
            <a:extLst>
              <a:ext uri="{FF2B5EF4-FFF2-40B4-BE49-F238E27FC236}">
                <a16:creationId xmlns:a16="http://schemas.microsoft.com/office/drawing/2014/main" id="{D2534A31-18E8-478A-9BCE-74E70ABA6888}"/>
              </a:ext>
            </a:extLst>
          </p:cNvPr>
          <p:cNvGraphicFramePr>
            <a:graphicFrameLocks noGrp="1"/>
          </p:cNvGraphicFramePr>
          <p:nvPr>
            <p:extLst>
              <p:ext uri="{D42A27DB-BD31-4B8C-83A1-F6EECF244321}">
                <p14:modId xmlns:p14="http://schemas.microsoft.com/office/powerpoint/2010/main" val="1551405250"/>
              </p:ext>
            </p:extLst>
          </p:nvPr>
        </p:nvGraphicFramePr>
        <p:xfrm>
          <a:off x="285979" y="1472548"/>
          <a:ext cx="1630462" cy="2316480"/>
        </p:xfrm>
        <a:graphic>
          <a:graphicData uri="http://schemas.openxmlformats.org/drawingml/2006/table">
            <a:tbl>
              <a:tblPr firstRow="1" bandRow="1">
                <a:tableStyleId>{5940675A-B579-460E-94D1-54222C63F5DA}</a:tableStyleId>
              </a:tblPr>
              <a:tblGrid>
                <a:gridCol w="815231">
                  <a:extLst>
                    <a:ext uri="{9D8B030D-6E8A-4147-A177-3AD203B41FA5}">
                      <a16:colId xmlns:a16="http://schemas.microsoft.com/office/drawing/2014/main" val="20000"/>
                    </a:ext>
                  </a:extLst>
                </a:gridCol>
                <a:gridCol w="815231">
                  <a:extLst>
                    <a:ext uri="{9D8B030D-6E8A-4147-A177-3AD203B41FA5}">
                      <a16:colId xmlns:a16="http://schemas.microsoft.com/office/drawing/2014/main" val="20001"/>
                    </a:ext>
                  </a:extLst>
                </a:gridCol>
              </a:tblGrid>
              <a:tr h="370840">
                <a:tc>
                  <a:txBody>
                    <a:bodyPr/>
                    <a:lstStyle/>
                    <a:p>
                      <a:pPr algn="ctr"/>
                      <a:endParaRPr lang="en-GB" sz="32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endParaRPr lang="en-GB" sz="32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endParaRPr lang="en-GB" sz="32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endParaRPr lang="en-GB" sz="32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1" name="TextBox 20">
            <a:extLst>
              <a:ext uri="{FF2B5EF4-FFF2-40B4-BE49-F238E27FC236}">
                <a16:creationId xmlns:a16="http://schemas.microsoft.com/office/drawing/2014/main" id="{61A0369F-A7F5-467A-B0F2-8841CAAF4A93}"/>
              </a:ext>
            </a:extLst>
          </p:cNvPr>
          <p:cNvSpPr txBox="1"/>
          <p:nvPr/>
        </p:nvSpPr>
        <p:spPr>
          <a:xfrm>
            <a:off x="1197069" y="1476515"/>
            <a:ext cx="912349" cy="584775"/>
          </a:xfrm>
          <a:prstGeom prst="rect">
            <a:avLst/>
          </a:prstGeom>
          <a:noFill/>
        </p:spPr>
        <p:txBody>
          <a:bodyPr wrap="square" rtlCol="0">
            <a:spAutoFit/>
          </a:bodyPr>
          <a:lstStyle/>
          <a:p>
            <a:r>
              <a:rPr lang="en-GB" sz="3200" b="1" dirty="0">
                <a:solidFill>
                  <a:srgbClr val="EA5F00"/>
                </a:solidFill>
                <a:latin typeface="Century Gothic" panose="020B0502020202020204" pitchFamily="34" charset="0"/>
              </a:rPr>
              <a:t> c</a:t>
            </a:r>
          </a:p>
        </p:txBody>
      </p:sp>
      <p:sp>
        <p:nvSpPr>
          <p:cNvPr id="22" name="TextBox 21">
            <a:extLst>
              <a:ext uri="{FF2B5EF4-FFF2-40B4-BE49-F238E27FC236}">
                <a16:creationId xmlns:a16="http://schemas.microsoft.com/office/drawing/2014/main" id="{F5216DB8-96F5-4A50-B019-4F100478F1F5}"/>
              </a:ext>
            </a:extLst>
          </p:cNvPr>
          <p:cNvSpPr txBox="1"/>
          <p:nvPr/>
        </p:nvSpPr>
        <p:spPr>
          <a:xfrm>
            <a:off x="1194081" y="2023406"/>
            <a:ext cx="912349" cy="584775"/>
          </a:xfrm>
          <a:prstGeom prst="rect">
            <a:avLst/>
          </a:prstGeom>
          <a:noFill/>
        </p:spPr>
        <p:txBody>
          <a:bodyPr wrap="square" rtlCol="0">
            <a:spAutoFit/>
          </a:bodyPr>
          <a:lstStyle/>
          <a:p>
            <a:r>
              <a:rPr lang="en-GB" sz="3200" b="1" dirty="0">
                <a:solidFill>
                  <a:srgbClr val="EA5F00"/>
                </a:solidFill>
                <a:latin typeface="Century Gothic" panose="020B0502020202020204" pitchFamily="34" charset="0"/>
              </a:rPr>
              <a:t> a</a:t>
            </a:r>
          </a:p>
        </p:txBody>
      </p:sp>
      <p:sp>
        <p:nvSpPr>
          <p:cNvPr id="23" name="TextBox 22">
            <a:extLst>
              <a:ext uri="{FF2B5EF4-FFF2-40B4-BE49-F238E27FC236}">
                <a16:creationId xmlns:a16="http://schemas.microsoft.com/office/drawing/2014/main" id="{4AF9AB7D-8A99-4BA5-9004-BEE453CB210E}"/>
              </a:ext>
            </a:extLst>
          </p:cNvPr>
          <p:cNvSpPr txBox="1"/>
          <p:nvPr/>
        </p:nvSpPr>
        <p:spPr>
          <a:xfrm>
            <a:off x="1194081" y="2649167"/>
            <a:ext cx="912349" cy="584775"/>
          </a:xfrm>
          <a:prstGeom prst="rect">
            <a:avLst/>
          </a:prstGeom>
          <a:noFill/>
        </p:spPr>
        <p:txBody>
          <a:bodyPr wrap="square" rtlCol="0">
            <a:spAutoFit/>
          </a:bodyPr>
          <a:lstStyle/>
          <a:p>
            <a:r>
              <a:rPr lang="en-GB" sz="3200" b="1" dirty="0">
                <a:solidFill>
                  <a:srgbClr val="EA5F00"/>
                </a:solidFill>
                <a:latin typeface="Century Gothic" panose="020B0502020202020204" pitchFamily="34" charset="0"/>
              </a:rPr>
              <a:t> d</a:t>
            </a:r>
          </a:p>
        </p:txBody>
      </p:sp>
      <p:sp>
        <p:nvSpPr>
          <p:cNvPr id="24" name="TextBox 23">
            <a:extLst>
              <a:ext uri="{FF2B5EF4-FFF2-40B4-BE49-F238E27FC236}">
                <a16:creationId xmlns:a16="http://schemas.microsoft.com/office/drawing/2014/main" id="{8405660A-E371-4FFF-AA37-9532E5B29641}"/>
              </a:ext>
            </a:extLst>
          </p:cNvPr>
          <p:cNvSpPr txBox="1"/>
          <p:nvPr/>
        </p:nvSpPr>
        <p:spPr>
          <a:xfrm>
            <a:off x="1194082" y="3199160"/>
            <a:ext cx="912349" cy="584775"/>
          </a:xfrm>
          <a:prstGeom prst="rect">
            <a:avLst/>
          </a:prstGeom>
          <a:noFill/>
        </p:spPr>
        <p:txBody>
          <a:bodyPr wrap="square" rtlCol="0">
            <a:spAutoFit/>
          </a:bodyPr>
          <a:lstStyle/>
          <a:p>
            <a:r>
              <a:rPr lang="en-GB" sz="3200" b="1" dirty="0">
                <a:solidFill>
                  <a:srgbClr val="EA5F00"/>
                </a:solidFill>
                <a:latin typeface="Century Gothic" panose="020B0502020202020204" pitchFamily="34" charset="0"/>
              </a:rPr>
              <a:t> b</a:t>
            </a:r>
          </a:p>
        </p:txBody>
      </p:sp>
      <p:sp>
        <p:nvSpPr>
          <p:cNvPr id="25" name="TextBox 24">
            <a:extLst>
              <a:ext uri="{FF2B5EF4-FFF2-40B4-BE49-F238E27FC236}">
                <a16:creationId xmlns:a16="http://schemas.microsoft.com/office/drawing/2014/main" id="{DCCB52CD-9ABC-410C-9B2C-55E0BB4C21BB}"/>
              </a:ext>
            </a:extLst>
          </p:cNvPr>
          <p:cNvSpPr txBox="1"/>
          <p:nvPr/>
        </p:nvSpPr>
        <p:spPr>
          <a:xfrm>
            <a:off x="3788992" y="976441"/>
            <a:ext cx="912349"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 a</a:t>
            </a:r>
          </a:p>
        </p:txBody>
      </p:sp>
      <p:sp>
        <p:nvSpPr>
          <p:cNvPr id="26" name="TextBox 25">
            <a:extLst>
              <a:ext uri="{FF2B5EF4-FFF2-40B4-BE49-F238E27FC236}">
                <a16:creationId xmlns:a16="http://schemas.microsoft.com/office/drawing/2014/main" id="{EC6C87B7-B4BE-4598-A062-EEF71A7C1A8F}"/>
              </a:ext>
            </a:extLst>
          </p:cNvPr>
          <p:cNvSpPr txBox="1"/>
          <p:nvPr/>
        </p:nvSpPr>
        <p:spPr>
          <a:xfrm>
            <a:off x="8830275" y="974330"/>
            <a:ext cx="340452"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b</a:t>
            </a:r>
          </a:p>
        </p:txBody>
      </p:sp>
      <p:sp>
        <p:nvSpPr>
          <p:cNvPr id="34" name="Action Button: Custom 66" descr="number 1">
            <a:hlinkClick r:id="" action="ppaction://noaction" highlightClick="1">
              <a:snd r:embed="rId9" name="1 il fait des affaires.wav"/>
            </a:hlinkClick>
            <a:extLst>
              <a:ext uri="{FF2B5EF4-FFF2-40B4-BE49-F238E27FC236}">
                <a16:creationId xmlns:a16="http://schemas.microsoft.com/office/drawing/2014/main" id="{55EEDF41-E1BD-49E1-B8FB-E5B0F5720203}"/>
              </a:ext>
            </a:extLst>
          </p:cNvPr>
          <p:cNvSpPr/>
          <p:nvPr/>
        </p:nvSpPr>
        <p:spPr>
          <a:xfrm>
            <a:off x="444653" y="152271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35" name="Action Button: Custom 69" descr="number 2">
            <a:hlinkClick r:id="" action="ppaction://noaction" highlightClick="1">
              <a:snd r:embed="rId10" name="2 elle fait.wav"/>
            </a:hlinkClick>
            <a:extLst>
              <a:ext uri="{FF2B5EF4-FFF2-40B4-BE49-F238E27FC236}">
                <a16:creationId xmlns:a16="http://schemas.microsoft.com/office/drawing/2014/main" id="{7CBDB81E-7600-4D3A-B8E7-0E8D33A6D34E}"/>
              </a:ext>
            </a:extLst>
          </p:cNvPr>
          <p:cNvSpPr/>
          <p:nvPr/>
        </p:nvSpPr>
        <p:spPr>
          <a:xfrm>
            <a:off x="448759" y="2103675"/>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36" name="Action Button: Custom 72" descr="number 3">
            <a:hlinkClick r:id="" action="ppaction://noaction" highlightClick="1">
              <a:snd r:embed="rId11" name="3 ils vont.wav"/>
            </a:hlinkClick>
            <a:extLst>
              <a:ext uri="{FF2B5EF4-FFF2-40B4-BE49-F238E27FC236}">
                <a16:creationId xmlns:a16="http://schemas.microsoft.com/office/drawing/2014/main" id="{7C4E1F26-5A20-4BC0-BE43-C032A17CF1A3}"/>
              </a:ext>
            </a:extLst>
          </p:cNvPr>
          <p:cNvSpPr/>
          <p:nvPr/>
        </p:nvSpPr>
        <p:spPr>
          <a:xfrm>
            <a:off x="441539" y="2700420"/>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37" name="Action Button: Custom 75" descr="number 4">
            <a:hlinkClick r:id="" action="ppaction://noaction" highlightClick="1">
              <a:snd r:embed="rId12" name="4 il fait.wav"/>
            </a:hlinkClick>
            <a:extLst>
              <a:ext uri="{FF2B5EF4-FFF2-40B4-BE49-F238E27FC236}">
                <a16:creationId xmlns:a16="http://schemas.microsoft.com/office/drawing/2014/main" id="{2D2AB952-60D2-40AE-BB8F-F8208AFA8D64}"/>
              </a:ext>
            </a:extLst>
          </p:cNvPr>
          <p:cNvSpPr/>
          <p:nvPr/>
        </p:nvSpPr>
        <p:spPr>
          <a:xfrm>
            <a:off x="441539" y="3279429"/>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4" name="Rounded Rectangle 46">
            <a:extLst>
              <a:ext uri="{FF2B5EF4-FFF2-40B4-BE49-F238E27FC236}">
                <a16:creationId xmlns:a16="http://schemas.microsoft.com/office/drawing/2014/main" id="{DF587398-D46D-4C38-8049-0B24CC23D7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013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3168-331C-594B-8D56-27C80A17B87C}"/>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sp>
        <p:nvSpPr>
          <p:cNvPr id="8" name="TextBox 7"/>
          <p:cNvSpPr txBox="1"/>
          <p:nvPr/>
        </p:nvSpPr>
        <p:spPr>
          <a:xfrm>
            <a:off x="1722955" y="1913630"/>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402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rmAutofit/>
          </a:bodyPr>
          <a:lstStyle/>
          <a:p>
            <a:r>
              <a:rPr lang="en-GB" sz="3600" b="1" dirty="0">
                <a:solidFill>
                  <a:schemeClr val="bg1"/>
                </a:solidFill>
              </a:rPr>
              <a:t>Des dates </a:t>
            </a:r>
            <a:r>
              <a:rPr lang="en-GB" sz="3600" b="1" dirty="0" err="1">
                <a:solidFill>
                  <a:schemeClr val="bg1"/>
                </a:solidFill>
              </a:rPr>
              <a:t>importantes</a:t>
            </a:r>
            <a:endParaRPr lang="en-GB" sz="3600" b="1" dirty="0">
              <a:solidFill>
                <a:schemeClr val="bg1"/>
              </a:solidFill>
            </a:endParaRPr>
          </a:p>
        </p:txBody>
      </p:sp>
      <p:sp>
        <p:nvSpPr>
          <p:cNvPr id="5" name="TextBox 4">
            <a:extLst>
              <a:ext uri="{FF2B5EF4-FFF2-40B4-BE49-F238E27FC236}">
                <a16:creationId xmlns:a16="http://schemas.microsoft.com/office/drawing/2014/main" id="{9BE2D456-8C4C-4B0B-98D0-B4AF4AA22167}"/>
              </a:ext>
            </a:extLst>
          </p:cNvPr>
          <p:cNvSpPr txBox="1"/>
          <p:nvPr/>
        </p:nvSpPr>
        <p:spPr>
          <a:xfrm>
            <a:off x="134312" y="2374839"/>
            <a:ext cx="2140330" cy="523220"/>
          </a:xfrm>
          <a:prstGeom prst="rect">
            <a:avLst/>
          </a:prstGeom>
          <a:noFill/>
        </p:spPr>
        <p:txBody>
          <a:bodyPr wrap="none" rtlCol="0">
            <a:spAutoFit/>
          </a:bodyPr>
          <a:lstStyle/>
          <a:p>
            <a:r>
              <a:rPr lang="en-GB" sz="2800" b="1" dirty="0">
                <a:solidFill>
                  <a:srgbClr val="115076"/>
                </a:solidFill>
              </a:rPr>
              <a:t>1900 - 1977</a:t>
            </a:r>
          </a:p>
        </p:txBody>
      </p:sp>
      <p:sp>
        <p:nvSpPr>
          <p:cNvPr id="27" name="TextBox 26">
            <a:extLst>
              <a:ext uri="{FF2B5EF4-FFF2-40B4-BE49-F238E27FC236}">
                <a16:creationId xmlns:a16="http://schemas.microsoft.com/office/drawing/2014/main" id="{8988B4FA-39E0-48D1-9568-24E8503AC943}"/>
              </a:ext>
            </a:extLst>
          </p:cNvPr>
          <p:cNvSpPr txBox="1"/>
          <p:nvPr/>
        </p:nvSpPr>
        <p:spPr>
          <a:xfrm>
            <a:off x="134312" y="3736449"/>
            <a:ext cx="2140330" cy="523220"/>
          </a:xfrm>
          <a:prstGeom prst="rect">
            <a:avLst/>
          </a:prstGeom>
          <a:noFill/>
        </p:spPr>
        <p:txBody>
          <a:bodyPr wrap="none" rtlCol="0">
            <a:spAutoFit/>
          </a:bodyPr>
          <a:lstStyle/>
          <a:p>
            <a:r>
              <a:rPr lang="en-GB" sz="2800" b="1" dirty="0">
                <a:solidFill>
                  <a:srgbClr val="115076"/>
                </a:solidFill>
              </a:rPr>
              <a:t>1939 - 1945</a:t>
            </a:r>
          </a:p>
        </p:txBody>
      </p:sp>
      <p:sp>
        <p:nvSpPr>
          <p:cNvPr id="28" name="TextBox 27">
            <a:extLst>
              <a:ext uri="{FF2B5EF4-FFF2-40B4-BE49-F238E27FC236}">
                <a16:creationId xmlns:a16="http://schemas.microsoft.com/office/drawing/2014/main" id="{1410A321-8830-4F99-AF19-618B5B5A230C}"/>
              </a:ext>
            </a:extLst>
          </p:cNvPr>
          <p:cNvSpPr txBox="1"/>
          <p:nvPr/>
        </p:nvSpPr>
        <p:spPr>
          <a:xfrm>
            <a:off x="134312" y="5098059"/>
            <a:ext cx="986167" cy="523220"/>
          </a:xfrm>
          <a:prstGeom prst="rect">
            <a:avLst/>
          </a:prstGeom>
          <a:noFill/>
        </p:spPr>
        <p:txBody>
          <a:bodyPr wrap="none" rtlCol="0">
            <a:spAutoFit/>
          </a:bodyPr>
          <a:lstStyle/>
          <a:p>
            <a:r>
              <a:rPr lang="en-GB" sz="2800" b="1" dirty="0">
                <a:solidFill>
                  <a:srgbClr val="115076"/>
                </a:solidFill>
              </a:rPr>
              <a:t>1946</a:t>
            </a:r>
          </a:p>
        </p:txBody>
      </p:sp>
      <p:sp>
        <p:nvSpPr>
          <p:cNvPr id="29" name="TextBox 28">
            <a:extLst>
              <a:ext uri="{FF2B5EF4-FFF2-40B4-BE49-F238E27FC236}">
                <a16:creationId xmlns:a16="http://schemas.microsoft.com/office/drawing/2014/main" id="{D3BE5EA2-FDAB-408F-9B05-685627B2ED28}"/>
              </a:ext>
            </a:extLst>
          </p:cNvPr>
          <p:cNvSpPr txBox="1"/>
          <p:nvPr/>
        </p:nvSpPr>
        <p:spPr>
          <a:xfrm>
            <a:off x="2687512" y="3736383"/>
            <a:ext cx="8199480" cy="954107"/>
          </a:xfrm>
          <a:prstGeom prst="rect">
            <a:avLst/>
          </a:prstGeom>
          <a:noFill/>
        </p:spPr>
        <p:txBody>
          <a:bodyPr wrap="square" rtlCol="0">
            <a:spAutoFit/>
          </a:bodyPr>
          <a:lstStyle/>
          <a:p>
            <a:r>
              <a:rPr lang="en-GB" sz="2800" dirty="0">
                <a:solidFill>
                  <a:srgbClr val="115076"/>
                </a:solidFill>
              </a:rPr>
              <a:t>b) </a:t>
            </a:r>
            <a:r>
              <a:rPr lang="en-GB" sz="2800" b="1" dirty="0">
                <a:solidFill>
                  <a:srgbClr val="115076"/>
                </a:solidFill>
              </a:rPr>
              <a:t>Jacques </a:t>
            </a:r>
            <a:r>
              <a:rPr lang="en-GB" sz="2800" b="1" dirty="0" err="1">
                <a:solidFill>
                  <a:srgbClr val="115076"/>
                </a:solidFill>
              </a:rPr>
              <a:t>Prévert</a:t>
            </a:r>
            <a:r>
              <a:rPr lang="en-GB" sz="2800" dirty="0">
                <a:solidFill>
                  <a:srgbClr val="115076"/>
                </a:solidFill>
              </a:rPr>
              <a:t> – vie:</a:t>
            </a:r>
          </a:p>
          <a:p>
            <a:r>
              <a:rPr lang="en-GB" sz="2800" dirty="0">
                <a:solidFill>
                  <a:srgbClr val="115076"/>
                </a:solidFill>
              </a:rPr>
              <a:t>le </a:t>
            </a:r>
            <a:r>
              <a:rPr lang="en-GB" sz="2800" dirty="0" err="1">
                <a:solidFill>
                  <a:srgbClr val="115076"/>
                </a:solidFill>
              </a:rPr>
              <a:t>poète</a:t>
            </a:r>
            <a:endParaRPr lang="en-GB" sz="2800" dirty="0">
              <a:solidFill>
                <a:srgbClr val="115076"/>
              </a:solidFill>
            </a:endParaRPr>
          </a:p>
        </p:txBody>
      </p:sp>
      <p:sp>
        <p:nvSpPr>
          <p:cNvPr id="30" name="TextBox 29">
            <a:extLst>
              <a:ext uri="{FF2B5EF4-FFF2-40B4-BE49-F238E27FC236}">
                <a16:creationId xmlns:a16="http://schemas.microsoft.com/office/drawing/2014/main" id="{7153D95F-F9CE-4368-9022-D54531D2B22F}"/>
              </a:ext>
            </a:extLst>
          </p:cNvPr>
          <p:cNvSpPr txBox="1"/>
          <p:nvPr/>
        </p:nvSpPr>
        <p:spPr>
          <a:xfrm>
            <a:off x="2687512" y="5098059"/>
            <a:ext cx="9346677" cy="954107"/>
          </a:xfrm>
          <a:prstGeom prst="rect">
            <a:avLst/>
          </a:prstGeom>
          <a:noFill/>
        </p:spPr>
        <p:txBody>
          <a:bodyPr wrap="square" rtlCol="0">
            <a:spAutoFit/>
          </a:bodyPr>
          <a:lstStyle/>
          <a:p>
            <a:r>
              <a:rPr lang="en-GB" sz="2800" dirty="0">
                <a:solidFill>
                  <a:srgbClr val="115076"/>
                </a:solidFill>
              </a:rPr>
              <a:t>c) la</a:t>
            </a:r>
            <a:r>
              <a:rPr lang="en-GB" sz="2800" b="1" dirty="0">
                <a:solidFill>
                  <a:srgbClr val="115076"/>
                </a:solidFill>
              </a:rPr>
              <a:t> </a:t>
            </a:r>
            <a:r>
              <a:rPr lang="en-GB" sz="2800" b="1" dirty="0" err="1">
                <a:solidFill>
                  <a:srgbClr val="115076"/>
                </a:solidFill>
              </a:rPr>
              <a:t>Seconde</a:t>
            </a:r>
            <a:r>
              <a:rPr lang="en-GB" sz="2800" b="1" dirty="0">
                <a:solidFill>
                  <a:srgbClr val="115076"/>
                </a:solidFill>
              </a:rPr>
              <a:t> Guerre </a:t>
            </a:r>
            <a:r>
              <a:rPr lang="en-GB" sz="2800" b="1" dirty="0" err="1">
                <a:solidFill>
                  <a:srgbClr val="115076"/>
                </a:solidFill>
              </a:rPr>
              <a:t>mondiale</a:t>
            </a:r>
            <a:r>
              <a:rPr lang="en-GB" sz="2800" dirty="0">
                <a:solidFill>
                  <a:srgbClr val="115076"/>
                </a:solidFill>
              </a:rPr>
              <a:t> :</a:t>
            </a:r>
          </a:p>
          <a:p>
            <a:r>
              <a:rPr lang="en-GB" sz="2800" dirty="0" err="1">
                <a:solidFill>
                  <a:srgbClr val="115076"/>
                </a:solidFill>
              </a:rPr>
              <a:t>une</a:t>
            </a:r>
            <a:r>
              <a:rPr lang="en-GB" sz="2800" dirty="0">
                <a:solidFill>
                  <a:srgbClr val="115076"/>
                </a:solidFill>
              </a:rPr>
              <a:t> </a:t>
            </a:r>
            <a:r>
              <a:rPr lang="en-GB" sz="2800" dirty="0" err="1">
                <a:solidFill>
                  <a:srgbClr val="115076"/>
                </a:solidFill>
              </a:rPr>
              <a:t>période</a:t>
            </a:r>
            <a:r>
              <a:rPr lang="en-GB" sz="2800" dirty="0">
                <a:solidFill>
                  <a:srgbClr val="115076"/>
                </a:solidFill>
              </a:rPr>
              <a:t> </a:t>
            </a:r>
            <a:r>
              <a:rPr lang="en-GB" sz="2800" dirty="0" err="1">
                <a:solidFill>
                  <a:srgbClr val="115076"/>
                </a:solidFill>
              </a:rPr>
              <a:t>importante</a:t>
            </a:r>
            <a:r>
              <a:rPr lang="en-GB" sz="2800" dirty="0">
                <a:solidFill>
                  <a:srgbClr val="115076"/>
                </a:solidFill>
              </a:rPr>
              <a:t> pour le </a:t>
            </a:r>
            <a:r>
              <a:rPr lang="en-GB" sz="2800" dirty="0" err="1">
                <a:solidFill>
                  <a:srgbClr val="115076"/>
                </a:solidFill>
              </a:rPr>
              <a:t>poète</a:t>
            </a:r>
            <a:r>
              <a:rPr lang="en-GB" sz="2800" dirty="0">
                <a:solidFill>
                  <a:srgbClr val="115076"/>
                </a:solidFill>
              </a:rPr>
              <a:t> </a:t>
            </a:r>
          </a:p>
        </p:txBody>
      </p:sp>
      <p:sp>
        <p:nvSpPr>
          <p:cNvPr id="31" name="TextBox 30">
            <a:extLst>
              <a:ext uri="{FF2B5EF4-FFF2-40B4-BE49-F238E27FC236}">
                <a16:creationId xmlns:a16="http://schemas.microsoft.com/office/drawing/2014/main" id="{A7423206-E43C-4463-861E-C99EC2E17480}"/>
              </a:ext>
            </a:extLst>
          </p:cNvPr>
          <p:cNvSpPr txBox="1"/>
          <p:nvPr/>
        </p:nvSpPr>
        <p:spPr>
          <a:xfrm>
            <a:off x="2687512" y="2374839"/>
            <a:ext cx="9590602" cy="954107"/>
          </a:xfrm>
          <a:prstGeom prst="rect">
            <a:avLst/>
          </a:prstGeom>
          <a:noFill/>
        </p:spPr>
        <p:txBody>
          <a:bodyPr wrap="square" rtlCol="0">
            <a:spAutoFit/>
          </a:bodyPr>
          <a:lstStyle/>
          <a:p>
            <a:pPr marL="514350" indent="-514350">
              <a:buAutoNum type="alphaLcParenR"/>
            </a:pPr>
            <a:r>
              <a:rPr lang="fr-FR" sz="2800" dirty="0">
                <a:solidFill>
                  <a:srgbClr val="115076"/>
                </a:solidFill>
              </a:rPr>
              <a:t>Jacques Prévert écrit </a:t>
            </a:r>
            <a:r>
              <a:rPr lang="fr-FR" sz="2800" b="1" dirty="0">
                <a:solidFill>
                  <a:srgbClr val="115076"/>
                </a:solidFill>
              </a:rPr>
              <a:t>« Familiale » </a:t>
            </a:r>
            <a:r>
              <a:rPr lang="fr-FR" sz="2800" dirty="0">
                <a:solidFill>
                  <a:srgbClr val="115076"/>
                </a:solidFill>
              </a:rPr>
              <a:t>:</a:t>
            </a:r>
          </a:p>
          <a:p>
            <a:r>
              <a:rPr lang="fr-FR" sz="2800" dirty="0">
                <a:solidFill>
                  <a:srgbClr val="115076"/>
                </a:solidFill>
              </a:rPr>
              <a:t>le poème</a:t>
            </a:r>
          </a:p>
        </p:txBody>
      </p:sp>
      <p:pic>
        <p:nvPicPr>
          <p:cNvPr id="1026" name="Picture 2" descr="Description de cette image, également commentée ci-après">
            <a:extLst>
              <a:ext uri="{FF2B5EF4-FFF2-40B4-BE49-F238E27FC236}">
                <a16:creationId xmlns:a16="http://schemas.microsoft.com/office/drawing/2014/main" id="{7164C4F6-6331-4917-8ABE-8E3428C8B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6413" y="1023341"/>
            <a:ext cx="2581275" cy="21240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B11C22-6CE4-4AEB-95BA-CDC489ABAA0A}"/>
              </a:ext>
            </a:extLst>
          </p:cNvPr>
          <p:cNvSpPr txBox="1"/>
          <p:nvPr/>
        </p:nvSpPr>
        <p:spPr>
          <a:xfrm>
            <a:off x="134312" y="1479528"/>
            <a:ext cx="6912470" cy="461665"/>
          </a:xfrm>
          <a:prstGeom prst="rect">
            <a:avLst/>
          </a:prstGeom>
          <a:noFill/>
        </p:spPr>
        <p:txBody>
          <a:bodyPr wrap="none" rtlCol="0">
            <a:spAutoFit/>
          </a:bodyPr>
          <a:lstStyle/>
          <a:p>
            <a:r>
              <a:rPr lang="en-GB" sz="2400" dirty="0" err="1">
                <a:solidFill>
                  <a:srgbClr val="115076"/>
                </a:solidFill>
              </a:rPr>
              <a:t>Choisis</a:t>
            </a:r>
            <a:r>
              <a:rPr lang="en-GB" sz="2400" dirty="0">
                <a:solidFill>
                  <a:srgbClr val="115076"/>
                </a:solidFill>
              </a:rPr>
              <a:t> la description </a:t>
            </a:r>
            <a:r>
              <a:rPr lang="en-GB" sz="2400" dirty="0" err="1">
                <a:solidFill>
                  <a:srgbClr val="115076"/>
                </a:solidFill>
              </a:rPr>
              <a:t>correcte</a:t>
            </a:r>
            <a:r>
              <a:rPr lang="en-GB" sz="2400" dirty="0">
                <a:solidFill>
                  <a:srgbClr val="115076"/>
                </a:solidFill>
              </a:rPr>
              <a:t> pour les dates.</a:t>
            </a:r>
          </a:p>
        </p:txBody>
      </p:sp>
      <p:sp>
        <p:nvSpPr>
          <p:cNvPr id="9" name="TextBox 8">
            <a:extLst>
              <a:ext uri="{FF2B5EF4-FFF2-40B4-BE49-F238E27FC236}">
                <a16:creationId xmlns:a16="http://schemas.microsoft.com/office/drawing/2014/main" id="{94CECE8F-AE58-424D-9A29-F058DB2AEEB3}"/>
              </a:ext>
            </a:extLst>
          </p:cNvPr>
          <p:cNvSpPr txBox="1"/>
          <p:nvPr/>
        </p:nvSpPr>
        <p:spPr>
          <a:xfrm>
            <a:off x="9674443" y="3147416"/>
            <a:ext cx="2185214" cy="400110"/>
          </a:xfrm>
          <a:prstGeom prst="rect">
            <a:avLst/>
          </a:prstGeom>
          <a:noFill/>
        </p:spPr>
        <p:txBody>
          <a:bodyPr wrap="none" rtlCol="0">
            <a:spAutoFit/>
          </a:bodyPr>
          <a:lstStyle/>
          <a:p>
            <a:r>
              <a:rPr lang="en-GB" sz="2000" b="1" dirty="0">
                <a:solidFill>
                  <a:srgbClr val="115076"/>
                </a:solidFill>
              </a:rPr>
              <a:t>Jacques </a:t>
            </a:r>
            <a:r>
              <a:rPr lang="en-GB" sz="2000" b="1" dirty="0" err="1">
                <a:solidFill>
                  <a:srgbClr val="115076"/>
                </a:solidFill>
              </a:rPr>
              <a:t>Prévert</a:t>
            </a:r>
            <a:endParaRPr lang="en-GB" sz="2000" b="1" dirty="0">
              <a:solidFill>
                <a:srgbClr val="115076"/>
              </a:solidFill>
            </a:endParaRPr>
          </a:p>
        </p:txBody>
      </p:sp>
      <p:sp>
        <p:nvSpPr>
          <p:cNvPr id="4" name="Rounded Rectangle 46">
            <a:extLst>
              <a:ext uri="{FF2B5EF4-FFF2-40B4-BE49-F238E27FC236}">
                <a16:creationId xmlns:a16="http://schemas.microsoft.com/office/drawing/2014/main" id="{339BEE45-59D4-48EA-906B-7471EED1CA4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874239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rmAutofit/>
          </a:bodyPr>
          <a:lstStyle/>
          <a:p>
            <a:r>
              <a:rPr lang="en-GB" sz="3600" b="1" dirty="0">
                <a:solidFill>
                  <a:schemeClr val="bg1"/>
                </a:solidFill>
              </a:rPr>
              <a:t>Des dates </a:t>
            </a:r>
            <a:r>
              <a:rPr lang="en-GB" sz="3600" b="1" dirty="0" err="1">
                <a:solidFill>
                  <a:schemeClr val="bg1"/>
                </a:solidFill>
              </a:rPr>
              <a:t>importantes</a:t>
            </a:r>
            <a:endParaRPr lang="en-GB" sz="3600" b="1" dirty="0">
              <a:solidFill>
                <a:schemeClr val="bg1"/>
              </a:solidFill>
            </a:endParaRPr>
          </a:p>
        </p:txBody>
      </p:sp>
      <p:sp>
        <p:nvSpPr>
          <p:cNvPr id="5" name="TextBox 4">
            <a:extLst>
              <a:ext uri="{FF2B5EF4-FFF2-40B4-BE49-F238E27FC236}">
                <a16:creationId xmlns:a16="http://schemas.microsoft.com/office/drawing/2014/main" id="{9BE2D456-8C4C-4B0B-98D0-B4AF4AA22167}"/>
              </a:ext>
            </a:extLst>
          </p:cNvPr>
          <p:cNvSpPr txBox="1"/>
          <p:nvPr/>
        </p:nvSpPr>
        <p:spPr>
          <a:xfrm>
            <a:off x="152072" y="2374905"/>
            <a:ext cx="2140330" cy="523220"/>
          </a:xfrm>
          <a:prstGeom prst="rect">
            <a:avLst/>
          </a:prstGeom>
          <a:noFill/>
        </p:spPr>
        <p:txBody>
          <a:bodyPr wrap="none" rtlCol="0">
            <a:spAutoFit/>
          </a:bodyPr>
          <a:lstStyle/>
          <a:p>
            <a:r>
              <a:rPr lang="en-GB" sz="2800" b="1" dirty="0">
                <a:solidFill>
                  <a:srgbClr val="115076"/>
                </a:solidFill>
              </a:rPr>
              <a:t>1900 - 1977</a:t>
            </a:r>
          </a:p>
        </p:txBody>
      </p:sp>
      <p:sp>
        <p:nvSpPr>
          <p:cNvPr id="27" name="TextBox 26">
            <a:extLst>
              <a:ext uri="{FF2B5EF4-FFF2-40B4-BE49-F238E27FC236}">
                <a16:creationId xmlns:a16="http://schemas.microsoft.com/office/drawing/2014/main" id="{8988B4FA-39E0-48D1-9568-24E8503AC943}"/>
              </a:ext>
            </a:extLst>
          </p:cNvPr>
          <p:cNvSpPr txBox="1"/>
          <p:nvPr/>
        </p:nvSpPr>
        <p:spPr>
          <a:xfrm>
            <a:off x="152072" y="3736515"/>
            <a:ext cx="2140330" cy="523220"/>
          </a:xfrm>
          <a:prstGeom prst="rect">
            <a:avLst/>
          </a:prstGeom>
          <a:noFill/>
        </p:spPr>
        <p:txBody>
          <a:bodyPr wrap="none" rtlCol="0">
            <a:spAutoFit/>
          </a:bodyPr>
          <a:lstStyle/>
          <a:p>
            <a:r>
              <a:rPr lang="en-GB" sz="2800" b="1" dirty="0">
                <a:solidFill>
                  <a:srgbClr val="115076"/>
                </a:solidFill>
              </a:rPr>
              <a:t>1939 - 1945</a:t>
            </a:r>
          </a:p>
        </p:txBody>
      </p:sp>
      <p:sp>
        <p:nvSpPr>
          <p:cNvPr id="28" name="TextBox 27">
            <a:extLst>
              <a:ext uri="{FF2B5EF4-FFF2-40B4-BE49-F238E27FC236}">
                <a16:creationId xmlns:a16="http://schemas.microsoft.com/office/drawing/2014/main" id="{1410A321-8830-4F99-AF19-618B5B5A230C}"/>
              </a:ext>
            </a:extLst>
          </p:cNvPr>
          <p:cNvSpPr txBox="1"/>
          <p:nvPr/>
        </p:nvSpPr>
        <p:spPr>
          <a:xfrm>
            <a:off x="152072" y="5098125"/>
            <a:ext cx="986167" cy="523220"/>
          </a:xfrm>
          <a:prstGeom prst="rect">
            <a:avLst/>
          </a:prstGeom>
          <a:noFill/>
        </p:spPr>
        <p:txBody>
          <a:bodyPr wrap="none" rtlCol="0">
            <a:spAutoFit/>
          </a:bodyPr>
          <a:lstStyle/>
          <a:p>
            <a:r>
              <a:rPr lang="en-GB" sz="2800" b="1" dirty="0">
                <a:solidFill>
                  <a:srgbClr val="115076"/>
                </a:solidFill>
              </a:rPr>
              <a:t>1946</a:t>
            </a:r>
          </a:p>
        </p:txBody>
      </p:sp>
      <p:sp>
        <p:nvSpPr>
          <p:cNvPr id="29" name="TextBox 28">
            <a:extLst>
              <a:ext uri="{FF2B5EF4-FFF2-40B4-BE49-F238E27FC236}">
                <a16:creationId xmlns:a16="http://schemas.microsoft.com/office/drawing/2014/main" id="{D3BE5EA2-FDAB-408F-9B05-685627B2ED28}"/>
              </a:ext>
            </a:extLst>
          </p:cNvPr>
          <p:cNvSpPr txBox="1"/>
          <p:nvPr/>
        </p:nvSpPr>
        <p:spPr>
          <a:xfrm>
            <a:off x="2684729" y="2374905"/>
            <a:ext cx="8199480" cy="954107"/>
          </a:xfrm>
          <a:prstGeom prst="rect">
            <a:avLst/>
          </a:prstGeom>
          <a:noFill/>
        </p:spPr>
        <p:txBody>
          <a:bodyPr wrap="square" rtlCol="0">
            <a:spAutoFit/>
          </a:bodyPr>
          <a:lstStyle/>
          <a:p>
            <a:r>
              <a:rPr lang="en-GB" sz="2800" dirty="0">
                <a:solidFill>
                  <a:srgbClr val="EE6000"/>
                </a:solidFill>
              </a:rPr>
              <a:t>b) </a:t>
            </a:r>
            <a:r>
              <a:rPr lang="en-GB" sz="2800" b="1" dirty="0">
                <a:solidFill>
                  <a:srgbClr val="EE6000"/>
                </a:solidFill>
              </a:rPr>
              <a:t>Jacques </a:t>
            </a:r>
            <a:r>
              <a:rPr lang="en-GB" sz="2800" b="1" dirty="0" err="1">
                <a:solidFill>
                  <a:srgbClr val="EE6000"/>
                </a:solidFill>
              </a:rPr>
              <a:t>Prévert</a:t>
            </a:r>
            <a:r>
              <a:rPr lang="en-GB" sz="2800" b="1" dirty="0">
                <a:solidFill>
                  <a:srgbClr val="EE6000"/>
                </a:solidFill>
              </a:rPr>
              <a:t> </a:t>
            </a:r>
            <a:r>
              <a:rPr lang="en-GB" sz="2800" dirty="0">
                <a:solidFill>
                  <a:srgbClr val="EE6000"/>
                </a:solidFill>
              </a:rPr>
              <a:t>– vie :</a:t>
            </a:r>
          </a:p>
          <a:p>
            <a:r>
              <a:rPr lang="en-GB" sz="2800" dirty="0">
                <a:solidFill>
                  <a:srgbClr val="EE6000"/>
                </a:solidFill>
              </a:rPr>
              <a:t>le </a:t>
            </a:r>
            <a:r>
              <a:rPr lang="en-GB" sz="2800" dirty="0" err="1">
                <a:solidFill>
                  <a:srgbClr val="EE6000"/>
                </a:solidFill>
              </a:rPr>
              <a:t>poète</a:t>
            </a:r>
            <a:endParaRPr lang="en-GB" sz="2800" dirty="0">
              <a:solidFill>
                <a:srgbClr val="EE6000"/>
              </a:solidFill>
            </a:endParaRPr>
          </a:p>
        </p:txBody>
      </p:sp>
      <p:sp>
        <p:nvSpPr>
          <p:cNvPr id="30" name="TextBox 29">
            <a:extLst>
              <a:ext uri="{FF2B5EF4-FFF2-40B4-BE49-F238E27FC236}">
                <a16:creationId xmlns:a16="http://schemas.microsoft.com/office/drawing/2014/main" id="{7153D95F-F9CE-4368-9022-D54531D2B22F}"/>
              </a:ext>
            </a:extLst>
          </p:cNvPr>
          <p:cNvSpPr txBox="1"/>
          <p:nvPr/>
        </p:nvSpPr>
        <p:spPr>
          <a:xfrm>
            <a:off x="2684729" y="3736515"/>
            <a:ext cx="9346677" cy="954107"/>
          </a:xfrm>
          <a:prstGeom prst="rect">
            <a:avLst/>
          </a:prstGeom>
          <a:noFill/>
        </p:spPr>
        <p:txBody>
          <a:bodyPr wrap="square" rtlCol="0">
            <a:spAutoFit/>
          </a:bodyPr>
          <a:lstStyle/>
          <a:p>
            <a:r>
              <a:rPr lang="en-GB" sz="2800" dirty="0">
                <a:solidFill>
                  <a:srgbClr val="EE6000"/>
                </a:solidFill>
              </a:rPr>
              <a:t>c) la </a:t>
            </a:r>
            <a:r>
              <a:rPr lang="en-GB" sz="2800" b="1" dirty="0" err="1">
                <a:solidFill>
                  <a:srgbClr val="EE6000"/>
                </a:solidFill>
              </a:rPr>
              <a:t>Seconde</a:t>
            </a:r>
            <a:r>
              <a:rPr lang="en-GB" sz="2800" b="1" dirty="0">
                <a:solidFill>
                  <a:srgbClr val="EE6000"/>
                </a:solidFill>
              </a:rPr>
              <a:t> Guerre </a:t>
            </a:r>
            <a:r>
              <a:rPr lang="en-GB" sz="2800" b="1" dirty="0" err="1">
                <a:solidFill>
                  <a:srgbClr val="EE6000"/>
                </a:solidFill>
              </a:rPr>
              <a:t>mondiale</a:t>
            </a:r>
            <a:r>
              <a:rPr lang="en-GB" sz="2800" b="1" dirty="0">
                <a:solidFill>
                  <a:srgbClr val="EE6000"/>
                </a:solidFill>
              </a:rPr>
              <a:t> </a:t>
            </a:r>
            <a:r>
              <a:rPr lang="en-GB" sz="2800" dirty="0">
                <a:solidFill>
                  <a:srgbClr val="EE6000"/>
                </a:solidFill>
              </a:rPr>
              <a:t>:</a:t>
            </a:r>
          </a:p>
          <a:p>
            <a:r>
              <a:rPr lang="en-GB" sz="2800" dirty="0" err="1">
                <a:solidFill>
                  <a:srgbClr val="EE6000"/>
                </a:solidFill>
              </a:rPr>
              <a:t>une</a:t>
            </a:r>
            <a:r>
              <a:rPr lang="en-GB" sz="2800" dirty="0">
                <a:solidFill>
                  <a:srgbClr val="EE6000"/>
                </a:solidFill>
              </a:rPr>
              <a:t> </a:t>
            </a:r>
            <a:r>
              <a:rPr lang="en-GB" sz="2800" dirty="0" err="1">
                <a:solidFill>
                  <a:srgbClr val="EE6000"/>
                </a:solidFill>
              </a:rPr>
              <a:t>période</a:t>
            </a:r>
            <a:r>
              <a:rPr lang="en-GB" sz="2800" dirty="0">
                <a:solidFill>
                  <a:srgbClr val="EE6000"/>
                </a:solidFill>
              </a:rPr>
              <a:t> </a:t>
            </a:r>
            <a:r>
              <a:rPr lang="en-GB" sz="2800" dirty="0" err="1">
                <a:solidFill>
                  <a:srgbClr val="EE6000"/>
                </a:solidFill>
              </a:rPr>
              <a:t>importante</a:t>
            </a:r>
            <a:r>
              <a:rPr lang="en-GB" sz="2800" dirty="0">
                <a:solidFill>
                  <a:srgbClr val="EE6000"/>
                </a:solidFill>
              </a:rPr>
              <a:t> pour le </a:t>
            </a:r>
            <a:r>
              <a:rPr lang="en-GB" sz="2800" dirty="0" err="1">
                <a:solidFill>
                  <a:srgbClr val="EE6000"/>
                </a:solidFill>
              </a:rPr>
              <a:t>poète</a:t>
            </a:r>
            <a:r>
              <a:rPr lang="en-GB" sz="2800" dirty="0">
                <a:solidFill>
                  <a:srgbClr val="EE6000"/>
                </a:solidFill>
              </a:rPr>
              <a:t> </a:t>
            </a:r>
          </a:p>
        </p:txBody>
      </p:sp>
      <p:sp>
        <p:nvSpPr>
          <p:cNvPr id="31" name="TextBox 30">
            <a:extLst>
              <a:ext uri="{FF2B5EF4-FFF2-40B4-BE49-F238E27FC236}">
                <a16:creationId xmlns:a16="http://schemas.microsoft.com/office/drawing/2014/main" id="{A7423206-E43C-4463-861E-C99EC2E17480}"/>
              </a:ext>
            </a:extLst>
          </p:cNvPr>
          <p:cNvSpPr txBox="1"/>
          <p:nvPr/>
        </p:nvSpPr>
        <p:spPr>
          <a:xfrm>
            <a:off x="2684729" y="5098125"/>
            <a:ext cx="9507271" cy="954107"/>
          </a:xfrm>
          <a:prstGeom prst="rect">
            <a:avLst/>
          </a:prstGeom>
          <a:noFill/>
        </p:spPr>
        <p:txBody>
          <a:bodyPr wrap="square" rtlCol="0">
            <a:spAutoFit/>
          </a:bodyPr>
          <a:lstStyle/>
          <a:p>
            <a:r>
              <a:rPr lang="fr-FR" sz="2800" dirty="0">
                <a:solidFill>
                  <a:srgbClr val="EE6000"/>
                </a:solidFill>
              </a:rPr>
              <a:t>a) Jacques Prévert écrit </a:t>
            </a:r>
            <a:r>
              <a:rPr lang="fr-FR" sz="2800" b="1" dirty="0">
                <a:solidFill>
                  <a:srgbClr val="EE6000"/>
                </a:solidFill>
              </a:rPr>
              <a:t>« Familiale » </a:t>
            </a:r>
            <a:r>
              <a:rPr lang="fr-FR" sz="2800" dirty="0">
                <a:solidFill>
                  <a:srgbClr val="EE6000"/>
                </a:solidFill>
              </a:rPr>
              <a:t>:</a:t>
            </a:r>
          </a:p>
          <a:p>
            <a:r>
              <a:rPr lang="fr-FR" sz="2800" dirty="0">
                <a:solidFill>
                  <a:srgbClr val="EE6000"/>
                </a:solidFill>
              </a:rPr>
              <a:t>le po</a:t>
            </a:r>
            <a:r>
              <a:rPr lang="en-GB" sz="2800" dirty="0" err="1">
                <a:solidFill>
                  <a:srgbClr val="EE6000"/>
                </a:solidFill>
              </a:rPr>
              <a:t>ème</a:t>
            </a:r>
            <a:endParaRPr lang="fr-FR" sz="2800" dirty="0">
              <a:solidFill>
                <a:srgbClr val="EE6000"/>
              </a:solidFill>
            </a:endParaRPr>
          </a:p>
        </p:txBody>
      </p:sp>
      <p:pic>
        <p:nvPicPr>
          <p:cNvPr id="1026" name="Picture 2" descr="Description de cette image, également commentée ci-après">
            <a:extLst>
              <a:ext uri="{FF2B5EF4-FFF2-40B4-BE49-F238E27FC236}">
                <a16:creationId xmlns:a16="http://schemas.microsoft.com/office/drawing/2014/main" id="{7164C4F6-6331-4917-8ABE-8E3428C8B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6413" y="1023407"/>
            <a:ext cx="2581275" cy="21240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2968199-037E-4E4C-B4A3-1CED39AF7F86}"/>
              </a:ext>
            </a:extLst>
          </p:cNvPr>
          <p:cNvSpPr txBox="1"/>
          <p:nvPr/>
        </p:nvSpPr>
        <p:spPr>
          <a:xfrm>
            <a:off x="9674443" y="3147416"/>
            <a:ext cx="2185214" cy="400110"/>
          </a:xfrm>
          <a:prstGeom prst="rect">
            <a:avLst/>
          </a:prstGeom>
          <a:noFill/>
        </p:spPr>
        <p:txBody>
          <a:bodyPr wrap="none" rtlCol="0">
            <a:spAutoFit/>
          </a:bodyPr>
          <a:lstStyle/>
          <a:p>
            <a:r>
              <a:rPr lang="en-GB" sz="2000" b="1" dirty="0">
                <a:solidFill>
                  <a:srgbClr val="115076"/>
                </a:solidFill>
              </a:rPr>
              <a:t>Jacques </a:t>
            </a:r>
            <a:r>
              <a:rPr lang="en-GB" sz="2000" b="1" dirty="0" err="1">
                <a:solidFill>
                  <a:srgbClr val="115076"/>
                </a:solidFill>
              </a:rPr>
              <a:t>Prévert</a:t>
            </a:r>
            <a:endParaRPr lang="en-GB" sz="2000" b="1" dirty="0">
              <a:solidFill>
                <a:srgbClr val="115076"/>
              </a:solidFill>
            </a:endParaRPr>
          </a:p>
        </p:txBody>
      </p:sp>
      <p:sp>
        <p:nvSpPr>
          <p:cNvPr id="4" name="TextBox 3">
            <a:extLst>
              <a:ext uri="{FF2B5EF4-FFF2-40B4-BE49-F238E27FC236}">
                <a16:creationId xmlns:a16="http://schemas.microsoft.com/office/drawing/2014/main" id="{7E7C66F1-B0CE-4025-803A-F8D6ECC882AA}"/>
              </a:ext>
            </a:extLst>
          </p:cNvPr>
          <p:cNvSpPr txBox="1"/>
          <p:nvPr/>
        </p:nvSpPr>
        <p:spPr>
          <a:xfrm>
            <a:off x="152072" y="1479594"/>
            <a:ext cx="1784463" cy="461665"/>
          </a:xfrm>
          <a:prstGeom prst="rect">
            <a:avLst/>
          </a:prstGeom>
          <a:noFill/>
        </p:spPr>
        <p:txBody>
          <a:bodyPr wrap="none" rtlCol="0">
            <a:spAutoFit/>
          </a:bodyPr>
          <a:lstStyle/>
          <a:p>
            <a:r>
              <a:rPr lang="en-GB" sz="2400" b="1" dirty="0" err="1">
                <a:solidFill>
                  <a:srgbClr val="EE6000"/>
                </a:solidFill>
              </a:rPr>
              <a:t>Réponses</a:t>
            </a:r>
            <a:r>
              <a:rPr lang="en-GB" sz="2400" b="1" dirty="0">
                <a:solidFill>
                  <a:srgbClr val="EE6000"/>
                </a:solidFill>
              </a:rPr>
              <a:t> :</a:t>
            </a:r>
          </a:p>
        </p:txBody>
      </p:sp>
      <p:sp>
        <p:nvSpPr>
          <p:cNvPr id="6" name="Rounded Rectangle 46">
            <a:extLst>
              <a:ext uri="{FF2B5EF4-FFF2-40B4-BE49-F238E27FC236}">
                <a16:creationId xmlns:a16="http://schemas.microsoft.com/office/drawing/2014/main" id="{DC6C3874-D439-4927-95DA-102709C334B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994907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a:solidFill>
                  <a:schemeClr val="bg1"/>
                </a:solidFill>
              </a:rPr>
              <a:t>Des </a:t>
            </a:r>
            <a:r>
              <a:rPr lang="en-GB" sz="3600" b="1" dirty="0" err="1">
                <a:solidFill>
                  <a:schemeClr val="bg1"/>
                </a:solidFill>
              </a:rPr>
              <a:t>idées</a:t>
            </a:r>
            <a:r>
              <a:rPr lang="en-GB" sz="3600" b="1" dirty="0">
                <a:solidFill>
                  <a:schemeClr val="bg1"/>
                </a:solidFill>
              </a:rPr>
              <a:t> </a:t>
            </a:r>
            <a:r>
              <a:rPr lang="en-GB" sz="3600" b="1" dirty="0" err="1">
                <a:solidFill>
                  <a:schemeClr val="bg1"/>
                </a:solidFill>
              </a:rPr>
              <a:t>importantes</a:t>
            </a:r>
            <a:endParaRPr lang="en-GB" sz="3600" b="1" dirty="0">
              <a:solidFill>
                <a:schemeClr val="bg1"/>
              </a:solidFill>
            </a:endParaRPr>
          </a:p>
        </p:txBody>
      </p:sp>
      <p:sp>
        <p:nvSpPr>
          <p:cNvPr id="6" name="TextBox 5">
            <a:extLst>
              <a:ext uri="{FF2B5EF4-FFF2-40B4-BE49-F238E27FC236}">
                <a16:creationId xmlns:a16="http://schemas.microsoft.com/office/drawing/2014/main" id="{AD02EEAA-A3BB-4EA7-8DBA-BCEA127C2975}"/>
              </a:ext>
            </a:extLst>
          </p:cNvPr>
          <p:cNvSpPr txBox="1"/>
          <p:nvPr/>
        </p:nvSpPr>
        <p:spPr>
          <a:xfrm>
            <a:off x="85086" y="1425403"/>
            <a:ext cx="5906790" cy="1200329"/>
          </a:xfrm>
          <a:prstGeom prst="rect">
            <a:avLst/>
          </a:prstGeom>
          <a:noFill/>
        </p:spPr>
        <p:txBody>
          <a:bodyPr wrap="square" rtlCol="0">
            <a:spAutoFit/>
          </a:bodyPr>
          <a:lstStyle/>
          <a:p>
            <a:r>
              <a:rPr lang="en-GB" sz="2400" dirty="0">
                <a:solidFill>
                  <a:srgbClr val="115076"/>
                </a:solidFill>
              </a:rPr>
              <a:t>Lis les </a:t>
            </a:r>
            <a:r>
              <a:rPr lang="en-GB" sz="2400" dirty="0" err="1">
                <a:solidFill>
                  <a:srgbClr val="115076"/>
                </a:solidFill>
              </a:rPr>
              <a:t>idées</a:t>
            </a:r>
            <a:r>
              <a:rPr lang="en-GB" sz="2400" dirty="0">
                <a:solidFill>
                  <a:srgbClr val="115076"/>
                </a:solidFill>
              </a:rPr>
              <a:t>. Tu </a:t>
            </a:r>
            <a:r>
              <a:rPr lang="en-GB" sz="2400" dirty="0" err="1">
                <a:solidFill>
                  <a:srgbClr val="115076"/>
                </a:solidFill>
              </a:rPr>
              <a:t>penses</a:t>
            </a:r>
            <a:r>
              <a:rPr lang="en-GB" sz="2400" dirty="0">
                <a:solidFill>
                  <a:srgbClr val="115076"/>
                </a:solidFill>
              </a:rPr>
              <a:t> que le </a:t>
            </a:r>
            <a:r>
              <a:rPr lang="en-GB" sz="2400" dirty="0" err="1">
                <a:solidFill>
                  <a:srgbClr val="115076"/>
                </a:solidFill>
              </a:rPr>
              <a:t>poète</a:t>
            </a:r>
            <a:r>
              <a:rPr lang="en-GB" sz="2400" dirty="0">
                <a:solidFill>
                  <a:srgbClr val="115076"/>
                </a:solidFill>
              </a:rPr>
              <a:t> </a:t>
            </a:r>
            <a:r>
              <a:rPr lang="en-GB" sz="2400" dirty="0" err="1">
                <a:solidFill>
                  <a:srgbClr val="115076"/>
                </a:solidFill>
              </a:rPr>
              <a:t>est</a:t>
            </a:r>
            <a:r>
              <a:rPr lang="en-GB" sz="2400" dirty="0">
                <a:solidFill>
                  <a:srgbClr val="115076"/>
                </a:solidFill>
              </a:rPr>
              <a:t> pour </a:t>
            </a:r>
            <a:r>
              <a:rPr lang="en-GB" sz="2400" dirty="0" err="1">
                <a:solidFill>
                  <a:srgbClr val="115076"/>
                </a:solidFill>
              </a:rPr>
              <a:t>ou</a:t>
            </a:r>
            <a:r>
              <a:rPr lang="en-GB" sz="2400" dirty="0">
                <a:solidFill>
                  <a:srgbClr val="115076"/>
                </a:solidFill>
              </a:rPr>
              <a:t> </a:t>
            </a:r>
            <a:r>
              <a:rPr lang="en-GB" sz="2400" dirty="0" err="1">
                <a:solidFill>
                  <a:srgbClr val="115076"/>
                </a:solidFill>
              </a:rPr>
              <a:t>contre</a:t>
            </a:r>
            <a:r>
              <a:rPr lang="en-GB" sz="2400" dirty="0">
                <a:solidFill>
                  <a:srgbClr val="115076"/>
                </a:solidFill>
              </a:rPr>
              <a:t> ?</a:t>
            </a:r>
          </a:p>
          <a:p>
            <a:r>
              <a:rPr lang="en-GB" sz="2400" dirty="0" err="1">
                <a:solidFill>
                  <a:srgbClr val="115076"/>
                </a:solidFill>
              </a:rPr>
              <a:t>Écris</a:t>
            </a:r>
            <a:r>
              <a:rPr lang="en-GB" sz="2400" dirty="0">
                <a:solidFill>
                  <a:srgbClr val="115076"/>
                </a:solidFill>
              </a:rPr>
              <a:t> deux </a:t>
            </a:r>
            <a:r>
              <a:rPr lang="en-GB" sz="2400" dirty="0" err="1">
                <a:solidFill>
                  <a:srgbClr val="115076"/>
                </a:solidFill>
              </a:rPr>
              <a:t>listes</a:t>
            </a:r>
            <a:r>
              <a:rPr lang="en-GB" sz="2400" dirty="0">
                <a:solidFill>
                  <a:srgbClr val="115076"/>
                </a:solidFill>
              </a:rPr>
              <a:t> avec un(e) </a:t>
            </a:r>
            <a:r>
              <a:rPr lang="en-GB" sz="2400" dirty="0" err="1">
                <a:solidFill>
                  <a:srgbClr val="115076"/>
                </a:solidFill>
              </a:rPr>
              <a:t>partenaire</a:t>
            </a:r>
            <a:r>
              <a:rPr lang="en-GB" sz="2400" dirty="0">
                <a:solidFill>
                  <a:srgbClr val="115076"/>
                </a:solidFill>
              </a:rPr>
              <a:t>.</a:t>
            </a:r>
          </a:p>
        </p:txBody>
      </p:sp>
      <p:graphicFrame>
        <p:nvGraphicFramePr>
          <p:cNvPr id="7" name="Table 6">
            <a:extLst>
              <a:ext uri="{FF2B5EF4-FFF2-40B4-BE49-F238E27FC236}">
                <a16:creationId xmlns:a16="http://schemas.microsoft.com/office/drawing/2014/main" id="{15D65ABC-21C6-4B22-848F-27EB35FDF085}"/>
              </a:ext>
            </a:extLst>
          </p:cNvPr>
          <p:cNvGraphicFramePr>
            <a:graphicFrameLocks noGrp="1"/>
          </p:cNvGraphicFramePr>
          <p:nvPr>
            <p:extLst>
              <p:ext uri="{D42A27DB-BD31-4B8C-83A1-F6EECF244321}">
                <p14:modId xmlns:p14="http://schemas.microsoft.com/office/powerpoint/2010/main" val="112373176"/>
              </p:ext>
            </p:extLst>
          </p:nvPr>
        </p:nvGraphicFramePr>
        <p:xfrm>
          <a:off x="6110388" y="1425403"/>
          <a:ext cx="5760000" cy="4320000"/>
        </p:xfrm>
        <a:graphic>
          <a:graphicData uri="http://schemas.openxmlformats.org/drawingml/2006/table">
            <a:tbl>
              <a:tblPr firstRow="1" bandRow="1">
                <a:tableStyleId>{5940675A-B579-460E-94D1-54222C63F5DA}</a:tableStyleId>
              </a:tblPr>
              <a:tblGrid>
                <a:gridCol w="2880000">
                  <a:extLst>
                    <a:ext uri="{9D8B030D-6E8A-4147-A177-3AD203B41FA5}">
                      <a16:colId xmlns:a16="http://schemas.microsoft.com/office/drawing/2014/main" val="72904785"/>
                    </a:ext>
                  </a:extLst>
                </a:gridCol>
                <a:gridCol w="2880000">
                  <a:extLst>
                    <a:ext uri="{9D8B030D-6E8A-4147-A177-3AD203B41FA5}">
                      <a16:colId xmlns:a16="http://schemas.microsoft.com/office/drawing/2014/main" val="1664042326"/>
                    </a:ext>
                  </a:extLst>
                </a:gridCol>
              </a:tblGrid>
              <a:tr h="1080000">
                <a:tc>
                  <a:txBody>
                    <a:bodyPr/>
                    <a:lstStyle/>
                    <a:p>
                      <a:pPr algn="ctr"/>
                      <a:r>
                        <a:rPr lang="en-GB" sz="2800" b="1" dirty="0">
                          <a:solidFill>
                            <a:srgbClr val="115076"/>
                          </a:solidFill>
                        </a:rPr>
                        <a:t>pour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err="1">
                          <a:solidFill>
                            <a:srgbClr val="115076"/>
                          </a:solidFill>
                        </a:rPr>
                        <a:t>contre</a:t>
                      </a:r>
                      <a:endParaRPr lang="en-GB" sz="28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3019499"/>
                  </a:ext>
                </a:extLst>
              </a:tr>
              <a:tr h="108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3215483"/>
                  </a:ext>
                </a:extLst>
              </a:tr>
              <a:tr h="108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251673"/>
                  </a:ext>
                </a:extLst>
              </a:tr>
              <a:tr h="108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1894517"/>
                  </a:ext>
                </a:extLst>
              </a:tr>
            </a:tbl>
          </a:graphicData>
        </a:graphic>
      </p:graphicFrame>
      <p:sp>
        <p:nvSpPr>
          <p:cNvPr id="8" name="TextBox 7">
            <a:extLst>
              <a:ext uri="{FF2B5EF4-FFF2-40B4-BE49-F238E27FC236}">
                <a16:creationId xmlns:a16="http://schemas.microsoft.com/office/drawing/2014/main" id="{3DBBD757-F8CB-413B-9AC8-3B335D5D7B69}"/>
              </a:ext>
            </a:extLst>
          </p:cNvPr>
          <p:cNvSpPr txBox="1"/>
          <p:nvPr/>
        </p:nvSpPr>
        <p:spPr>
          <a:xfrm>
            <a:off x="85086" y="4205582"/>
            <a:ext cx="1739579" cy="523220"/>
          </a:xfrm>
          <a:prstGeom prst="rect">
            <a:avLst/>
          </a:prstGeom>
          <a:noFill/>
        </p:spPr>
        <p:txBody>
          <a:bodyPr wrap="none" rtlCol="0">
            <a:spAutoFit/>
          </a:bodyPr>
          <a:lstStyle/>
          <a:p>
            <a:r>
              <a:rPr lang="en-GB" sz="2800" dirty="0" err="1">
                <a:solidFill>
                  <a:srgbClr val="115076"/>
                </a:solidFill>
              </a:rPr>
              <a:t>l’autorité</a:t>
            </a:r>
            <a:endParaRPr lang="en-GB" sz="2800" dirty="0">
              <a:solidFill>
                <a:srgbClr val="115076"/>
              </a:solidFill>
            </a:endParaRPr>
          </a:p>
        </p:txBody>
      </p:sp>
      <p:sp>
        <p:nvSpPr>
          <p:cNvPr id="18" name="TextBox 17">
            <a:extLst>
              <a:ext uri="{FF2B5EF4-FFF2-40B4-BE49-F238E27FC236}">
                <a16:creationId xmlns:a16="http://schemas.microsoft.com/office/drawing/2014/main" id="{A3B5FE98-0688-4E5C-A59B-D8C68B774686}"/>
              </a:ext>
            </a:extLst>
          </p:cNvPr>
          <p:cNvSpPr txBox="1"/>
          <p:nvPr/>
        </p:nvSpPr>
        <p:spPr>
          <a:xfrm>
            <a:off x="85086" y="5195120"/>
            <a:ext cx="1604927" cy="523220"/>
          </a:xfrm>
          <a:prstGeom prst="rect">
            <a:avLst/>
          </a:prstGeom>
          <a:noFill/>
        </p:spPr>
        <p:txBody>
          <a:bodyPr wrap="none" rtlCol="0">
            <a:spAutoFit/>
          </a:bodyPr>
          <a:lstStyle/>
          <a:p>
            <a:r>
              <a:rPr lang="en-GB" sz="2800" dirty="0" err="1">
                <a:solidFill>
                  <a:srgbClr val="115076"/>
                </a:solidFill>
              </a:rPr>
              <a:t>l’égalité</a:t>
            </a:r>
            <a:endParaRPr lang="en-GB" sz="2800" dirty="0">
              <a:solidFill>
                <a:srgbClr val="115076"/>
              </a:solidFill>
            </a:endParaRPr>
          </a:p>
        </p:txBody>
      </p:sp>
      <p:sp>
        <p:nvSpPr>
          <p:cNvPr id="19" name="TextBox 18">
            <a:extLst>
              <a:ext uri="{FF2B5EF4-FFF2-40B4-BE49-F238E27FC236}">
                <a16:creationId xmlns:a16="http://schemas.microsoft.com/office/drawing/2014/main" id="{6D0B52F6-8E9C-4F25-BDC6-39D64994BA35}"/>
              </a:ext>
            </a:extLst>
          </p:cNvPr>
          <p:cNvSpPr txBox="1"/>
          <p:nvPr/>
        </p:nvSpPr>
        <p:spPr>
          <a:xfrm>
            <a:off x="43407" y="3154047"/>
            <a:ext cx="1688283" cy="523220"/>
          </a:xfrm>
          <a:prstGeom prst="rect">
            <a:avLst/>
          </a:prstGeom>
          <a:noFill/>
        </p:spPr>
        <p:txBody>
          <a:bodyPr wrap="none" rtlCol="0">
            <a:spAutoFit/>
          </a:bodyPr>
          <a:lstStyle/>
          <a:p>
            <a:r>
              <a:rPr lang="en-GB" sz="2800" dirty="0">
                <a:solidFill>
                  <a:srgbClr val="115076"/>
                </a:solidFill>
              </a:rPr>
              <a:t>la </a:t>
            </a:r>
            <a:r>
              <a:rPr lang="en-GB" sz="2800" dirty="0" err="1">
                <a:solidFill>
                  <a:srgbClr val="115076"/>
                </a:solidFill>
              </a:rPr>
              <a:t>liberté</a:t>
            </a:r>
            <a:endParaRPr lang="en-GB" sz="2800" dirty="0">
              <a:solidFill>
                <a:srgbClr val="115076"/>
              </a:solidFill>
            </a:endParaRPr>
          </a:p>
        </p:txBody>
      </p:sp>
      <p:sp>
        <p:nvSpPr>
          <p:cNvPr id="20" name="TextBox 19">
            <a:extLst>
              <a:ext uri="{FF2B5EF4-FFF2-40B4-BE49-F238E27FC236}">
                <a16:creationId xmlns:a16="http://schemas.microsoft.com/office/drawing/2014/main" id="{AC9C9DCA-B10C-46ED-8016-B2B7DDC11AD9}"/>
              </a:ext>
            </a:extLst>
          </p:cNvPr>
          <p:cNvSpPr txBox="1"/>
          <p:nvPr/>
        </p:nvSpPr>
        <p:spPr>
          <a:xfrm>
            <a:off x="2872497" y="3154047"/>
            <a:ext cx="1693092" cy="523220"/>
          </a:xfrm>
          <a:prstGeom prst="rect">
            <a:avLst/>
          </a:prstGeom>
          <a:noFill/>
        </p:spPr>
        <p:txBody>
          <a:bodyPr wrap="none" rtlCol="0">
            <a:spAutoFit/>
          </a:bodyPr>
          <a:lstStyle/>
          <a:p>
            <a:r>
              <a:rPr lang="en-GB" sz="2800" dirty="0">
                <a:solidFill>
                  <a:srgbClr val="115076"/>
                </a:solidFill>
              </a:rPr>
              <a:t>la justice</a:t>
            </a:r>
          </a:p>
        </p:txBody>
      </p:sp>
      <p:sp>
        <p:nvSpPr>
          <p:cNvPr id="21" name="TextBox 20">
            <a:extLst>
              <a:ext uri="{FF2B5EF4-FFF2-40B4-BE49-F238E27FC236}">
                <a16:creationId xmlns:a16="http://schemas.microsoft.com/office/drawing/2014/main" id="{ECDE71F0-D082-4242-87E4-3BA81F9AB361}"/>
              </a:ext>
            </a:extLst>
          </p:cNvPr>
          <p:cNvSpPr txBox="1"/>
          <p:nvPr/>
        </p:nvSpPr>
        <p:spPr>
          <a:xfrm>
            <a:off x="2846849" y="4205582"/>
            <a:ext cx="1744388" cy="523220"/>
          </a:xfrm>
          <a:prstGeom prst="rect">
            <a:avLst/>
          </a:prstGeom>
          <a:noFill/>
        </p:spPr>
        <p:txBody>
          <a:bodyPr wrap="none" rtlCol="0">
            <a:spAutoFit/>
          </a:bodyPr>
          <a:lstStyle/>
          <a:p>
            <a:r>
              <a:rPr lang="en-GB" sz="2800" dirty="0">
                <a:solidFill>
                  <a:srgbClr val="115076"/>
                </a:solidFill>
              </a:rPr>
              <a:t>la guerre</a:t>
            </a:r>
          </a:p>
        </p:txBody>
      </p:sp>
      <p:sp>
        <p:nvSpPr>
          <p:cNvPr id="22" name="TextBox 21">
            <a:extLst>
              <a:ext uri="{FF2B5EF4-FFF2-40B4-BE49-F238E27FC236}">
                <a16:creationId xmlns:a16="http://schemas.microsoft.com/office/drawing/2014/main" id="{23D0BDE7-404D-4BAA-9C6A-9F9B462C9E71}"/>
              </a:ext>
            </a:extLst>
          </p:cNvPr>
          <p:cNvSpPr txBox="1"/>
          <p:nvPr/>
        </p:nvSpPr>
        <p:spPr>
          <a:xfrm>
            <a:off x="2317056" y="5170987"/>
            <a:ext cx="2803973" cy="523220"/>
          </a:xfrm>
          <a:prstGeom prst="rect">
            <a:avLst/>
          </a:prstGeom>
          <a:noFill/>
        </p:spPr>
        <p:txBody>
          <a:bodyPr wrap="none" rtlCol="0">
            <a:spAutoFit/>
          </a:bodyPr>
          <a:lstStyle/>
          <a:p>
            <a:r>
              <a:rPr lang="en-GB" sz="2800" dirty="0">
                <a:solidFill>
                  <a:srgbClr val="115076"/>
                </a:solidFill>
              </a:rPr>
              <a:t>le </a:t>
            </a:r>
            <a:r>
              <a:rPr lang="en-GB" sz="2800" dirty="0" err="1">
                <a:solidFill>
                  <a:srgbClr val="115076"/>
                </a:solidFill>
              </a:rPr>
              <a:t>nationalisme</a:t>
            </a:r>
            <a:endParaRPr lang="en-GB" sz="2800" dirty="0">
              <a:solidFill>
                <a:srgbClr val="115076"/>
              </a:solidFill>
            </a:endParaRPr>
          </a:p>
        </p:txBody>
      </p:sp>
      <p:sp>
        <p:nvSpPr>
          <p:cNvPr id="4" name="Rounded Rectangle 46">
            <a:extLst>
              <a:ext uri="{FF2B5EF4-FFF2-40B4-BE49-F238E27FC236}">
                <a16:creationId xmlns:a16="http://schemas.microsoft.com/office/drawing/2014/main" id="{2FDA29EF-CE83-4660-982E-0D336E17028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19477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3.33333E-6 L 0.54127 -0.05047 " pathEditMode="relative" rAng="0" ptsTypes="AA">
                                      <p:cBhvr>
                                        <p:cTn id="6" dur="2000" fill="hold"/>
                                        <p:tgtEl>
                                          <p:spTgt spid="19"/>
                                        </p:tgtEl>
                                        <p:attrNameLst>
                                          <p:attrName>ppt_x</p:attrName>
                                          <p:attrName>ppt_y</p:attrName>
                                        </p:attrNameLst>
                                      </p:cBhvr>
                                      <p:rCtr x="27057" y="-2523"/>
                                    </p:animMotion>
                                  </p:childTnLst>
                                </p:cTn>
                              </p:par>
                              <p:par>
                                <p:cTn id="7" presetID="3" presetClass="emph" presetSubtype="2" fill="hold" grpId="1" nodeType="withEffect">
                                  <p:stCondLst>
                                    <p:cond delay="0"/>
                                  </p:stCondLst>
                                  <p:childTnLst>
                                    <p:animClr clrSpc="rgb" dir="cw">
                                      <p:cBhvr override="childStyle">
                                        <p:cTn id="8" dur="2000" fill="hold"/>
                                        <p:tgtEl>
                                          <p:spTgt spid="19"/>
                                        </p:tgtEl>
                                        <p:attrNameLst>
                                          <p:attrName>style.color</p:attrName>
                                        </p:attrNameLst>
                                      </p:cBhvr>
                                      <p:to>
                                        <a:schemeClr val="accent2"/>
                                      </p:to>
                                    </p:animClr>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3.54167E-6 1.11111E-6 L 0.78034 -0.20394 " pathEditMode="relative" rAng="0" ptsTypes="AA">
                                      <p:cBhvr>
                                        <p:cTn id="12" dur="2000" fill="hold"/>
                                        <p:tgtEl>
                                          <p:spTgt spid="8"/>
                                        </p:tgtEl>
                                        <p:attrNameLst>
                                          <p:attrName>ppt_x</p:attrName>
                                          <p:attrName>ppt_y</p:attrName>
                                        </p:attrNameLst>
                                      </p:cBhvr>
                                      <p:rCtr x="39010" y="-10208"/>
                                    </p:animMotion>
                                  </p:childTnLst>
                                </p:cTn>
                              </p:par>
                              <p:par>
                                <p:cTn id="13" presetID="3" presetClass="emph" presetSubtype="2" fill="hold" grpId="1" nodeType="withEffect">
                                  <p:stCondLst>
                                    <p:cond delay="0"/>
                                  </p:stCondLst>
                                  <p:childTnLst>
                                    <p:animClr clrSpc="rgb" dir="cw">
                                      <p:cBhvr override="childStyle">
                                        <p:cTn id="14" dur="2000" fill="hold"/>
                                        <p:tgtEl>
                                          <p:spTgt spid="8"/>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5E-6 3.7037E-7 L 0.54596 -0.18264 " pathEditMode="relative" rAng="0" ptsTypes="AA">
                                      <p:cBhvr>
                                        <p:cTn id="18" dur="2000" fill="hold"/>
                                        <p:tgtEl>
                                          <p:spTgt spid="18"/>
                                        </p:tgtEl>
                                        <p:attrNameLst>
                                          <p:attrName>ppt_x</p:attrName>
                                          <p:attrName>ppt_y</p:attrName>
                                        </p:attrNameLst>
                                      </p:cBhvr>
                                      <p:rCtr x="27109" y="-8958"/>
                                    </p:animMotion>
                                  </p:childTnLst>
                                </p:cTn>
                              </p:par>
                              <p:par>
                                <p:cTn id="19" presetID="3" presetClass="emph" presetSubtype="2" fill="hold" grpId="1" nodeType="withEffect">
                                  <p:stCondLst>
                                    <p:cond delay="0"/>
                                  </p:stCondLst>
                                  <p:childTnLst>
                                    <p:animClr clrSpc="rgb" dir="cw">
                                      <p:cBhvr override="childStyle">
                                        <p:cTn id="20" dur="2000" fill="hold"/>
                                        <p:tgtEl>
                                          <p:spTgt spid="18"/>
                                        </p:tgtEl>
                                        <p:attrNameLst>
                                          <p:attrName>style.color</p:attrName>
                                        </p:attrNameLst>
                                      </p:cBhvr>
                                      <p:to>
                                        <a:schemeClr val="accent2"/>
                                      </p:to>
                                    </p:animClr>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2.08333E-6 3.33333E-6 L 0.31068 0.26319 " pathEditMode="relative" rAng="0" ptsTypes="AA">
                                      <p:cBhvr>
                                        <p:cTn id="24" dur="2000" fill="hold"/>
                                        <p:tgtEl>
                                          <p:spTgt spid="20"/>
                                        </p:tgtEl>
                                        <p:attrNameLst>
                                          <p:attrName>ppt_x</p:attrName>
                                          <p:attrName>ppt_y</p:attrName>
                                        </p:attrNameLst>
                                      </p:cBhvr>
                                      <p:rCtr x="15534" y="13148"/>
                                    </p:animMotion>
                                  </p:childTnLst>
                                </p:cTn>
                              </p:par>
                              <p:par>
                                <p:cTn id="25" presetID="3" presetClass="emph" presetSubtype="2" fill="hold" grpId="1" nodeType="withEffect">
                                  <p:stCondLst>
                                    <p:cond delay="0"/>
                                  </p:stCondLst>
                                  <p:childTnLst>
                                    <p:animClr clrSpc="rgb" dir="cw">
                                      <p:cBhvr override="childStyle">
                                        <p:cTn id="26" dur="2000" fill="hold"/>
                                        <p:tgtEl>
                                          <p:spTgt spid="20"/>
                                        </p:tgtEl>
                                        <p:attrNameLst>
                                          <p:attrName>style.color</p:attrName>
                                        </p:attrNameLst>
                                      </p:cBhvr>
                                      <p:to>
                                        <a:schemeClr val="accent2"/>
                                      </p:to>
                                    </p:animClr>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5E-6 -3.33333E-6 L 0.5513 -0.03426 " pathEditMode="relative" rAng="0" ptsTypes="AA">
                                      <p:cBhvr>
                                        <p:cTn id="30" dur="2000" fill="hold"/>
                                        <p:tgtEl>
                                          <p:spTgt spid="21"/>
                                        </p:tgtEl>
                                        <p:attrNameLst>
                                          <p:attrName>ppt_x</p:attrName>
                                          <p:attrName>ppt_y</p:attrName>
                                        </p:attrNameLst>
                                      </p:cBhvr>
                                      <p:rCtr x="27422" y="-2060"/>
                                    </p:animMotion>
                                  </p:childTnLst>
                                </p:cTn>
                              </p:par>
                              <p:par>
                                <p:cTn id="31" presetID="3" presetClass="emph" presetSubtype="2" fill="hold" grpId="1" nodeType="withEffect">
                                  <p:stCondLst>
                                    <p:cond delay="0"/>
                                  </p:stCondLst>
                                  <p:childTnLst>
                                    <p:animClr clrSpc="rgb" dir="cw">
                                      <p:cBhvr override="childStyle">
                                        <p:cTn id="32" dur="2000" fill="hold"/>
                                        <p:tgtEl>
                                          <p:spTgt spid="21"/>
                                        </p:tgtEl>
                                        <p:attrNameLst>
                                          <p:attrName>style.color</p:attrName>
                                        </p:attrNameLst>
                                      </p:cBhvr>
                                      <p:to>
                                        <a:schemeClr val="accent2"/>
                                      </p:to>
                                    </p:animClr>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1.875E-6 3.7037E-7 L 0.54961 -0.02546 " pathEditMode="relative" rAng="0" ptsTypes="AA">
                                      <p:cBhvr>
                                        <p:cTn id="36" dur="2000" fill="hold"/>
                                        <p:tgtEl>
                                          <p:spTgt spid="22"/>
                                        </p:tgtEl>
                                        <p:attrNameLst>
                                          <p:attrName>ppt_x</p:attrName>
                                          <p:attrName>ppt_y</p:attrName>
                                        </p:attrNameLst>
                                      </p:cBhvr>
                                      <p:rCtr x="27474" y="-1273"/>
                                    </p:animMotion>
                                  </p:childTnLst>
                                </p:cTn>
                              </p:par>
                              <p:par>
                                <p:cTn id="37" presetID="3" presetClass="emph" presetSubtype="2" fill="hold" grpId="1" nodeType="withEffect">
                                  <p:stCondLst>
                                    <p:cond delay="0"/>
                                  </p:stCondLst>
                                  <p:childTnLst>
                                    <p:animClr clrSpc="rgb" dir="cw">
                                      <p:cBhvr override="childStyle">
                                        <p:cTn id="38" dur="2000" fill="hold"/>
                                        <p:tgtEl>
                                          <p:spTgt spid="2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8" grpId="0"/>
      <p:bldP spid="18" grpId="1"/>
      <p:bldP spid="19" grpId="0"/>
      <p:bldP spid="19" grpId="1"/>
      <p:bldP spid="20" grpId="0"/>
      <p:bldP spid="20" grpId="1"/>
      <p:bldP spid="21" grpId="0"/>
      <p:bldP spid="21" grpId="1"/>
      <p:bldP spid="22" grpId="0"/>
      <p:bldP spid="2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Familiale</a:t>
            </a:r>
            <a:endParaRPr lang="en-GB" sz="3600" b="1" dirty="0">
              <a:solidFill>
                <a:schemeClr val="bg1"/>
              </a:solidFill>
            </a:endParaRPr>
          </a:p>
        </p:txBody>
      </p:sp>
      <p:sp>
        <p:nvSpPr>
          <p:cNvPr id="3" name="Rounded Rectangle 10">
            <a:extLst>
              <a:ext uri="{FF2B5EF4-FFF2-40B4-BE49-F238E27FC236}">
                <a16:creationId xmlns:a16="http://schemas.microsoft.com/office/drawing/2014/main" id="{9EF87CF3-C974-4167-8844-D0127B40530C}"/>
              </a:ext>
            </a:extLst>
          </p:cNvPr>
          <p:cNvSpPr/>
          <p:nvPr/>
        </p:nvSpPr>
        <p:spPr>
          <a:xfrm>
            <a:off x="10439401" y="223022"/>
            <a:ext cx="1618288" cy="399600"/>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8C464E2A-368F-4FC1-A983-EDAC3EE7FEAC}"/>
              </a:ext>
            </a:extLst>
          </p:cNvPr>
          <p:cNvSpPr txBox="1"/>
          <p:nvPr/>
        </p:nvSpPr>
        <p:spPr>
          <a:xfrm>
            <a:off x="17760" y="1397583"/>
            <a:ext cx="7484741" cy="461665"/>
          </a:xfrm>
          <a:prstGeom prst="rect">
            <a:avLst/>
          </a:prstGeom>
          <a:noFill/>
        </p:spPr>
        <p:txBody>
          <a:bodyPr wrap="none" rtlCol="0">
            <a:spAutoFit/>
          </a:bodyPr>
          <a:lstStyle/>
          <a:p>
            <a:r>
              <a:rPr lang="fr-FR" sz="2400" b="1" dirty="0">
                <a:solidFill>
                  <a:srgbClr val="115076"/>
                </a:solidFill>
              </a:rPr>
              <a:t>Lis le vocabulaire et parle avec un(e) partenaire.</a:t>
            </a:r>
          </a:p>
        </p:txBody>
      </p:sp>
      <p:sp>
        <p:nvSpPr>
          <p:cNvPr id="14" name="TextBox 13">
            <a:extLst>
              <a:ext uri="{FF2B5EF4-FFF2-40B4-BE49-F238E27FC236}">
                <a16:creationId xmlns:a16="http://schemas.microsoft.com/office/drawing/2014/main" id="{D8A930E7-5D9A-4D57-A445-202E807E0857}"/>
              </a:ext>
            </a:extLst>
          </p:cNvPr>
          <p:cNvSpPr txBox="1"/>
          <p:nvPr/>
        </p:nvSpPr>
        <p:spPr>
          <a:xfrm>
            <a:off x="193288" y="2368644"/>
            <a:ext cx="3222357" cy="523220"/>
          </a:xfrm>
          <a:prstGeom prst="rect">
            <a:avLst/>
          </a:prstGeom>
          <a:noFill/>
        </p:spPr>
        <p:txBody>
          <a:bodyPr wrap="none" rtlCol="0">
            <a:spAutoFit/>
          </a:bodyPr>
          <a:lstStyle/>
          <a:p>
            <a:r>
              <a:rPr lang="en-GB" sz="2800" dirty="0" err="1">
                <a:solidFill>
                  <a:srgbClr val="115076"/>
                </a:solidFill>
              </a:rPr>
              <a:t>aller</a:t>
            </a:r>
            <a:r>
              <a:rPr lang="en-GB" sz="2800" dirty="0">
                <a:solidFill>
                  <a:srgbClr val="115076"/>
                </a:solidFill>
              </a:rPr>
              <a:t> au </a:t>
            </a:r>
            <a:r>
              <a:rPr lang="en-GB" sz="2800" dirty="0" err="1">
                <a:solidFill>
                  <a:srgbClr val="115076"/>
                </a:solidFill>
              </a:rPr>
              <a:t>cimetière</a:t>
            </a:r>
            <a:endParaRPr lang="en-GB" sz="2800" dirty="0">
              <a:solidFill>
                <a:srgbClr val="115076"/>
              </a:solidFill>
            </a:endParaRPr>
          </a:p>
        </p:txBody>
      </p:sp>
      <p:sp>
        <p:nvSpPr>
          <p:cNvPr id="15" name="TextBox 14">
            <a:extLst>
              <a:ext uri="{FF2B5EF4-FFF2-40B4-BE49-F238E27FC236}">
                <a16:creationId xmlns:a16="http://schemas.microsoft.com/office/drawing/2014/main" id="{CD25B309-B53A-4900-9224-34472831BBA6}"/>
              </a:ext>
            </a:extLst>
          </p:cNvPr>
          <p:cNvSpPr txBox="1"/>
          <p:nvPr/>
        </p:nvSpPr>
        <p:spPr>
          <a:xfrm>
            <a:off x="261619" y="4347669"/>
            <a:ext cx="3041217" cy="523220"/>
          </a:xfrm>
          <a:prstGeom prst="rect">
            <a:avLst/>
          </a:prstGeom>
          <a:noFill/>
        </p:spPr>
        <p:txBody>
          <a:bodyPr wrap="none" rtlCol="0">
            <a:spAutoFit/>
          </a:bodyPr>
          <a:lstStyle/>
          <a:p>
            <a:r>
              <a:rPr lang="en-GB" sz="2800" dirty="0">
                <a:solidFill>
                  <a:srgbClr val="115076"/>
                </a:solidFill>
              </a:rPr>
              <a:t>faire des affaires</a:t>
            </a:r>
          </a:p>
        </p:txBody>
      </p:sp>
      <p:sp>
        <p:nvSpPr>
          <p:cNvPr id="16" name="TextBox 15">
            <a:extLst>
              <a:ext uri="{FF2B5EF4-FFF2-40B4-BE49-F238E27FC236}">
                <a16:creationId xmlns:a16="http://schemas.microsoft.com/office/drawing/2014/main" id="{1DA7E4F0-CDD5-43D4-98D1-D0EBD11C741F}"/>
              </a:ext>
            </a:extLst>
          </p:cNvPr>
          <p:cNvSpPr txBox="1"/>
          <p:nvPr/>
        </p:nvSpPr>
        <p:spPr>
          <a:xfrm>
            <a:off x="3151210" y="3687790"/>
            <a:ext cx="2509020" cy="523220"/>
          </a:xfrm>
          <a:prstGeom prst="rect">
            <a:avLst/>
          </a:prstGeom>
          <a:noFill/>
        </p:spPr>
        <p:txBody>
          <a:bodyPr wrap="none" rtlCol="0">
            <a:spAutoFit/>
          </a:bodyPr>
          <a:lstStyle/>
          <a:p>
            <a:r>
              <a:rPr lang="en-GB" sz="2800" dirty="0">
                <a:solidFill>
                  <a:srgbClr val="115076"/>
                </a:solidFill>
              </a:rPr>
              <a:t>faire du tricot</a:t>
            </a:r>
          </a:p>
        </p:txBody>
      </p:sp>
      <p:sp>
        <p:nvSpPr>
          <p:cNvPr id="17" name="TextBox 16">
            <a:extLst>
              <a:ext uri="{FF2B5EF4-FFF2-40B4-BE49-F238E27FC236}">
                <a16:creationId xmlns:a16="http://schemas.microsoft.com/office/drawing/2014/main" id="{46AAA838-6DD7-4B49-B4A2-1520E22EFE63}"/>
              </a:ext>
            </a:extLst>
          </p:cNvPr>
          <p:cNvSpPr txBox="1"/>
          <p:nvPr/>
        </p:nvSpPr>
        <p:spPr>
          <a:xfrm>
            <a:off x="2615107" y="5388192"/>
            <a:ext cx="2614818" cy="523220"/>
          </a:xfrm>
          <a:prstGeom prst="rect">
            <a:avLst/>
          </a:prstGeom>
          <a:noFill/>
        </p:spPr>
        <p:txBody>
          <a:bodyPr wrap="none" rtlCol="0">
            <a:spAutoFit/>
          </a:bodyPr>
          <a:lstStyle/>
          <a:p>
            <a:r>
              <a:rPr lang="en-GB" sz="2800" dirty="0">
                <a:solidFill>
                  <a:srgbClr val="115076"/>
                </a:solidFill>
              </a:rPr>
              <a:t>faire la guerre</a:t>
            </a:r>
          </a:p>
        </p:txBody>
      </p:sp>
      <p:sp>
        <p:nvSpPr>
          <p:cNvPr id="23" name="TextBox 22">
            <a:extLst>
              <a:ext uri="{FF2B5EF4-FFF2-40B4-BE49-F238E27FC236}">
                <a16:creationId xmlns:a16="http://schemas.microsoft.com/office/drawing/2014/main" id="{F6CB9C47-21AE-489A-989C-EB2DD45A1A31}"/>
              </a:ext>
            </a:extLst>
          </p:cNvPr>
          <p:cNvSpPr txBox="1"/>
          <p:nvPr/>
        </p:nvSpPr>
        <p:spPr>
          <a:xfrm>
            <a:off x="698056" y="3517578"/>
            <a:ext cx="865943" cy="523220"/>
          </a:xfrm>
          <a:prstGeom prst="rect">
            <a:avLst/>
          </a:prstGeom>
          <a:noFill/>
        </p:spPr>
        <p:txBody>
          <a:bodyPr wrap="none" rtlCol="0">
            <a:spAutoFit/>
          </a:bodyPr>
          <a:lstStyle/>
          <a:p>
            <a:r>
              <a:rPr lang="en-GB" sz="2800" dirty="0" err="1">
                <a:solidFill>
                  <a:srgbClr val="115076"/>
                </a:solidFill>
              </a:rPr>
              <a:t>tuer</a:t>
            </a:r>
            <a:endParaRPr lang="en-GB" sz="2800" dirty="0">
              <a:solidFill>
                <a:srgbClr val="115076"/>
              </a:solidFill>
            </a:endParaRPr>
          </a:p>
        </p:txBody>
      </p:sp>
      <p:sp>
        <p:nvSpPr>
          <p:cNvPr id="24" name="TextBox 23">
            <a:extLst>
              <a:ext uri="{FF2B5EF4-FFF2-40B4-BE49-F238E27FC236}">
                <a16:creationId xmlns:a16="http://schemas.microsoft.com/office/drawing/2014/main" id="{5904D912-1101-4019-A8AA-C669D64070AF}"/>
              </a:ext>
            </a:extLst>
          </p:cNvPr>
          <p:cNvSpPr txBox="1"/>
          <p:nvPr/>
        </p:nvSpPr>
        <p:spPr>
          <a:xfrm>
            <a:off x="3804460" y="4638220"/>
            <a:ext cx="986167" cy="523220"/>
          </a:xfrm>
          <a:prstGeom prst="rect">
            <a:avLst/>
          </a:prstGeom>
          <a:noFill/>
        </p:spPr>
        <p:txBody>
          <a:bodyPr wrap="none" rtlCol="0">
            <a:spAutoFit/>
          </a:bodyPr>
          <a:lstStyle/>
          <a:p>
            <a:r>
              <a:rPr lang="en-GB" sz="2800" dirty="0">
                <a:solidFill>
                  <a:srgbClr val="115076"/>
                </a:solidFill>
              </a:rPr>
              <a:t>le </a:t>
            </a:r>
            <a:r>
              <a:rPr lang="en-GB" sz="2800" dirty="0" err="1">
                <a:solidFill>
                  <a:srgbClr val="115076"/>
                </a:solidFill>
              </a:rPr>
              <a:t>fils</a:t>
            </a:r>
            <a:endParaRPr lang="en-GB" sz="2800" dirty="0">
              <a:solidFill>
                <a:srgbClr val="115076"/>
              </a:solidFill>
            </a:endParaRPr>
          </a:p>
        </p:txBody>
      </p:sp>
      <p:sp>
        <p:nvSpPr>
          <p:cNvPr id="25" name="TextBox 24">
            <a:extLst>
              <a:ext uri="{FF2B5EF4-FFF2-40B4-BE49-F238E27FC236}">
                <a16:creationId xmlns:a16="http://schemas.microsoft.com/office/drawing/2014/main" id="{9184B5E5-B48F-41A0-87EB-D9E74577E8DC}"/>
              </a:ext>
            </a:extLst>
          </p:cNvPr>
          <p:cNvSpPr txBox="1"/>
          <p:nvPr/>
        </p:nvSpPr>
        <p:spPr>
          <a:xfrm>
            <a:off x="363087" y="5544703"/>
            <a:ext cx="1106393" cy="523220"/>
          </a:xfrm>
          <a:prstGeom prst="rect">
            <a:avLst/>
          </a:prstGeom>
          <a:noFill/>
        </p:spPr>
        <p:txBody>
          <a:bodyPr wrap="none" rtlCol="0">
            <a:spAutoFit/>
          </a:bodyPr>
          <a:lstStyle/>
          <a:p>
            <a:r>
              <a:rPr lang="en-GB" sz="2800" dirty="0">
                <a:solidFill>
                  <a:srgbClr val="115076"/>
                </a:solidFill>
              </a:rPr>
              <a:t>la vie</a:t>
            </a:r>
          </a:p>
        </p:txBody>
      </p:sp>
      <p:sp>
        <p:nvSpPr>
          <p:cNvPr id="26" name="TextBox 25">
            <a:extLst>
              <a:ext uri="{FF2B5EF4-FFF2-40B4-BE49-F238E27FC236}">
                <a16:creationId xmlns:a16="http://schemas.microsoft.com/office/drawing/2014/main" id="{47B6ABCE-B582-41A2-B8D5-9A69B41EF55F}"/>
              </a:ext>
            </a:extLst>
          </p:cNvPr>
          <p:cNvSpPr txBox="1"/>
          <p:nvPr/>
        </p:nvSpPr>
        <p:spPr>
          <a:xfrm>
            <a:off x="3804460" y="2746316"/>
            <a:ext cx="1402948" cy="523220"/>
          </a:xfrm>
          <a:prstGeom prst="rect">
            <a:avLst/>
          </a:prstGeom>
          <a:noFill/>
        </p:spPr>
        <p:txBody>
          <a:bodyPr wrap="none" rtlCol="0">
            <a:spAutoFit/>
          </a:bodyPr>
          <a:lstStyle/>
          <a:p>
            <a:r>
              <a:rPr lang="en-GB" sz="2800" dirty="0">
                <a:solidFill>
                  <a:srgbClr val="115076"/>
                </a:solidFill>
              </a:rPr>
              <a:t>naturel</a:t>
            </a:r>
          </a:p>
        </p:txBody>
      </p:sp>
      <p:sp>
        <p:nvSpPr>
          <p:cNvPr id="11" name="Rectangle 10">
            <a:extLst>
              <a:ext uri="{FF2B5EF4-FFF2-40B4-BE49-F238E27FC236}">
                <a16:creationId xmlns:a16="http://schemas.microsoft.com/office/drawing/2014/main" id="{131C5954-1C1D-4435-BF93-A7E9567F6697}"/>
              </a:ext>
            </a:extLst>
          </p:cNvPr>
          <p:cNvSpPr/>
          <p:nvPr/>
        </p:nvSpPr>
        <p:spPr>
          <a:xfrm>
            <a:off x="5701999" y="2214013"/>
            <a:ext cx="6355690" cy="2811026"/>
          </a:xfrm>
          <a:prstGeom prst="rect">
            <a:avLst/>
          </a:prstGeom>
        </p:spPr>
        <p:txBody>
          <a:bodyPr wrap="square">
            <a:spAutoFit/>
          </a:bodyPr>
          <a:lstStyle/>
          <a:p>
            <a:pPr lvl="0">
              <a:spcBef>
                <a:spcPts val="1000"/>
              </a:spcBef>
              <a:buClr>
                <a:srgbClr val="115076"/>
              </a:buClr>
              <a:buSzPts val="3200"/>
            </a:pPr>
            <a:r>
              <a:rPr lang="fr-FR" sz="3200" b="1" dirty="0">
                <a:solidFill>
                  <a:srgbClr val="115076"/>
                </a:solidFill>
              </a:rPr>
              <a:t>Le sujet de « Familiale » est…</a:t>
            </a:r>
            <a:endParaRPr lang="fr-FR" dirty="0"/>
          </a:p>
          <a:p>
            <a:pPr marL="914400" lvl="1" indent="-457200">
              <a:spcBef>
                <a:spcPts val="500"/>
              </a:spcBef>
              <a:buClr>
                <a:srgbClr val="115076"/>
              </a:buClr>
              <a:buSzPts val="3200"/>
              <a:buAutoNum type="alphaLcParenR"/>
            </a:pPr>
            <a:r>
              <a:rPr lang="fr-FR" sz="3200" dirty="0">
                <a:solidFill>
                  <a:srgbClr val="115076"/>
                </a:solidFill>
              </a:rPr>
              <a:t>la famille ?</a:t>
            </a:r>
            <a:endParaRPr lang="fr-FR" dirty="0"/>
          </a:p>
          <a:p>
            <a:pPr marL="914400" lvl="1" indent="-457200">
              <a:spcBef>
                <a:spcPts val="500"/>
              </a:spcBef>
              <a:buClr>
                <a:srgbClr val="115076"/>
              </a:buClr>
              <a:buSzPts val="3200"/>
              <a:buAutoNum type="alphaLcParenR"/>
            </a:pPr>
            <a:r>
              <a:rPr lang="fr-FR" sz="3200" dirty="0">
                <a:solidFill>
                  <a:srgbClr val="115076"/>
                </a:solidFill>
              </a:rPr>
              <a:t>l’histoire ?</a:t>
            </a:r>
            <a:endParaRPr lang="fr-FR" dirty="0"/>
          </a:p>
          <a:p>
            <a:pPr marL="914400" lvl="1" indent="-457200">
              <a:spcBef>
                <a:spcPts val="500"/>
              </a:spcBef>
              <a:buClr>
                <a:srgbClr val="115076"/>
              </a:buClr>
              <a:buSzPts val="3200"/>
              <a:buAutoNum type="alphaLcParenR"/>
            </a:pPr>
            <a:r>
              <a:rPr lang="fr-FR" sz="3200" dirty="0">
                <a:solidFill>
                  <a:srgbClr val="115076"/>
                </a:solidFill>
              </a:rPr>
              <a:t>le travail ?</a:t>
            </a:r>
          </a:p>
          <a:p>
            <a:pPr marL="914400" lvl="1" indent="-457200">
              <a:spcBef>
                <a:spcPts val="500"/>
              </a:spcBef>
              <a:buClr>
                <a:srgbClr val="115076"/>
              </a:buClr>
              <a:buSzPts val="3200"/>
              <a:buAutoNum type="alphaLcParenR"/>
            </a:pPr>
            <a:r>
              <a:rPr lang="fr-FR" sz="3200" dirty="0">
                <a:solidFill>
                  <a:srgbClr val="115076"/>
                </a:solidFill>
              </a:rPr>
              <a:t>la violence ?</a:t>
            </a:r>
          </a:p>
        </p:txBody>
      </p:sp>
      <p:sp>
        <p:nvSpPr>
          <p:cNvPr id="12" name="Rectangle 11">
            <a:extLst>
              <a:ext uri="{FF2B5EF4-FFF2-40B4-BE49-F238E27FC236}">
                <a16:creationId xmlns:a16="http://schemas.microsoft.com/office/drawing/2014/main" id="{938BD1FC-12CA-4C6C-B89E-4D120C41DC1C}"/>
              </a:ext>
            </a:extLst>
          </p:cNvPr>
          <p:cNvSpPr/>
          <p:nvPr/>
        </p:nvSpPr>
        <p:spPr>
          <a:xfrm>
            <a:off x="134313" y="2214013"/>
            <a:ext cx="5484148" cy="3924151"/>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518907D1-7251-4A64-943B-5A6DE04976A0}"/>
              </a:ext>
            </a:extLst>
          </p:cNvPr>
          <p:cNvSpPr txBox="1"/>
          <p:nvPr/>
        </p:nvSpPr>
        <p:spPr>
          <a:xfrm>
            <a:off x="1263905" y="4928328"/>
            <a:ext cx="1410964" cy="523220"/>
          </a:xfrm>
          <a:prstGeom prst="rect">
            <a:avLst/>
          </a:prstGeom>
          <a:noFill/>
        </p:spPr>
        <p:txBody>
          <a:bodyPr wrap="none" rtlCol="0">
            <a:spAutoFit/>
          </a:bodyPr>
          <a:lstStyle/>
          <a:p>
            <a:r>
              <a:rPr lang="en-GB" sz="2800" dirty="0">
                <a:solidFill>
                  <a:srgbClr val="115076"/>
                </a:solidFill>
              </a:rPr>
              <a:t>le </a:t>
            </a:r>
            <a:r>
              <a:rPr lang="en-GB" sz="2800" dirty="0" err="1">
                <a:solidFill>
                  <a:srgbClr val="115076"/>
                </a:solidFill>
              </a:rPr>
              <a:t>père</a:t>
            </a:r>
            <a:endParaRPr lang="en-GB" sz="2800" dirty="0">
              <a:solidFill>
                <a:srgbClr val="115076"/>
              </a:solidFill>
            </a:endParaRPr>
          </a:p>
        </p:txBody>
      </p:sp>
      <p:sp>
        <p:nvSpPr>
          <p:cNvPr id="19" name="TextBox 18">
            <a:extLst>
              <a:ext uri="{FF2B5EF4-FFF2-40B4-BE49-F238E27FC236}">
                <a16:creationId xmlns:a16="http://schemas.microsoft.com/office/drawing/2014/main" id="{B3E4DB54-8B0D-4043-88DD-73FF13F6B3F3}"/>
              </a:ext>
            </a:extLst>
          </p:cNvPr>
          <p:cNvSpPr txBox="1"/>
          <p:nvPr/>
        </p:nvSpPr>
        <p:spPr>
          <a:xfrm>
            <a:off x="1879851" y="3096241"/>
            <a:ext cx="1513556" cy="523220"/>
          </a:xfrm>
          <a:prstGeom prst="rect">
            <a:avLst/>
          </a:prstGeom>
          <a:noFill/>
        </p:spPr>
        <p:txBody>
          <a:bodyPr wrap="none" rtlCol="0">
            <a:spAutoFit/>
          </a:bodyPr>
          <a:lstStyle/>
          <a:p>
            <a:r>
              <a:rPr lang="en-GB" sz="2800" dirty="0">
                <a:solidFill>
                  <a:srgbClr val="115076"/>
                </a:solidFill>
              </a:rPr>
              <a:t>la </a:t>
            </a:r>
            <a:r>
              <a:rPr lang="en-GB" sz="2800" dirty="0" err="1">
                <a:solidFill>
                  <a:srgbClr val="115076"/>
                </a:solidFill>
              </a:rPr>
              <a:t>mère</a:t>
            </a:r>
            <a:endParaRPr lang="en-GB" sz="2800" dirty="0">
              <a:solidFill>
                <a:srgbClr val="115076"/>
              </a:solidFill>
            </a:endParaRPr>
          </a:p>
        </p:txBody>
      </p:sp>
    </p:spTree>
    <p:extLst>
      <p:ext uri="{BB962C8B-B14F-4D97-AF65-F5344CB8AC3E}">
        <p14:creationId xmlns:p14="http://schemas.microsoft.com/office/powerpoint/2010/main" val="137291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Écoute</a:t>
            </a:r>
            <a:r>
              <a:rPr lang="en-GB" sz="3600" b="1" dirty="0">
                <a:solidFill>
                  <a:schemeClr val="bg1"/>
                </a:solidFill>
              </a:rPr>
              <a:t> le </a:t>
            </a:r>
            <a:r>
              <a:rPr lang="en-GB" sz="3600" b="1" dirty="0" err="1">
                <a:solidFill>
                  <a:schemeClr val="bg1"/>
                </a:solidFill>
              </a:rPr>
              <a:t>poème</a:t>
            </a:r>
            <a:endParaRPr lang="en-GB" sz="3600" b="1" dirty="0">
              <a:solidFill>
                <a:schemeClr val="bg1"/>
              </a:solidFill>
            </a:endParaRPr>
          </a:p>
        </p:txBody>
      </p:sp>
      <p:sp>
        <p:nvSpPr>
          <p:cNvPr id="5" name="TextBox 4">
            <a:extLst>
              <a:ext uri="{FF2B5EF4-FFF2-40B4-BE49-F238E27FC236}">
                <a16:creationId xmlns:a16="http://schemas.microsoft.com/office/drawing/2014/main" id="{E67F6577-196C-43CB-89CA-719014DDE547}"/>
              </a:ext>
            </a:extLst>
          </p:cNvPr>
          <p:cNvSpPr txBox="1"/>
          <p:nvPr/>
        </p:nvSpPr>
        <p:spPr>
          <a:xfrm>
            <a:off x="883675" y="3167390"/>
            <a:ext cx="10424649" cy="523220"/>
          </a:xfrm>
          <a:prstGeom prst="rect">
            <a:avLst/>
          </a:prstGeom>
          <a:noFill/>
        </p:spPr>
        <p:txBody>
          <a:bodyPr wrap="none" rtlCol="0">
            <a:spAutoFit/>
          </a:bodyPr>
          <a:lstStyle/>
          <a:p>
            <a:pPr algn="ctr"/>
            <a:r>
              <a:rPr lang="en-GB" sz="2800" dirty="0">
                <a:solidFill>
                  <a:schemeClr val="accent5">
                    <a:lumMod val="50000"/>
                  </a:schemeClr>
                </a:solidFill>
                <a:hlinkClick r:id="rId4"/>
              </a:rPr>
              <a:t>https://www.youtube.com/watch?v=cV19CfuswyM&amp;t=51s</a:t>
            </a:r>
            <a:r>
              <a:rPr lang="en-GB" sz="2800" dirty="0">
                <a:solidFill>
                  <a:schemeClr val="accent5">
                    <a:lumMod val="50000"/>
                  </a:schemeClr>
                </a:solidFill>
              </a:rPr>
              <a:t> </a:t>
            </a:r>
          </a:p>
        </p:txBody>
      </p:sp>
      <p:sp>
        <p:nvSpPr>
          <p:cNvPr id="4" name="Rounded Rectangle 46">
            <a:extLst>
              <a:ext uri="{FF2B5EF4-FFF2-40B4-BE49-F238E27FC236}">
                <a16:creationId xmlns:a16="http://schemas.microsoft.com/office/drawing/2014/main" id="{510228D2-232B-4F15-AB00-634EF4E0864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06499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a:solidFill>
                  <a:schemeClr val="bg1"/>
                </a:solidFill>
              </a:rPr>
              <a:t>La </a:t>
            </a:r>
            <a:r>
              <a:rPr lang="en-GB" sz="3600" b="1" dirty="0" err="1">
                <a:solidFill>
                  <a:schemeClr val="bg1"/>
                </a:solidFill>
              </a:rPr>
              <a:t>famille</a:t>
            </a:r>
            <a:endParaRPr lang="en-GB" sz="3600" b="1" dirty="0">
              <a:solidFill>
                <a:schemeClr val="bg1"/>
              </a:solidFill>
            </a:endParaRPr>
          </a:p>
        </p:txBody>
      </p:sp>
      <p:sp>
        <p:nvSpPr>
          <p:cNvPr id="4" name="TextBox 3">
            <a:extLst>
              <a:ext uri="{FF2B5EF4-FFF2-40B4-BE49-F238E27FC236}">
                <a16:creationId xmlns:a16="http://schemas.microsoft.com/office/drawing/2014/main" id="{97D6D0D4-86AC-4627-B5E0-F94F605D387D}"/>
              </a:ext>
            </a:extLst>
          </p:cNvPr>
          <p:cNvSpPr txBox="1"/>
          <p:nvPr/>
        </p:nvSpPr>
        <p:spPr>
          <a:xfrm>
            <a:off x="288757" y="1353095"/>
            <a:ext cx="100383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115076"/>
                </a:solidFill>
                <a:effectLst/>
                <a:uLnTx/>
                <a:uFillTx/>
                <a:latin typeface="Century Gothic" panose="020F0302020204030204"/>
                <a:ea typeface="+mn-ea"/>
                <a:cs typeface="+mn-cs"/>
              </a:rPr>
              <a:t>Choisis</a:t>
            </a:r>
            <a:r>
              <a:rPr kumimoji="0" lang="en-GB" sz="28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800" i="0" u="none" strike="noStrike" kern="1200" cap="none" spc="0" normalizeH="0" baseline="0" noProof="0" dirty="0">
                <a:ln>
                  <a:noFill/>
                </a:ln>
                <a:solidFill>
                  <a:srgbClr val="115076"/>
                </a:solidFill>
                <a:effectLst/>
                <a:uLnTx/>
                <a:uFillTx/>
                <a:latin typeface="Century Gothic" panose="020F0302020204030204"/>
                <a:ea typeface="+mn-ea"/>
                <a:cs typeface="+mn-cs"/>
              </a:rPr>
              <a:t> image pour </a:t>
            </a:r>
            <a:r>
              <a:rPr kumimoji="0" lang="en-GB" sz="2800" i="0" u="none" strike="noStrike" kern="1200" cap="none" spc="0" normalizeH="0" baseline="0" noProof="0" dirty="0" err="1">
                <a:ln>
                  <a:noFill/>
                </a:ln>
                <a:solidFill>
                  <a:srgbClr val="115076"/>
                </a:solidFill>
                <a:effectLst/>
                <a:uLnTx/>
                <a:uFillTx/>
                <a:latin typeface="Century Gothic" panose="020F0302020204030204"/>
                <a:ea typeface="+mn-ea"/>
                <a:cs typeface="+mn-cs"/>
              </a:rPr>
              <a:t>représenter</a:t>
            </a:r>
            <a:r>
              <a:rPr kumimoji="0" lang="en-GB" sz="2800" i="0" u="none" strike="noStrike" kern="1200" cap="none" spc="0" normalizeH="0" baseline="0" noProof="0" dirty="0">
                <a:ln>
                  <a:noFill/>
                </a:ln>
                <a:solidFill>
                  <a:srgbClr val="115076"/>
                </a:solidFill>
                <a:effectLst/>
                <a:uLnTx/>
                <a:uFillTx/>
                <a:latin typeface="Century Gothic" panose="020F0302020204030204"/>
                <a:ea typeface="+mn-ea"/>
                <a:cs typeface="+mn-cs"/>
              </a:rPr>
              <a:t> la </a:t>
            </a:r>
            <a:r>
              <a:rPr kumimoji="0" lang="en-GB" sz="2800" i="0" u="none" strike="noStrike" kern="1200" cap="none" spc="0" normalizeH="0" baseline="0" noProof="0" dirty="0" err="1">
                <a:ln>
                  <a:noFill/>
                </a:ln>
                <a:solidFill>
                  <a:srgbClr val="115076"/>
                </a:solidFill>
                <a:effectLst/>
                <a:uLnTx/>
                <a:uFillTx/>
                <a:latin typeface="Century Gothic" panose="020F0302020204030204"/>
                <a:ea typeface="+mn-ea"/>
                <a:cs typeface="+mn-cs"/>
              </a:rPr>
              <a:t>famille</a:t>
            </a:r>
            <a:r>
              <a:rPr kumimoji="0" lang="en-GB" sz="2800" i="0" u="none" strike="noStrike" kern="1200" cap="none" spc="0" normalizeH="0" baseline="0" noProof="0" dirty="0">
                <a:ln>
                  <a:noFill/>
                </a:ln>
                <a:solidFill>
                  <a:srgbClr val="115076"/>
                </a:solidFill>
                <a:effectLst/>
                <a:uLnTx/>
                <a:uFillTx/>
                <a:latin typeface="Century Gothic" panose="020F0302020204030204"/>
                <a:ea typeface="+mn-ea"/>
                <a:cs typeface="+mn-cs"/>
              </a:rPr>
              <a:t>. Il y a qui ?</a:t>
            </a:r>
          </a:p>
        </p:txBody>
      </p:sp>
      <p:sp>
        <p:nvSpPr>
          <p:cNvPr id="11" name="TextBox 10">
            <a:extLst>
              <a:ext uri="{FF2B5EF4-FFF2-40B4-BE49-F238E27FC236}">
                <a16:creationId xmlns:a16="http://schemas.microsoft.com/office/drawing/2014/main" id="{C18B860D-31F1-4DFA-A2BB-071FA6C697B9}"/>
              </a:ext>
            </a:extLst>
          </p:cNvPr>
          <p:cNvSpPr txBox="1"/>
          <p:nvPr/>
        </p:nvSpPr>
        <p:spPr>
          <a:xfrm flipH="1">
            <a:off x="2023058" y="2492786"/>
            <a:ext cx="9344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endPar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EE8E302C-F4B0-43EC-83E3-B911FC59BCC3}"/>
              </a:ext>
            </a:extLst>
          </p:cNvPr>
          <p:cNvSpPr txBox="1"/>
          <p:nvPr/>
        </p:nvSpPr>
        <p:spPr>
          <a:xfrm>
            <a:off x="5745394" y="2492785"/>
            <a:ext cx="8503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a:t>
            </a:r>
            <a:endPar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67884391-B636-453F-A4F0-8ED7E83E66D3}"/>
              </a:ext>
            </a:extLst>
          </p:cNvPr>
          <p:cNvSpPr txBox="1"/>
          <p:nvPr/>
        </p:nvSpPr>
        <p:spPr>
          <a:xfrm>
            <a:off x="9195849" y="2492785"/>
            <a:ext cx="7137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endPar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4" name="Picture 13">
            <a:extLst>
              <a:ext uri="{FF2B5EF4-FFF2-40B4-BE49-F238E27FC236}">
                <a16:creationId xmlns:a16="http://schemas.microsoft.com/office/drawing/2014/main" id="{42B5BEE1-E621-424D-8170-34418EE83C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4355" y="3275607"/>
            <a:ext cx="3416759" cy="2725176"/>
          </a:xfrm>
          <a:prstGeom prst="rect">
            <a:avLst/>
          </a:prstGeom>
          <a:effectLst>
            <a:outerShdw blurRad="50800" dist="38100" dir="5400000" algn="t" rotWithShape="0">
              <a:prstClr val="black">
                <a:alpha val="40000"/>
              </a:prstClr>
            </a:outerShdw>
          </a:effectLst>
        </p:spPr>
      </p:pic>
      <p:pic>
        <p:nvPicPr>
          <p:cNvPr id="15" name="Picture 2">
            <a:extLst>
              <a:ext uri="{FF2B5EF4-FFF2-40B4-BE49-F238E27FC236}">
                <a16:creationId xmlns:a16="http://schemas.microsoft.com/office/drawing/2014/main" id="{7E7A9807-A991-4831-86EB-6239B6F302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8944" y="3167509"/>
            <a:ext cx="2114111" cy="294137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7C5336A-38EE-49E3-B976-F7804EF302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4439" y="3223161"/>
            <a:ext cx="1851660" cy="2830068"/>
          </a:xfrm>
          <a:prstGeom prst="rect">
            <a:avLst/>
          </a:prstGeom>
        </p:spPr>
      </p:pic>
      <p:sp>
        <p:nvSpPr>
          <p:cNvPr id="5" name="Rounded Rectangle 46">
            <a:extLst>
              <a:ext uri="{FF2B5EF4-FFF2-40B4-BE49-F238E27FC236}">
                <a16:creationId xmlns:a16="http://schemas.microsoft.com/office/drawing/2014/main" id="{33A4A66C-BC9C-472F-82AE-E4BF078D6D7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0298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1"/>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a:solidFill>
                  <a:schemeClr val="bg1"/>
                </a:solidFill>
              </a:rPr>
              <a:t>La </a:t>
            </a:r>
            <a:r>
              <a:rPr lang="en-GB" sz="3600" b="1" dirty="0" err="1">
                <a:solidFill>
                  <a:schemeClr val="bg1"/>
                </a:solidFill>
              </a:rPr>
              <a:t>famille</a:t>
            </a:r>
            <a:endParaRPr lang="en-GB" sz="3600" b="1" dirty="0">
              <a:solidFill>
                <a:schemeClr val="bg1"/>
              </a:solidFill>
            </a:endParaRPr>
          </a:p>
        </p:txBody>
      </p:sp>
      <p:sp>
        <p:nvSpPr>
          <p:cNvPr id="5" name="TextBox 4">
            <a:extLst>
              <a:ext uri="{FF2B5EF4-FFF2-40B4-BE49-F238E27FC236}">
                <a16:creationId xmlns:a16="http://schemas.microsoft.com/office/drawing/2014/main" id="{A4149105-7DF5-46B1-9B44-4A7E5FB41A56}"/>
              </a:ext>
            </a:extLst>
          </p:cNvPr>
          <p:cNvSpPr txBox="1"/>
          <p:nvPr/>
        </p:nvSpPr>
        <p:spPr>
          <a:xfrm>
            <a:off x="176645" y="1284845"/>
            <a:ext cx="9129422" cy="830997"/>
          </a:xfrm>
          <a:prstGeom prst="rect">
            <a:avLst/>
          </a:prstGeom>
          <a:noFill/>
        </p:spPr>
        <p:txBody>
          <a:bodyPr wrap="none" rtlCol="0">
            <a:spAutoFit/>
          </a:bodyPr>
          <a:lstStyle/>
          <a:p>
            <a:r>
              <a:rPr lang="en-GB" sz="2400" dirty="0" err="1">
                <a:solidFill>
                  <a:srgbClr val="115076"/>
                </a:solidFill>
              </a:rPr>
              <a:t>Écoute</a:t>
            </a:r>
            <a:r>
              <a:rPr lang="en-GB" sz="2400" dirty="0">
                <a:solidFill>
                  <a:srgbClr val="115076"/>
                </a:solidFill>
              </a:rPr>
              <a:t> le </a:t>
            </a:r>
            <a:r>
              <a:rPr lang="en-GB" sz="2400" dirty="0" err="1">
                <a:solidFill>
                  <a:srgbClr val="115076"/>
                </a:solidFill>
              </a:rPr>
              <a:t>poème</a:t>
            </a:r>
            <a:r>
              <a:rPr lang="en-GB" sz="2400" dirty="0">
                <a:solidFill>
                  <a:srgbClr val="115076"/>
                </a:solidFill>
              </a:rPr>
              <a:t> :</a:t>
            </a:r>
          </a:p>
          <a:p>
            <a:r>
              <a:rPr lang="en-GB" sz="2400" dirty="0">
                <a:solidFill>
                  <a:schemeClr val="accent5">
                    <a:lumMod val="50000"/>
                  </a:schemeClr>
                </a:solidFill>
                <a:hlinkClick r:id="rId4"/>
              </a:rPr>
              <a:t>https://www.youtube.com/watch?v=cV19CfuswyM&amp;t=51s</a:t>
            </a:r>
            <a:r>
              <a:rPr lang="en-GB" sz="2400" dirty="0">
                <a:solidFill>
                  <a:schemeClr val="accent5">
                    <a:lumMod val="50000"/>
                  </a:schemeClr>
                </a:solidFill>
              </a:rPr>
              <a:t> </a:t>
            </a:r>
            <a:r>
              <a:rPr lang="en-GB" sz="2400" dirty="0">
                <a:solidFill>
                  <a:srgbClr val="115076"/>
                </a:solidFill>
              </a:rPr>
              <a:t>  </a:t>
            </a:r>
          </a:p>
        </p:txBody>
      </p:sp>
      <p:sp>
        <p:nvSpPr>
          <p:cNvPr id="18" name="TextBox 17">
            <a:extLst>
              <a:ext uri="{FF2B5EF4-FFF2-40B4-BE49-F238E27FC236}">
                <a16:creationId xmlns:a16="http://schemas.microsoft.com/office/drawing/2014/main" id="{DC419D3A-2533-4981-A45A-0478DCC74AF4}"/>
              </a:ext>
            </a:extLst>
          </p:cNvPr>
          <p:cNvSpPr txBox="1"/>
          <p:nvPr/>
        </p:nvSpPr>
        <p:spPr>
          <a:xfrm>
            <a:off x="8342219" y="2040377"/>
            <a:ext cx="324036" cy="646331"/>
          </a:xfrm>
          <a:prstGeom prst="rect">
            <a:avLst/>
          </a:prstGeom>
          <a:noFill/>
        </p:spPr>
        <p:txBody>
          <a:bodyPr wrap="square" rtlCol="0">
            <a:spAutoFit/>
          </a:bodyPr>
          <a:lstStyle/>
          <a:p>
            <a:pPr algn="ctr"/>
            <a:r>
              <a:rPr lang="en-GB" sz="3600" b="1" dirty="0">
                <a:solidFill>
                  <a:srgbClr val="115076"/>
                </a:solidFill>
                <a:latin typeface="Century Gothic" panose="020B0502020202020204" pitchFamily="34" charset="0"/>
              </a:rPr>
              <a:t>1</a:t>
            </a:r>
          </a:p>
        </p:txBody>
      </p:sp>
      <p:sp>
        <p:nvSpPr>
          <p:cNvPr id="19" name="TextBox 18">
            <a:extLst>
              <a:ext uri="{FF2B5EF4-FFF2-40B4-BE49-F238E27FC236}">
                <a16:creationId xmlns:a16="http://schemas.microsoft.com/office/drawing/2014/main" id="{E7418A82-6EB3-4A0A-84D1-747B0535A8F1}"/>
              </a:ext>
            </a:extLst>
          </p:cNvPr>
          <p:cNvSpPr txBox="1"/>
          <p:nvPr/>
        </p:nvSpPr>
        <p:spPr>
          <a:xfrm>
            <a:off x="10765417" y="2046693"/>
            <a:ext cx="424512" cy="646331"/>
          </a:xfrm>
          <a:prstGeom prst="rect">
            <a:avLst/>
          </a:prstGeom>
          <a:noFill/>
        </p:spPr>
        <p:txBody>
          <a:bodyPr wrap="square" rtlCol="0">
            <a:spAutoFit/>
          </a:bodyPr>
          <a:lstStyle/>
          <a:p>
            <a:pPr algn="ctr"/>
            <a:r>
              <a:rPr lang="en-GB" sz="3600" b="1" dirty="0">
                <a:solidFill>
                  <a:srgbClr val="115076"/>
                </a:solidFill>
                <a:latin typeface="Century Gothic" panose="020B0502020202020204" pitchFamily="34" charset="0"/>
              </a:rPr>
              <a:t>2</a:t>
            </a:r>
          </a:p>
        </p:txBody>
      </p:sp>
      <p:sp>
        <p:nvSpPr>
          <p:cNvPr id="20" name="TextBox 19">
            <a:extLst>
              <a:ext uri="{FF2B5EF4-FFF2-40B4-BE49-F238E27FC236}">
                <a16:creationId xmlns:a16="http://schemas.microsoft.com/office/drawing/2014/main" id="{AD6D84A9-7EF5-4C7C-B363-B61318009639}"/>
              </a:ext>
            </a:extLst>
          </p:cNvPr>
          <p:cNvSpPr txBox="1"/>
          <p:nvPr/>
        </p:nvSpPr>
        <p:spPr>
          <a:xfrm>
            <a:off x="8360221" y="4149035"/>
            <a:ext cx="288032" cy="646331"/>
          </a:xfrm>
          <a:prstGeom prst="rect">
            <a:avLst/>
          </a:prstGeom>
          <a:noFill/>
        </p:spPr>
        <p:txBody>
          <a:bodyPr wrap="square" rtlCol="0">
            <a:spAutoFit/>
          </a:bodyPr>
          <a:lstStyle/>
          <a:p>
            <a:pPr algn="ctr"/>
            <a:r>
              <a:rPr lang="en-GB" sz="3600" b="1" dirty="0">
                <a:solidFill>
                  <a:srgbClr val="115076"/>
                </a:solidFill>
                <a:latin typeface="Century Gothic" panose="020B0502020202020204" pitchFamily="34" charset="0"/>
              </a:rPr>
              <a:t>3</a:t>
            </a:r>
          </a:p>
        </p:txBody>
      </p:sp>
      <p:sp>
        <p:nvSpPr>
          <p:cNvPr id="21" name="TextBox 20">
            <a:extLst>
              <a:ext uri="{FF2B5EF4-FFF2-40B4-BE49-F238E27FC236}">
                <a16:creationId xmlns:a16="http://schemas.microsoft.com/office/drawing/2014/main" id="{095CDEEB-7042-4A77-9227-121261CD7409}"/>
              </a:ext>
            </a:extLst>
          </p:cNvPr>
          <p:cNvSpPr txBox="1"/>
          <p:nvPr/>
        </p:nvSpPr>
        <p:spPr>
          <a:xfrm>
            <a:off x="10860930" y="4149034"/>
            <a:ext cx="284264" cy="646331"/>
          </a:xfrm>
          <a:prstGeom prst="rect">
            <a:avLst/>
          </a:prstGeom>
          <a:noFill/>
        </p:spPr>
        <p:txBody>
          <a:bodyPr wrap="square" rtlCol="0">
            <a:spAutoFit/>
          </a:bodyPr>
          <a:lstStyle/>
          <a:p>
            <a:pPr algn="ctr"/>
            <a:r>
              <a:rPr lang="en-GB" sz="3600" b="1" dirty="0">
                <a:solidFill>
                  <a:srgbClr val="115076"/>
                </a:solidFill>
                <a:latin typeface="Century Gothic" panose="020B0502020202020204" pitchFamily="34" charset="0"/>
              </a:rPr>
              <a:t>4</a:t>
            </a:r>
          </a:p>
        </p:txBody>
      </p:sp>
      <p:pic>
        <p:nvPicPr>
          <p:cNvPr id="22" name="Picture 21">
            <a:extLst>
              <a:ext uri="{FF2B5EF4-FFF2-40B4-BE49-F238E27FC236}">
                <a16:creationId xmlns:a16="http://schemas.microsoft.com/office/drawing/2014/main" id="{8A479602-4FC1-4B6E-972B-20F61EAC64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11" y="2726354"/>
            <a:ext cx="2109254" cy="1405291"/>
          </a:xfrm>
          <a:prstGeom prst="rect">
            <a:avLst/>
          </a:prstGeom>
        </p:spPr>
      </p:pic>
      <p:pic>
        <p:nvPicPr>
          <p:cNvPr id="23" name="Picture 22">
            <a:extLst>
              <a:ext uri="{FF2B5EF4-FFF2-40B4-BE49-F238E27FC236}">
                <a16:creationId xmlns:a16="http://schemas.microsoft.com/office/drawing/2014/main" id="{111C7D50-4FDB-4608-92D7-290E57F8E5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088"/>
          <a:stretch/>
        </p:blipFill>
        <p:spPr>
          <a:xfrm>
            <a:off x="9919326" y="2670656"/>
            <a:ext cx="2116695" cy="1532042"/>
          </a:xfrm>
          <a:prstGeom prst="rect">
            <a:avLst/>
          </a:prstGeom>
        </p:spPr>
      </p:pic>
      <p:pic>
        <p:nvPicPr>
          <p:cNvPr id="24" name="Picture 23">
            <a:extLst>
              <a:ext uri="{FF2B5EF4-FFF2-40B4-BE49-F238E27FC236}">
                <a16:creationId xmlns:a16="http://schemas.microsoft.com/office/drawing/2014/main" id="{3D2CD348-56E2-4F9A-9B4F-EDE1B93F05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232" b="16714"/>
          <a:stretch/>
        </p:blipFill>
        <p:spPr>
          <a:xfrm>
            <a:off x="7492711" y="4795366"/>
            <a:ext cx="2109254" cy="1399629"/>
          </a:xfrm>
          <a:prstGeom prst="rect">
            <a:avLst/>
          </a:prstGeom>
        </p:spPr>
      </p:pic>
      <p:sp>
        <p:nvSpPr>
          <p:cNvPr id="25" name="Content Placeholder 1">
            <a:extLst>
              <a:ext uri="{FF2B5EF4-FFF2-40B4-BE49-F238E27FC236}">
                <a16:creationId xmlns:a16="http://schemas.microsoft.com/office/drawing/2014/main" id="{D4821C97-3120-4B84-9155-6553E0CCE467}"/>
              </a:ext>
            </a:extLst>
          </p:cNvPr>
          <p:cNvSpPr txBox="1">
            <a:spLocks/>
          </p:cNvSpPr>
          <p:nvPr/>
        </p:nvSpPr>
        <p:spPr>
          <a:xfrm>
            <a:off x="176645" y="2670656"/>
            <a:ext cx="6753091" cy="35774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err="1">
                <a:solidFill>
                  <a:srgbClr val="115076"/>
                </a:solidFill>
              </a:rPr>
              <a:t>Choisis</a:t>
            </a:r>
            <a:r>
              <a:rPr lang="en-GB" b="1" dirty="0">
                <a:solidFill>
                  <a:srgbClr val="115076"/>
                </a:solidFill>
              </a:rPr>
              <a:t> </a:t>
            </a:r>
            <a:r>
              <a:rPr lang="en-GB" b="1" dirty="0" err="1">
                <a:solidFill>
                  <a:srgbClr val="115076"/>
                </a:solidFill>
              </a:rPr>
              <a:t>une</a:t>
            </a:r>
            <a:r>
              <a:rPr lang="en-GB" b="1" dirty="0">
                <a:solidFill>
                  <a:srgbClr val="115076"/>
                </a:solidFill>
              </a:rPr>
              <a:t> image pour r</a:t>
            </a:r>
            <a:r>
              <a:rPr lang="fr-FR" b="1" dirty="0" err="1">
                <a:solidFill>
                  <a:srgbClr val="115076"/>
                </a:solidFill>
              </a:rPr>
              <a:t>eprésenter</a:t>
            </a:r>
            <a:r>
              <a:rPr lang="fr-FR" b="1" dirty="0">
                <a:solidFill>
                  <a:srgbClr val="115076"/>
                </a:solidFill>
              </a:rPr>
              <a:t>…</a:t>
            </a:r>
            <a:endParaRPr lang="en-GB" dirty="0">
              <a:solidFill>
                <a:srgbClr val="115076"/>
              </a:solidFill>
            </a:endParaRPr>
          </a:p>
          <a:p>
            <a:pPr marL="0" indent="0">
              <a:buFont typeface="Arial" panose="020B0604020202020204" pitchFamily="34" charset="0"/>
              <a:buNone/>
            </a:pPr>
            <a:r>
              <a:rPr lang="en-GB" dirty="0">
                <a:solidFill>
                  <a:srgbClr val="115076"/>
                </a:solidFill>
              </a:rPr>
              <a:t>(a) le </a:t>
            </a:r>
            <a:r>
              <a:rPr lang="en-GB" dirty="0" err="1">
                <a:solidFill>
                  <a:srgbClr val="115076"/>
                </a:solidFill>
              </a:rPr>
              <a:t>fils</a:t>
            </a:r>
            <a:endParaRPr lang="en-GB" dirty="0">
              <a:solidFill>
                <a:srgbClr val="115076"/>
              </a:solidFill>
            </a:endParaRPr>
          </a:p>
          <a:p>
            <a:pPr marL="0" indent="0">
              <a:buFont typeface="Arial" panose="020B0604020202020204" pitchFamily="34" charset="0"/>
              <a:buNone/>
            </a:pPr>
            <a:r>
              <a:rPr lang="en-GB" dirty="0">
                <a:solidFill>
                  <a:srgbClr val="115076"/>
                </a:solidFill>
              </a:rPr>
              <a:t>(b) la </a:t>
            </a:r>
            <a:r>
              <a:rPr lang="en-GB" dirty="0" err="1">
                <a:solidFill>
                  <a:srgbClr val="115076"/>
                </a:solidFill>
              </a:rPr>
              <a:t>mère</a:t>
            </a:r>
            <a:endParaRPr lang="en-GB" dirty="0">
              <a:solidFill>
                <a:srgbClr val="115076"/>
              </a:solidFill>
            </a:endParaRPr>
          </a:p>
          <a:p>
            <a:pPr marL="0" indent="0">
              <a:buFont typeface="Arial" panose="020B0604020202020204" pitchFamily="34" charset="0"/>
              <a:buNone/>
            </a:pPr>
            <a:r>
              <a:rPr lang="en-GB" dirty="0">
                <a:solidFill>
                  <a:srgbClr val="115076"/>
                </a:solidFill>
              </a:rPr>
              <a:t>(c) le </a:t>
            </a:r>
            <a:r>
              <a:rPr lang="en-GB" dirty="0" err="1">
                <a:solidFill>
                  <a:srgbClr val="115076"/>
                </a:solidFill>
              </a:rPr>
              <a:t>père</a:t>
            </a:r>
            <a:endParaRPr lang="en-GB" dirty="0">
              <a:solidFill>
                <a:srgbClr val="115076"/>
              </a:solidFill>
            </a:endParaRPr>
          </a:p>
          <a:p>
            <a:pPr marL="0" indent="0">
              <a:buFont typeface="Arial" panose="020B0604020202020204" pitchFamily="34" charset="0"/>
              <a:buNone/>
            </a:pPr>
            <a:r>
              <a:rPr lang="en-GB" dirty="0">
                <a:solidFill>
                  <a:srgbClr val="115076"/>
                </a:solidFill>
              </a:rPr>
              <a:t>(d) les </a:t>
            </a:r>
            <a:r>
              <a:rPr lang="fr-FR" dirty="0">
                <a:solidFill>
                  <a:srgbClr val="115076"/>
                </a:solidFill>
              </a:rPr>
              <a:t>deux parents</a:t>
            </a:r>
          </a:p>
        </p:txBody>
      </p:sp>
      <p:pic>
        <p:nvPicPr>
          <p:cNvPr id="26" name="Picture 25">
            <a:extLst>
              <a:ext uri="{FF2B5EF4-FFF2-40B4-BE49-F238E27FC236}">
                <a16:creationId xmlns:a16="http://schemas.microsoft.com/office/drawing/2014/main" id="{4602D480-E722-4265-8F40-3F541AA537FA}"/>
              </a:ext>
            </a:extLst>
          </p:cNvPr>
          <p:cNvPicPr/>
          <p:nvPr/>
        </p:nvPicPr>
        <p:blipFill>
          <a:blip r:embed="rId8" cstate="print">
            <a:alphaModFix amt="64000"/>
            <a:extLst>
              <a:ext uri="{BEBA8EAE-BF5A-486C-A8C5-ECC9F3942E4B}">
                <a14:imgProps xmlns:a14="http://schemas.microsoft.com/office/drawing/2010/main">
                  <a14:imgLayer r:embed="rId9">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48435" y="4888282"/>
            <a:ext cx="2109254" cy="1213795"/>
          </a:xfrm>
          <a:prstGeom prst="rect">
            <a:avLst/>
          </a:prstGeom>
          <a:noFill/>
          <a:ln>
            <a:noFill/>
          </a:ln>
        </p:spPr>
      </p:pic>
      <p:sp>
        <p:nvSpPr>
          <p:cNvPr id="6" name="TextBox 5">
            <a:extLst>
              <a:ext uri="{FF2B5EF4-FFF2-40B4-BE49-F238E27FC236}">
                <a16:creationId xmlns:a16="http://schemas.microsoft.com/office/drawing/2014/main" id="{2AED6535-26C6-459B-9C26-9F56758C9663}"/>
              </a:ext>
            </a:extLst>
          </p:cNvPr>
          <p:cNvSpPr txBox="1"/>
          <p:nvPr/>
        </p:nvSpPr>
        <p:spPr>
          <a:xfrm>
            <a:off x="11192006" y="2147436"/>
            <a:ext cx="562975" cy="523220"/>
          </a:xfrm>
          <a:prstGeom prst="rect">
            <a:avLst/>
          </a:prstGeom>
          <a:noFill/>
        </p:spPr>
        <p:txBody>
          <a:bodyPr wrap="none" rtlCol="0">
            <a:spAutoFit/>
          </a:bodyPr>
          <a:lstStyle/>
          <a:p>
            <a:r>
              <a:rPr lang="en-GB" sz="2800" dirty="0">
                <a:solidFill>
                  <a:srgbClr val="EE6000"/>
                </a:solidFill>
              </a:rPr>
              <a:t>a)</a:t>
            </a:r>
          </a:p>
        </p:txBody>
      </p:sp>
      <p:sp>
        <p:nvSpPr>
          <p:cNvPr id="27" name="TextBox 26">
            <a:extLst>
              <a:ext uri="{FF2B5EF4-FFF2-40B4-BE49-F238E27FC236}">
                <a16:creationId xmlns:a16="http://schemas.microsoft.com/office/drawing/2014/main" id="{40EB3CB4-FDCD-40B2-A410-3AE8F316F7D6}"/>
              </a:ext>
            </a:extLst>
          </p:cNvPr>
          <p:cNvSpPr txBox="1"/>
          <p:nvPr/>
        </p:nvSpPr>
        <p:spPr>
          <a:xfrm>
            <a:off x="8671999" y="2147436"/>
            <a:ext cx="562975" cy="523220"/>
          </a:xfrm>
          <a:prstGeom prst="rect">
            <a:avLst/>
          </a:prstGeom>
          <a:noFill/>
        </p:spPr>
        <p:txBody>
          <a:bodyPr wrap="none" rtlCol="0">
            <a:spAutoFit/>
          </a:bodyPr>
          <a:lstStyle/>
          <a:p>
            <a:r>
              <a:rPr lang="en-GB" sz="2800" dirty="0">
                <a:solidFill>
                  <a:srgbClr val="EE6000"/>
                </a:solidFill>
              </a:rPr>
              <a:t>b)</a:t>
            </a:r>
          </a:p>
        </p:txBody>
      </p:sp>
      <p:sp>
        <p:nvSpPr>
          <p:cNvPr id="28" name="TextBox 27">
            <a:extLst>
              <a:ext uri="{FF2B5EF4-FFF2-40B4-BE49-F238E27FC236}">
                <a16:creationId xmlns:a16="http://schemas.microsoft.com/office/drawing/2014/main" id="{49ACD927-45D0-4FFA-818B-BFF2C820E919}"/>
              </a:ext>
            </a:extLst>
          </p:cNvPr>
          <p:cNvSpPr txBox="1"/>
          <p:nvPr/>
        </p:nvSpPr>
        <p:spPr>
          <a:xfrm>
            <a:off x="8648253" y="4272145"/>
            <a:ext cx="562975" cy="523220"/>
          </a:xfrm>
          <a:prstGeom prst="rect">
            <a:avLst/>
          </a:prstGeom>
          <a:noFill/>
        </p:spPr>
        <p:txBody>
          <a:bodyPr wrap="none" rtlCol="0">
            <a:spAutoFit/>
          </a:bodyPr>
          <a:lstStyle/>
          <a:p>
            <a:r>
              <a:rPr lang="en-GB" sz="2800" dirty="0">
                <a:solidFill>
                  <a:srgbClr val="EE6000"/>
                </a:solidFill>
              </a:rPr>
              <a:t>c)</a:t>
            </a:r>
          </a:p>
        </p:txBody>
      </p:sp>
      <p:sp>
        <p:nvSpPr>
          <p:cNvPr id="29" name="TextBox 28">
            <a:extLst>
              <a:ext uri="{FF2B5EF4-FFF2-40B4-BE49-F238E27FC236}">
                <a16:creationId xmlns:a16="http://schemas.microsoft.com/office/drawing/2014/main" id="{86FE9AB2-DEAE-4D4C-B65F-8F08E84011A3}"/>
              </a:ext>
            </a:extLst>
          </p:cNvPr>
          <p:cNvSpPr txBox="1"/>
          <p:nvPr/>
        </p:nvSpPr>
        <p:spPr>
          <a:xfrm>
            <a:off x="11189929" y="4272145"/>
            <a:ext cx="562975" cy="523220"/>
          </a:xfrm>
          <a:prstGeom prst="rect">
            <a:avLst/>
          </a:prstGeom>
          <a:noFill/>
        </p:spPr>
        <p:txBody>
          <a:bodyPr wrap="none" rtlCol="0">
            <a:spAutoFit/>
          </a:bodyPr>
          <a:lstStyle/>
          <a:p>
            <a:r>
              <a:rPr lang="en-GB" sz="2800" dirty="0">
                <a:solidFill>
                  <a:srgbClr val="EE6000"/>
                </a:solidFill>
              </a:rPr>
              <a:t>d)</a:t>
            </a:r>
          </a:p>
        </p:txBody>
      </p:sp>
      <p:sp>
        <p:nvSpPr>
          <p:cNvPr id="4" name="Rounded Rectangle 46">
            <a:extLst>
              <a:ext uri="{FF2B5EF4-FFF2-40B4-BE49-F238E27FC236}">
                <a16:creationId xmlns:a16="http://schemas.microsoft.com/office/drawing/2014/main" id="{B71BE622-7DFE-449E-9C76-72ABE02275D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7032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P spid="28" grpId="0"/>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Complète</a:t>
            </a:r>
            <a:r>
              <a:rPr lang="en-GB" sz="3600" b="1" dirty="0">
                <a:solidFill>
                  <a:schemeClr val="bg1"/>
                </a:solidFill>
              </a:rPr>
              <a:t> le </a:t>
            </a:r>
            <a:r>
              <a:rPr lang="en-GB" sz="3600" b="1" dirty="0" err="1">
                <a:solidFill>
                  <a:schemeClr val="bg1"/>
                </a:solidFill>
              </a:rPr>
              <a:t>poème</a:t>
            </a:r>
            <a:endParaRPr lang="en-GB" sz="3600" b="1" dirty="0">
              <a:solidFill>
                <a:schemeClr val="bg1"/>
              </a:solidFill>
            </a:endParaRPr>
          </a:p>
        </p:txBody>
      </p:sp>
      <p:sp>
        <p:nvSpPr>
          <p:cNvPr id="30" name="Content Placeholder 2">
            <a:extLst>
              <a:ext uri="{FF2B5EF4-FFF2-40B4-BE49-F238E27FC236}">
                <a16:creationId xmlns:a16="http://schemas.microsoft.com/office/drawing/2014/main" id="{89038010-9A66-493F-9B7E-1553DA4A0727}"/>
              </a:ext>
            </a:extLst>
          </p:cNvPr>
          <p:cNvSpPr txBox="1">
            <a:spLocks/>
          </p:cNvSpPr>
          <p:nvPr/>
        </p:nvSpPr>
        <p:spPr>
          <a:xfrm>
            <a:off x="114454" y="1163992"/>
            <a:ext cx="6042122" cy="51986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FR" sz="2000" dirty="0">
                <a:solidFill>
                  <a:srgbClr val="115076"/>
                </a:solidFill>
              </a:rPr>
              <a:t>[Line 1] </a:t>
            </a:r>
            <a:r>
              <a:rPr lang="fr-FR" sz="2000" b="1" dirty="0">
                <a:solidFill>
                  <a:srgbClr val="EE6000"/>
                </a:solidFill>
              </a:rPr>
              <a:t>[1]…</a:t>
            </a:r>
            <a:br>
              <a:rPr lang="fr-FR" sz="2000" dirty="0">
                <a:solidFill>
                  <a:srgbClr val="115076"/>
                </a:solidFill>
              </a:rPr>
            </a:br>
            <a:r>
              <a:rPr lang="fr-FR" sz="2000" dirty="0">
                <a:solidFill>
                  <a:srgbClr val="115076"/>
                </a:solidFill>
              </a:rPr>
              <a:t>[Line 2]</a:t>
            </a:r>
            <a:br>
              <a:rPr lang="fr-FR" sz="2000" dirty="0">
                <a:solidFill>
                  <a:srgbClr val="115076"/>
                </a:solidFill>
              </a:rPr>
            </a:br>
            <a:r>
              <a:rPr lang="fr-FR" sz="2000" dirty="0">
                <a:solidFill>
                  <a:srgbClr val="115076"/>
                </a:solidFill>
              </a:rPr>
              <a:t>[Line 3] </a:t>
            </a:r>
            <a:r>
              <a:rPr lang="fr-FR" sz="2000" b="1" dirty="0">
                <a:solidFill>
                  <a:srgbClr val="EE6000"/>
                </a:solidFill>
              </a:rPr>
              <a:t>[2]…</a:t>
            </a:r>
            <a:br>
              <a:rPr lang="fr-FR" sz="2000" dirty="0">
                <a:solidFill>
                  <a:srgbClr val="EE6000"/>
                </a:solidFill>
              </a:rPr>
            </a:br>
            <a:r>
              <a:rPr lang="fr-FR" sz="2000" dirty="0">
                <a:solidFill>
                  <a:srgbClr val="115076"/>
                </a:solidFill>
              </a:rPr>
              <a:t>[Line 4]</a:t>
            </a:r>
            <a:br>
              <a:rPr lang="fr-FR" sz="2000" dirty="0">
                <a:solidFill>
                  <a:srgbClr val="115076"/>
                </a:solidFill>
              </a:rPr>
            </a:br>
            <a:r>
              <a:rPr lang="fr-FR" sz="2000" dirty="0">
                <a:solidFill>
                  <a:srgbClr val="115076"/>
                </a:solidFill>
              </a:rPr>
              <a:t>[Line 5] </a:t>
            </a:r>
            <a:r>
              <a:rPr lang="fr-FR" sz="2000" b="1" dirty="0">
                <a:solidFill>
                  <a:srgbClr val="EE6000"/>
                </a:solidFill>
              </a:rPr>
              <a:t>[3]… </a:t>
            </a:r>
            <a:br>
              <a:rPr lang="fr-FR" sz="2000" dirty="0">
                <a:solidFill>
                  <a:srgbClr val="115076"/>
                </a:solidFill>
              </a:rPr>
            </a:br>
            <a:r>
              <a:rPr lang="fr-FR" sz="2000" dirty="0">
                <a:solidFill>
                  <a:srgbClr val="115076"/>
                </a:solidFill>
              </a:rPr>
              <a:t>[Line 6]</a:t>
            </a:r>
            <a:br>
              <a:rPr lang="fr-FR" sz="2000" dirty="0">
                <a:solidFill>
                  <a:srgbClr val="115076"/>
                </a:solidFill>
              </a:rPr>
            </a:br>
            <a:r>
              <a:rPr lang="fr-FR" sz="2000" dirty="0">
                <a:solidFill>
                  <a:srgbClr val="115076"/>
                </a:solidFill>
              </a:rPr>
              <a:t>[Line 7]</a:t>
            </a:r>
            <a:br>
              <a:rPr lang="fr-FR" sz="2000" dirty="0">
                <a:solidFill>
                  <a:srgbClr val="115076"/>
                </a:solidFill>
              </a:rPr>
            </a:br>
            <a:r>
              <a:rPr lang="fr-FR" sz="2000" dirty="0">
                <a:solidFill>
                  <a:srgbClr val="115076"/>
                </a:solidFill>
              </a:rPr>
              <a:t>[Line 8]</a:t>
            </a:r>
            <a:br>
              <a:rPr lang="fr-FR" sz="2000" dirty="0">
                <a:solidFill>
                  <a:srgbClr val="115076"/>
                </a:solidFill>
              </a:rPr>
            </a:br>
            <a:r>
              <a:rPr lang="fr-FR" sz="2000" dirty="0">
                <a:solidFill>
                  <a:srgbClr val="115076"/>
                </a:solidFill>
              </a:rPr>
              <a:t>[Line 9]</a:t>
            </a:r>
            <a:br>
              <a:rPr lang="fr-FR" sz="2000" dirty="0">
                <a:solidFill>
                  <a:srgbClr val="115076"/>
                </a:solidFill>
              </a:rPr>
            </a:br>
            <a:r>
              <a:rPr lang="fr-FR" sz="2000" dirty="0">
                <a:solidFill>
                  <a:srgbClr val="115076"/>
                </a:solidFill>
              </a:rPr>
              <a:t>[Line 10]</a:t>
            </a:r>
            <a:br>
              <a:rPr lang="fr-FR" sz="2000" dirty="0">
                <a:solidFill>
                  <a:srgbClr val="115076"/>
                </a:solidFill>
              </a:rPr>
            </a:br>
            <a:r>
              <a:rPr lang="fr-FR" sz="2000" dirty="0">
                <a:solidFill>
                  <a:srgbClr val="115076"/>
                </a:solidFill>
              </a:rPr>
              <a:t>[Line 11] </a:t>
            </a:r>
            <a:r>
              <a:rPr lang="fr-FR" sz="2000" b="1" dirty="0">
                <a:solidFill>
                  <a:srgbClr val="EE6000"/>
                </a:solidFill>
              </a:rPr>
              <a:t>[4]… </a:t>
            </a:r>
            <a:br>
              <a:rPr lang="fr-FR" sz="2000" dirty="0">
                <a:solidFill>
                  <a:srgbClr val="115076"/>
                </a:solidFill>
              </a:rPr>
            </a:br>
            <a:r>
              <a:rPr lang="fr-FR" sz="2000" dirty="0">
                <a:solidFill>
                  <a:srgbClr val="115076"/>
                </a:solidFill>
              </a:rPr>
              <a:t>[Line 12]</a:t>
            </a:r>
            <a:br>
              <a:rPr lang="fr-FR" sz="2000" dirty="0">
                <a:solidFill>
                  <a:srgbClr val="115076"/>
                </a:solidFill>
              </a:rPr>
            </a:br>
            <a:r>
              <a:rPr lang="fr-FR" sz="2000" dirty="0">
                <a:solidFill>
                  <a:srgbClr val="115076"/>
                </a:solidFill>
              </a:rPr>
              <a:t>[Line 13]</a:t>
            </a:r>
            <a:br>
              <a:rPr lang="fr-FR" sz="2000" dirty="0">
                <a:solidFill>
                  <a:srgbClr val="115076"/>
                </a:solidFill>
              </a:rPr>
            </a:br>
            <a:r>
              <a:rPr lang="fr-FR" sz="2000" dirty="0">
                <a:solidFill>
                  <a:srgbClr val="115076"/>
                </a:solidFill>
              </a:rPr>
              <a:t>[Line 14]</a:t>
            </a:r>
            <a:endParaRPr lang="en-GB" sz="2000" dirty="0">
              <a:solidFill>
                <a:srgbClr val="115076"/>
              </a:solidFill>
            </a:endParaRPr>
          </a:p>
        </p:txBody>
      </p:sp>
      <p:sp>
        <p:nvSpPr>
          <p:cNvPr id="31" name="Content Placeholder 3">
            <a:extLst>
              <a:ext uri="{FF2B5EF4-FFF2-40B4-BE49-F238E27FC236}">
                <a16:creationId xmlns:a16="http://schemas.microsoft.com/office/drawing/2014/main" id="{C2043A96-F572-41C4-8F2A-3F17E5572C93}"/>
              </a:ext>
            </a:extLst>
          </p:cNvPr>
          <p:cNvSpPr txBox="1">
            <a:spLocks/>
          </p:cNvSpPr>
          <p:nvPr/>
        </p:nvSpPr>
        <p:spPr>
          <a:xfrm>
            <a:off x="6571700" y="296864"/>
            <a:ext cx="6163733" cy="53054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FR" sz="2000" dirty="0">
                <a:solidFill>
                  <a:srgbClr val="115076"/>
                </a:solidFill>
              </a:rPr>
              <a:t>[Line 15]</a:t>
            </a:r>
            <a:br>
              <a:rPr lang="fr-FR" sz="2000" dirty="0">
                <a:solidFill>
                  <a:srgbClr val="115076"/>
                </a:solidFill>
              </a:rPr>
            </a:br>
            <a:r>
              <a:rPr lang="fr-FR" sz="2000" dirty="0">
                <a:solidFill>
                  <a:srgbClr val="115076"/>
                </a:solidFill>
              </a:rPr>
              <a:t>[Line 16] </a:t>
            </a:r>
            <a:r>
              <a:rPr lang="fr-FR" sz="2000" b="1" dirty="0">
                <a:solidFill>
                  <a:srgbClr val="EE6000"/>
                </a:solidFill>
              </a:rPr>
              <a:t>[5]…</a:t>
            </a:r>
            <a:br>
              <a:rPr lang="fr-FR" sz="2000" dirty="0">
                <a:solidFill>
                  <a:srgbClr val="EE6000"/>
                </a:solidFill>
              </a:rPr>
            </a:br>
            <a:r>
              <a:rPr lang="fr-FR" sz="2000" dirty="0">
                <a:solidFill>
                  <a:srgbClr val="115076"/>
                </a:solidFill>
              </a:rPr>
              <a:t>[Line 17]</a:t>
            </a:r>
            <a:br>
              <a:rPr lang="fr-FR" sz="2000" dirty="0">
                <a:solidFill>
                  <a:srgbClr val="115076"/>
                </a:solidFill>
              </a:rPr>
            </a:br>
            <a:r>
              <a:rPr lang="fr-FR" sz="2000" dirty="0">
                <a:solidFill>
                  <a:srgbClr val="115076"/>
                </a:solidFill>
              </a:rPr>
              <a:t>[Line 18]</a:t>
            </a:r>
            <a:br>
              <a:rPr lang="fr-FR" sz="2000" dirty="0">
                <a:solidFill>
                  <a:srgbClr val="115076"/>
                </a:solidFill>
              </a:rPr>
            </a:br>
            <a:r>
              <a:rPr lang="fr-FR" sz="2000" dirty="0">
                <a:solidFill>
                  <a:srgbClr val="115076"/>
                </a:solidFill>
              </a:rPr>
              <a:t>[Line 19]</a:t>
            </a:r>
            <a:br>
              <a:rPr lang="fr-FR" sz="2000" dirty="0">
                <a:solidFill>
                  <a:srgbClr val="115076"/>
                </a:solidFill>
              </a:rPr>
            </a:br>
            <a:r>
              <a:rPr lang="fr-FR" sz="2000" dirty="0">
                <a:solidFill>
                  <a:srgbClr val="115076"/>
                </a:solidFill>
              </a:rPr>
              <a:t>[Line 20]</a:t>
            </a:r>
            <a:br>
              <a:rPr lang="fr-FR" sz="2000" dirty="0">
                <a:solidFill>
                  <a:srgbClr val="115076"/>
                </a:solidFill>
              </a:rPr>
            </a:br>
            <a:r>
              <a:rPr lang="fr-FR" sz="2000" dirty="0">
                <a:solidFill>
                  <a:srgbClr val="115076"/>
                </a:solidFill>
              </a:rPr>
              <a:t>[Line 21] </a:t>
            </a:r>
            <a:r>
              <a:rPr lang="fr-FR" sz="2000" b="1" dirty="0">
                <a:solidFill>
                  <a:srgbClr val="EE6000"/>
                </a:solidFill>
              </a:rPr>
              <a:t>[6]…</a:t>
            </a:r>
            <a:br>
              <a:rPr lang="fr-FR" sz="2000" dirty="0">
                <a:solidFill>
                  <a:srgbClr val="115076"/>
                </a:solidFill>
              </a:rPr>
            </a:br>
            <a:r>
              <a:rPr lang="fr-FR" sz="2000" dirty="0">
                <a:solidFill>
                  <a:srgbClr val="115076"/>
                </a:solidFill>
              </a:rPr>
              <a:t>[Line 22]</a:t>
            </a:r>
            <a:br>
              <a:rPr lang="fr-FR" sz="2000" dirty="0">
                <a:solidFill>
                  <a:srgbClr val="115076"/>
                </a:solidFill>
              </a:rPr>
            </a:br>
            <a:r>
              <a:rPr lang="fr-FR" sz="2000" dirty="0">
                <a:solidFill>
                  <a:srgbClr val="115076"/>
                </a:solidFill>
              </a:rPr>
              <a:t>[Line 23]</a:t>
            </a:r>
            <a:br>
              <a:rPr lang="fr-FR" sz="2000" dirty="0">
                <a:solidFill>
                  <a:srgbClr val="115076"/>
                </a:solidFill>
              </a:rPr>
            </a:br>
            <a:r>
              <a:rPr lang="fr-FR" sz="2000" dirty="0">
                <a:solidFill>
                  <a:srgbClr val="115076"/>
                </a:solidFill>
              </a:rPr>
              <a:t>[Line 24]</a:t>
            </a:r>
            <a:br>
              <a:rPr lang="fr-FR" sz="2000" dirty="0">
                <a:solidFill>
                  <a:srgbClr val="115076"/>
                </a:solidFill>
              </a:rPr>
            </a:br>
            <a:r>
              <a:rPr lang="fr-FR" sz="2000" dirty="0">
                <a:solidFill>
                  <a:srgbClr val="115076"/>
                </a:solidFill>
              </a:rPr>
              <a:t>[Line 25] </a:t>
            </a:r>
            <a:r>
              <a:rPr lang="fr-FR" sz="2000" b="1" dirty="0">
                <a:solidFill>
                  <a:srgbClr val="EE6000"/>
                </a:solidFill>
              </a:rPr>
              <a:t>[7]…</a:t>
            </a:r>
            <a:br>
              <a:rPr lang="fr-FR" sz="2000" dirty="0">
                <a:solidFill>
                  <a:srgbClr val="115076"/>
                </a:solidFill>
              </a:rPr>
            </a:br>
            <a:r>
              <a:rPr lang="fr-FR" sz="2000" dirty="0">
                <a:solidFill>
                  <a:srgbClr val="115076"/>
                </a:solidFill>
              </a:rPr>
              <a:t>[Line 26]</a:t>
            </a:r>
            <a:br>
              <a:rPr lang="fr-FR" sz="2000" dirty="0">
                <a:solidFill>
                  <a:srgbClr val="115076"/>
                </a:solidFill>
              </a:rPr>
            </a:br>
            <a:r>
              <a:rPr lang="fr-FR" sz="2000" dirty="0">
                <a:solidFill>
                  <a:srgbClr val="115076"/>
                </a:solidFill>
              </a:rPr>
              <a:t>[Line 27] </a:t>
            </a:r>
            <a:r>
              <a:rPr lang="fr-FR" sz="2000" b="1" dirty="0">
                <a:solidFill>
                  <a:srgbClr val="EE6000"/>
                </a:solidFill>
              </a:rPr>
              <a:t>[8]…</a:t>
            </a:r>
            <a:endParaRPr lang="en-GB" sz="2000" dirty="0">
              <a:solidFill>
                <a:srgbClr val="115076"/>
              </a:solidFill>
            </a:endParaRPr>
          </a:p>
        </p:txBody>
      </p:sp>
      <p:sp>
        <p:nvSpPr>
          <p:cNvPr id="32" name="TextBox 31">
            <a:extLst>
              <a:ext uri="{FF2B5EF4-FFF2-40B4-BE49-F238E27FC236}">
                <a16:creationId xmlns:a16="http://schemas.microsoft.com/office/drawing/2014/main" id="{4BA38EC5-2A24-4381-945C-295B0C9A10C7}"/>
              </a:ext>
            </a:extLst>
          </p:cNvPr>
          <p:cNvSpPr txBox="1"/>
          <p:nvPr/>
        </p:nvSpPr>
        <p:spPr>
          <a:xfrm>
            <a:off x="6455149" y="5260670"/>
            <a:ext cx="5602540" cy="830997"/>
          </a:xfrm>
          <a:prstGeom prst="rect">
            <a:avLst/>
          </a:prstGeom>
          <a:noFill/>
          <a:ln>
            <a:solidFill>
              <a:schemeClr val="accent1"/>
            </a:solidFill>
          </a:ln>
        </p:spPr>
        <p:txBody>
          <a:bodyPr wrap="square" rtlCol="0">
            <a:spAutoFit/>
          </a:bodyPr>
          <a:lstStyle/>
          <a:p>
            <a:pPr algn="ctr"/>
            <a:r>
              <a:rPr lang="fr-FR" sz="2400" b="1" dirty="0" err="1">
                <a:solidFill>
                  <a:srgbClr val="EE6000"/>
                </a:solidFill>
                <a:latin typeface="Century Gothic" panose="020B0502020202020204" pitchFamily="34" charset="0"/>
              </a:rPr>
              <a:t>cimitière</a:t>
            </a:r>
            <a:r>
              <a:rPr lang="fr-FR" sz="2400" b="1" dirty="0">
                <a:solidFill>
                  <a:srgbClr val="EE6000"/>
                </a:solidFill>
                <a:latin typeface="Century Gothic" panose="020B0502020202020204" pitchFamily="34" charset="0"/>
              </a:rPr>
              <a:t>     affaires     guerre</a:t>
            </a:r>
          </a:p>
          <a:p>
            <a:pPr algn="ctr"/>
            <a:r>
              <a:rPr lang="fr-FR" sz="2400" b="1" dirty="0">
                <a:solidFill>
                  <a:srgbClr val="EE6000"/>
                </a:solidFill>
                <a:latin typeface="Century Gothic" panose="020B0502020202020204" pitchFamily="34" charset="0"/>
              </a:rPr>
              <a:t>mère    père   fait     fils      vie </a:t>
            </a:r>
          </a:p>
        </p:txBody>
      </p:sp>
      <p:sp>
        <p:nvSpPr>
          <p:cNvPr id="4" name="Rounded Rectangle 46">
            <a:extLst>
              <a:ext uri="{FF2B5EF4-FFF2-40B4-BE49-F238E27FC236}">
                <a16:creationId xmlns:a16="http://schemas.microsoft.com/office/drawing/2014/main" id="{19459B0A-D94F-48C0-B49C-B4F5C3C1399F}"/>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17068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Familiale</a:t>
            </a:r>
            <a:endParaRPr lang="en-GB" sz="3600" b="1" dirty="0">
              <a:solidFill>
                <a:schemeClr val="bg1"/>
              </a:solidFill>
            </a:endParaRPr>
          </a:p>
        </p:txBody>
      </p:sp>
      <p:sp>
        <p:nvSpPr>
          <p:cNvPr id="30" name="Content Placeholder 2">
            <a:extLst>
              <a:ext uri="{FF2B5EF4-FFF2-40B4-BE49-F238E27FC236}">
                <a16:creationId xmlns:a16="http://schemas.microsoft.com/office/drawing/2014/main" id="{89038010-9A66-493F-9B7E-1553DA4A0727}"/>
              </a:ext>
            </a:extLst>
          </p:cNvPr>
          <p:cNvSpPr txBox="1">
            <a:spLocks/>
          </p:cNvSpPr>
          <p:nvPr/>
        </p:nvSpPr>
        <p:spPr>
          <a:xfrm>
            <a:off x="114454" y="1163992"/>
            <a:ext cx="6042122" cy="51986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FR" sz="2000" dirty="0">
                <a:solidFill>
                  <a:srgbClr val="115076"/>
                </a:solidFill>
              </a:rPr>
              <a:t>[Line 1] </a:t>
            </a:r>
            <a:r>
              <a:rPr lang="fr-FR" sz="2000" b="1" dirty="0">
                <a:solidFill>
                  <a:srgbClr val="EE6000"/>
                </a:solidFill>
              </a:rPr>
              <a:t>fait</a:t>
            </a:r>
            <a:br>
              <a:rPr lang="fr-FR" sz="2000" dirty="0">
                <a:solidFill>
                  <a:srgbClr val="115076"/>
                </a:solidFill>
              </a:rPr>
            </a:br>
            <a:r>
              <a:rPr lang="fr-FR" sz="2000" dirty="0">
                <a:solidFill>
                  <a:srgbClr val="115076"/>
                </a:solidFill>
              </a:rPr>
              <a:t>[Line 2]</a:t>
            </a:r>
            <a:br>
              <a:rPr lang="fr-FR" sz="2000" dirty="0">
                <a:solidFill>
                  <a:srgbClr val="115076"/>
                </a:solidFill>
              </a:rPr>
            </a:br>
            <a:r>
              <a:rPr lang="fr-FR" sz="2000" dirty="0">
                <a:solidFill>
                  <a:srgbClr val="115076"/>
                </a:solidFill>
              </a:rPr>
              <a:t>[Line 3] </a:t>
            </a:r>
            <a:r>
              <a:rPr lang="fr-FR" sz="2000" b="1" dirty="0">
                <a:solidFill>
                  <a:srgbClr val="EE6000"/>
                </a:solidFill>
              </a:rPr>
              <a:t>mère</a:t>
            </a:r>
            <a:br>
              <a:rPr lang="fr-FR" sz="2000" dirty="0">
                <a:solidFill>
                  <a:srgbClr val="EE6000"/>
                </a:solidFill>
              </a:rPr>
            </a:br>
            <a:r>
              <a:rPr lang="fr-FR" sz="2000" dirty="0">
                <a:solidFill>
                  <a:srgbClr val="115076"/>
                </a:solidFill>
              </a:rPr>
              <a:t>[Line 4]</a:t>
            </a:r>
            <a:br>
              <a:rPr lang="fr-FR" sz="2000" dirty="0">
                <a:solidFill>
                  <a:srgbClr val="115076"/>
                </a:solidFill>
              </a:rPr>
            </a:br>
            <a:r>
              <a:rPr lang="fr-FR" sz="2000" dirty="0">
                <a:solidFill>
                  <a:srgbClr val="115076"/>
                </a:solidFill>
              </a:rPr>
              <a:t>[Line 5] </a:t>
            </a:r>
            <a:r>
              <a:rPr lang="fr-FR" sz="2000" b="1" dirty="0">
                <a:solidFill>
                  <a:srgbClr val="EE6000"/>
                </a:solidFill>
              </a:rPr>
              <a:t>affaires</a:t>
            </a:r>
            <a:br>
              <a:rPr lang="fr-FR" sz="2000" dirty="0">
                <a:solidFill>
                  <a:srgbClr val="115076"/>
                </a:solidFill>
              </a:rPr>
            </a:br>
            <a:r>
              <a:rPr lang="fr-FR" sz="2000" dirty="0">
                <a:solidFill>
                  <a:srgbClr val="115076"/>
                </a:solidFill>
              </a:rPr>
              <a:t>[Line 6]</a:t>
            </a:r>
            <a:br>
              <a:rPr lang="fr-FR" sz="2000" dirty="0">
                <a:solidFill>
                  <a:srgbClr val="115076"/>
                </a:solidFill>
              </a:rPr>
            </a:br>
            <a:r>
              <a:rPr lang="fr-FR" sz="2000" dirty="0">
                <a:solidFill>
                  <a:srgbClr val="115076"/>
                </a:solidFill>
              </a:rPr>
              <a:t>[Line 7]</a:t>
            </a:r>
            <a:br>
              <a:rPr lang="fr-FR" sz="2000" dirty="0">
                <a:solidFill>
                  <a:srgbClr val="115076"/>
                </a:solidFill>
              </a:rPr>
            </a:br>
            <a:r>
              <a:rPr lang="fr-FR" sz="2000" dirty="0">
                <a:solidFill>
                  <a:srgbClr val="115076"/>
                </a:solidFill>
              </a:rPr>
              <a:t>[Line 8]</a:t>
            </a:r>
            <a:br>
              <a:rPr lang="fr-FR" sz="2000" dirty="0">
                <a:solidFill>
                  <a:srgbClr val="115076"/>
                </a:solidFill>
              </a:rPr>
            </a:br>
            <a:r>
              <a:rPr lang="fr-FR" sz="2000" dirty="0">
                <a:solidFill>
                  <a:srgbClr val="115076"/>
                </a:solidFill>
              </a:rPr>
              <a:t>[Line 9]</a:t>
            </a:r>
            <a:br>
              <a:rPr lang="fr-FR" sz="2000" dirty="0">
                <a:solidFill>
                  <a:srgbClr val="115076"/>
                </a:solidFill>
              </a:rPr>
            </a:br>
            <a:r>
              <a:rPr lang="fr-FR" sz="2000" dirty="0">
                <a:solidFill>
                  <a:srgbClr val="115076"/>
                </a:solidFill>
              </a:rPr>
              <a:t>[Line 10]</a:t>
            </a:r>
            <a:br>
              <a:rPr lang="fr-FR" sz="2000" dirty="0">
                <a:solidFill>
                  <a:srgbClr val="115076"/>
                </a:solidFill>
              </a:rPr>
            </a:br>
            <a:r>
              <a:rPr lang="fr-FR" sz="2000" dirty="0">
                <a:solidFill>
                  <a:srgbClr val="115076"/>
                </a:solidFill>
              </a:rPr>
              <a:t>[Line 11] </a:t>
            </a:r>
            <a:r>
              <a:rPr lang="fr-FR" sz="2000" b="1" dirty="0">
                <a:solidFill>
                  <a:srgbClr val="EE6000"/>
                </a:solidFill>
              </a:rPr>
              <a:t>fils </a:t>
            </a:r>
            <a:br>
              <a:rPr lang="fr-FR" sz="2000" dirty="0">
                <a:solidFill>
                  <a:srgbClr val="115076"/>
                </a:solidFill>
              </a:rPr>
            </a:br>
            <a:r>
              <a:rPr lang="fr-FR" sz="2000" dirty="0">
                <a:solidFill>
                  <a:srgbClr val="115076"/>
                </a:solidFill>
              </a:rPr>
              <a:t>[Line 12]</a:t>
            </a:r>
            <a:br>
              <a:rPr lang="fr-FR" sz="2000" dirty="0">
                <a:solidFill>
                  <a:srgbClr val="115076"/>
                </a:solidFill>
              </a:rPr>
            </a:br>
            <a:r>
              <a:rPr lang="fr-FR" sz="2000" dirty="0">
                <a:solidFill>
                  <a:srgbClr val="115076"/>
                </a:solidFill>
              </a:rPr>
              <a:t>[Line 13]</a:t>
            </a:r>
            <a:br>
              <a:rPr lang="fr-FR" sz="2000" dirty="0">
                <a:solidFill>
                  <a:srgbClr val="115076"/>
                </a:solidFill>
              </a:rPr>
            </a:br>
            <a:r>
              <a:rPr lang="fr-FR" sz="2000" dirty="0">
                <a:solidFill>
                  <a:srgbClr val="115076"/>
                </a:solidFill>
              </a:rPr>
              <a:t>[Line 14]</a:t>
            </a:r>
            <a:endParaRPr lang="en-GB" sz="2000" dirty="0">
              <a:solidFill>
                <a:srgbClr val="115076"/>
              </a:solidFill>
            </a:endParaRPr>
          </a:p>
        </p:txBody>
      </p:sp>
      <p:sp>
        <p:nvSpPr>
          <p:cNvPr id="31" name="Content Placeholder 3">
            <a:extLst>
              <a:ext uri="{FF2B5EF4-FFF2-40B4-BE49-F238E27FC236}">
                <a16:creationId xmlns:a16="http://schemas.microsoft.com/office/drawing/2014/main" id="{C2043A96-F572-41C4-8F2A-3F17E5572C93}"/>
              </a:ext>
            </a:extLst>
          </p:cNvPr>
          <p:cNvSpPr txBox="1">
            <a:spLocks/>
          </p:cNvSpPr>
          <p:nvPr/>
        </p:nvSpPr>
        <p:spPr>
          <a:xfrm>
            <a:off x="6571700" y="1163992"/>
            <a:ext cx="6163733" cy="53054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FR" sz="2000" dirty="0">
                <a:solidFill>
                  <a:srgbClr val="115076"/>
                </a:solidFill>
              </a:rPr>
              <a:t>[Line 15]</a:t>
            </a:r>
            <a:br>
              <a:rPr lang="fr-FR" sz="2000" dirty="0">
                <a:solidFill>
                  <a:srgbClr val="115076"/>
                </a:solidFill>
              </a:rPr>
            </a:br>
            <a:r>
              <a:rPr lang="fr-FR" sz="2000" dirty="0">
                <a:solidFill>
                  <a:srgbClr val="115076"/>
                </a:solidFill>
              </a:rPr>
              <a:t>[Line 16] </a:t>
            </a:r>
            <a:r>
              <a:rPr lang="fr-FR" sz="2000" b="1" dirty="0">
                <a:solidFill>
                  <a:srgbClr val="EE6000"/>
                </a:solidFill>
              </a:rPr>
              <a:t>père</a:t>
            </a:r>
            <a:br>
              <a:rPr lang="fr-FR" sz="2000" dirty="0">
                <a:solidFill>
                  <a:srgbClr val="EE6000"/>
                </a:solidFill>
              </a:rPr>
            </a:br>
            <a:r>
              <a:rPr lang="fr-FR" sz="2000" dirty="0">
                <a:solidFill>
                  <a:srgbClr val="115076"/>
                </a:solidFill>
              </a:rPr>
              <a:t>[Line 17]</a:t>
            </a:r>
            <a:br>
              <a:rPr lang="fr-FR" sz="2000" dirty="0">
                <a:solidFill>
                  <a:srgbClr val="115076"/>
                </a:solidFill>
              </a:rPr>
            </a:br>
            <a:r>
              <a:rPr lang="fr-FR" sz="2000" dirty="0">
                <a:solidFill>
                  <a:srgbClr val="115076"/>
                </a:solidFill>
              </a:rPr>
              <a:t>[Line 18]</a:t>
            </a:r>
            <a:br>
              <a:rPr lang="fr-FR" sz="2000" dirty="0">
                <a:solidFill>
                  <a:srgbClr val="115076"/>
                </a:solidFill>
              </a:rPr>
            </a:br>
            <a:r>
              <a:rPr lang="fr-FR" sz="2000" dirty="0">
                <a:solidFill>
                  <a:srgbClr val="115076"/>
                </a:solidFill>
              </a:rPr>
              <a:t>[Line 19]</a:t>
            </a:r>
            <a:br>
              <a:rPr lang="fr-FR" sz="2000" dirty="0">
                <a:solidFill>
                  <a:srgbClr val="115076"/>
                </a:solidFill>
              </a:rPr>
            </a:br>
            <a:r>
              <a:rPr lang="fr-FR" sz="2000" dirty="0">
                <a:solidFill>
                  <a:srgbClr val="115076"/>
                </a:solidFill>
              </a:rPr>
              <a:t>[Line 20]</a:t>
            </a:r>
            <a:br>
              <a:rPr lang="fr-FR" sz="2000" dirty="0">
                <a:solidFill>
                  <a:srgbClr val="115076"/>
                </a:solidFill>
              </a:rPr>
            </a:br>
            <a:r>
              <a:rPr lang="fr-FR" sz="2000" dirty="0">
                <a:solidFill>
                  <a:srgbClr val="115076"/>
                </a:solidFill>
              </a:rPr>
              <a:t>[Line 21] </a:t>
            </a:r>
            <a:r>
              <a:rPr lang="fr-FR" sz="2000" b="1" dirty="0">
                <a:solidFill>
                  <a:srgbClr val="EE6000"/>
                </a:solidFill>
              </a:rPr>
              <a:t>cimetière</a:t>
            </a:r>
            <a:br>
              <a:rPr lang="fr-FR" sz="2000" dirty="0">
                <a:solidFill>
                  <a:srgbClr val="115076"/>
                </a:solidFill>
              </a:rPr>
            </a:br>
            <a:r>
              <a:rPr lang="fr-FR" sz="2000" dirty="0">
                <a:solidFill>
                  <a:srgbClr val="115076"/>
                </a:solidFill>
              </a:rPr>
              <a:t>[Line 22]</a:t>
            </a:r>
            <a:br>
              <a:rPr lang="fr-FR" sz="2000" dirty="0">
                <a:solidFill>
                  <a:srgbClr val="115076"/>
                </a:solidFill>
              </a:rPr>
            </a:br>
            <a:r>
              <a:rPr lang="fr-FR" sz="2000" dirty="0">
                <a:solidFill>
                  <a:srgbClr val="115076"/>
                </a:solidFill>
              </a:rPr>
              <a:t>[Line 23]</a:t>
            </a:r>
            <a:br>
              <a:rPr lang="fr-FR" sz="2000" dirty="0">
                <a:solidFill>
                  <a:srgbClr val="115076"/>
                </a:solidFill>
              </a:rPr>
            </a:br>
            <a:r>
              <a:rPr lang="fr-FR" sz="2000" dirty="0">
                <a:solidFill>
                  <a:srgbClr val="115076"/>
                </a:solidFill>
              </a:rPr>
              <a:t>[Line 24]</a:t>
            </a:r>
            <a:br>
              <a:rPr lang="fr-FR" sz="2000" dirty="0">
                <a:solidFill>
                  <a:srgbClr val="115076"/>
                </a:solidFill>
              </a:rPr>
            </a:br>
            <a:r>
              <a:rPr lang="fr-FR" sz="2000" dirty="0">
                <a:solidFill>
                  <a:srgbClr val="115076"/>
                </a:solidFill>
              </a:rPr>
              <a:t>[Line 25] </a:t>
            </a:r>
            <a:r>
              <a:rPr lang="fr-FR" sz="2000" b="1" dirty="0">
                <a:solidFill>
                  <a:srgbClr val="EE6000"/>
                </a:solidFill>
              </a:rPr>
              <a:t>guerre</a:t>
            </a:r>
            <a:br>
              <a:rPr lang="fr-FR" sz="2000" dirty="0">
                <a:solidFill>
                  <a:srgbClr val="115076"/>
                </a:solidFill>
              </a:rPr>
            </a:br>
            <a:r>
              <a:rPr lang="fr-FR" sz="2000" dirty="0">
                <a:solidFill>
                  <a:srgbClr val="115076"/>
                </a:solidFill>
              </a:rPr>
              <a:t>[Line 26]</a:t>
            </a:r>
            <a:br>
              <a:rPr lang="fr-FR" sz="2000" dirty="0">
                <a:solidFill>
                  <a:srgbClr val="115076"/>
                </a:solidFill>
              </a:rPr>
            </a:br>
            <a:r>
              <a:rPr lang="fr-FR" sz="2000" dirty="0">
                <a:solidFill>
                  <a:srgbClr val="115076"/>
                </a:solidFill>
              </a:rPr>
              <a:t>[Line 27] </a:t>
            </a:r>
            <a:r>
              <a:rPr lang="fr-FR" sz="2000" b="1" dirty="0">
                <a:solidFill>
                  <a:srgbClr val="EE6000"/>
                </a:solidFill>
              </a:rPr>
              <a:t>vie</a:t>
            </a:r>
            <a:endParaRPr lang="en-GB" sz="2000" dirty="0">
              <a:solidFill>
                <a:srgbClr val="115076"/>
              </a:solidFill>
            </a:endParaRPr>
          </a:p>
        </p:txBody>
      </p:sp>
      <p:sp>
        <p:nvSpPr>
          <p:cNvPr id="8" name="TextBox 7">
            <a:extLst>
              <a:ext uri="{FF2B5EF4-FFF2-40B4-BE49-F238E27FC236}">
                <a16:creationId xmlns:a16="http://schemas.microsoft.com/office/drawing/2014/main" id="{2F2EE9D9-C387-491E-816C-479E51D2B5FC}"/>
              </a:ext>
            </a:extLst>
          </p:cNvPr>
          <p:cNvSpPr txBox="1"/>
          <p:nvPr/>
        </p:nvSpPr>
        <p:spPr>
          <a:xfrm>
            <a:off x="6571700" y="296864"/>
            <a:ext cx="1784463" cy="461665"/>
          </a:xfrm>
          <a:prstGeom prst="rect">
            <a:avLst/>
          </a:prstGeom>
          <a:noFill/>
        </p:spPr>
        <p:txBody>
          <a:bodyPr wrap="none" rtlCol="0">
            <a:spAutoFit/>
          </a:bodyPr>
          <a:lstStyle/>
          <a:p>
            <a:r>
              <a:rPr lang="en-GB" sz="2400" b="1" dirty="0" err="1">
                <a:solidFill>
                  <a:srgbClr val="EE6000"/>
                </a:solidFill>
              </a:rPr>
              <a:t>Réponses</a:t>
            </a:r>
            <a:r>
              <a:rPr lang="en-GB" sz="2400" b="1" dirty="0">
                <a:solidFill>
                  <a:srgbClr val="EE6000"/>
                </a:solidFill>
              </a:rPr>
              <a:t> :</a:t>
            </a:r>
          </a:p>
        </p:txBody>
      </p:sp>
      <p:sp>
        <p:nvSpPr>
          <p:cNvPr id="4" name="Rounded Rectangle 46">
            <a:extLst>
              <a:ext uri="{FF2B5EF4-FFF2-40B4-BE49-F238E27FC236}">
                <a16:creationId xmlns:a16="http://schemas.microsoft.com/office/drawing/2014/main" id="{851E761B-8737-44C2-9C28-2A7BDF5EFDB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564841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BC25331-97C6-4744-ACF9-46CC8EBEAB08}"/>
              </a:ext>
            </a:extLst>
          </p:cNvPr>
          <p:cNvGraphicFramePr>
            <a:graphicFrameLocks noGrp="1"/>
          </p:cNvGraphicFramePr>
          <p:nvPr>
            <p:extLst>
              <p:ext uri="{D42A27DB-BD31-4B8C-83A1-F6EECF244321}">
                <p14:modId xmlns:p14="http://schemas.microsoft.com/office/powerpoint/2010/main" val="3338442464"/>
              </p:ext>
            </p:extLst>
          </p:nvPr>
        </p:nvGraphicFramePr>
        <p:xfrm>
          <a:off x="0" y="0"/>
          <a:ext cx="12192000" cy="6427350"/>
        </p:xfrm>
        <a:graphic>
          <a:graphicData uri="http://schemas.openxmlformats.org/drawingml/2006/table">
            <a:tbl>
              <a:tblPr firstRow="1" bandRow="1">
                <a:tableStyleId>{BC89EF96-8CEA-46FF-86C4-4CE0E7609802}</a:tableStyleId>
              </a:tblPr>
              <a:tblGrid>
                <a:gridCol w="6096000">
                  <a:extLst>
                    <a:ext uri="{9D8B030D-6E8A-4147-A177-3AD203B41FA5}">
                      <a16:colId xmlns:a16="http://schemas.microsoft.com/office/drawing/2014/main" val="1106544310"/>
                    </a:ext>
                  </a:extLst>
                </a:gridCol>
                <a:gridCol w="6096000">
                  <a:extLst>
                    <a:ext uri="{9D8B030D-6E8A-4147-A177-3AD203B41FA5}">
                      <a16:colId xmlns:a16="http://schemas.microsoft.com/office/drawing/2014/main" val="724497804"/>
                    </a:ext>
                  </a:extLst>
                </a:gridCol>
              </a:tblGrid>
              <a:tr h="428400">
                <a:tc>
                  <a:txBody>
                    <a:bodyPr/>
                    <a:lstStyle/>
                    <a:p>
                      <a:r>
                        <a:rPr lang="en-GB" sz="2000" dirty="0" err="1">
                          <a:solidFill>
                            <a:srgbClr val="115076"/>
                          </a:solidFill>
                          <a:latin typeface="Century Gothic" panose="020B0502020202020204" pitchFamily="34" charset="0"/>
                        </a:rPr>
                        <a:t>Fran</a:t>
                      </a:r>
                      <a:r>
                        <a:rPr lang="en-GB" sz="2000" kern="1200" dirty="0" err="1">
                          <a:solidFill>
                            <a:srgbClr val="115076"/>
                          </a:solidFill>
                          <a:effectLst/>
                          <a:latin typeface="Century Gothic" panose="020B0502020202020204" pitchFamily="34" charset="0"/>
                        </a:rPr>
                        <a:t>çais</a:t>
                      </a:r>
                      <a:endParaRPr lang="en-GB" sz="2000" dirty="0">
                        <a:solidFill>
                          <a:srgbClr val="115076"/>
                        </a:solidFill>
                        <a:latin typeface="Century Gothic" panose="020B0502020202020204" pitchFamily="34" charset="0"/>
                      </a:endParaRPr>
                    </a:p>
                  </a:txBody>
                  <a:tcPr/>
                </a:tc>
                <a:tc>
                  <a:txBody>
                    <a:bodyPr/>
                    <a:lstStyle/>
                    <a:p>
                      <a:r>
                        <a:rPr lang="en-GB" sz="2000" dirty="0" err="1">
                          <a:solidFill>
                            <a:srgbClr val="115076"/>
                          </a:solidFill>
                          <a:latin typeface="Century Gothic" panose="020B0502020202020204" pitchFamily="34" charset="0"/>
                        </a:rPr>
                        <a:t>Anglais</a:t>
                      </a:r>
                      <a:endParaRPr lang="en-GB"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4037559072"/>
                  </a:ext>
                </a:extLst>
              </a:tr>
              <a:tr h="428400">
                <a:tc>
                  <a:txBody>
                    <a:bodyPr/>
                    <a:lstStyle/>
                    <a:p>
                      <a:r>
                        <a:rPr lang="fr-FR" sz="2000" dirty="0">
                          <a:solidFill>
                            <a:srgbClr val="115076"/>
                          </a:solidFill>
                          <a:latin typeface="Century Gothic" panose="020B0502020202020204" pitchFamily="34" charset="0"/>
                        </a:rPr>
                        <a:t>[Line 1]</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The </a:t>
                      </a:r>
                      <a:r>
                        <a:rPr lang="fr-FR" sz="2000" dirty="0" err="1">
                          <a:solidFill>
                            <a:srgbClr val="115076"/>
                          </a:solidFill>
                          <a:latin typeface="Century Gothic" panose="020B0502020202020204" pitchFamily="34" charset="0"/>
                        </a:rPr>
                        <a:t>mother</a:t>
                      </a:r>
                      <a:r>
                        <a:rPr lang="fr-FR" sz="2000" dirty="0">
                          <a:solidFill>
                            <a:srgbClr val="115076"/>
                          </a:solidFill>
                          <a:latin typeface="Century Gothic" panose="020B0502020202020204" pitchFamily="34" charset="0"/>
                        </a:rPr>
                        <a:t> ___</a:t>
                      </a:r>
                      <a:endParaRPr lang="fr-FR"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710691439"/>
                  </a:ext>
                </a:extLst>
              </a:tr>
              <a:tr h="428400">
                <a:tc>
                  <a:txBody>
                    <a:bodyPr/>
                    <a:lstStyle/>
                    <a:p>
                      <a:r>
                        <a:rPr lang="fr-FR" sz="2000" dirty="0">
                          <a:solidFill>
                            <a:srgbClr val="115076"/>
                          </a:solidFill>
                          <a:latin typeface="Century Gothic" panose="020B0502020202020204" pitchFamily="34" charset="0"/>
                        </a:rPr>
                        <a:t>[Line 2]</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The ___ </a:t>
                      </a:r>
                      <a:r>
                        <a:rPr lang="fr-FR" sz="2000" dirty="0" err="1">
                          <a:solidFill>
                            <a:srgbClr val="115076"/>
                          </a:solidFill>
                          <a:latin typeface="Century Gothic" panose="020B0502020202020204" pitchFamily="34" charset="0"/>
                        </a:rPr>
                        <a:t>is</a:t>
                      </a:r>
                      <a:r>
                        <a:rPr lang="fr-FR" sz="2000" dirty="0">
                          <a:solidFill>
                            <a:srgbClr val="115076"/>
                          </a:solidFill>
                          <a:latin typeface="Century Gothic" panose="020B0502020202020204" pitchFamily="34" charset="0"/>
                        </a:rPr>
                        <a:t> </a:t>
                      </a:r>
                      <a:r>
                        <a:rPr lang="fr-FR" sz="2000" dirty="0" err="1">
                          <a:solidFill>
                            <a:srgbClr val="115076"/>
                          </a:solidFill>
                          <a:latin typeface="Century Gothic" panose="020B0502020202020204" pitchFamily="34" charset="0"/>
                        </a:rPr>
                        <a:t>fighting</a:t>
                      </a:r>
                      <a:r>
                        <a:rPr lang="fr-FR" sz="2000" dirty="0">
                          <a:solidFill>
                            <a:srgbClr val="115076"/>
                          </a:solidFill>
                          <a:latin typeface="Century Gothic" panose="020B0502020202020204" pitchFamily="34" charset="0"/>
                        </a:rPr>
                        <a:t> in the </a:t>
                      </a:r>
                      <a:r>
                        <a:rPr lang="en-GB" sz="2000" dirty="0">
                          <a:solidFill>
                            <a:srgbClr val="115076"/>
                          </a:solidFill>
                          <a:latin typeface="Century Gothic" panose="020B0502020202020204" pitchFamily="34" charset="0"/>
                        </a:rPr>
                        <a:t>war</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4249550316"/>
                  </a:ext>
                </a:extLst>
              </a:tr>
              <a:tr h="428400">
                <a:tc>
                  <a:txBody>
                    <a:bodyPr/>
                    <a:lstStyle/>
                    <a:p>
                      <a:r>
                        <a:rPr lang="fr-FR" sz="2000" dirty="0">
                          <a:solidFill>
                            <a:srgbClr val="115076"/>
                          </a:solidFill>
                          <a:latin typeface="Century Gothic" panose="020B0502020202020204" pitchFamily="34" charset="0"/>
                        </a:rPr>
                        <a:t>[Line 3]</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The mother, she __this perfectly natural</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36490380"/>
                  </a:ext>
                </a:extLst>
              </a:tr>
              <a:tr h="428400">
                <a:tc>
                  <a:txBody>
                    <a:bodyPr/>
                    <a:lstStyle/>
                    <a:p>
                      <a:r>
                        <a:rPr lang="fr-FR" sz="2000" dirty="0">
                          <a:solidFill>
                            <a:srgbClr val="115076"/>
                          </a:solidFill>
                          <a:latin typeface="Century Gothic" panose="020B0502020202020204" pitchFamily="34" charset="0"/>
                        </a:rPr>
                        <a:t>[Line 4]</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And the father, what is the father doing</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4215608874"/>
                  </a:ext>
                </a:extLst>
              </a:tr>
              <a:tr h="428400">
                <a:tc>
                  <a:txBody>
                    <a:bodyPr/>
                    <a:lstStyle/>
                    <a:p>
                      <a:r>
                        <a:rPr lang="fr-FR" sz="2000" dirty="0">
                          <a:solidFill>
                            <a:srgbClr val="115076"/>
                          </a:solidFill>
                          <a:latin typeface="Century Gothic" panose="020B0502020202020204" pitchFamily="34" charset="0"/>
                        </a:rPr>
                        <a:t>[Line 5]</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He is doing ______</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279081440"/>
                  </a:ext>
                </a:extLst>
              </a:tr>
              <a:tr h="428400">
                <a:tc>
                  <a:txBody>
                    <a:bodyPr/>
                    <a:lstStyle/>
                    <a:p>
                      <a:r>
                        <a:rPr lang="fr-FR" sz="2000" dirty="0">
                          <a:solidFill>
                            <a:srgbClr val="115076"/>
                          </a:solidFill>
                          <a:latin typeface="Century Gothic" panose="020B0502020202020204" pitchFamily="34" charset="0"/>
                        </a:rPr>
                        <a:t>[Line 6]</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___ wife is knitting</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433441443"/>
                  </a:ext>
                </a:extLst>
              </a:tr>
              <a:tr h="428400">
                <a:tc>
                  <a:txBody>
                    <a:bodyPr/>
                    <a:lstStyle/>
                    <a:p>
                      <a:r>
                        <a:rPr lang="fr-FR" sz="2000" dirty="0">
                          <a:solidFill>
                            <a:srgbClr val="115076"/>
                          </a:solidFill>
                          <a:latin typeface="Century Gothic" panose="020B0502020202020204" pitchFamily="34" charset="0"/>
                        </a:rPr>
                        <a:t>[Line 7]</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___ son is fighting in the war</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87354816"/>
                  </a:ext>
                </a:extLst>
              </a:tr>
              <a:tr h="428400">
                <a:tc>
                  <a:txBody>
                    <a:bodyPr/>
                    <a:lstStyle/>
                    <a:p>
                      <a:r>
                        <a:rPr lang="fr-FR" sz="2000" dirty="0">
                          <a:solidFill>
                            <a:srgbClr val="115076"/>
                          </a:solidFill>
                          <a:latin typeface="Century Gothic" panose="020B0502020202020204" pitchFamily="34" charset="0"/>
                        </a:rPr>
                        <a:t>[Line 8]</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He is doing _____</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649298314"/>
                  </a:ext>
                </a:extLst>
              </a:tr>
              <a:tr h="428400">
                <a:tc>
                  <a:txBody>
                    <a:bodyPr/>
                    <a:lstStyle/>
                    <a:p>
                      <a:r>
                        <a:rPr lang="fr-FR" sz="2000" dirty="0">
                          <a:solidFill>
                            <a:srgbClr val="115076"/>
                          </a:solidFill>
                          <a:latin typeface="Century Gothic" panose="020B0502020202020204" pitchFamily="34" charset="0"/>
                        </a:rPr>
                        <a:t>[Line 9]</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The father,  he finds this perfectly natural</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3805512819"/>
                  </a:ext>
                </a:extLst>
              </a:tr>
              <a:tr h="428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[Line 10]</a:t>
                      </a:r>
                      <a:endParaRPr lang="en-GB" sz="2000" i="1"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And the ___, the ___?</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579841026"/>
                  </a:ext>
                </a:extLst>
              </a:tr>
              <a:tr h="428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[Line 11]</a:t>
                      </a:r>
                      <a:endParaRPr lang="en-GB" sz="2000" i="1"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What does the son ____?</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1930763482"/>
                  </a:ext>
                </a:extLst>
              </a:tr>
              <a:tr h="428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[Line 12]</a:t>
                      </a:r>
                      <a:endParaRPr lang="en-GB" sz="2000" i="1"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The son, he thinks absolutely nothing</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964026464"/>
                  </a:ext>
                </a:extLst>
              </a:tr>
              <a:tr h="4290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[Line 13]</a:t>
                      </a:r>
                      <a:endParaRPr lang="en-GB" sz="2000" i="1" dirty="0">
                        <a:solidFill>
                          <a:srgbClr val="115076"/>
                        </a:solidFill>
                        <a:latin typeface="Century Gothic" panose="020B0502020202020204" pitchFamily="34" charset="0"/>
                      </a:endParaRPr>
                    </a:p>
                  </a:txBody>
                  <a:tcPr/>
                </a:tc>
                <a:tc>
                  <a:txBody>
                    <a:bodyPr/>
                    <a:lstStyle/>
                    <a:p>
                      <a:pPr marL="0" indent="0">
                        <a:buNone/>
                      </a:pPr>
                      <a:r>
                        <a:rPr lang="en-GB" sz="2000" dirty="0">
                          <a:solidFill>
                            <a:srgbClr val="115076"/>
                          </a:solidFill>
                          <a:latin typeface="Century Gothic" panose="020B0502020202020204" pitchFamily="34" charset="0"/>
                        </a:rPr>
                        <a:t>The son his _____ knits</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641851938"/>
                  </a:ext>
                </a:extLst>
              </a:tr>
              <a:tr h="4290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0" dirty="0">
                          <a:solidFill>
                            <a:srgbClr val="115076"/>
                          </a:solidFill>
                          <a:latin typeface="Century Gothic" panose="020B0502020202020204" pitchFamily="34" charset="0"/>
                        </a:rPr>
                        <a:t>[Line 14]</a:t>
                      </a:r>
                    </a:p>
                  </a:txBody>
                  <a:tcPr/>
                </a:tc>
                <a:tc>
                  <a:txBody>
                    <a:bodyPr/>
                    <a:lstStyle/>
                    <a:p>
                      <a:pPr marL="0" indent="0">
                        <a:buNone/>
                      </a:pPr>
                      <a:r>
                        <a:rPr lang="en-GB" sz="2000" dirty="0">
                          <a:solidFill>
                            <a:srgbClr val="115076"/>
                          </a:solidFill>
                          <a:latin typeface="Century Gothic" panose="020B0502020202020204" pitchFamily="34" charset="0"/>
                        </a:rPr>
                        <a:t>His _____ does business he fights in the war</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801371109"/>
                  </a:ext>
                </a:extLst>
              </a:tr>
            </a:tbl>
          </a:graphicData>
        </a:graphic>
      </p:graphicFrame>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1030598" y="4869"/>
            <a:ext cx="1161402" cy="400918"/>
          </a:xfrm>
        </p:spPr>
        <p:txBody>
          <a:bodyPr>
            <a:normAutofit/>
          </a:bodyPr>
          <a:lstStyle/>
          <a:p>
            <a:pPr lvl="0" algn="ctr">
              <a:lnSpc>
                <a:spcPct val="100000"/>
              </a:lnSpc>
              <a:spcBef>
                <a:spcPts val="0"/>
              </a:spcBef>
              <a:defRPr/>
            </a:pPr>
            <a:r>
              <a:rPr lang="en-GB" sz="2000" b="1" dirty="0">
                <a:solidFill>
                  <a:prstClr val="white"/>
                </a:solidFill>
                <a:ea typeface="+mn-ea"/>
                <a:cs typeface="+mn-cs"/>
              </a:rPr>
              <a:t>lire</a:t>
            </a:r>
            <a:endParaRPr lang="en-US" sz="4800" dirty="0"/>
          </a:p>
        </p:txBody>
      </p:sp>
      <p:sp>
        <p:nvSpPr>
          <p:cNvPr id="3" name="Rounded Rectangle 46">
            <a:extLst>
              <a:ext uri="{FF2B5EF4-FFF2-40B4-BE49-F238E27FC236}">
                <a16:creationId xmlns:a16="http://schemas.microsoft.com/office/drawing/2014/main" id="{4DD81570-E4E9-48A0-93F0-CC796B2AB68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752672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pic>
        <p:nvPicPr>
          <p:cNvPr id="9" name="Picture 8" descr="hand holding a pencil and writing">
            <a:extLst>
              <a:ext uri="{FF2B5EF4-FFF2-40B4-BE49-F238E27FC236}">
                <a16:creationId xmlns:a16="http://schemas.microsoft.com/office/drawing/2014/main" id="{1F20B114-AB5E-4597-81FD-ABD2E16744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Tree>
    <p:extLst>
      <p:ext uri="{BB962C8B-B14F-4D97-AF65-F5344CB8AC3E}">
        <p14:creationId xmlns:p14="http://schemas.microsoft.com/office/powerpoint/2010/main" val="22981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1030598" y="41445"/>
            <a:ext cx="1161402" cy="400918"/>
          </a:xfrm>
        </p:spPr>
        <p:txBody>
          <a:bodyPr>
            <a:normAutofit/>
          </a:bodyPr>
          <a:lstStyle/>
          <a:p>
            <a:pPr lvl="0" algn="ctr">
              <a:lnSpc>
                <a:spcPct val="100000"/>
              </a:lnSpc>
              <a:spcBef>
                <a:spcPts val="0"/>
              </a:spcBef>
              <a:defRPr/>
            </a:pPr>
            <a:r>
              <a:rPr lang="en-GB" sz="2000" b="1" dirty="0">
                <a:solidFill>
                  <a:prstClr val="white"/>
                </a:solidFill>
                <a:ea typeface="+mn-ea"/>
                <a:cs typeface="+mn-cs"/>
              </a:rPr>
              <a:t>lire</a:t>
            </a:r>
            <a:endParaRPr lang="en-US" sz="4800" dirty="0"/>
          </a:p>
        </p:txBody>
      </p:sp>
      <p:graphicFrame>
        <p:nvGraphicFramePr>
          <p:cNvPr id="5" name="Table 4">
            <a:extLst>
              <a:ext uri="{FF2B5EF4-FFF2-40B4-BE49-F238E27FC236}">
                <a16:creationId xmlns:a16="http://schemas.microsoft.com/office/drawing/2014/main" id="{46BB657A-1862-4136-98F6-00C3DF465310}"/>
              </a:ext>
            </a:extLst>
          </p:cNvPr>
          <p:cNvGraphicFramePr>
            <a:graphicFrameLocks noGrp="1"/>
          </p:cNvGraphicFramePr>
          <p:nvPr>
            <p:extLst>
              <p:ext uri="{D42A27DB-BD31-4B8C-83A1-F6EECF244321}">
                <p14:modId xmlns:p14="http://schemas.microsoft.com/office/powerpoint/2010/main" val="339427737"/>
              </p:ext>
            </p:extLst>
          </p:nvPr>
        </p:nvGraphicFramePr>
        <p:xfrm>
          <a:off x="0" y="0"/>
          <a:ext cx="12192000" cy="5997600"/>
        </p:xfrm>
        <a:graphic>
          <a:graphicData uri="http://schemas.openxmlformats.org/drawingml/2006/table">
            <a:tbl>
              <a:tblPr firstRow="1" bandRow="1">
                <a:tableStyleId>{BC89EF96-8CEA-46FF-86C4-4CE0E7609802}</a:tableStyleId>
              </a:tblPr>
              <a:tblGrid>
                <a:gridCol w="6096000">
                  <a:extLst>
                    <a:ext uri="{9D8B030D-6E8A-4147-A177-3AD203B41FA5}">
                      <a16:colId xmlns:a16="http://schemas.microsoft.com/office/drawing/2014/main" val="1106544310"/>
                    </a:ext>
                  </a:extLst>
                </a:gridCol>
                <a:gridCol w="6096000">
                  <a:extLst>
                    <a:ext uri="{9D8B030D-6E8A-4147-A177-3AD203B41FA5}">
                      <a16:colId xmlns:a16="http://schemas.microsoft.com/office/drawing/2014/main" val="724497804"/>
                    </a:ext>
                  </a:extLst>
                </a:gridCol>
              </a:tblGrid>
              <a:tr h="428400">
                <a:tc>
                  <a:txBody>
                    <a:bodyPr/>
                    <a:lstStyle/>
                    <a:p>
                      <a:r>
                        <a:rPr lang="en-GB" sz="2000" dirty="0" err="1">
                          <a:solidFill>
                            <a:srgbClr val="115076"/>
                          </a:solidFill>
                          <a:latin typeface="Century Gothic" panose="020B0502020202020204" pitchFamily="34" charset="0"/>
                        </a:rPr>
                        <a:t>Fran</a:t>
                      </a:r>
                      <a:r>
                        <a:rPr lang="en-GB" sz="2000" kern="1200" dirty="0" err="1">
                          <a:solidFill>
                            <a:srgbClr val="115076"/>
                          </a:solidFill>
                          <a:effectLst/>
                          <a:latin typeface="Century Gothic" panose="020B0502020202020204" pitchFamily="34" charset="0"/>
                        </a:rPr>
                        <a:t>çais</a:t>
                      </a:r>
                      <a:endParaRPr lang="en-GB" sz="2000" dirty="0">
                        <a:solidFill>
                          <a:srgbClr val="115076"/>
                        </a:solidFill>
                        <a:latin typeface="Century Gothic" panose="020B0502020202020204" pitchFamily="34" charset="0"/>
                      </a:endParaRPr>
                    </a:p>
                  </a:txBody>
                  <a:tcPr/>
                </a:tc>
                <a:tc>
                  <a:txBody>
                    <a:bodyPr/>
                    <a:lstStyle/>
                    <a:p>
                      <a:r>
                        <a:rPr lang="en-GB" sz="2000" dirty="0" err="1">
                          <a:solidFill>
                            <a:srgbClr val="115076"/>
                          </a:solidFill>
                          <a:latin typeface="Century Gothic" panose="020B0502020202020204" pitchFamily="34" charset="0"/>
                        </a:rPr>
                        <a:t>Anglais</a:t>
                      </a:r>
                      <a:endParaRPr lang="en-GB"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4037559072"/>
                  </a:ext>
                </a:extLst>
              </a:tr>
              <a:tr h="428400">
                <a:tc>
                  <a:txBody>
                    <a:bodyPr/>
                    <a:lstStyle/>
                    <a:p>
                      <a:r>
                        <a:rPr lang="fr-FR" sz="2000" kern="1200" dirty="0">
                          <a:solidFill>
                            <a:srgbClr val="115076"/>
                          </a:solidFill>
                          <a:latin typeface="Century Gothic" panose="020B0502020202020204" pitchFamily="34" charset="0"/>
                        </a:rPr>
                        <a:t>[Line 15]</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When the war is over </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710691439"/>
                  </a:ext>
                </a:extLst>
              </a:tr>
              <a:tr h="428400">
                <a:tc>
                  <a:txBody>
                    <a:bodyPr/>
                    <a:lstStyle/>
                    <a:p>
                      <a:r>
                        <a:rPr lang="fr-FR" sz="2000" kern="1200" dirty="0">
                          <a:solidFill>
                            <a:srgbClr val="115076"/>
                          </a:solidFill>
                          <a:latin typeface="Century Gothic" panose="020B0502020202020204" pitchFamily="34" charset="0"/>
                        </a:rPr>
                        <a:t>[Line 16]</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He will do business ___ his father</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4249550316"/>
                  </a:ext>
                </a:extLst>
              </a:tr>
              <a:tr h="428400">
                <a:tc>
                  <a:txBody>
                    <a:bodyPr/>
                    <a:lstStyle/>
                    <a:p>
                      <a:r>
                        <a:rPr lang="fr-FR" sz="2000" kern="1200" dirty="0">
                          <a:solidFill>
                            <a:srgbClr val="115076"/>
                          </a:solidFill>
                          <a:latin typeface="Century Gothic" panose="020B0502020202020204" pitchFamily="34" charset="0"/>
                        </a:rPr>
                        <a:t>[Line 17]</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___ carries on</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236490380"/>
                  </a:ext>
                </a:extLst>
              </a:tr>
              <a:tr h="428400">
                <a:tc>
                  <a:txBody>
                    <a:bodyPr/>
                    <a:lstStyle/>
                    <a:p>
                      <a:r>
                        <a:rPr lang="en-GB" sz="2000" i="0" kern="1200" dirty="0">
                          <a:solidFill>
                            <a:srgbClr val="115076"/>
                          </a:solidFill>
                          <a:latin typeface="Century Gothic" panose="020B0502020202020204" pitchFamily="34" charset="0"/>
                          <a:ea typeface="+mn-ea"/>
                          <a:cs typeface="+mn-cs"/>
                        </a:rPr>
                        <a:t>[Line 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mother carries on knitting</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3057144927"/>
                  </a:ext>
                </a:extLst>
              </a:tr>
              <a:tr h="428400">
                <a:tc>
                  <a:txBody>
                    <a:bodyPr/>
                    <a:lstStyle/>
                    <a:p>
                      <a:r>
                        <a:rPr lang="fr-FR" sz="2000" kern="1200" dirty="0">
                          <a:solidFill>
                            <a:srgbClr val="115076"/>
                          </a:solidFill>
                          <a:latin typeface="Century Gothic" panose="020B0502020202020204" pitchFamily="34" charset="0"/>
                        </a:rPr>
                        <a:t>[Line 19]</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father carries on doing business</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4215608874"/>
                  </a:ext>
                </a:extLst>
              </a:tr>
              <a:tr h="428400">
                <a:tc>
                  <a:txBody>
                    <a:bodyPr/>
                    <a:lstStyle/>
                    <a:p>
                      <a:r>
                        <a:rPr lang="fr-FR" sz="2000" kern="1200" dirty="0">
                          <a:solidFill>
                            <a:srgbClr val="115076"/>
                          </a:solidFill>
                          <a:latin typeface="Century Gothic" panose="020B0502020202020204" pitchFamily="34" charset="0"/>
                        </a:rPr>
                        <a:t>[Line 20]</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son is killed he doesn’t _______</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3489848928"/>
                  </a:ext>
                </a:extLst>
              </a:tr>
              <a:tr h="428400">
                <a:tc>
                  <a:txBody>
                    <a:bodyPr/>
                    <a:lstStyle/>
                    <a:p>
                      <a:r>
                        <a:rPr lang="fr-FR" sz="2000" kern="1200" dirty="0">
                          <a:solidFill>
                            <a:srgbClr val="115076"/>
                          </a:solidFill>
                          <a:latin typeface="Century Gothic" panose="020B0502020202020204" pitchFamily="34" charset="0"/>
                        </a:rPr>
                        <a:t>[Line 21]</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father and the mother go to the _____</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2279081440"/>
                  </a:ext>
                </a:extLst>
              </a:tr>
              <a:tr h="428400">
                <a:tc>
                  <a:txBody>
                    <a:bodyPr/>
                    <a:lstStyle/>
                    <a:p>
                      <a:r>
                        <a:rPr lang="fr-FR" sz="2000" kern="1200" dirty="0">
                          <a:solidFill>
                            <a:srgbClr val="115076"/>
                          </a:solidFill>
                          <a:latin typeface="Century Gothic" panose="020B0502020202020204" pitchFamily="34" charset="0"/>
                        </a:rPr>
                        <a:t>[Line 22]</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father and the mother ____ it natural</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2433441443"/>
                  </a:ext>
                </a:extLst>
              </a:tr>
              <a:tr h="428400">
                <a:tc>
                  <a:txBody>
                    <a:bodyPr/>
                    <a:lstStyle/>
                    <a:p>
                      <a:r>
                        <a:rPr lang="fr-FR" sz="2000" kern="1200" dirty="0">
                          <a:solidFill>
                            <a:srgbClr val="115076"/>
                          </a:solidFill>
                          <a:latin typeface="Century Gothic" panose="020B0502020202020204" pitchFamily="34" charset="0"/>
                        </a:rPr>
                        <a:t>[Line 23]</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____ carries on</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287354816"/>
                  </a:ext>
                </a:extLst>
              </a:tr>
              <a:tr h="428400">
                <a:tc>
                  <a:txBody>
                    <a:bodyPr/>
                    <a:lstStyle/>
                    <a:p>
                      <a:r>
                        <a:rPr lang="fr-FR" sz="2000" kern="1200" dirty="0">
                          <a:solidFill>
                            <a:srgbClr val="115076"/>
                          </a:solidFill>
                          <a:latin typeface="Century Gothic" panose="020B0502020202020204" pitchFamily="34" charset="0"/>
                        </a:rPr>
                        <a:t>[Line 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____ with its knitting its war its business</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3063136121"/>
                  </a:ext>
                </a:extLst>
              </a:tr>
              <a:tr h="428400">
                <a:tc>
                  <a:txBody>
                    <a:bodyPr/>
                    <a:lstStyle/>
                    <a:p>
                      <a:r>
                        <a:rPr lang="fr-FR" sz="2000" kern="1200" dirty="0">
                          <a:solidFill>
                            <a:srgbClr val="115076"/>
                          </a:solidFill>
                          <a:latin typeface="Century Gothic" panose="020B0502020202020204" pitchFamily="34" charset="0"/>
                        </a:rPr>
                        <a:t>[Line 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Business war knitting war</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649298314"/>
                  </a:ext>
                </a:extLst>
              </a:tr>
              <a:tr h="428400">
                <a:tc>
                  <a:txBody>
                    <a:bodyPr/>
                    <a:lstStyle/>
                    <a:p>
                      <a:r>
                        <a:rPr lang="fr-FR" sz="2000" kern="1200" dirty="0">
                          <a:solidFill>
                            <a:srgbClr val="115076"/>
                          </a:solidFill>
                          <a:latin typeface="Century Gothic" panose="020B0502020202020204" pitchFamily="34" charset="0"/>
                        </a:rPr>
                        <a:t>[Line 26]</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Business </a:t>
                      </a:r>
                      <a:r>
                        <a:rPr lang="en-GB" sz="2000" kern="1200" dirty="0" err="1">
                          <a:solidFill>
                            <a:srgbClr val="115076"/>
                          </a:solidFill>
                          <a:latin typeface="Century Gothic" panose="020B0502020202020204" pitchFamily="34" charset="0"/>
                        </a:rPr>
                        <a:t>business</a:t>
                      </a:r>
                      <a:r>
                        <a:rPr lang="en-GB" sz="2000" kern="1200" dirty="0">
                          <a:solidFill>
                            <a:srgbClr val="115076"/>
                          </a:solidFill>
                          <a:latin typeface="Century Gothic" panose="020B0502020202020204" pitchFamily="34" charset="0"/>
                        </a:rPr>
                        <a:t> </a:t>
                      </a:r>
                      <a:r>
                        <a:rPr lang="en-GB" sz="2000" kern="1200" dirty="0" err="1">
                          <a:solidFill>
                            <a:srgbClr val="115076"/>
                          </a:solidFill>
                          <a:latin typeface="Century Gothic" panose="020B0502020202020204" pitchFamily="34" charset="0"/>
                        </a:rPr>
                        <a:t>business</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3805512819"/>
                  </a:ext>
                </a:extLst>
              </a:tr>
              <a:tr h="428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kern="1200" dirty="0">
                          <a:solidFill>
                            <a:srgbClr val="115076"/>
                          </a:solidFill>
                          <a:latin typeface="Century Gothic" panose="020B0502020202020204" pitchFamily="34" charset="0"/>
                        </a:rPr>
                        <a:t>[Line 27]</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Life with the _____</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579841026"/>
                  </a:ext>
                </a:extLst>
              </a:tr>
            </a:tbl>
          </a:graphicData>
        </a:graphic>
      </p:graphicFrame>
      <p:sp>
        <p:nvSpPr>
          <p:cNvPr id="3" name="Rectangle 2">
            <a:extLst>
              <a:ext uri="{FF2B5EF4-FFF2-40B4-BE49-F238E27FC236}">
                <a16:creationId xmlns:a16="http://schemas.microsoft.com/office/drawing/2014/main" id="{36197D7E-7227-487F-A8B4-7FF5DFAA6E8A}"/>
              </a:ext>
            </a:extLst>
          </p:cNvPr>
          <p:cNvSpPr/>
          <p:nvPr/>
        </p:nvSpPr>
        <p:spPr>
          <a:xfrm>
            <a:off x="11335422" y="5677"/>
            <a:ext cx="551754" cy="400110"/>
          </a:xfrm>
          <a:prstGeom prst="rect">
            <a:avLst/>
          </a:prstGeom>
        </p:spPr>
        <p:txBody>
          <a:bodyPr wrap="none">
            <a:spAutoFit/>
          </a:bodyPr>
          <a:lstStyle/>
          <a:p>
            <a:r>
              <a:rPr lang="en-GB" sz="2000" b="1" dirty="0">
                <a:solidFill>
                  <a:prstClr val="white"/>
                </a:solidFill>
              </a:rPr>
              <a:t>lire</a:t>
            </a:r>
            <a:endParaRPr lang="en-GB" sz="2000" dirty="0"/>
          </a:p>
        </p:txBody>
      </p:sp>
      <p:sp>
        <p:nvSpPr>
          <p:cNvPr id="4" name="Rounded Rectangle 46">
            <a:extLst>
              <a:ext uri="{FF2B5EF4-FFF2-40B4-BE49-F238E27FC236}">
                <a16:creationId xmlns:a16="http://schemas.microsoft.com/office/drawing/2014/main" id="{50022171-EA54-41DB-B458-8FAA5574F8B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742297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BC25331-97C6-4744-ACF9-46CC8EBEAB08}"/>
              </a:ext>
            </a:extLst>
          </p:cNvPr>
          <p:cNvGraphicFramePr>
            <a:graphicFrameLocks noGrp="1"/>
          </p:cNvGraphicFramePr>
          <p:nvPr>
            <p:extLst>
              <p:ext uri="{D42A27DB-BD31-4B8C-83A1-F6EECF244321}">
                <p14:modId xmlns:p14="http://schemas.microsoft.com/office/powerpoint/2010/main" val="778437237"/>
              </p:ext>
            </p:extLst>
          </p:nvPr>
        </p:nvGraphicFramePr>
        <p:xfrm>
          <a:off x="0" y="0"/>
          <a:ext cx="12192000" cy="6427350"/>
        </p:xfrm>
        <a:graphic>
          <a:graphicData uri="http://schemas.openxmlformats.org/drawingml/2006/table">
            <a:tbl>
              <a:tblPr firstRow="1" bandRow="1">
                <a:tableStyleId>{BC89EF96-8CEA-46FF-86C4-4CE0E7609802}</a:tableStyleId>
              </a:tblPr>
              <a:tblGrid>
                <a:gridCol w="6096000">
                  <a:extLst>
                    <a:ext uri="{9D8B030D-6E8A-4147-A177-3AD203B41FA5}">
                      <a16:colId xmlns:a16="http://schemas.microsoft.com/office/drawing/2014/main" val="1106544310"/>
                    </a:ext>
                  </a:extLst>
                </a:gridCol>
                <a:gridCol w="6096000">
                  <a:extLst>
                    <a:ext uri="{9D8B030D-6E8A-4147-A177-3AD203B41FA5}">
                      <a16:colId xmlns:a16="http://schemas.microsoft.com/office/drawing/2014/main" val="724497804"/>
                    </a:ext>
                  </a:extLst>
                </a:gridCol>
              </a:tblGrid>
              <a:tr h="428400">
                <a:tc>
                  <a:txBody>
                    <a:bodyPr/>
                    <a:lstStyle/>
                    <a:p>
                      <a:r>
                        <a:rPr lang="en-GB" sz="2000" dirty="0" err="1">
                          <a:solidFill>
                            <a:srgbClr val="115076"/>
                          </a:solidFill>
                          <a:latin typeface="Century Gothic" panose="020B0502020202020204" pitchFamily="34" charset="0"/>
                        </a:rPr>
                        <a:t>Fran</a:t>
                      </a:r>
                      <a:r>
                        <a:rPr lang="en-GB" sz="2000" kern="1200" dirty="0" err="1">
                          <a:solidFill>
                            <a:srgbClr val="115076"/>
                          </a:solidFill>
                          <a:effectLst/>
                          <a:latin typeface="Century Gothic" panose="020B0502020202020204" pitchFamily="34" charset="0"/>
                        </a:rPr>
                        <a:t>çais</a:t>
                      </a:r>
                      <a:endParaRPr lang="en-GB" sz="2000" dirty="0">
                        <a:solidFill>
                          <a:srgbClr val="115076"/>
                        </a:solidFill>
                        <a:latin typeface="Century Gothic" panose="020B0502020202020204" pitchFamily="34" charset="0"/>
                      </a:endParaRPr>
                    </a:p>
                  </a:txBody>
                  <a:tcPr/>
                </a:tc>
                <a:tc>
                  <a:txBody>
                    <a:bodyPr/>
                    <a:lstStyle/>
                    <a:p>
                      <a:r>
                        <a:rPr lang="en-GB" sz="2000" dirty="0" err="1">
                          <a:solidFill>
                            <a:srgbClr val="115076"/>
                          </a:solidFill>
                          <a:latin typeface="Century Gothic" panose="020B0502020202020204" pitchFamily="34" charset="0"/>
                        </a:rPr>
                        <a:t>Anglais</a:t>
                      </a:r>
                      <a:endParaRPr lang="en-GB"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4037559072"/>
                  </a:ext>
                </a:extLst>
              </a:tr>
              <a:tr h="428400">
                <a:tc>
                  <a:txBody>
                    <a:bodyPr/>
                    <a:lstStyle/>
                    <a:p>
                      <a:r>
                        <a:rPr lang="fr-FR" sz="2000" dirty="0">
                          <a:solidFill>
                            <a:srgbClr val="115076"/>
                          </a:solidFill>
                          <a:latin typeface="Century Gothic" panose="020B0502020202020204" pitchFamily="34" charset="0"/>
                        </a:rPr>
                        <a:t>[Line 1]</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The </a:t>
                      </a:r>
                      <a:r>
                        <a:rPr lang="fr-FR" sz="2000" dirty="0" err="1">
                          <a:solidFill>
                            <a:srgbClr val="115076"/>
                          </a:solidFill>
                          <a:latin typeface="Century Gothic" panose="020B0502020202020204" pitchFamily="34" charset="0"/>
                        </a:rPr>
                        <a:t>mother</a:t>
                      </a:r>
                      <a:r>
                        <a:rPr lang="fr-FR" sz="2000" dirty="0">
                          <a:solidFill>
                            <a:srgbClr val="115076"/>
                          </a:solidFill>
                          <a:latin typeface="Century Gothic" panose="020B0502020202020204" pitchFamily="34" charset="0"/>
                        </a:rPr>
                        <a:t> _____</a:t>
                      </a:r>
                      <a:endParaRPr lang="fr-FR"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710691439"/>
                  </a:ext>
                </a:extLst>
              </a:tr>
              <a:tr h="428400">
                <a:tc>
                  <a:txBody>
                    <a:bodyPr/>
                    <a:lstStyle/>
                    <a:p>
                      <a:r>
                        <a:rPr lang="fr-FR" sz="2000" dirty="0">
                          <a:solidFill>
                            <a:srgbClr val="115076"/>
                          </a:solidFill>
                          <a:latin typeface="Century Gothic" panose="020B0502020202020204" pitchFamily="34" charset="0"/>
                        </a:rPr>
                        <a:t>[Line 2]</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The ___ </a:t>
                      </a:r>
                      <a:r>
                        <a:rPr lang="fr-FR" sz="2000" dirty="0" err="1">
                          <a:solidFill>
                            <a:srgbClr val="115076"/>
                          </a:solidFill>
                          <a:latin typeface="Century Gothic" panose="020B0502020202020204" pitchFamily="34" charset="0"/>
                        </a:rPr>
                        <a:t>is</a:t>
                      </a:r>
                      <a:r>
                        <a:rPr lang="fr-FR" sz="2000" dirty="0">
                          <a:solidFill>
                            <a:srgbClr val="115076"/>
                          </a:solidFill>
                          <a:latin typeface="Century Gothic" panose="020B0502020202020204" pitchFamily="34" charset="0"/>
                        </a:rPr>
                        <a:t> </a:t>
                      </a:r>
                      <a:r>
                        <a:rPr lang="fr-FR" sz="2000" dirty="0" err="1">
                          <a:solidFill>
                            <a:srgbClr val="115076"/>
                          </a:solidFill>
                          <a:latin typeface="Century Gothic" panose="020B0502020202020204" pitchFamily="34" charset="0"/>
                        </a:rPr>
                        <a:t>fighting</a:t>
                      </a:r>
                      <a:r>
                        <a:rPr lang="fr-FR" sz="2000" dirty="0">
                          <a:solidFill>
                            <a:srgbClr val="115076"/>
                          </a:solidFill>
                          <a:latin typeface="Century Gothic" panose="020B0502020202020204" pitchFamily="34" charset="0"/>
                        </a:rPr>
                        <a:t> in the </a:t>
                      </a:r>
                      <a:r>
                        <a:rPr lang="en-GB" sz="2000" dirty="0">
                          <a:solidFill>
                            <a:srgbClr val="115076"/>
                          </a:solidFill>
                          <a:latin typeface="Century Gothic" panose="020B0502020202020204" pitchFamily="34" charset="0"/>
                        </a:rPr>
                        <a:t>war</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4249550316"/>
                  </a:ext>
                </a:extLst>
              </a:tr>
              <a:tr h="428400">
                <a:tc>
                  <a:txBody>
                    <a:bodyPr/>
                    <a:lstStyle/>
                    <a:p>
                      <a:r>
                        <a:rPr lang="fr-FR" sz="2000" dirty="0">
                          <a:solidFill>
                            <a:srgbClr val="115076"/>
                          </a:solidFill>
                          <a:latin typeface="Century Gothic" panose="020B0502020202020204" pitchFamily="34" charset="0"/>
                        </a:rPr>
                        <a:t>[Line 3]</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The mother, she _____this perfectly natural</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36490380"/>
                  </a:ext>
                </a:extLst>
              </a:tr>
              <a:tr h="428400">
                <a:tc>
                  <a:txBody>
                    <a:bodyPr/>
                    <a:lstStyle/>
                    <a:p>
                      <a:r>
                        <a:rPr lang="fr-FR" sz="2000" dirty="0">
                          <a:solidFill>
                            <a:srgbClr val="115076"/>
                          </a:solidFill>
                          <a:latin typeface="Century Gothic" panose="020B0502020202020204" pitchFamily="34" charset="0"/>
                        </a:rPr>
                        <a:t>[Line 4]</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And the father, what is the father doing</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4215608874"/>
                  </a:ext>
                </a:extLst>
              </a:tr>
              <a:tr h="428400">
                <a:tc>
                  <a:txBody>
                    <a:bodyPr/>
                    <a:lstStyle/>
                    <a:p>
                      <a:r>
                        <a:rPr lang="fr-FR" sz="2000" dirty="0">
                          <a:solidFill>
                            <a:srgbClr val="115076"/>
                          </a:solidFill>
                          <a:latin typeface="Century Gothic" panose="020B0502020202020204" pitchFamily="34" charset="0"/>
                        </a:rPr>
                        <a:t>[Line 5]</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He is doing ________</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279081440"/>
                  </a:ext>
                </a:extLst>
              </a:tr>
              <a:tr h="428400">
                <a:tc>
                  <a:txBody>
                    <a:bodyPr/>
                    <a:lstStyle/>
                    <a:p>
                      <a:r>
                        <a:rPr lang="fr-FR" sz="2000" dirty="0">
                          <a:solidFill>
                            <a:srgbClr val="115076"/>
                          </a:solidFill>
                          <a:latin typeface="Century Gothic" panose="020B0502020202020204" pitchFamily="34" charset="0"/>
                        </a:rPr>
                        <a:t>[Line 6]</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___ wife is knitting</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433441443"/>
                  </a:ext>
                </a:extLst>
              </a:tr>
              <a:tr h="428400">
                <a:tc>
                  <a:txBody>
                    <a:bodyPr/>
                    <a:lstStyle/>
                    <a:p>
                      <a:r>
                        <a:rPr lang="fr-FR" sz="2000" dirty="0">
                          <a:solidFill>
                            <a:srgbClr val="115076"/>
                          </a:solidFill>
                          <a:latin typeface="Century Gothic" panose="020B0502020202020204" pitchFamily="34" charset="0"/>
                        </a:rPr>
                        <a:t>[Line 7]</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___ son is fighting in the war</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87354816"/>
                  </a:ext>
                </a:extLst>
              </a:tr>
              <a:tr h="428400">
                <a:tc>
                  <a:txBody>
                    <a:bodyPr/>
                    <a:lstStyle/>
                    <a:p>
                      <a:r>
                        <a:rPr lang="fr-FR" sz="2000" dirty="0">
                          <a:solidFill>
                            <a:srgbClr val="115076"/>
                          </a:solidFill>
                          <a:latin typeface="Century Gothic" panose="020B0502020202020204" pitchFamily="34" charset="0"/>
                        </a:rPr>
                        <a:t>[Line 8]</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He is doing ________</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649298314"/>
                  </a:ext>
                </a:extLst>
              </a:tr>
              <a:tr h="428400">
                <a:tc>
                  <a:txBody>
                    <a:bodyPr/>
                    <a:lstStyle/>
                    <a:p>
                      <a:r>
                        <a:rPr lang="fr-FR" sz="2000" dirty="0">
                          <a:solidFill>
                            <a:srgbClr val="115076"/>
                          </a:solidFill>
                          <a:latin typeface="Century Gothic" panose="020B0502020202020204" pitchFamily="34" charset="0"/>
                        </a:rPr>
                        <a:t>[Line 9]</a:t>
                      </a:r>
                      <a:endParaRPr lang="en-GB" sz="2000"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The father,  he finds this perfectly natural</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3805512819"/>
                  </a:ext>
                </a:extLst>
              </a:tr>
              <a:tr h="428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[Line 10]</a:t>
                      </a:r>
                      <a:endParaRPr lang="en-GB" sz="2000" i="1"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And the ___, the ___?</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579841026"/>
                  </a:ext>
                </a:extLst>
              </a:tr>
              <a:tr h="428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[Line 11]</a:t>
                      </a:r>
                      <a:endParaRPr lang="en-GB" sz="2000" i="1"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What does the son _____?</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1930763482"/>
                  </a:ext>
                </a:extLst>
              </a:tr>
              <a:tr h="428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[Line 12]</a:t>
                      </a:r>
                      <a:endParaRPr lang="en-GB" sz="2000" i="1" dirty="0">
                        <a:solidFill>
                          <a:srgbClr val="115076"/>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The son, he thinks absolutely nothing</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964026464"/>
                  </a:ext>
                </a:extLst>
              </a:tr>
              <a:tr h="4290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B0502020202020204" pitchFamily="34" charset="0"/>
                        </a:rPr>
                        <a:t>[Line 13]</a:t>
                      </a:r>
                      <a:endParaRPr lang="en-GB" sz="2000" i="1" dirty="0">
                        <a:solidFill>
                          <a:srgbClr val="115076"/>
                        </a:solidFill>
                        <a:latin typeface="Century Gothic" panose="020B0502020202020204" pitchFamily="34" charset="0"/>
                      </a:endParaRPr>
                    </a:p>
                  </a:txBody>
                  <a:tcPr/>
                </a:tc>
                <a:tc>
                  <a:txBody>
                    <a:bodyPr/>
                    <a:lstStyle/>
                    <a:p>
                      <a:pPr marL="0" indent="0">
                        <a:buNone/>
                      </a:pPr>
                      <a:r>
                        <a:rPr lang="en-GB" sz="2000" dirty="0">
                          <a:solidFill>
                            <a:srgbClr val="115076"/>
                          </a:solidFill>
                          <a:latin typeface="Century Gothic" panose="020B0502020202020204" pitchFamily="34" charset="0"/>
                        </a:rPr>
                        <a:t>The son his _______ is knitting</a:t>
                      </a:r>
                      <a:endParaRPr lang="en-GB" sz="20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641851938"/>
                  </a:ext>
                </a:extLst>
              </a:tr>
              <a:tr h="4290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0" dirty="0">
                          <a:solidFill>
                            <a:srgbClr val="115076"/>
                          </a:solidFill>
                          <a:latin typeface="Century Gothic" panose="020B0502020202020204" pitchFamily="34" charset="0"/>
                        </a:rPr>
                        <a:t>[Line 14]</a:t>
                      </a:r>
                    </a:p>
                  </a:txBody>
                  <a:tcPr/>
                </a:tc>
                <a:tc>
                  <a:txBody>
                    <a:bodyPr/>
                    <a:lstStyle/>
                    <a:p>
                      <a:pPr marL="0" indent="0">
                        <a:buNone/>
                      </a:pPr>
                      <a:r>
                        <a:rPr lang="en-GB" sz="1900" dirty="0">
                          <a:solidFill>
                            <a:srgbClr val="115076"/>
                          </a:solidFill>
                          <a:latin typeface="Century Gothic" panose="020B0502020202020204" pitchFamily="34" charset="0"/>
                        </a:rPr>
                        <a:t>His ______ is doing business he is fighting in the war</a:t>
                      </a:r>
                      <a:endParaRPr lang="en-GB" sz="1900" i="1" dirty="0">
                        <a:solidFill>
                          <a:srgbClr val="115076"/>
                        </a:solidFill>
                        <a:latin typeface="Century Gothic" panose="020B0502020202020204" pitchFamily="34" charset="0"/>
                      </a:endParaRPr>
                    </a:p>
                  </a:txBody>
                  <a:tcPr/>
                </a:tc>
                <a:extLst>
                  <a:ext uri="{0D108BD9-81ED-4DB2-BD59-A6C34878D82A}">
                    <a16:rowId xmlns:a16="http://schemas.microsoft.com/office/drawing/2014/main" val="2801371109"/>
                  </a:ext>
                </a:extLst>
              </a:tr>
            </a:tbl>
          </a:graphicData>
        </a:graphic>
      </p:graphicFrame>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1030598" y="4869"/>
            <a:ext cx="1161402" cy="400918"/>
          </a:xfrm>
        </p:spPr>
        <p:txBody>
          <a:bodyPr>
            <a:normAutofit/>
          </a:bodyPr>
          <a:lstStyle/>
          <a:p>
            <a:pPr lvl="0" algn="ctr">
              <a:lnSpc>
                <a:spcPct val="100000"/>
              </a:lnSpc>
              <a:spcBef>
                <a:spcPts val="0"/>
              </a:spcBef>
              <a:defRPr/>
            </a:pPr>
            <a:r>
              <a:rPr lang="en-GB" sz="2000" b="1" dirty="0">
                <a:solidFill>
                  <a:prstClr val="white"/>
                </a:solidFill>
                <a:ea typeface="+mn-ea"/>
                <a:cs typeface="+mn-cs"/>
              </a:rPr>
              <a:t>lire</a:t>
            </a:r>
            <a:endParaRPr lang="en-US" sz="4800" dirty="0"/>
          </a:p>
        </p:txBody>
      </p:sp>
      <p:sp>
        <p:nvSpPr>
          <p:cNvPr id="5" name="TextBox 4">
            <a:extLst>
              <a:ext uri="{FF2B5EF4-FFF2-40B4-BE49-F238E27FC236}">
                <a16:creationId xmlns:a16="http://schemas.microsoft.com/office/drawing/2014/main" id="{84277C41-3E7B-476E-B82D-8CF118212647}"/>
              </a:ext>
            </a:extLst>
          </p:cNvPr>
          <p:cNvSpPr txBox="1"/>
          <p:nvPr/>
        </p:nvSpPr>
        <p:spPr>
          <a:xfrm>
            <a:off x="7576073" y="400110"/>
            <a:ext cx="1456764" cy="400110"/>
          </a:xfrm>
          <a:prstGeom prst="rect">
            <a:avLst/>
          </a:prstGeom>
          <a:noFill/>
        </p:spPr>
        <p:txBody>
          <a:bodyPr wrap="square" rtlCol="0">
            <a:spAutoFit/>
          </a:bodyPr>
          <a:lstStyle/>
          <a:p>
            <a:r>
              <a:rPr lang="en-GB" sz="2000" b="1" dirty="0">
                <a:solidFill>
                  <a:srgbClr val="EA5F00"/>
                </a:solidFill>
                <a:latin typeface="Century Gothic" panose="020B0502020202020204" pitchFamily="34" charset="0"/>
              </a:rPr>
              <a:t>is knitting</a:t>
            </a:r>
          </a:p>
        </p:txBody>
      </p:sp>
      <p:sp>
        <p:nvSpPr>
          <p:cNvPr id="6" name="TextBox 5">
            <a:extLst>
              <a:ext uri="{FF2B5EF4-FFF2-40B4-BE49-F238E27FC236}">
                <a16:creationId xmlns:a16="http://schemas.microsoft.com/office/drawing/2014/main" id="{0D7B8C13-5E20-42A7-A728-C7DAD902D62B}"/>
              </a:ext>
            </a:extLst>
          </p:cNvPr>
          <p:cNvSpPr txBox="1"/>
          <p:nvPr/>
        </p:nvSpPr>
        <p:spPr>
          <a:xfrm>
            <a:off x="6572920" y="856889"/>
            <a:ext cx="658059" cy="400110"/>
          </a:xfrm>
          <a:prstGeom prst="rect">
            <a:avLst/>
          </a:prstGeom>
          <a:noFill/>
        </p:spPr>
        <p:txBody>
          <a:bodyPr wrap="square" rtlCol="0">
            <a:spAutoFit/>
          </a:bodyPr>
          <a:lstStyle/>
          <a:p>
            <a:r>
              <a:rPr lang="en-GB" sz="2000" b="1" dirty="0">
                <a:solidFill>
                  <a:srgbClr val="EA5F00"/>
                </a:solidFill>
                <a:latin typeface="Century Gothic" panose="020B0502020202020204" pitchFamily="34" charset="0"/>
              </a:rPr>
              <a:t>son</a:t>
            </a:r>
          </a:p>
        </p:txBody>
      </p:sp>
      <p:sp>
        <p:nvSpPr>
          <p:cNvPr id="7" name="TextBox 6">
            <a:extLst>
              <a:ext uri="{FF2B5EF4-FFF2-40B4-BE49-F238E27FC236}">
                <a16:creationId xmlns:a16="http://schemas.microsoft.com/office/drawing/2014/main" id="{B4C6122E-9BB4-440D-B863-CE2233D6CF08}"/>
              </a:ext>
            </a:extLst>
          </p:cNvPr>
          <p:cNvSpPr txBox="1"/>
          <p:nvPr/>
        </p:nvSpPr>
        <p:spPr>
          <a:xfrm>
            <a:off x="8027894" y="1293584"/>
            <a:ext cx="903642"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finds</a:t>
            </a:r>
          </a:p>
        </p:txBody>
      </p:sp>
      <p:sp>
        <p:nvSpPr>
          <p:cNvPr id="9" name="TextBox 8">
            <a:extLst>
              <a:ext uri="{FF2B5EF4-FFF2-40B4-BE49-F238E27FC236}">
                <a16:creationId xmlns:a16="http://schemas.microsoft.com/office/drawing/2014/main" id="{63178FA1-5304-48F8-B722-D82124BA8F99}"/>
              </a:ext>
            </a:extLst>
          </p:cNvPr>
          <p:cNvSpPr txBox="1"/>
          <p:nvPr/>
        </p:nvSpPr>
        <p:spPr>
          <a:xfrm>
            <a:off x="7458636" y="2161237"/>
            <a:ext cx="1289126"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business</a:t>
            </a:r>
          </a:p>
        </p:txBody>
      </p:sp>
      <p:sp>
        <p:nvSpPr>
          <p:cNvPr id="10" name="TextBox 9">
            <a:extLst>
              <a:ext uri="{FF2B5EF4-FFF2-40B4-BE49-F238E27FC236}">
                <a16:creationId xmlns:a16="http://schemas.microsoft.com/office/drawing/2014/main" id="{0156D10B-E2B6-42DD-842A-F642D8681FC9}"/>
              </a:ext>
            </a:extLst>
          </p:cNvPr>
          <p:cNvSpPr txBox="1"/>
          <p:nvPr/>
        </p:nvSpPr>
        <p:spPr>
          <a:xfrm>
            <a:off x="5907741" y="2569041"/>
            <a:ext cx="903642"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His</a:t>
            </a:r>
          </a:p>
        </p:txBody>
      </p:sp>
      <p:sp>
        <p:nvSpPr>
          <p:cNvPr id="11" name="TextBox 10">
            <a:extLst>
              <a:ext uri="{FF2B5EF4-FFF2-40B4-BE49-F238E27FC236}">
                <a16:creationId xmlns:a16="http://schemas.microsoft.com/office/drawing/2014/main" id="{CEE114C9-918F-4CBF-953A-01BBC6A0277B}"/>
              </a:ext>
            </a:extLst>
          </p:cNvPr>
          <p:cNvSpPr txBox="1"/>
          <p:nvPr/>
        </p:nvSpPr>
        <p:spPr>
          <a:xfrm>
            <a:off x="5907741" y="3009840"/>
            <a:ext cx="903642"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His</a:t>
            </a:r>
          </a:p>
        </p:txBody>
      </p:sp>
      <p:sp>
        <p:nvSpPr>
          <p:cNvPr id="12" name="TextBox 11">
            <a:extLst>
              <a:ext uri="{FF2B5EF4-FFF2-40B4-BE49-F238E27FC236}">
                <a16:creationId xmlns:a16="http://schemas.microsoft.com/office/drawing/2014/main" id="{50BC824C-E975-4B29-BD15-EFB82FD58424}"/>
              </a:ext>
            </a:extLst>
          </p:cNvPr>
          <p:cNvSpPr txBox="1"/>
          <p:nvPr/>
        </p:nvSpPr>
        <p:spPr>
          <a:xfrm>
            <a:off x="7458636" y="3417644"/>
            <a:ext cx="1289126"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business</a:t>
            </a:r>
          </a:p>
        </p:txBody>
      </p:sp>
      <p:sp>
        <p:nvSpPr>
          <p:cNvPr id="13" name="TextBox 12">
            <a:extLst>
              <a:ext uri="{FF2B5EF4-FFF2-40B4-BE49-F238E27FC236}">
                <a16:creationId xmlns:a16="http://schemas.microsoft.com/office/drawing/2014/main" id="{8DFFF9BF-9465-417A-8001-BB1AECE198F7}"/>
              </a:ext>
            </a:extLst>
          </p:cNvPr>
          <p:cNvSpPr txBox="1"/>
          <p:nvPr/>
        </p:nvSpPr>
        <p:spPr>
          <a:xfrm>
            <a:off x="7133886" y="4285447"/>
            <a:ext cx="903642" cy="400110"/>
          </a:xfrm>
          <a:prstGeom prst="rect">
            <a:avLst/>
          </a:prstGeom>
          <a:noFill/>
        </p:spPr>
        <p:txBody>
          <a:bodyPr wrap="square" rtlCol="0">
            <a:spAutoFit/>
          </a:bodyPr>
          <a:lstStyle/>
          <a:p>
            <a:r>
              <a:rPr lang="en-GB" sz="2000" b="1" dirty="0">
                <a:solidFill>
                  <a:srgbClr val="EA5F00"/>
                </a:solidFill>
                <a:latin typeface="Century Gothic" panose="020B0502020202020204" pitchFamily="34" charset="0"/>
              </a:rPr>
              <a:t>son</a:t>
            </a:r>
          </a:p>
        </p:txBody>
      </p:sp>
      <p:sp>
        <p:nvSpPr>
          <p:cNvPr id="14" name="TextBox 13">
            <a:extLst>
              <a:ext uri="{FF2B5EF4-FFF2-40B4-BE49-F238E27FC236}">
                <a16:creationId xmlns:a16="http://schemas.microsoft.com/office/drawing/2014/main" id="{7893C878-4470-4C78-963D-AEFFAF1237DF}"/>
              </a:ext>
            </a:extLst>
          </p:cNvPr>
          <p:cNvSpPr txBox="1"/>
          <p:nvPr/>
        </p:nvSpPr>
        <p:spPr>
          <a:xfrm>
            <a:off x="8129195" y="4285297"/>
            <a:ext cx="903642" cy="400110"/>
          </a:xfrm>
          <a:prstGeom prst="rect">
            <a:avLst/>
          </a:prstGeom>
          <a:noFill/>
        </p:spPr>
        <p:txBody>
          <a:bodyPr wrap="square" rtlCol="0">
            <a:spAutoFit/>
          </a:bodyPr>
          <a:lstStyle/>
          <a:p>
            <a:r>
              <a:rPr lang="en-GB" sz="2000" b="1" dirty="0">
                <a:solidFill>
                  <a:srgbClr val="EA5F00"/>
                </a:solidFill>
                <a:latin typeface="Century Gothic" panose="020B0502020202020204" pitchFamily="34" charset="0"/>
              </a:rPr>
              <a:t>son</a:t>
            </a:r>
          </a:p>
        </p:txBody>
      </p:sp>
      <p:sp>
        <p:nvSpPr>
          <p:cNvPr id="15" name="TextBox 14">
            <a:extLst>
              <a:ext uri="{FF2B5EF4-FFF2-40B4-BE49-F238E27FC236}">
                <a16:creationId xmlns:a16="http://schemas.microsoft.com/office/drawing/2014/main" id="{5B8EEDF9-466D-4472-9266-882D4F544261}"/>
              </a:ext>
            </a:extLst>
          </p:cNvPr>
          <p:cNvSpPr txBox="1"/>
          <p:nvPr/>
        </p:nvSpPr>
        <p:spPr>
          <a:xfrm>
            <a:off x="8479715" y="4722584"/>
            <a:ext cx="1086525" cy="400110"/>
          </a:xfrm>
          <a:prstGeom prst="rect">
            <a:avLst/>
          </a:prstGeom>
          <a:noFill/>
        </p:spPr>
        <p:txBody>
          <a:bodyPr wrap="square" rtlCol="0">
            <a:spAutoFit/>
          </a:bodyPr>
          <a:lstStyle/>
          <a:p>
            <a:r>
              <a:rPr lang="en-GB" sz="2000" b="1" dirty="0">
                <a:solidFill>
                  <a:srgbClr val="EA5F00"/>
                </a:solidFill>
                <a:latin typeface="Century Gothic" panose="020B0502020202020204" pitchFamily="34" charset="0"/>
              </a:rPr>
              <a:t>think</a:t>
            </a:r>
          </a:p>
        </p:txBody>
      </p:sp>
      <p:sp>
        <p:nvSpPr>
          <p:cNvPr id="16" name="TextBox 15">
            <a:extLst>
              <a:ext uri="{FF2B5EF4-FFF2-40B4-BE49-F238E27FC236}">
                <a16:creationId xmlns:a16="http://schemas.microsoft.com/office/drawing/2014/main" id="{75DF2E5E-20AA-46F6-9798-B4C484566DE8}"/>
              </a:ext>
            </a:extLst>
          </p:cNvPr>
          <p:cNvSpPr txBox="1"/>
          <p:nvPr/>
        </p:nvSpPr>
        <p:spPr>
          <a:xfrm>
            <a:off x="7458636" y="5578881"/>
            <a:ext cx="1086524" cy="400110"/>
          </a:xfrm>
          <a:prstGeom prst="rect">
            <a:avLst/>
          </a:prstGeom>
          <a:noFill/>
        </p:spPr>
        <p:txBody>
          <a:bodyPr wrap="square" rtlCol="0">
            <a:spAutoFit/>
          </a:bodyPr>
          <a:lstStyle/>
          <a:p>
            <a:r>
              <a:rPr lang="en-GB" sz="2000" b="1" dirty="0">
                <a:solidFill>
                  <a:srgbClr val="EA5F00"/>
                </a:solidFill>
                <a:latin typeface="Century Gothic" panose="020B0502020202020204" pitchFamily="34" charset="0"/>
              </a:rPr>
              <a:t>mother</a:t>
            </a:r>
          </a:p>
        </p:txBody>
      </p:sp>
      <p:sp>
        <p:nvSpPr>
          <p:cNvPr id="17" name="TextBox 16">
            <a:extLst>
              <a:ext uri="{FF2B5EF4-FFF2-40B4-BE49-F238E27FC236}">
                <a16:creationId xmlns:a16="http://schemas.microsoft.com/office/drawing/2014/main" id="{766CF653-3835-44AA-A934-6042586A8127}"/>
              </a:ext>
            </a:extLst>
          </p:cNvPr>
          <p:cNvSpPr txBox="1"/>
          <p:nvPr/>
        </p:nvSpPr>
        <p:spPr>
          <a:xfrm>
            <a:off x="6372112" y="5997599"/>
            <a:ext cx="1086524" cy="384721"/>
          </a:xfrm>
          <a:prstGeom prst="rect">
            <a:avLst/>
          </a:prstGeom>
          <a:noFill/>
        </p:spPr>
        <p:txBody>
          <a:bodyPr wrap="square" rtlCol="0">
            <a:spAutoFit/>
          </a:bodyPr>
          <a:lstStyle/>
          <a:p>
            <a:pPr algn="ctr"/>
            <a:r>
              <a:rPr lang="en-GB" sz="1900" b="1" dirty="0">
                <a:solidFill>
                  <a:srgbClr val="EA5F00"/>
                </a:solidFill>
                <a:latin typeface="Century Gothic" panose="020B0502020202020204" pitchFamily="34" charset="0"/>
              </a:rPr>
              <a:t>father</a:t>
            </a:r>
          </a:p>
        </p:txBody>
      </p:sp>
      <p:sp>
        <p:nvSpPr>
          <p:cNvPr id="3" name="Rounded Rectangle 46">
            <a:extLst>
              <a:ext uri="{FF2B5EF4-FFF2-40B4-BE49-F238E27FC236}">
                <a16:creationId xmlns:a16="http://schemas.microsoft.com/office/drawing/2014/main" id="{B0811DED-537B-4741-B52D-C13103F7455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95443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P spid="13" grpId="0"/>
      <p:bldP spid="14" grpId="0"/>
      <p:bldP spid="15" grpId="0"/>
      <p:bldP spid="16"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1030598" y="41445"/>
            <a:ext cx="1161402" cy="400918"/>
          </a:xfrm>
        </p:spPr>
        <p:txBody>
          <a:bodyPr>
            <a:normAutofit/>
          </a:bodyPr>
          <a:lstStyle/>
          <a:p>
            <a:pPr lvl="0" algn="ctr">
              <a:lnSpc>
                <a:spcPct val="100000"/>
              </a:lnSpc>
              <a:spcBef>
                <a:spcPts val="0"/>
              </a:spcBef>
              <a:defRPr/>
            </a:pPr>
            <a:r>
              <a:rPr lang="en-GB" sz="2000" b="1" dirty="0">
                <a:solidFill>
                  <a:prstClr val="white"/>
                </a:solidFill>
                <a:ea typeface="+mn-ea"/>
                <a:cs typeface="+mn-cs"/>
              </a:rPr>
              <a:t>lire</a:t>
            </a:r>
            <a:endParaRPr lang="en-US" sz="4800" dirty="0"/>
          </a:p>
        </p:txBody>
      </p:sp>
      <p:graphicFrame>
        <p:nvGraphicFramePr>
          <p:cNvPr id="5" name="Table 4">
            <a:extLst>
              <a:ext uri="{FF2B5EF4-FFF2-40B4-BE49-F238E27FC236}">
                <a16:creationId xmlns:a16="http://schemas.microsoft.com/office/drawing/2014/main" id="{46BB657A-1862-4136-98F6-00C3DF465310}"/>
              </a:ext>
            </a:extLst>
          </p:cNvPr>
          <p:cNvGraphicFramePr>
            <a:graphicFrameLocks noGrp="1"/>
          </p:cNvGraphicFramePr>
          <p:nvPr>
            <p:extLst>
              <p:ext uri="{D42A27DB-BD31-4B8C-83A1-F6EECF244321}">
                <p14:modId xmlns:p14="http://schemas.microsoft.com/office/powerpoint/2010/main" val="3785549198"/>
              </p:ext>
            </p:extLst>
          </p:nvPr>
        </p:nvGraphicFramePr>
        <p:xfrm>
          <a:off x="0" y="0"/>
          <a:ext cx="12192000" cy="5997600"/>
        </p:xfrm>
        <a:graphic>
          <a:graphicData uri="http://schemas.openxmlformats.org/drawingml/2006/table">
            <a:tbl>
              <a:tblPr firstRow="1" bandRow="1">
                <a:tableStyleId>{BC89EF96-8CEA-46FF-86C4-4CE0E7609802}</a:tableStyleId>
              </a:tblPr>
              <a:tblGrid>
                <a:gridCol w="6096000">
                  <a:extLst>
                    <a:ext uri="{9D8B030D-6E8A-4147-A177-3AD203B41FA5}">
                      <a16:colId xmlns:a16="http://schemas.microsoft.com/office/drawing/2014/main" val="1106544310"/>
                    </a:ext>
                  </a:extLst>
                </a:gridCol>
                <a:gridCol w="6096000">
                  <a:extLst>
                    <a:ext uri="{9D8B030D-6E8A-4147-A177-3AD203B41FA5}">
                      <a16:colId xmlns:a16="http://schemas.microsoft.com/office/drawing/2014/main" val="724497804"/>
                    </a:ext>
                  </a:extLst>
                </a:gridCol>
              </a:tblGrid>
              <a:tr h="428400">
                <a:tc>
                  <a:txBody>
                    <a:bodyPr/>
                    <a:lstStyle/>
                    <a:p>
                      <a:r>
                        <a:rPr lang="en-GB" sz="2000" dirty="0" err="1">
                          <a:solidFill>
                            <a:srgbClr val="115076"/>
                          </a:solidFill>
                          <a:latin typeface="Century Gothic" panose="020B0502020202020204" pitchFamily="34" charset="0"/>
                        </a:rPr>
                        <a:t>Fran</a:t>
                      </a:r>
                      <a:r>
                        <a:rPr lang="en-GB" sz="2000" kern="1200" dirty="0" err="1">
                          <a:solidFill>
                            <a:srgbClr val="115076"/>
                          </a:solidFill>
                          <a:effectLst/>
                          <a:latin typeface="Century Gothic" panose="020B0502020202020204" pitchFamily="34" charset="0"/>
                        </a:rPr>
                        <a:t>çais</a:t>
                      </a:r>
                      <a:r>
                        <a:rPr lang="en-GB" sz="2000" kern="1200" dirty="0">
                          <a:solidFill>
                            <a:srgbClr val="115076"/>
                          </a:solidFill>
                          <a:effectLst/>
                          <a:latin typeface="Century Gothic" panose="020B0502020202020204" pitchFamily="34" charset="0"/>
                        </a:rPr>
                        <a:t>_</a:t>
                      </a:r>
                      <a:endParaRPr lang="en-GB" sz="2000" dirty="0">
                        <a:solidFill>
                          <a:srgbClr val="115076"/>
                        </a:solidFill>
                        <a:latin typeface="Century Gothic" panose="020B0502020202020204" pitchFamily="34" charset="0"/>
                      </a:endParaRPr>
                    </a:p>
                  </a:txBody>
                  <a:tcPr/>
                </a:tc>
                <a:tc>
                  <a:txBody>
                    <a:bodyPr/>
                    <a:lstStyle/>
                    <a:p>
                      <a:r>
                        <a:rPr lang="en-GB" sz="2000" dirty="0" err="1">
                          <a:solidFill>
                            <a:srgbClr val="115076"/>
                          </a:solidFill>
                          <a:latin typeface="Century Gothic" panose="020B0502020202020204" pitchFamily="34" charset="0"/>
                        </a:rPr>
                        <a:t>Anglais</a:t>
                      </a:r>
                      <a:endParaRPr lang="en-GB"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4037559072"/>
                  </a:ext>
                </a:extLst>
              </a:tr>
              <a:tr h="428400">
                <a:tc>
                  <a:txBody>
                    <a:bodyPr/>
                    <a:lstStyle/>
                    <a:p>
                      <a:r>
                        <a:rPr lang="fr-FR" sz="2000" kern="1200" dirty="0">
                          <a:solidFill>
                            <a:srgbClr val="115076"/>
                          </a:solidFill>
                          <a:latin typeface="Century Gothic" panose="020B0502020202020204" pitchFamily="34" charset="0"/>
                        </a:rPr>
                        <a:t>[Line 15]</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When the war is over </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710691439"/>
                  </a:ext>
                </a:extLst>
              </a:tr>
              <a:tr h="428400">
                <a:tc>
                  <a:txBody>
                    <a:bodyPr/>
                    <a:lstStyle/>
                    <a:p>
                      <a:r>
                        <a:rPr lang="fr-FR" sz="2000" kern="1200" dirty="0">
                          <a:solidFill>
                            <a:srgbClr val="115076"/>
                          </a:solidFill>
                          <a:latin typeface="Century Gothic" panose="020B0502020202020204" pitchFamily="34" charset="0"/>
                        </a:rPr>
                        <a:t>[Line 16]</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He will do business ____ his father</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4249550316"/>
                  </a:ext>
                </a:extLst>
              </a:tr>
              <a:tr h="428400">
                <a:tc>
                  <a:txBody>
                    <a:bodyPr/>
                    <a:lstStyle/>
                    <a:p>
                      <a:r>
                        <a:rPr lang="fr-FR" sz="2000" kern="1200" dirty="0">
                          <a:solidFill>
                            <a:srgbClr val="115076"/>
                          </a:solidFill>
                          <a:latin typeface="Century Gothic" panose="020B0502020202020204" pitchFamily="34" charset="0"/>
                        </a:rPr>
                        <a:t>[Line 17]</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___ carries on</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236490380"/>
                  </a:ext>
                </a:extLst>
              </a:tr>
              <a:tr h="428400">
                <a:tc>
                  <a:txBody>
                    <a:bodyPr/>
                    <a:lstStyle/>
                    <a:p>
                      <a:r>
                        <a:rPr lang="en-GB" sz="2000" i="0" kern="1200" dirty="0">
                          <a:solidFill>
                            <a:srgbClr val="115076"/>
                          </a:solidFill>
                          <a:latin typeface="Century Gothic" panose="020B0502020202020204" pitchFamily="34" charset="0"/>
                          <a:ea typeface="+mn-ea"/>
                          <a:cs typeface="+mn-cs"/>
                        </a:rPr>
                        <a:t>[Line 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mother carries on knitting</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3057144927"/>
                  </a:ext>
                </a:extLst>
              </a:tr>
              <a:tr h="428400">
                <a:tc>
                  <a:txBody>
                    <a:bodyPr/>
                    <a:lstStyle/>
                    <a:p>
                      <a:r>
                        <a:rPr lang="fr-FR" sz="2000" kern="1200" dirty="0">
                          <a:solidFill>
                            <a:srgbClr val="115076"/>
                          </a:solidFill>
                          <a:latin typeface="Century Gothic" panose="020B0502020202020204" pitchFamily="34" charset="0"/>
                        </a:rPr>
                        <a:t>[Line 19]</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father carries on doing business</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4215608874"/>
                  </a:ext>
                </a:extLst>
              </a:tr>
              <a:tr h="428400">
                <a:tc>
                  <a:txBody>
                    <a:bodyPr/>
                    <a:lstStyle/>
                    <a:p>
                      <a:r>
                        <a:rPr lang="fr-FR" sz="2000" kern="1200" dirty="0">
                          <a:solidFill>
                            <a:srgbClr val="115076"/>
                          </a:solidFill>
                          <a:latin typeface="Century Gothic" panose="020B0502020202020204" pitchFamily="34" charset="0"/>
                        </a:rPr>
                        <a:t>[Line 20]</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son is killed he doesn’t ________</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3489848928"/>
                  </a:ext>
                </a:extLst>
              </a:tr>
              <a:tr h="428400">
                <a:tc>
                  <a:txBody>
                    <a:bodyPr/>
                    <a:lstStyle/>
                    <a:p>
                      <a:r>
                        <a:rPr lang="fr-FR" sz="2000" kern="1200" dirty="0">
                          <a:solidFill>
                            <a:srgbClr val="115076"/>
                          </a:solidFill>
                          <a:latin typeface="Century Gothic" panose="020B0502020202020204" pitchFamily="34" charset="0"/>
                        </a:rPr>
                        <a:t>[Line 21]</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father and the mother go to the _________</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2279081440"/>
                  </a:ext>
                </a:extLst>
              </a:tr>
              <a:tr h="428400">
                <a:tc>
                  <a:txBody>
                    <a:bodyPr/>
                    <a:lstStyle/>
                    <a:p>
                      <a:r>
                        <a:rPr lang="fr-FR" sz="2000" kern="1200" dirty="0">
                          <a:solidFill>
                            <a:srgbClr val="115076"/>
                          </a:solidFill>
                          <a:latin typeface="Century Gothic" panose="020B0502020202020204" pitchFamily="34" charset="0"/>
                        </a:rPr>
                        <a:t>[Line 22]</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The father and the mother ____ it natural</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2433441443"/>
                  </a:ext>
                </a:extLst>
              </a:tr>
              <a:tr h="428400">
                <a:tc>
                  <a:txBody>
                    <a:bodyPr/>
                    <a:lstStyle/>
                    <a:p>
                      <a:r>
                        <a:rPr lang="fr-FR" sz="2000" kern="1200" dirty="0">
                          <a:solidFill>
                            <a:srgbClr val="115076"/>
                          </a:solidFill>
                          <a:latin typeface="Century Gothic" panose="020B0502020202020204" pitchFamily="34" charset="0"/>
                        </a:rPr>
                        <a:t>[Line 23]</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___ carries on</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287354816"/>
                  </a:ext>
                </a:extLst>
              </a:tr>
              <a:tr h="428400">
                <a:tc>
                  <a:txBody>
                    <a:bodyPr/>
                    <a:lstStyle/>
                    <a:p>
                      <a:r>
                        <a:rPr lang="fr-FR" sz="2000" kern="1200" dirty="0">
                          <a:solidFill>
                            <a:srgbClr val="115076"/>
                          </a:solidFill>
                          <a:latin typeface="Century Gothic" panose="020B0502020202020204" pitchFamily="34" charset="0"/>
                        </a:rPr>
                        <a:t>[Line 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___ with its knitting its war its business</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3063136121"/>
                  </a:ext>
                </a:extLst>
              </a:tr>
              <a:tr h="428400">
                <a:tc>
                  <a:txBody>
                    <a:bodyPr/>
                    <a:lstStyle/>
                    <a:p>
                      <a:r>
                        <a:rPr lang="fr-FR" sz="2000" kern="1200" dirty="0">
                          <a:solidFill>
                            <a:srgbClr val="115076"/>
                          </a:solidFill>
                          <a:latin typeface="Century Gothic" panose="020B0502020202020204" pitchFamily="34" charset="0"/>
                        </a:rPr>
                        <a:t>[Line 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Business war knitting war</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649298314"/>
                  </a:ext>
                </a:extLst>
              </a:tr>
              <a:tr h="428400">
                <a:tc>
                  <a:txBody>
                    <a:bodyPr/>
                    <a:lstStyle/>
                    <a:p>
                      <a:r>
                        <a:rPr lang="fr-FR" sz="2000" kern="1200" dirty="0">
                          <a:solidFill>
                            <a:srgbClr val="115076"/>
                          </a:solidFill>
                          <a:latin typeface="Century Gothic" panose="020B0502020202020204" pitchFamily="34" charset="0"/>
                        </a:rPr>
                        <a:t>[Line 26]</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Business </a:t>
                      </a:r>
                      <a:r>
                        <a:rPr lang="en-GB" sz="2000" kern="1200" dirty="0" err="1">
                          <a:solidFill>
                            <a:srgbClr val="115076"/>
                          </a:solidFill>
                          <a:latin typeface="Century Gothic" panose="020B0502020202020204" pitchFamily="34" charset="0"/>
                        </a:rPr>
                        <a:t>business</a:t>
                      </a:r>
                      <a:r>
                        <a:rPr lang="en-GB" sz="2000" kern="1200" dirty="0">
                          <a:solidFill>
                            <a:srgbClr val="115076"/>
                          </a:solidFill>
                          <a:latin typeface="Century Gothic" panose="020B0502020202020204" pitchFamily="34" charset="0"/>
                        </a:rPr>
                        <a:t> </a:t>
                      </a:r>
                      <a:r>
                        <a:rPr lang="en-GB" sz="2000" kern="1200" dirty="0" err="1">
                          <a:solidFill>
                            <a:srgbClr val="115076"/>
                          </a:solidFill>
                          <a:latin typeface="Century Gothic" panose="020B0502020202020204" pitchFamily="34" charset="0"/>
                        </a:rPr>
                        <a:t>business</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3805512819"/>
                  </a:ext>
                </a:extLst>
              </a:tr>
              <a:tr h="428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kern="1200" dirty="0">
                          <a:solidFill>
                            <a:srgbClr val="115076"/>
                          </a:solidFill>
                          <a:latin typeface="Century Gothic" panose="020B0502020202020204" pitchFamily="34" charset="0"/>
                        </a:rPr>
                        <a:t>[Line 27]</a:t>
                      </a:r>
                      <a:endParaRPr lang="en-GB" sz="2000" i="1" kern="1200" dirty="0">
                        <a:solidFill>
                          <a:srgbClr val="115076"/>
                        </a:solidFill>
                        <a:latin typeface="Century Gothic" panose="020B0502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Century Gothic" panose="020B0502020202020204" pitchFamily="34" charset="0"/>
                        </a:rPr>
                        <a:t>Life with the _________</a:t>
                      </a:r>
                      <a:endParaRPr lang="en-GB" sz="2000" i="1" kern="1200" dirty="0">
                        <a:solidFill>
                          <a:srgbClr val="115076"/>
                        </a:solidFill>
                        <a:latin typeface="Century Gothic" panose="020B0502020202020204" pitchFamily="34" charset="0"/>
                        <a:ea typeface="+mn-ea"/>
                        <a:cs typeface="+mn-cs"/>
                      </a:endParaRPr>
                    </a:p>
                  </a:txBody>
                  <a:tcPr/>
                </a:tc>
                <a:extLst>
                  <a:ext uri="{0D108BD9-81ED-4DB2-BD59-A6C34878D82A}">
                    <a16:rowId xmlns:a16="http://schemas.microsoft.com/office/drawing/2014/main" val="579841026"/>
                  </a:ext>
                </a:extLst>
              </a:tr>
            </a:tbl>
          </a:graphicData>
        </a:graphic>
      </p:graphicFrame>
      <p:sp>
        <p:nvSpPr>
          <p:cNvPr id="3" name="Rectangle 2">
            <a:extLst>
              <a:ext uri="{FF2B5EF4-FFF2-40B4-BE49-F238E27FC236}">
                <a16:creationId xmlns:a16="http://schemas.microsoft.com/office/drawing/2014/main" id="{36197D7E-7227-487F-A8B4-7FF5DFAA6E8A}"/>
              </a:ext>
            </a:extLst>
          </p:cNvPr>
          <p:cNvSpPr/>
          <p:nvPr/>
        </p:nvSpPr>
        <p:spPr>
          <a:xfrm>
            <a:off x="11335422" y="5677"/>
            <a:ext cx="551754" cy="400110"/>
          </a:xfrm>
          <a:prstGeom prst="rect">
            <a:avLst/>
          </a:prstGeom>
        </p:spPr>
        <p:txBody>
          <a:bodyPr wrap="none">
            <a:spAutoFit/>
          </a:bodyPr>
          <a:lstStyle/>
          <a:p>
            <a:r>
              <a:rPr lang="en-GB" sz="2000" b="1" dirty="0">
                <a:solidFill>
                  <a:prstClr val="white"/>
                </a:solidFill>
              </a:rPr>
              <a:t>lire</a:t>
            </a:r>
            <a:endParaRPr lang="en-GB" sz="2000" dirty="0"/>
          </a:p>
        </p:txBody>
      </p:sp>
      <p:sp>
        <p:nvSpPr>
          <p:cNvPr id="7" name="TextBox 6">
            <a:extLst>
              <a:ext uri="{FF2B5EF4-FFF2-40B4-BE49-F238E27FC236}">
                <a16:creationId xmlns:a16="http://schemas.microsoft.com/office/drawing/2014/main" id="{A4E2051E-6410-4636-8D08-47F4D94C63D3}"/>
              </a:ext>
            </a:extLst>
          </p:cNvPr>
          <p:cNvSpPr txBox="1"/>
          <p:nvPr/>
        </p:nvSpPr>
        <p:spPr>
          <a:xfrm>
            <a:off x="8209348" y="841350"/>
            <a:ext cx="1086524"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with</a:t>
            </a:r>
          </a:p>
        </p:txBody>
      </p:sp>
      <p:sp>
        <p:nvSpPr>
          <p:cNvPr id="8" name="TextBox 7">
            <a:extLst>
              <a:ext uri="{FF2B5EF4-FFF2-40B4-BE49-F238E27FC236}">
                <a16:creationId xmlns:a16="http://schemas.microsoft.com/office/drawing/2014/main" id="{5833EF2D-D0D5-4DB2-8AEF-010B2B1F2616}"/>
              </a:ext>
            </a:extLst>
          </p:cNvPr>
          <p:cNvSpPr txBox="1"/>
          <p:nvPr/>
        </p:nvSpPr>
        <p:spPr>
          <a:xfrm>
            <a:off x="6339615" y="1289521"/>
            <a:ext cx="1086524"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war</a:t>
            </a:r>
          </a:p>
        </p:txBody>
      </p:sp>
      <p:sp>
        <p:nvSpPr>
          <p:cNvPr id="9" name="TextBox 8">
            <a:extLst>
              <a:ext uri="{FF2B5EF4-FFF2-40B4-BE49-F238E27FC236}">
                <a16:creationId xmlns:a16="http://schemas.microsoft.com/office/drawing/2014/main" id="{A4D14DCF-7FD9-4B44-9C72-FD5B389540E4}"/>
              </a:ext>
            </a:extLst>
          </p:cNvPr>
          <p:cNvSpPr txBox="1"/>
          <p:nvPr/>
        </p:nvSpPr>
        <p:spPr>
          <a:xfrm>
            <a:off x="9208161" y="2554240"/>
            <a:ext cx="1537141"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carry on</a:t>
            </a:r>
          </a:p>
        </p:txBody>
      </p:sp>
      <p:sp>
        <p:nvSpPr>
          <p:cNvPr id="10" name="TextBox 9">
            <a:extLst>
              <a:ext uri="{FF2B5EF4-FFF2-40B4-BE49-F238E27FC236}">
                <a16:creationId xmlns:a16="http://schemas.microsoft.com/office/drawing/2014/main" id="{C8612E42-AA87-4D42-A876-A16914D50899}"/>
              </a:ext>
            </a:extLst>
          </p:cNvPr>
          <p:cNvSpPr txBox="1"/>
          <p:nvPr/>
        </p:nvSpPr>
        <p:spPr>
          <a:xfrm>
            <a:off x="10527031" y="3005804"/>
            <a:ext cx="1537141"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cemetery</a:t>
            </a:r>
          </a:p>
        </p:txBody>
      </p:sp>
      <p:sp>
        <p:nvSpPr>
          <p:cNvPr id="11" name="TextBox 10">
            <a:extLst>
              <a:ext uri="{FF2B5EF4-FFF2-40B4-BE49-F238E27FC236}">
                <a16:creationId xmlns:a16="http://schemas.microsoft.com/office/drawing/2014/main" id="{CF985E34-4529-4C0A-980D-67FB5F3CB567}"/>
              </a:ext>
            </a:extLst>
          </p:cNvPr>
          <p:cNvSpPr txBox="1"/>
          <p:nvPr/>
        </p:nvSpPr>
        <p:spPr>
          <a:xfrm>
            <a:off x="9208161" y="3417891"/>
            <a:ext cx="1086524"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find</a:t>
            </a:r>
          </a:p>
        </p:txBody>
      </p:sp>
      <p:sp>
        <p:nvSpPr>
          <p:cNvPr id="12" name="TextBox 11">
            <a:extLst>
              <a:ext uri="{FF2B5EF4-FFF2-40B4-BE49-F238E27FC236}">
                <a16:creationId xmlns:a16="http://schemas.microsoft.com/office/drawing/2014/main" id="{F4ABDB96-B66C-4C4E-8D41-8145DAC66F57}"/>
              </a:ext>
            </a:extLst>
          </p:cNvPr>
          <p:cNvSpPr txBox="1"/>
          <p:nvPr/>
        </p:nvSpPr>
        <p:spPr>
          <a:xfrm>
            <a:off x="5834453" y="3866588"/>
            <a:ext cx="1086524"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Life</a:t>
            </a:r>
          </a:p>
        </p:txBody>
      </p:sp>
      <p:sp>
        <p:nvSpPr>
          <p:cNvPr id="13" name="TextBox 12">
            <a:extLst>
              <a:ext uri="{FF2B5EF4-FFF2-40B4-BE49-F238E27FC236}">
                <a16:creationId xmlns:a16="http://schemas.microsoft.com/office/drawing/2014/main" id="{7738E251-89FB-4470-91C8-77A3565DE0AF}"/>
              </a:ext>
            </a:extLst>
          </p:cNvPr>
          <p:cNvSpPr txBox="1"/>
          <p:nvPr/>
        </p:nvSpPr>
        <p:spPr>
          <a:xfrm>
            <a:off x="5834453" y="4285748"/>
            <a:ext cx="1086524"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Life</a:t>
            </a:r>
          </a:p>
        </p:txBody>
      </p:sp>
      <p:sp>
        <p:nvSpPr>
          <p:cNvPr id="14" name="TextBox 13">
            <a:extLst>
              <a:ext uri="{FF2B5EF4-FFF2-40B4-BE49-F238E27FC236}">
                <a16:creationId xmlns:a16="http://schemas.microsoft.com/office/drawing/2014/main" id="{7BD16A7E-84DD-463C-A840-4D9FAF88476B}"/>
              </a:ext>
            </a:extLst>
          </p:cNvPr>
          <p:cNvSpPr txBox="1"/>
          <p:nvPr/>
        </p:nvSpPr>
        <p:spPr>
          <a:xfrm>
            <a:off x="7539911" y="5575290"/>
            <a:ext cx="1537141" cy="400110"/>
          </a:xfrm>
          <a:prstGeom prst="rect">
            <a:avLst/>
          </a:prstGeom>
          <a:noFill/>
        </p:spPr>
        <p:txBody>
          <a:bodyPr wrap="square" rtlCol="0">
            <a:spAutoFit/>
          </a:bodyPr>
          <a:lstStyle/>
          <a:p>
            <a:pPr algn="ctr"/>
            <a:r>
              <a:rPr lang="en-GB" sz="2000" b="1" dirty="0">
                <a:solidFill>
                  <a:srgbClr val="EA5F00"/>
                </a:solidFill>
                <a:latin typeface="Century Gothic" panose="020B0502020202020204" pitchFamily="34" charset="0"/>
              </a:rPr>
              <a:t>cemetery</a:t>
            </a:r>
          </a:p>
        </p:txBody>
      </p:sp>
      <p:sp>
        <p:nvSpPr>
          <p:cNvPr id="4" name="Rounded Rectangle 46">
            <a:extLst>
              <a:ext uri="{FF2B5EF4-FFF2-40B4-BE49-F238E27FC236}">
                <a16:creationId xmlns:a16="http://schemas.microsoft.com/office/drawing/2014/main" id="{58C44567-CBA6-4B50-A596-EAD0C0BFF289}"/>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421236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Réactions</a:t>
            </a:r>
            <a:endParaRPr lang="en-GB" sz="3600" b="1" dirty="0">
              <a:solidFill>
                <a:schemeClr val="bg1"/>
              </a:solidFill>
            </a:endParaRPr>
          </a:p>
        </p:txBody>
      </p:sp>
      <p:sp>
        <p:nvSpPr>
          <p:cNvPr id="9" name="Title 1">
            <a:extLst>
              <a:ext uri="{FF2B5EF4-FFF2-40B4-BE49-F238E27FC236}">
                <a16:creationId xmlns:a16="http://schemas.microsoft.com/office/drawing/2014/main" id="{1B008C6F-62AA-4042-8B6F-91794B72DF5B}"/>
              </a:ext>
            </a:extLst>
          </p:cNvPr>
          <p:cNvSpPr txBox="1">
            <a:spLocks/>
          </p:cNvSpPr>
          <p:nvPr/>
        </p:nvSpPr>
        <p:spPr>
          <a:xfrm>
            <a:off x="1376333" y="1163992"/>
            <a:ext cx="9439333" cy="1096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4800" b="1" dirty="0">
                <a:solidFill>
                  <a:srgbClr val="115076"/>
                </a:solidFill>
              </a:rPr>
              <a:t>Le </a:t>
            </a:r>
            <a:r>
              <a:rPr lang="fr-FR" sz="4800" b="1" dirty="0">
                <a:solidFill>
                  <a:srgbClr val="115076"/>
                </a:solidFill>
              </a:rPr>
              <a:t>poème, c’est comment </a:t>
            </a:r>
            <a:r>
              <a:rPr lang="en-GB" sz="4800" b="1" dirty="0">
                <a:solidFill>
                  <a:srgbClr val="115076"/>
                </a:solidFill>
              </a:rPr>
              <a:t>?</a:t>
            </a:r>
          </a:p>
        </p:txBody>
      </p:sp>
      <p:sp>
        <p:nvSpPr>
          <p:cNvPr id="10" name="Content Placeholder 2">
            <a:extLst>
              <a:ext uri="{FF2B5EF4-FFF2-40B4-BE49-F238E27FC236}">
                <a16:creationId xmlns:a16="http://schemas.microsoft.com/office/drawing/2014/main" id="{769BF0C0-66E8-4AC2-9B4B-75B372F7DE0E}"/>
              </a:ext>
            </a:extLst>
          </p:cNvPr>
          <p:cNvSpPr txBox="1">
            <a:spLocks/>
          </p:cNvSpPr>
          <p:nvPr/>
        </p:nvSpPr>
        <p:spPr>
          <a:xfrm>
            <a:off x="1163897" y="2260337"/>
            <a:ext cx="9189626" cy="7075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000" b="1" dirty="0" err="1">
                <a:solidFill>
                  <a:srgbClr val="115076"/>
                </a:solidFill>
              </a:rPr>
              <a:t>C’est</a:t>
            </a:r>
            <a:r>
              <a:rPr lang="en-GB" sz="4000" b="1" dirty="0">
                <a:solidFill>
                  <a:srgbClr val="115076"/>
                </a:solidFill>
              </a:rPr>
              <a:t>….</a:t>
            </a:r>
          </a:p>
          <a:p>
            <a:pPr marL="0" indent="0">
              <a:buFont typeface="Arial" panose="020B0604020202020204" pitchFamily="34" charset="0"/>
              <a:buNone/>
            </a:pPr>
            <a:endParaRPr lang="en-GB" sz="4000" dirty="0">
              <a:solidFill>
                <a:srgbClr val="115076"/>
              </a:solidFill>
            </a:endParaRPr>
          </a:p>
          <a:p>
            <a:pPr marL="0" indent="0">
              <a:buFont typeface="Arial" panose="020B0604020202020204" pitchFamily="34" charset="0"/>
              <a:buNone/>
            </a:pPr>
            <a:endParaRPr lang="fr-FR" sz="4000" dirty="0">
              <a:solidFill>
                <a:srgbClr val="115076"/>
              </a:solidFill>
            </a:endParaRPr>
          </a:p>
          <a:p>
            <a:pPr marL="0" indent="0">
              <a:buFont typeface="Arial" panose="020B0604020202020204" pitchFamily="34" charset="0"/>
              <a:buNone/>
            </a:pPr>
            <a:endParaRPr lang="en-GB" sz="4000" dirty="0">
              <a:solidFill>
                <a:srgbClr val="115076"/>
              </a:solidFill>
            </a:endParaRPr>
          </a:p>
          <a:p>
            <a:endParaRPr lang="en-GB" sz="4000" dirty="0">
              <a:solidFill>
                <a:srgbClr val="115076"/>
              </a:solidFill>
            </a:endParaRPr>
          </a:p>
          <a:p>
            <a:endParaRPr lang="en-GB" sz="4000" dirty="0">
              <a:solidFill>
                <a:srgbClr val="115076"/>
              </a:solidFill>
            </a:endParaRPr>
          </a:p>
        </p:txBody>
      </p:sp>
      <p:sp>
        <p:nvSpPr>
          <p:cNvPr id="11" name="TextBox 10">
            <a:extLst>
              <a:ext uri="{FF2B5EF4-FFF2-40B4-BE49-F238E27FC236}">
                <a16:creationId xmlns:a16="http://schemas.microsoft.com/office/drawing/2014/main" id="{5C5EE0C2-082F-471E-A223-7E2461BC9E71}"/>
              </a:ext>
            </a:extLst>
          </p:cNvPr>
          <p:cNvSpPr txBox="1"/>
          <p:nvPr/>
        </p:nvSpPr>
        <p:spPr>
          <a:xfrm>
            <a:off x="1163897" y="2967899"/>
            <a:ext cx="9189626" cy="3170099"/>
          </a:xfrm>
          <a:prstGeom prst="rect">
            <a:avLst/>
          </a:prstGeom>
          <a:noFill/>
        </p:spPr>
        <p:txBody>
          <a:bodyPr wrap="square" rtlCol="0">
            <a:spAutoFit/>
          </a:bodyPr>
          <a:lstStyle/>
          <a:p>
            <a:r>
              <a:rPr lang="fr-FR" sz="4000" dirty="0">
                <a:solidFill>
                  <a:srgbClr val="115076"/>
                </a:solidFill>
                <a:latin typeface="Century Gothic" panose="020B0502020202020204" pitchFamily="34" charset="0"/>
              </a:rPr>
              <a:t>heureux		triste		tragique</a:t>
            </a:r>
          </a:p>
          <a:p>
            <a:endParaRPr lang="fr-FR" sz="4000" dirty="0">
              <a:solidFill>
                <a:srgbClr val="115076"/>
              </a:solidFill>
              <a:latin typeface="Century Gothic" panose="020B0502020202020204" pitchFamily="34" charset="0"/>
            </a:endParaRPr>
          </a:p>
          <a:p>
            <a:r>
              <a:rPr lang="fr-FR" sz="4000" dirty="0">
                <a:solidFill>
                  <a:srgbClr val="115076"/>
                </a:solidFill>
                <a:latin typeface="Century Gothic" panose="020B0502020202020204" pitchFamily="34" charset="0"/>
              </a:rPr>
              <a:t>		pessimiste		optimiste</a:t>
            </a:r>
          </a:p>
          <a:p>
            <a:endParaRPr lang="fr-FR" sz="4000" dirty="0">
              <a:solidFill>
                <a:srgbClr val="115076"/>
              </a:solidFill>
              <a:latin typeface="Century Gothic" panose="020B0502020202020204" pitchFamily="34" charset="0"/>
            </a:endParaRPr>
          </a:p>
          <a:p>
            <a:r>
              <a:rPr lang="fr-FR" sz="4000" dirty="0">
                <a:solidFill>
                  <a:srgbClr val="115076"/>
                </a:solidFill>
                <a:latin typeface="Century Gothic" panose="020B0502020202020204" pitchFamily="34" charset="0"/>
              </a:rPr>
              <a:t>sarcastique	monotone		bizarre</a:t>
            </a:r>
            <a:endParaRPr lang="en-GB" sz="4000" dirty="0">
              <a:solidFill>
                <a:srgbClr val="115076"/>
              </a:solidFill>
              <a:latin typeface="Century Gothic" panose="020B0502020202020204" pitchFamily="34" charset="0"/>
            </a:endParaRPr>
          </a:p>
        </p:txBody>
      </p:sp>
      <p:sp>
        <p:nvSpPr>
          <p:cNvPr id="4" name="Rounded Rectangle 46">
            <a:extLst>
              <a:ext uri="{FF2B5EF4-FFF2-40B4-BE49-F238E27FC236}">
                <a16:creationId xmlns:a16="http://schemas.microsoft.com/office/drawing/2014/main" id="{BF912920-07F5-47B4-92FE-0706201A5B6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421787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E913EF36-809A-AE45-BE83-860C2BAC254A}"/>
              </a:ext>
            </a:extLst>
          </p:cNvPr>
          <p:cNvSpPr>
            <a:spLocks noGrp="1"/>
          </p:cNvSpPr>
          <p:nvPr>
            <p:ph type="ctrTitle"/>
          </p:nvPr>
        </p:nvSpPr>
        <p:spPr>
          <a:xfrm>
            <a:off x="294412" y="1660851"/>
            <a:ext cx="7308549" cy="1666159"/>
          </a:xfrm>
        </p:spPr>
        <p:txBody>
          <a:bodyPr>
            <a:normAutofit/>
          </a:bodyPr>
          <a:lstStyle/>
          <a:p>
            <a:pPr algn="l"/>
            <a:r>
              <a:rPr lang="en-GB" sz="4000" b="1" dirty="0" err="1">
                <a:solidFill>
                  <a:prstClr val="white"/>
                </a:solidFill>
              </a:rPr>
              <a:t>Familiale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18DBB8F-08AB-E640-A75A-B4A213B859D5}"/>
              </a:ext>
            </a:extLst>
          </p:cNvPr>
          <p:cNvSpPr>
            <a:spLocks noGrp="1"/>
          </p:cNvSpPr>
          <p:nvPr>
            <p:ph type="subTitle" idx="1"/>
          </p:nvPr>
        </p:nvSpPr>
        <p:spPr>
          <a:xfrm>
            <a:off x="272343" y="2733354"/>
            <a:ext cx="4531088" cy="2071868"/>
          </a:xfrm>
        </p:spPr>
        <p:txBody>
          <a:bodyPr>
            <a:normAutofit/>
          </a:bodyPr>
          <a:lstStyle/>
          <a:p>
            <a:pPr algn="l"/>
            <a:r>
              <a:rPr lang="en-GB" dirty="0">
                <a:solidFill>
                  <a:prstClr val="white"/>
                </a:solidFill>
              </a:rPr>
              <a:t>Jacques </a:t>
            </a:r>
            <a:r>
              <a:rPr lang="en-GB" dirty="0" err="1">
                <a:solidFill>
                  <a:prstClr val="white"/>
                </a:solidFill>
              </a:rPr>
              <a:t>Prévert</a:t>
            </a:r>
            <a:endParaRPr lang="en-GB" dirty="0">
              <a:solidFill>
                <a:prstClr val="white"/>
              </a:solidFill>
            </a:endParaRPr>
          </a:p>
          <a:p>
            <a:pPr algn="l"/>
            <a:r>
              <a:rPr lang="en-GB" dirty="0">
                <a:solidFill>
                  <a:prstClr val="white"/>
                </a:solidFill>
              </a:rPr>
              <a:t>SSC [é / -er / -</a:t>
            </a:r>
            <a:r>
              <a:rPr lang="en-GB" dirty="0" err="1">
                <a:solidFill>
                  <a:prstClr val="white"/>
                </a:solidFill>
              </a:rPr>
              <a:t>ez</a:t>
            </a:r>
            <a:r>
              <a:rPr lang="en-GB" dirty="0">
                <a:solidFill>
                  <a:prstClr val="white"/>
                </a:solidFill>
              </a:rPr>
              <a:t>] [revisited]</a:t>
            </a:r>
            <a:endParaRPr lang="en-US" dirty="0"/>
          </a:p>
        </p:txBody>
      </p:sp>
      <p:sp>
        <p:nvSpPr>
          <p:cNvPr id="16" name="Title 3">
            <a:extLst>
              <a:ext uri="{FF2B5EF4-FFF2-40B4-BE49-F238E27FC236}">
                <a16:creationId xmlns:a16="http://schemas.microsoft.com/office/drawing/2014/main" id="{7B424077-B2D5-46AA-BDA8-6FF15DA500E8}"/>
              </a:ext>
            </a:extLst>
          </p:cNvPr>
          <p:cNvSpPr txBox="1">
            <a:spLocks/>
          </p:cNvSpPr>
          <p:nvPr/>
        </p:nvSpPr>
        <p:spPr>
          <a:xfrm>
            <a:off x="266807" y="515343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44</a:t>
            </a:r>
          </a:p>
        </p:txBody>
      </p:sp>
      <p:sp>
        <p:nvSpPr>
          <p:cNvPr id="17" name="Title 3">
            <a:extLst>
              <a:ext uri="{FF2B5EF4-FFF2-40B4-BE49-F238E27FC236}">
                <a16:creationId xmlns:a16="http://schemas.microsoft.com/office/drawing/2014/main" id="{C0508B9B-5891-4D3C-9F6E-ECDA43B43AC2}"/>
              </a:ext>
            </a:extLst>
          </p:cNvPr>
          <p:cNvSpPr txBox="1">
            <a:spLocks/>
          </p:cNvSpPr>
          <p:nvPr/>
        </p:nvSpPr>
        <p:spPr>
          <a:xfrm>
            <a:off x="294412" y="6008293"/>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schemeClr val="bg1"/>
                </a:solidFill>
                <a:latin typeface="Century Gothic" panose="020B0502020202020204" pitchFamily="34" charset="0"/>
              </a:rPr>
              <a:t>Suzanne Graham / Julia </a:t>
            </a:r>
            <a:r>
              <a:rPr lang="en-GB" sz="1400" dirty="0" err="1">
                <a:solidFill>
                  <a:schemeClr val="bg1"/>
                </a:solidFill>
                <a:latin typeface="Century Gothic" panose="020B0502020202020204" pitchFamily="34" charset="0"/>
              </a:rPr>
              <a:t>Hofweber</a:t>
            </a:r>
            <a:r>
              <a:rPr lang="en-GB" sz="1400" dirty="0">
                <a:solidFill>
                  <a:schemeClr val="bg1"/>
                </a:solidFill>
                <a:latin typeface="Century Gothic" panose="020B0502020202020204" pitchFamily="34" charset="0"/>
              </a:rPr>
              <a:t> </a:t>
            </a:r>
            <a:r>
              <a:rPr lang="en-GB" sz="1400" dirty="0">
                <a:solidFill>
                  <a:prstClr val="white"/>
                </a:solidFill>
                <a:latin typeface="Century Gothic" panose="020B0502020202020204" pitchFamily="34" charset="0"/>
              </a:rPr>
              <a:t>/ Kirsten Somerville</a:t>
            </a:r>
          </a:p>
          <a:p>
            <a:pPr lvl="0">
              <a:defRPr/>
            </a:pPr>
            <a:endParaRPr lang="en-GB" sz="1600" dirty="0">
              <a:solidFill>
                <a:prstClr val="white"/>
              </a:solidFill>
              <a:latin typeface="Century Gothic" panose="020B0502020202020204" pitchFamily="34" charset="0"/>
            </a:endParaRPr>
          </a:p>
          <a:p>
            <a:pPr lvl="0">
              <a:defRPr/>
            </a:pPr>
            <a:r>
              <a:rPr lang="en-GB" sz="1400" dirty="0">
                <a:solidFill>
                  <a:prstClr val="white"/>
                </a:solidFill>
                <a:latin typeface="Century Gothic" panose="020B0502020202020204" pitchFamily="34" charset="0"/>
              </a:rPr>
              <a:t>Date updated: 27/09/20</a:t>
            </a:r>
          </a:p>
        </p:txBody>
      </p:sp>
      <p:pic>
        <p:nvPicPr>
          <p:cNvPr id="15" name="Picture 14" descr="NCELP logo">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58090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94E49C98-14A8-46EE-9152-F1CF212BD8DF}"/>
              </a:ext>
            </a:extLst>
          </p:cNvPr>
          <p:cNvSpPr txBox="1"/>
          <p:nvPr/>
        </p:nvSpPr>
        <p:spPr>
          <a:xfrm>
            <a:off x="371474" y="1841823"/>
            <a:ext cx="115384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115076"/>
                </a:solidFill>
                <a:effectLst/>
                <a:uLnTx/>
                <a:uFillTx/>
                <a:latin typeface="Century Gothic" panose="020F0302020204030204"/>
                <a:cs typeface="Arial"/>
                <a:sym typeface="Arial"/>
              </a:rPr>
              <a:t>C’est</a:t>
            </a:r>
            <a:r>
              <a:rPr kumimoji="0" lang="en-GB" sz="3600" b="0" i="0" u="none" strike="noStrike" kern="0" cap="none" spc="0" normalizeH="0" baseline="0" noProof="0" dirty="0">
                <a:ln>
                  <a:noFill/>
                </a:ln>
                <a:solidFill>
                  <a:srgbClr val="115076"/>
                </a:solidFill>
                <a:effectLst/>
                <a:uLnTx/>
                <a:uFillTx/>
                <a:latin typeface="Century Gothic" panose="020F0302020204030204"/>
                <a:cs typeface="Arial"/>
                <a:sym typeface="Arial"/>
              </a:rPr>
              <a:t> quoi le mot </a:t>
            </a:r>
            <a:r>
              <a:rPr kumimoji="0" lang="en-GB" sz="3600" b="0" i="0" u="none" strike="noStrike" kern="0" cap="none" spc="0" normalizeH="0" baseline="0" noProof="0" dirty="0" err="1">
                <a:ln>
                  <a:noFill/>
                </a:ln>
                <a:solidFill>
                  <a:srgbClr val="115076"/>
                </a:solidFill>
                <a:effectLst/>
                <a:uLnTx/>
                <a:uFillTx/>
                <a:latin typeface="Century Gothic" panose="020F0302020204030204"/>
                <a:cs typeface="Arial"/>
                <a:sym typeface="Arial"/>
              </a:rPr>
              <a:t>français</a:t>
            </a:r>
            <a:r>
              <a:rPr kumimoji="0" lang="en-GB" sz="3600" b="0" i="0" u="none" strike="noStrike" kern="0" cap="none" spc="0" normalizeH="0" baseline="0" noProof="0" dirty="0">
                <a:ln>
                  <a:noFill/>
                </a:ln>
                <a:solidFill>
                  <a:srgbClr val="115076"/>
                </a:solidFill>
                <a:effectLst/>
                <a:uLnTx/>
                <a:uFillTx/>
                <a:latin typeface="Century Gothic" panose="020F0302020204030204"/>
                <a:cs typeface="Arial"/>
                <a:sym typeface="Arial"/>
              </a:rPr>
              <a:t> avec la SSC </a:t>
            </a:r>
            <a:r>
              <a:rPr kumimoji="0" lang="en-GB" sz="3600" b="1" i="0" u="none" strike="noStrike" kern="0" cap="none" spc="0" normalizeH="0" baseline="0" noProof="0" dirty="0">
                <a:ln>
                  <a:noFill/>
                </a:ln>
                <a:solidFill>
                  <a:srgbClr val="115076"/>
                </a:solidFill>
                <a:effectLst/>
                <a:uLnTx/>
                <a:uFillTx/>
                <a:latin typeface="Century Gothic" panose="020F0302020204030204"/>
                <a:cs typeface="Arial"/>
                <a:sym typeface="Arial"/>
              </a:rPr>
              <a:t>é (-</a:t>
            </a:r>
            <a:r>
              <a:rPr kumimoji="0" lang="en-GB" sz="3600" b="1" i="0" u="none" strike="noStrike" kern="0" cap="none" spc="0" normalizeH="0" baseline="0" noProof="0" dirty="0" err="1">
                <a:ln>
                  <a:noFill/>
                </a:ln>
                <a:solidFill>
                  <a:srgbClr val="115076"/>
                </a:solidFill>
                <a:effectLst/>
                <a:uLnTx/>
                <a:uFillTx/>
                <a:latin typeface="Century Gothic" panose="020F0302020204030204"/>
                <a:cs typeface="Arial"/>
                <a:sym typeface="Arial"/>
              </a:rPr>
              <a:t>er</a:t>
            </a:r>
            <a:r>
              <a:rPr kumimoji="0" lang="en-GB" sz="3600" b="1" i="0" u="none" strike="noStrike" kern="0" cap="none" spc="0" normalizeH="0" baseline="0" noProof="0" dirty="0">
                <a:ln>
                  <a:noFill/>
                </a:ln>
                <a:solidFill>
                  <a:srgbClr val="115076"/>
                </a:solidFill>
                <a:effectLst/>
                <a:uLnTx/>
                <a:uFillTx/>
                <a:latin typeface="Century Gothic" panose="020F0302020204030204"/>
                <a:cs typeface="Arial"/>
                <a:sym typeface="Arial"/>
              </a:rPr>
              <a:t>, -</a:t>
            </a:r>
            <a:r>
              <a:rPr kumimoji="0" lang="en-GB" sz="3600" b="1" i="0" u="none" strike="noStrike" kern="0" cap="none" spc="0" normalizeH="0" baseline="0" noProof="0" dirty="0" err="1">
                <a:ln>
                  <a:noFill/>
                </a:ln>
                <a:solidFill>
                  <a:srgbClr val="115076"/>
                </a:solidFill>
                <a:effectLst/>
                <a:uLnTx/>
                <a:uFillTx/>
                <a:latin typeface="Century Gothic" panose="020F0302020204030204"/>
                <a:cs typeface="Arial"/>
                <a:sym typeface="Arial"/>
              </a:rPr>
              <a:t>ez</a:t>
            </a:r>
            <a:r>
              <a:rPr kumimoji="0" lang="en-GB" sz="3600" b="1" i="0" u="none" strike="noStrike" kern="0" cap="none" spc="0" normalizeH="0" baseline="0" noProof="0" dirty="0">
                <a:ln>
                  <a:noFill/>
                </a:ln>
                <a:solidFill>
                  <a:srgbClr val="115076"/>
                </a:solidFill>
                <a:effectLst/>
                <a:uLnTx/>
                <a:uFillTx/>
                <a:latin typeface="Century Gothic" panose="020F0302020204030204"/>
                <a:cs typeface="Arial"/>
                <a:sym typeface="Arial"/>
              </a:rPr>
              <a:t>) </a:t>
            </a:r>
            <a:r>
              <a:rPr kumimoji="0" lang="en-GB" sz="3600" b="0" i="0" u="none" strike="noStrike" kern="0" cap="none" spc="0" normalizeH="0" baseline="0" noProof="0" dirty="0">
                <a:ln>
                  <a:noFill/>
                </a:ln>
                <a:solidFill>
                  <a:srgbClr val="115076"/>
                </a:solidFill>
                <a:effectLst/>
                <a:uLnTx/>
                <a:uFillTx/>
                <a:latin typeface="Century Gothic" panose="020F0302020204030204"/>
                <a:cs typeface="Arial"/>
                <a:sym typeface="Arial"/>
              </a:rPr>
              <a:t>?</a:t>
            </a:r>
          </a:p>
        </p:txBody>
      </p:sp>
      <p:pic>
        <p:nvPicPr>
          <p:cNvPr id="9" name="Picture 8">
            <a:extLst>
              <a:ext uri="{FF2B5EF4-FFF2-40B4-BE49-F238E27FC236}">
                <a16:creationId xmlns:a16="http://schemas.microsoft.com/office/drawing/2014/main" id="{50FC3F23-8DE1-4747-9E41-BED5C2F196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825" y="3165986"/>
            <a:ext cx="1945618" cy="1800000"/>
          </a:xfrm>
          <a:prstGeom prst="rect">
            <a:avLst/>
          </a:prstGeom>
        </p:spPr>
      </p:pic>
      <p:sp>
        <p:nvSpPr>
          <p:cNvPr id="7" name="TextBox 6">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115076"/>
                </a:solidFill>
                <a:effectLst/>
                <a:uLnTx/>
                <a:uFillTx/>
                <a:latin typeface="Century Gothic" panose="020F0302020204030204"/>
                <a:cs typeface="Arial"/>
                <a:sym typeface="Arial"/>
              </a:rPr>
              <a:t>ou</a:t>
            </a:r>
            <a:endParaRPr kumimoji="0" lang="en-GB" sz="4400" b="1" i="0" u="none" strike="noStrike" kern="0" cap="none" spc="0" normalizeH="0" baseline="0" noProof="0" dirty="0">
              <a:ln>
                <a:noFill/>
              </a:ln>
              <a:solidFill>
                <a:srgbClr val="115076"/>
              </a:solidFill>
              <a:effectLst/>
              <a:uLnTx/>
              <a:uFillTx/>
              <a:latin typeface="Century Gothic" panose="020F0302020204030204"/>
              <a:cs typeface="Arial"/>
              <a:sym typeface="Arial"/>
            </a:endParaRPr>
          </a:p>
        </p:txBody>
      </p:sp>
      <p:sp>
        <p:nvSpPr>
          <p:cNvPr id="10" name="TextBox 9">
            <a:extLst>
              <a:ext uri="{FF2B5EF4-FFF2-40B4-BE49-F238E27FC236}">
                <a16:creationId xmlns:a16="http://schemas.microsoft.com/office/drawing/2014/main" id="{AB2CA0F4-8490-46B2-80B3-8719251C2CF0}"/>
              </a:ext>
            </a:extLst>
          </p:cNvPr>
          <p:cNvSpPr txBox="1"/>
          <p:nvPr/>
        </p:nvSpPr>
        <p:spPr>
          <a:xfrm>
            <a:off x="8124298" y="3524186"/>
            <a:ext cx="27045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115076"/>
                </a:solidFill>
                <a:effectLst/>
                <a:uLnTx/>
                <a:uFillTx/>
                <a:latin typeface="Century Gothic" panose="020F0302020204030204"/>
                <a:cs typeface="Arial"/>
                <a:sym typeface="Arial"/>
              </a:rPr>
              <a:t>[together]</a:t>
            </a:r>
          </a:p>
        </p:txBody>
      </p:sp>
      <p:sp>
        <p:nvSpPr>
          <p:cNvPr id="11" name="TextBox 10">
            <a:extLst>
              <a:ext uri="{FF2B5EF4-FFF2-40B4-BE49-F238E27FC236}">
                <a16:creationId xmlns:a16="http://schemas.microsoft.com/office/drawing/2014/main" id="{195BB2BE-1142-43F0-B0EC-0E3053E0B2C5}"/>
              </a:ext>
            </a:extLst>
          </p:cNvPr>
          <p:cNvSpPr txBox="1"/>
          <p:nvPr/>
        </p:nvSpPr>
        <p:spPr>
          <a:xfrm>
            <a:off x="1746660" y="5310514"/>
            <a:ext cx="214994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cs typeface="Arial"/>
                <a:sym typeface="Arial"/>
              </a:rPr>
              <a:t>ch</a:t>
            </a:r>
            <a:r>
              <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rPr>
              <a:t>______</a:t>
            </a:r>
          </a:p>
        </p:txBody>
      </p:sp>
      <p:sp>
        <p:nvSpPr>
          <p:cNvPr id="12" name="TextBox 11">
            <a:extLst>
              <a:ext uri="{FF2B5EF4-FFF2-40B4-BE49-F238E27FC236}">
                <a16:creationId xmlns:a16="http://schemas.microsoft.com/office/drawing/2014/main" id="{56C582D8-DF7E-4DF8-8325-41349386C6C7}"/>
              </a:ext>
            </a:extLst>
          </p:cNvPr>
          <p:cNvSpPr txBox="1"/>
          <p:nvPr/>
        </p:nvSpPr>
        <p:spPr>
          <a:xfrm>
            <a:off x="8379175" y="5310514"/>
            <a:ext cx="23823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600" kern="0" dirty="0" err="1">
                <a:solidFill>
                  <a:srgbClr val="EE6000"/>
                </a:solidFill>
                <a:latin typeface="Century Gothic" panose="020F0302020204030204"/>
                <a:cs typeface="Arial"/>
                <a:sym typeface="Arial"/>
              </a:rPr>
              <a:t>en</a:t>
            </a:r>
            <a:r>
              <a:rPr lang="en-GB" sz="3600" kern="0" dirty="0">
                <a:solidFill>
                  <a:srgbClr val="EE6000"/>
                </a:solidFill>
                <a:latin typeface="Century Gothic" panose="020F0302020204030204"/>
                <a:cs typeface="Arial"/>
                <a:sym typeface="Arial"/>
              </a:rPr>
              <a:t>__</a:t>
            </a:r>
            <a:r>
              <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rPr>
              <a:t>_____</a:t>
            </a:r>
          </a:p>
        </p:txBody>
      </p:sp>
      <p:sp>
        <p:nvSpPr>
          <p:cNvPr id="13" name="TextBox 12">
            <a:extLst>
              <a:ext uri="{FF2B5EF4-FFF2-40B4-BE49-F238E27FC236}">
                <a16:creationId xmlns:a16="http://schemas.microsoft.com/office/drawing/2014/main" id="{10FDAE1B-4B60-4AD5-817A-E80EFEBA302B}"/>
              </a:ext>
            </a:extLst>
          </p:cNvPr>
          <p:cNvSpPr txBox="1"/>
          <p:nvPr/>
        </p:nvSpPr>
        <p:spPr>
          <a:xfrm>
            <a:off x="2325875" y="5310514"/>
            <a:ext cx="13821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cs typeface="Arial"/>
                <a:sym typeface="Arial"/>
              </a:rPr>
              <a:t>ant</a:t>
            </a:r>
            <a:r>
              <a:rPr kumimoji="0" lang="en-GB" sz="3600" b="1" i="0" u="none" strike="noStrike" kern="0" cap="none" spc="0" normalizeH="0" baseline="0" noProof="0" dirty="0" err="1">
                <a:ln>
                  <a:noFill/>
                </a:ln>
                <a:solidFill>
                  <a:srgbClr val="EE6000"/>
                </a:solidFill>
                <a:effectLst/>
                <a:uLnTx/>
                <a:uFillTx/>
                <a:latin typeface="Century Gothic" panose="020F0302020204030204"/>
                <a:cs typeface="Arial"/>
                <a:sym typeface="Arial"/>
              </a:rPr>
              <a:t>er</a:t>
            </a:r>
            <a:endPar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endParaRPr>
          </a:p>
        </p:txBody>
      </p:sp>
      <p:sp>
        <p:nvSpPr>
          <p:cNvPr id="14" name="TextBox 13">
            <a:extLst>
              <a:ext uri="{FF2B5EF4-FFF2-40B4-BE49-F238E27FC236}">
                <a16:creationId xmlns:a16="http://schemas.microsoft.com/office/drawing/2014/main" id="{131869A7-507C-4FBC-A54D-096F96E32D57}"/>
              </a:ext>
            </a:extLst>
          </p:cNvPr>
          <p:cNvSpPr txBox="1"/>
          <p:nvPr/>
        </p:nvSpPr>
        <p:spPr>
          <a:xfrm>
            <a:off x="8987544" y="5306078"/>
            <a:ext cx="18036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cs typeface="Arial"/>
                <a:sym typeface="Arial"/>
              </a:rPr>
              <a:t>semble</a:t>
            </a:r>
            <a:endPar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endParaRPr>
          </a:p>
        </p:txBody>
      </p:sp>
      <p:pic>
        <p:nvPicPr>
          <p:cNvPr id="1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1026660" y="5273679"/>
            <a:ext cx="720000" cy="720000"/>
          </a:xfrm>
          <a:prstGeom prst="rect">
            <a:avLst/>
          </a:prstGeom>
          <a:noFill/>
          <a:ln>
            <a:noFill/>
          </a:ln>
        </p:spPr>
      </p:pic>
      <p:sp>
        <p:nvSpPr>
          <p:cNvPr id="3" name="Rounded Rectangle 46">
            <a:extLst>
              <a:ext uri="{FF2B5EF4-FFF2-40B4-BE49-F238E27FC236}">
                <a16:creationId xmlns:a16="http://schemas.microsoft.com/office/drawing/2014/main" id="{F1AABF1C-8609-4F4F-8E9F-E17A54FB83B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TextBox 6">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115076"/>
                </a:solidFill>
                <a:effectLst/>
                <a:uLnTx/>
                <a:uFillTx/>
                <a:latin typeface="Century Gothic" panose="020F0302020204030204"/>
                <a:cs typeface="Arial"/>
                <a:sym typeface="Arial"/>
              </a:rPr>
              <a:t>ou</a:t>
            </a:r>
            <a:endParaRPr kumimoji="0" lang="en-GB" sz="4400" b="1" i="0" u="none" strike="noStrike" kern="0" cap="none" spc="0" normalizeH="0" baseline="0" noProof="0" dirty="0">
              <a:ln>
                <a:noFill/>
              </a:ln>
              <a:solidFill>
                <a:srgbClr val="115076"/>
              </a:solidFill>
              <a:effectLst/>
              <a:uLnTx/>
              <a:uFillTx/>
              <a:latin typeface="Century Gothic" panose="020F0302020204030204"/>
              <a:cs typeface="Arial"/>
              <a:sym typeface="Arial"/>
            </a:endParaRPr>
          </a:p>
        </p:txBody>
      </p:sp>
      <p:sp>
        <p:nvSpPr>
          <p:cNvPr id="11" name="TextBox 10">
            <a:extLst>
              <a:ext uri="{FF2B5EF4-FFF2-40B4-BE49-F238E27FC236}">
                <a16:creationId xmlns:a16="http://schemas.microsoft.com/office/drawing/2014/main" id="{195BB2BE-1142-43F0-B0EC-0E3053E0B2C5}"/>
              </a:ext>
            </a:extLst>
          </p:cNvPr>
          <p:cNvSpPr txBox="1"/>
          <p:nvPr/>
        </p:nvSpPr>
        <p:spPr>
          <a:xfrm>
            <a:off x="2104230" y="5309651"/>
            <a:ext cx="23968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rPr>
              <a:t>l__ f______</a:t>
            </a:r>
          </a:p>
        </p:txBody>
      </p:sp>
      <p:sp>
        <p:nvSpPr>
          <p:cNvPr id="12" name="TextBox 11">
            <a:extLst>
              <a:ext uri="{FF2B5EF4-FFF2-40B4-BE49-F238E27FC236}">
                <a16:creationId xmlns:a16="http://schemas.microsoft.com/office/drawing/2014/main" id="{56C582D8-DF7E-4DF8-8325-41349386C6C7}"/>
              </a:ext>
            </a:extLst>
          </p:cNvPr>
          <p:cNvSpPr txBox="1"/>
          <p:nvPr/>
        </p:nvSpPr>
        <p:spPr>
          <a:xfrm>
            <a:off x="8237957" y="5294021"/>
            <a:ext cx="24865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rPr>
              <a:t>__</a:t>
            </a:r>
            <a:r>
              <a:rPr kumimoji="0" lang="en-GB" sz="3600" b="0" i="0" u="none" strike="noStrike" kern="0" cap="none" spc="0" normalizeH="0" baseline="0" noProof="0" dirty="0" err="1">
                <a:ln>
                  <a:noFill/>
                </a:ln>
                <a:solidFill>
                  <a:srgbClr val="EE6000"/>
                </a:solidFill>
                <a:effectLst/>
                <a:uLnTx/>
                <a:uFillTx/>
                <a:latin typeface="Century Gothic" panose="020F0302020204030204"/>
                <a:cs typeface="Arial"/>
                <a:sym typeface="Arial"/>
              </a:rPr>
              <a:t>c___t</a:t>
            </a:r>
            <a:r>
              <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rPr>
              <a:t>___</a:t>
            </a:r>
          </a:p>
        </p:txBody>
      </p:sp>
      <p:sp>
        <p:nvSpPr>
          <p:cNvPr id="13" name="TextBox 12">
            <a:extLst>
              <a:ext uri="{FF2B5EF4-FFF2-40B4-BE49-F238E27FC236}">
                <a16:creationId xmlns:a16="http://schemas.microsoft.com/office/drawing/2014/main" id="{10FDAE1B-4B60-4AD5-817A-E80EFEBA302B}"/>
              </a:ext>
            </a:extLst>
          </p:cNvPr>
          <p:cNvSpPr txBox="1"/>
          <p:nvPr/>
        </p:nvSpPr>
        <p:spPr>
          <a:xfrm>
            <a:off x="3050247" y="5294022"/>
            <a:ext cx="10081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cs typeface="Arial"/>
                <a:sym typeface="Arial"/>
              </a:rPr>
              <a:t>ruit</a:t>
            </a:r>
            <a:endPar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endParaRPr>
          </a:p>
        </p:txBody>
      </p:sp>
      <p:sp>
        <p:nvSpPr>
          <p:cNvPr id="14" name="TextBox 13">
            <a:extLst>
              <a:ext uri="{FF2B5EF4-FFF2-40B4-BE49-F238E27FC236}">
                <a16:creationId xmlns:a16="http://schemas.microsoft.com/office/drawing/2014/main" id="{131869A7-507C-4FBC-A54D-096F96E32D57}"/>
              </a:ext>
            </a:extLst>
          </p:cNvPr>
          <p:cNvSpPr txBox="1"/>
          <p:nvPr/>
        </p:nvSpPr>
        <p:spPr>
          <a:xfrm>
            <a:off x="8364558" y="5274970"/>
            <a:ext cx="4796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cs typeface="Arial"/>
                <a:sym typeface="Arial"/>
              </a:rPr>
              <a:t>é</a:t>
            </a:r>
          </a:p>
        </p:txBody>
      </p:sp>
      <p:pic>
        <p:nvPicPr>
          <p:cNvPr id="1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7644558" y="5254987"/>
            <a:ext cx="720000" cy="720000"/>
          </a:xfrm>
          <a:prstGeom prst="rect">
            <a:avLst/>
          </a:prstGeom>
          <a:noFill/>
          <a:ln>
            <a:noFill/>
          </a:ln>
        </p:spPr>
      </p:pic>
      <p:grpSp>
        <p:nvGrpSpPr>
          <p:cNvPr id="3" name="Group 2">
            <a:extLst>
              <a:ext uri="{FF2B5EF4-FFF2-40B4-BE49-F238E27FC236}">
                <a16:creationId xmlns:a16="http://schemas.microsoft.com/office/drawing/2014/main" id="{5A9D3949-98B3-4131-A761-ED2D7C3FBCBF}"/>
              </a:ext>
            </a:extLst>
          </p:cNvPr>
          <p:cNvGrpSpPr/>
          <p:nvPr/>
        </p:nvGrpSpPr>
        <p:grpSpPr>
          <a:xfrm>
            <a:off x="1746660" y="2947352"/>
            <a:ext cx="2794168" cy="1800000"/>
            <a:chOff x="5947075" y="2310861"/>
            <a:chExt cx="2794168" cy="1762286"/>
          </a:xfrm>
        </p:grpSpPr>
        <p:pic>
          <p:nvPicPr>
            <p:cNvPr id="16" name="Picture 15">
              <a:extLst>
                <a:ext uri="{FF2B5EF4-FFF2-40B4-BE49-F238E27FC236}">
                  <a16:creationId xmlns:a16="http://schemas.microsoft.com/office/drawing/2014/main" id="{2487A5ED-DD31-4882-A3B4-82AB11B2EB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7075" y="2984729"/>
              <a:ext cx="673217" cy="729318"/>
            </a:xfrm>
            <a:prstGeom prst="rect">
              <a:avLst/>
            </a:prstGeom>
          </p:spPr>
        </p:pic>
        <p:pic>
          <p:nvPicPr>
            <p:cNvPr id="17" name="Picture 16">
              <a:extLst>
                <a:ext uri="{FF2B5EF4-FFF2-40B4-BE49-F238E27FC236}">
                  <a16:creationId xmlns:a16="http://schemas.microsoft.com/office/drawing/2014/main" id="{57E957ED-67CE-4F0E-886D-2DBBBAB29F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2662" y="2310861"/>
              <a:ext cx="1453505" cy="1724596"/>
            </a:xfrm>
            <a:prstGeom prst="rect">
              <a:avLst/>
            </a:prstGeom>
          </p:spPr>
        </p:pic>
        <p:pic>
          <p:nvPicPr>
            <p:cNvPr id="18" name="Picture 17">
              <a:extLst>
                <a:ext uri="{FF2B5EF4-FFF2-40B4-BE49-F238E27FC236}">
                  <a16:creationId xmlns:a16="http://schemas.microsoft.com/office/drawing/2014/main" id="{875D65AE-6283-426E-986C-7841625918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88016">
              <a:off x="6474731" y="2964276"/>
              <a:ext cx="673217" cy="729318"/>
            </a:xfrm>
            <a:prstGeom prst="rect">
              <a:avLst/>
            </a:prstGeom>
          </p:spPr>
        </p:pic>
        <p:pic>
          <p:nvPicPr>
            <p:cNvPr id="19" name="Picture 18">
              <a:extLst>
                <a:ext uri="{FF2B5EF4-FFF2-40B4-BE49-F238E27FC236}">
                  <a16:creationId xmlns:a16="http://schemas.microsoft.com/office/drawing/2014/main" id="{AC0AF84E-386E-4602-85F4-3DD722737F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4566" y="2980494"/>
              <a:ext cx="986677" cy="1092653"/>
            </a:xfrm>
            <a:prstGeom prst="rect">
              <a:avLst/>
            </a:prstGeom>
          </p:spPr>
        </p:pic>
      </p:grpSp>
      <p:pic>
        <p:nvPicPr>
          <p:cNvPr id="21" name="Picture 20">
            <a:extLst>
              <a:ext uri="{FF2B5EF4-FFF2-40B4-BE49-F238E27FC236}">
                <a16:creationId xmlns:a16="http://schemas.microsoft.com/office/drawing/2014/main" id="{C882A963-3114-4281-B996-70F7F34404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6247" y="2950440"/>
            <a:ext cx="2989999" cy="1800000"/>
          </a:xfrm>
          <a:prstGeom prst="rect">
            <a:avLst/>
          </a:prstGeom>
        </p:spPr>
      </p:pic>
      <p:sp>
        <p:nvSpPr>
          <p:cNvPr id="22" name="TextBox 21">
            <a:extLst>
              <a:ext uri="{FF2B5EF4-FFF2-40B4-BE49-F238E27FC236}">
                <a16:creationId xmlns:a16="http://schemas.microsoft.com/office/drawing/2014/main" id="{BB765E89-EE59-41DA-AB9D-77773FA6D158}"/>
              </a:ext>
            </a:extLst>
          </p:cNvPr>
          <p:cNvSpPr txBox="1"/>
          <p:nvPr/>
        </p:nvSpPr>
        <p:spPr>
          <a:xfrm>
            <a:off x="2257883" y="5309651"/>
            <a:ext cx="386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rPr>
              <a:t>e</a:t>
            </a:r>
          </a:p>
        </p:txBody>
      </p:sp>
      <p:sp>
        <p:nvSpPr>
          <p:cNvPr id="23" name="TextBox 22">
            <a:extLst>
              <a:ext uri="{FF2B5EF4-FFF2-40B4-BE49-F238E27FC236}">
                <a16:creationId xmlns:a16="http://schemas.microsoft.com/office/drawing/2014/main" id="{815B8819-A985-4976-A5DB-F40C7441353F}"/>
              </a:ext>
            </a:extLst>
          </p:cNvPr>
          <p:cNvSpPr txBox="1"/>
          <p:nvPr/>
        </p:nvSpPr>
        <p:spPr>
          <a:xfrm>
            <a:off x="9070784" y="5294020"/>
            <a:ext cx="8209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cs typeface="Arial"/>
                <a:sym typeface="Arial"/>
              </a:rPr>
              <a:t>ou</a:t>
            </a:r>
            <a:endPar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endParaRPr>
          </a:p>
        </p:txBody>
      </p:sp>
      <p:sp>
        <p:nvSpPr>
          <p:cNvPr id="24" name="TextBox 23">
            <a:extLst>
              <a:ext uri="{FF2B5EF4-FFF2-40B4-BE49-F238E27FC236}">
                <a16:creationId xmlns:a16="http://schemas.microsoft.com/office/drawing/2014/main" id="{782BADED-531B-4141-BA2A-D650ED4C40CA}"/>
              </a:ext>
            </a:extLst>
          </p:cNvPr>
          <p:cNvSpPr txBox="1"/>
          <p:nvPr/>
        </p:nvSpPr>
        <p:spPr>
          <a:xfrm>
            <a:off x="9891707" y="5274970"/>
            <a:ext cx="6619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err="1">
                <a:ln>
                  <a:noFill/>
                </a:ln>
                <a:solidFill>
                  <a:srgbClr val="EE6000"/>
                </a:solidFill>
                <a:effectLst/>
                <a:uLnTx/>
                <a:uFillTx/>
                <a:latin typeface="Century Gothic" panose="020F0302020204030204"/>
                <a:cs typeface="Arial"/>
                <a:sym typeface="Arial"/>
              </a:rPr>
              <a:t>er</a:t>
            </a:r>
            <a:endParaRPr kumimoji="0" lang="en-GB" sz="3600" b="1" i="0" u="none" strike="noStrike" kern="0" cap="none" spc="0" normalizeH="0" baseline="0" noProof="0" dirty="0">
              <a:ln>
                <a:noFill/>
              </a:ln>
              <a:solidFill>
                <a:srgbClr val="EE6000"/>
              </a:solidFill>
              <a:effectLst/>
              <a:uLnTx/>
              <a:uFillTx/>
              <a:latin typeface="Century Gothic" panose="020F0302020204030204"/>
              <a:cs typeface="Arial"/>
              <a:sym typeface="Arial"/>
            </a:endParaRPr>
          </a:p>
        </p:txBody>
      </p:sp>
      <p:sp>
        <p:nvSpPr>
          <p:cNvPr id="25" name="TextBox 24">
            <a:extLst>
              <a:ext uri="{FF2B5EF4-FFF2-40B4-BE49-F238E27FC236}">
                <a16:creationId xmlns:a16="http://schemas.microsoft.com/office/drawing/2014/main" id="{C529EA4C-3718-412C-8403-5BC651F89878}"/>
              </a:ext>
            </a:extLst>
          </p:cNvPr>
          <p:cNvSpPr txBox="1"/>
          <p:nvPr/>
        </p:nvSpPr>
        <p:spPr>
          <a:xfrm>
            <a:off x="371473" y="1841823"/>
            <a:ext cx="116601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115076"/>
                </a:solidFill>
                <a:effectLst/>
                <a:uLnTx/>
                <a:uFillTx/>
                <a:latin typeface="Century Gothic" panose="020F0302020204030204"/>
                <a:cs typeface="Arial"/>
                <a:sym typeface="Arial"/>
              </a:rPr>
              <a:t>C’est</a:t>
            </a:r>
            <a:r>
              <a:rPr kumimoji="0" lang="en-GB" sz="3600" b="0" i="0" u="none" strike="noStrike" kern="0" cap="none" spc="0" normalizeH="0" baseline="0" noProof="0" dirty="0">
                <a:ln>
                  <a:noFill/>
                </a:ln>
                <a:solidFill>
                  <a:srgbClr val="115076"/>
                </a:solidFill>
                <a:effectLst/>
                <a:uLnTx/>
                <a:uFillTx/>
                <a:latin typeface="Century Gothic" panose="020F0302020204030204"/>
                <a:cs typeface="Arial"/>
                <a:sym typeface="Arial"/>
              </a:rPr>
              <a:t> quoi le mot </a:t>
            </a:r>
            <a:r>
              <a:rPr kumimoji="0" lang="en-GB" sz="3600" b="0" i="0" u="none" strike="noStrike" kern="0" cap="none" spc="0" normalizeH="0" baseline="0" noProof="0" dirty="0" err="1">
                <a:ln>
                  <a:noFill/>
                </a:ln>
                <a:solidFill>
                  <a:srgbClr val="115076"/>
                </a:solidFill>
                <a:effectLst/>
                <a:uLnTx/>
                <a:uFillTx/>
                <a:latin typeface="Century Gothic" panose="020F0302020204030204"/>
                <a:cs typeface="Arial"/>
                <a:sym typeface="Arial"/>
              </a:rPr>
              <a:t>français</a:t>
            </a:r>
            <a:r>
              <a:rPr kumimoji="0" lang="en-GB" sz="3600" b="0" i="0" u="none" strike="noStrike" kern="0" cap="none" spc="0" normalizeH="0" baseline="0" noProof="0" dirty="0">
                <a:ln>
                  <a:noFill/>
                </a:ln>
                <a:solidFill>
                  <a:srgbClr val="115076"/>
                </a:solidFill>
                <a:effectLst/>
                <a:uLnTx/>
                <a:uFillTx/>
                <a:latin typeface="Century Gothic" panose="020F0302020204030204"/>
                <a:cs typeface="Arial"/>
                <a:sym typeface="Arial"/>
              </a:rPr>
              <a:t> avec la SSC </a:t>
            </a:r>
            <a:r>
              <a:rPr kumimoji="0" lang="en-GB" sz="3600" b="1" i="0" u="none" strike="noStrike" kern="0" cap="none" spc="0" normalizeH="0" baseline="0" noProof="0" dirty="0">
                <a:ln>
                  <a:noFill/>
                </a:ln>
                <a:solidFill>
                  <a:srgbClr val="115076"/>
                </a:solidFill>
                <a:effectLst/>
                <a:uLnTx/>
                <a:uFillTx/>
                <a:latin typeface="Century Gothic" panose="020F0302020204030204"/>
                <a:cs typeface="Arial"/>
                <a:sym typeface="Arial"/>
              </a:rPr>
              <a:t>é (-</a:t>
            </a:r>
            <a:r>
              <a:rPr kumimoji="0" lang="en-GB" sz="3600" b="1" i="0" u="none" strike="noStrike" kern="0" cap="none" spc="0" normalizeH="0" baseline="0" noProof="0" dirty="0" err="1">
                <a:ln>
                  <a:noFill/>
                </a:ln>
                <a:solidFill>
                  <a:srgbClr val="115076"/>
                </a:solidFill>
                <a:effectLst/>
                <a:uLnTx/>
                <a:uFillTx/>
                <a:latin typeface="Century Gothic" panose="020F0302020204030204"/>
                <a:cs typeface="Arial"/>
                <a:sym typeface="Arial"/>
              </a:rPr>
              <a:t>er</a:t>
            </a:r>
            <a:r>
              <a:rPr kumimoji="0" lang="en-GB" sz="3600" b="1" i="0" u="none" strike="noStrike" kern="0" cap="none" spc="0" normalizeH="0" baseline="0" noProof="0" dirty="0">
                <a:ln>
                  <a:noFill/>
                </a:ln>
                <a:solidFill>
                  <a:srgbClr val="115076"/>
                </a:solidFill>
                <a:effectLst/>
                <a:uLnTx/>
                <a:uFillTx/>
                <a:latin typeface="Century Gothic" panose="020F0302020204030204"/>
                <a:cs typeface="Arial"/>
                <a:sym typeface="Arial"/>
              </a:rPr>
              <a:t>, -</a:t>
            </a:r>
            <a:r>
              <a:rPr kumimoji="0" lang="en-GB" sz="3600" b="1" i="0" u="none" strike="noStrike" kern="0" cap="none" spc="0" normalizeH="0" baseline="0" noProof="0" dirty="0" err="1">
                <a:ln>
                  <a:noFill/>
                </a:ln>
                <a:solidFill>
                  <a:srgbClr val="115076"/>
                </a:solidFill>
                <a:effectLst/>
                <a:uLnTx/>
                <a:uFillTx/>
                <a:latin typeface="Century Gothic" panose="020F0302020204030204"/>
                <a:cs typeface="Arial"/>
                <a:sym typeface="Arial"/>
              </a:rPr>
              <a:t>ez</a:t>
            </a:r>
            <a:r>
              <a:rPr kumimoji="0" lang="en-GB" sz="3600" b="1" i="0" u="none" strike="noStrike" kern="0" cap="none" spc="0" normalizeH="0" baseline="0" noProof="0" dirty="0">
                <a:ln>
                  <a:noFill/>
                </a:ln>
                <a:solidFill>
                  <a:srgbClr val="115076"/>
                </a:solidFill>
                <a:effectLst/>
                <a:uLnTx/>
                <a:uFillTx/>
                <a:latin typeface="Century Gothic" panose="020F0302020204030204"/>
                <a:cs typeface="Arial"/>
                <a:sym typeface="Arial"/>
              </a:rPr>
              <a:t>) </a:t>
            </a:r>
            <a:r>
              <a:rPr kumimoji="0" lang="en-GB" sz="3600" b="0" i="0" u="none" strike="noStrike" kern="0" cap="none" spc="0" normalizeH="0" baseline="0" noProof="0" dirty="0">
                <a:ln>
                  <a:noFill/>
                </a:ln>
                <a:solidFill>
                  <a:srgbClr val="115076"/>
                </a:solidFill>
                <a:effectLst/>
                <a:uLnTx/>
                <a:uFillTx/>
                <a:latin typeface="Century Gothic" panose="020F0302020204030204"/>
                <a:cs typeface="Arial"/>
                <a:sym typeface="Arial"/>
              </a:rPr>
              <a:t>?</a:t>
            </a:r>
          </a:p>
        </p:txBody>
      </p:sp>
      <p:sp>
        <p:nvSpPr>
          <p:cNvPr id="2" name="Rounded Rectangle 46">
            <a:extLst>
              <a:ext uri="{FF2B5EF4-FFF2-40B4-BE49-F238E27FC236}">
                <a16:creationId xmlns:a16="http://schemas.microsoft.com/office/drawing/2014/main" id="{4E2DC5D1-5AD1-4A20-98CE-DBCB90FA693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4481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2" grpId="0"/>
      <p:bldP spid="23" grpId="0"/>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TextBox 6">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115076"/>
                </a:solidFill>
                <a:effectLst/>
                <a:uLnTx/>
                <a:uFillTx/>
                <a:latin typeface="Century Gothic" panose="020F0302020204030204"/>
                <a:cs typeface="Arial"/>
                <a:sym typeface="Arial"/>
              </a:rPr>
              <a:t>ou</a:t>
            </a:r>
            <a:endParaRPr kumimoji="0" lang="en-GB" sz="4400" b="1" i="0" u="none" strike="noStrike" kern="0" cap="none" spc="0" normalizeH="0" baseline="0" noProof="0" dirty="0">
              <a:ln>
                <a:noFill/>
              </a:ln>
              <a:solidFill>
                <a:srgbClr val="115076"/>
              </a:solidFill>
              <a:effectLst/>
              <a:uLnTx/>
              <a:uFillTx/>
              <a:latin typeface="Century Gothic" panose="020F0302020204030204"/>
              <a:cs typeface="Arial"/>
              <a:sym typeface="Arial"/>
            </a:endParaRPr>
          </a:p>
        </p:txBody>
      </p:sp>
      <p:sp>
        <p:nvSpPr>
          <p:cNvPr id="11" name="TextBox 10">
            <a:extLst>
              <a:ext uri="{FF2B5EF4-FFF2-40B4-BE49-F238E27FC236}">
                <a16:creationId xmlns:a16="http://schemas.microsoft.com/office/drawing/2014/main" id="{195BB2BE-1142-43F0-B0EC-0E3053E0B2C5}"/>
              </a:ext>
            </a:extLst>
          </p:cNvPr>
          <p:cNvSpPr txBox="1"/>
          <p:nvPr/>
        </p:nvSpPr>
        <p:spPr>
          <a:xfrm>
            <a:off x="2057774" y="5346269"/>
            <a:ext cx="21403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cs typeface="Arial"/>
                <a:sym typeface="Arial"/>
              </a:rPr>
              <a:t>l’a</a:t>
            </a:r>
            <a:r>
              <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rPr>
              <a:t>______</a:t>
            </a:r>
          </a:p>
        </p:txBody>
      </p:sp>
      <p:sp>
        <p:nvSpPr>
          <p:cNvPr id="12" name="TextBox 11">
            <a:extLst>
              <a:ext uri="{FF2B5EF4-FFF2-40B4-BE49-F238E27FC236}">
                <a16:creationId xmlns:a16="http://schemas.microsoft.com/office/drawing/2014/main" id="{56C582D8-DF7E-4DF8-8325-41349386C6C7}"/>
              </a:ext>
            </a:extLst>
          </p:cNvPr>
          <p:cNvSpPr txBox="1"/>
          <p:nvPr/>
        </p:nvSpPr>
        <p:spPr>
          <a:xfrm>
            <a:off x="9084280" y="5346269"/>
            <a:ext cx="16642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rPr>
              <a:t>j______</a:t>
            </a:r>
          </a:p>
        </p:txBody>
      </p:sp>
      <p:sp>
        <p:nvSpPr>
          <p:cNvPr id="13" name="TextBox 12">
            <a:extLst>
              <a:ext uri="{FF2B5EF4-FFF2-40B4-BE49-F238E27FC236}">
                <a16:creationId xmlns:a16="http://schemas.microsoft.com/office/drawing/2014/main" id="{10FDAE1B-4B60-4AD5-817A-E80EFEBA302B}"/>
              </a:ext>
            </a:extLst>
          </p:cNvPr>
          <p:cNvSpPr txBox="1"/>
          <p:nvPr/>
        </p:nvSpPr>
        <p:spPr>
          <a:xfrm>
            <a:off x="2623847" y="5346269"/>
            <a:ext cx="19643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cs typeface="Arial"/>
                <a:sym typeface="Arial"/>
              </a:rPr>
              <a:t>ttention</a:t>
            </a:r>
            <a:endPar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endParaRPr>
          </a:p>
        </p:txBody>
      </p:sp>
      <p:pic>
        <p:nvPicPr>
          <p:cNvPr id="1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8364279" y="5309434"/>
            <a:ext cx="720000" cy="720000"/>
          </a:xfrm>
          <a:prstGeom prst="rect">
            <a:avLst/>
          </a:prstGeom>
          <a:noFill/>
          <a:ln>
            <a:noFill/>
          </a:ln>
        </p:spPr>
      </p:pic>
      <p:sp>
        <p:nvSpPr>
          <p:cNvPr id="24" name="TextBox 23">
            <a:extLst>
              <a:ext uri="{FF2B5EF4-FFF2-40B4-BE49-F238E27FC236}">
                <a16:creationId xmlns:a16="http://schemas.microsoft.com/office/drawing/2014/main" id="{782BADED-531B-4141-BA2A-D650ED4C40CA}"/>
              </a:ext>
            </a:extLst>
          </p:cNvPr>
          <p:cNvSpPr txBox="1"/>
          <p:nvPr/>
        </p:nvSpPr>
        <p:spPr>
          <a:xfrm>
            <a:off x="9269636" y="5346269"/>
            <a:ext cx="1293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cs typeface="Arial"/>
                <a:sym typeface="Arial"/>
              </a:rPr>
              <a:t>ou</a:t>
            </a:r>
            <a:r>
              <a:rPr kumimoji="0" lang="en-GB" sz="3600" b="1" i="0" u="none" strike="noStrike" kern="0" cap="none" spc="0" normalizeH="0" baseline="0" noProof="0" dirty="0" err="1">
                <a:ln>
                  <a:noFill/>
                </a:ln>
                <a:solidFill>
                  <a:srgbClr val="EE6000"/>
                </a:solidFill>
                <a:effectLst/>
                <a:uLnTx/>
                <a:uFillTx/>
                <a:latin typeface="Century Gothic" panose="020F0302020204030204"/>
                <a:cs typeface="Arial"/>
                <a:sym typeface="Arial"/>
              </a:rPr>
              <a:t>er</a:t>
            </a:r>
            <a:endParaRPr kumimoji="0" lang="en-GB" sz="3600" b="1" i="0" u="none" strike="noStrike" kern="0" cap="none" spc="0" normalizeH="0" baseline="0" noProof="0" dirty="0">
              <a:ln>
                <a:noFill/>
              </a:ln>
              <a:solidFill>
                <a:srgbClr val="EE6000"/>
              </a:solidFill>
              <a:effectLst/>
              <a:uLnTx/>
              <a:uFillTx/>
              <a:latin typeface="Century Gothic" panose="020F0302020204030204"/>
              <a:cs typeface="Arial"/>
              <a:sym typeface="Arial"/>
            </a:endParaRPr>
          </a:p>
        </p:txBody>
      </p:sp>
      <p:sp>
        <p:nvSpPr>
          <p:cNvPr id="25" name="TextBox 24">
            <a:extLst>
              <a:ext uri="{FF2B5EF4-FFF2-40B4-BE49-F238E27FC236}">
                <a16:creationId xmlns:a16="http://schemas.microsoft.com/office/drawing/2014/main" id="{5B5F3A95-9A2F-465F-A0D8-93A60B6E6DBE}"/>
              </a:ext>
            </a:extLst>
          </p:cNvPr>
          <p:cNvSpPr txBox="1"/>
          <p:nvPr/>
        </p:nvSpPr>
        <p:spPr>
          <a:xfrm>
            <a:off x="1822628" y="3493409"/>
            <a:ext cx="28119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115076"/>
                </a:solidFill>
                <a:effectLst/>
                <a:uLnTx/>
                <a:uFillTx/>
                <a:latin typeface="Century Gothic" panose="020F0302020204030204"/>
                <a:cs typeface="Arial"/>
                <a:sym typeface="Arial"/>
              </a:rPr>
              <a:t>[attention]</a:t>
            </a:r>
          </a:p>
        </p:txBody>
      </p:sp>
      <p:pic>
        <p:nvPicPr>
          <p:cNvPr id="26" name="Picture 25">
            <a:extLst>
              <a:ext uri="{FF2B5EF4-FFF2-40B4-BE49-F238E27FC236}">
                <a16:creationId xmlns:a16="http://schemas.microsoft.com/office/drawing/2014/main" id="{933D2AC5-4A1D-4CA9-9C7E-83E322188022}"/>
              </a:ext>
            </a:extLst>
          </p:cNvPr>
          <p:cNvPicPr>
            <a:picLocks noChangeAspect="1"/>
          </p:cNvPicPr>
          <p:nvPr/>
        </p:nvPicPr>
        <p:blipFill rotWithShape="1">
          <a:blip r:embed="rId5">
            <a:extLst>
              <a:ext uri="{28A0092B-C50C-407E-A947-70E740481C1C}">
                <a14:useLocalDpi xmlns:a14="http://schemas.microsoft.com/office/drawing/2010/main" val="0"/>
              </a:ext>
            </a:extLst>
          </a:blip>
          <a:srcRect t="54575"/>
          <a:stretch/>
        </p:blipFill>
        <p:spPr>
          <a:xfrm>
            <a:off x="7778312" y="2985200"/>
            <a:ext cx="4276172" cy="1800000"/>
          </a:xfrm>
          <a:prstGeom prst="rect">
            <a:avLst/>
          </a:prstGeom>
        </p:spPr>
      </p:pic>
      <p:sp>
        <p:nvSpPr>
          <p:cNvPr id="14" name="TextBox 13">
            <a:extLst>
              <a:ext uri="{FF2B5EF4-FFF2-40B4-BE49-F238E27FC236}">
                <a16:creationId xmlns:a16="http://schemas.microsoft.com/office/drawing/2014/main" id="{1F5B9172-3C0B-4735-9CB2-D71FE1E1F086}"/>
              </a:ext>
            </a:extLst>
          </p:cNvPr>
          <p:cNvSpPr txBox="1"/>
          <p:nvPr/>
        </p:nvSpPr>
        <p:spPr>
          <a:xfrm>
            <a:off x="371474" y="1841823"/>
            <a:ext cx="116830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115076"/>
                </a:solidFill>
                <a:effectLst/>
                <a:uLnTx/>
                <a:uFillTx/>
                <a:latin typeface="Century Gothic" panose="020F0302020204030204"/>
                <a:cs typeface="Arial"/>
                <a:sym typeface="Arial"/>
              </a:rPr>
              <a:t>C’est</a:t>
            </a:r>
            <a:r>
              <a:rPr kumimoji="0" lang="en-GB" sz="3600" b="0" i="0" u="none" strike="noStrike" kern="0" cap="none" spc="0" normalizeH="0" baseline="0" noProof="0" dirty="0">
                <a:ln>
                  <a:noFill/>
                </a:ln>
                <a:solidFill>
                  <a:srgbClr val="115076"/>
                </a:solidFill>
                <a:effectLst/>
                <a:uLnTx/>
                <a:uFillTx/>
                <a:latin typeface="Century Gothic" panose="020F0302020204030204"/>
                <a:cs typeface="Arial"/>
                <a:sym typeface="Arial"/>
              </a:rPr>
              <a:t> quoi le mot </a:t>
            </a:r>
            <a:r>
              <a:rPr kumimoji="0" lang="en-GB" sz="3600" b="0" i="0" u="none" strike="noStrike" kern="0" cap="none" spc="0" normalizeH="0" baseline="0" noProof="0" dirty="0" err="1">
                <a:ln>
                  <a:noFill/>
                </a:ln>
                <a:solidFill>
                  <a:srgbClr val="115076"/>
                </a:solidFill>
                <a:effectLst/>
                <a:uLnTx/>
                <a:uFillTx/>
                <a:latin typeface="Century Gothic" panose="020F0302020204030204"/>
                <a:cs typeface="Arial"/>
                <a:sym typeface="Arial"/>
              </a:rPr>
              <a:t>français</a:t>
            </a:r>
            <a:r>
              <a:rPr kumimoji="0" lang="en-GB" sz="3600" b="0" i="0" u="none" strike="noStrike" kern="0" cap="none" spc="0" normalizeH="0" baseline="0" noProof="0" dirty="0">
                <a:ln>
                  <a:noFill/>
                </a:ln>
                <a:solidFill>
                  <a:srgbClr val="115076"/>
                </a:solidFill>
                <a:effectLst/>
                <a:uLnTx/>
                <a:uFillTx/>
                <a:latin typeface="Century Gothic" panose="020F0302020204030204"/>
                <a:cs typeface="Arial"/>
                <a:sym typeface="Arial"/>
              </a:rPr>
              <a:t> avec la SSC </a:t>
            </a:r>
            <a:r>
              <a:rPr kumimoji="0" lang="en-GB" sz="3600" b="1" i="0" u="none" strike="noStrike" kern="0" cap="none" spc="0" normalizeH="0" baseline="0" noProof="0" dirty="0">
                <a:ln>
                  <a:noFill/>
                </a:ln>
                <a:solidFill>
                  <a:srgbClr val="115076"/>
                </a:solidFill>
                <a:effectLst/>
                <a:uLnTx/>
                <a:uFillTx/>
                <a:latin typeface="Century Gothic" panose="020F0302020204030204"/>
                <a:cs typeface="Arial"/>
                <a:sym typeface="Arial"/>
              </a:rPr>
              <a:t>é (-</a:t>
            </a:r>
            <a:r>
              <a:rPr kumimoji="0" lang="en-GB" sz="3600" b="1" i="0" u="none" strike="noStrike" kern="0" cap="none" spc="0" normalizeH="0" baseline="0" noProof="0" dirty="0" err="1">
                <a:ln>
                  <a:noFill/>
                </a:ln>
                <a:solidFill>
                  <a:srgbClr val="115076"/>
                </a:solidFill>
                <a:effectLst/>
                <a:uLnTx/>
                <a:uFillTx/>
                <a:latin typeface="Century Gothic" panose="020F0302020204030204"/>
                <a:cs typeface="Arial"/>
                <a:sym typeface="Arial"/>
              </a:rPr>
              <a:t>er</a:t>
            </a:r>
            <a:r>
              <a:rPr kumimoji="0" lang="en-GB" sz="3600" b="1" i="0" u="none" strike="noStrike" kern="0" cap="none" spc="0" normalizeH="0" baseline="0" noProof="0" dirty="0">
                <a:ln>
                  <a:noFill/>
                </a:ln>
                <a:solidFill>
                  <a:srgbClr val="115076"/>
                </a:solidFill>
                <a:effectLst/>
                <a:uLnTx/>
                <a:uFillTx/>
                <a:latin typeface="Century Gothic" panose="020F0302020204030204"/>
                <a:cs typeface="Arial"/>
                <a:sym typeface="Arial"/>
              </a:rPr>
              <a:t>, -</a:t>
            </a:r>
            <a:r>
              <a:rPr kumimoji="0" lang="en-GB" sz="3600" b="1" i="0" u="none" strike="noStrike" kern="0" cap="none" spc="0" normalizeH="0" baseline="0" noProof="0" dirty="0" err="1">
                <a:ln>
                  <a:noFill/>
                </a:ln>
                <a:solidFill>
                  <a:srgbClr val="115076"/>
                </a:solidFill>
                <a:effectLst/>
                <a:uLnTx/>
                <a:uFillTx/>
                <a:latin typeface="Century Gothic" panose="020F0302020204030204"/>
                <a:cs typeface="Arial"/>
                <a:sym typeface="Arial"/>
              </a:rPr>
              <a:t>ez</a:t>
            </a:r>
            <a:r>
              <a:rPr kumimoji="0" lang="en-GB" sz="3600" b="1" i="0" u="none" strike="noStrike" kern="0" cap="none" spc="0" normalizeH="0" baseline="0" noProof="0" dirty="0">
                <a:ln>
                  <a:noFill/>
                </a:ln>
                <a:solidFill>
                  <a:srgbClr val="115076"/>
                </a:solidFill>
                <a:effectLst/>
                <a:uLnTx/>
                <a:uFillTx/>
                <a:latin typeface="Century Gothic" panose="020F0302020204030204"/>
                <a:cs typeface="Arial"/>
                <a:sym typeface="Arial"/>
              </a:rPr>
              <a:t>) </a:t>
            </a:r>
            <a:r>
              <a:rPr kumimoji="0" lang="en-GB" sz="3600" b="0" i="0" u="none" strike="noStrike" kern="0" cap="none" spc="0" normalizeH="0" baseline="0" noProof="0" dirty="0">
                <a:ln>
                  <a:noFill/>
                </a:ln>
                <a:solidFill>
                  <a:srgbClr val="115076"/>
                </a:solidFill>
                <a:effectLst/>
                <a:uLnTx/>
                <a:uFillTx/>
                <a:latin typeface="Century Gothic" panose="020F0302020204030204"/>
                <a:cs typeface="Arial"/>
                <a:sym typeface="Arial"/>
              </a:rPr>
              <a:t>?</a:t>
            </a:r>
          </a:p>
        </p:txBody>
      </p:sp>
      <p:sp>
        <p:nvSpPr>
          <p:cNvPr id="2" name="Rounded Rectangle 46">
            <a:extLst>
              <a:ext uri="{FF2B5EF4-FFF2-40B4-BE49-F238E27FC236}">
                <a16:creationId xmlns:a16="http://schemas.microsoft.com/office/drawing/2014/main" id="{255FB7CC-7314-41D2-B03E-036ABF20026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5657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TextBox 6">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115076"/>
                </a:solidFill>
                <a:effectLst/>
                <a:uLnTx/>
                <a:uFillTx/>
                <a:latin typeface="Century Gothic" panose="020F0302020204030204"/>
                <a:cs typeface="Arial"/>
                <a:sym typeface="Arial"/>
              </a:rPr>
              <a:t>ou</a:t>
            </a:r>
            <a:endParaRPr kumimoji="0" lang="en-GB" sz="4400" b="1" i="0" u="none" strike="noStrike" kern="0" cap="none" spc="0" normalizeH="0" baseline="0" noProof="0" dirty="0">
              <a:ln>
                <a:noFill/>
              </a:ln>
              <a:solidFill>
                <a:srgbClr val="115076"/>
              </a:solidFill>
              <a:effectLst/>
              <a:uLnTx/>
              <a:uFillTx/>
              <a:latin typeface="Century Gothic" panose="020F0302020204030204"/>
              <a:cs typeface="Arial"/>
              <a:sym typeface="Arial"/>
            </a:endParaRPr>
          </a:p>
        </p:txBody>
      </p:sp>
      <p:sp>
        <p:nvSpPr>
          <p:cNvPr id="11" name="TextBox 10">
            <a:extLst>
              <a:ext uri="{FF2B5EF4-FFF2-40B4-BE49-F238E27FC236}">
                <a16:creationId xmlns:a16="http://schemas.microsoft.com/office/drawing/2014/main" id="{195BB2BE-1142-43F0-B0EC-0E3053E0B2C5}"/>
              </a:ext>
            </a:extLst>
          </p:cNvPr>
          <p:cNvSpPr txBox="1"/>
          <p:nvPr/>
        </p:nvSpPr>
        <p:spPr>
          <a:xfrm>
            <a:off x="2057774" y="5346269"/>
            <a:ext cx="25042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rPr>
              <a:t>__</a:t>
            </a:r>
            <a:r>
              <a:rPr kumimoji="0" lang="en-GB" sz="3600" b="0" i="0" u="none" strike="noStrike" kern="0" cap="none" spc="0" normalizeH="0" baseline="0" noProof="0" dirty="0" err="1">
                <a:ln>
                  <a:noFill/>
                </a:ln>
                <a:solidFill>
                  <a:srgbClr val="EE6000"/>
                </a:solidFill>
                <a:effectLst/>
                <a:uLnTx/>
                <a:uFillTx/>
                <a:latin typeface="Century Gothic" panose="020F0302020204030204"/>
                <a:cs typeface="Arial"/>
                <a:sym typeface="Arial"/>
              </a:rPr>
              <a:t>t___d</a:t>
            </a:r>
            <a:r>
              <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rPr>
              <a:t>___</a:t>
            </a:r>
          </a:p>
        </p:txBody>
      </p:sp>
      <p:sp>
        <p:nvSpPr>
          <p:cNvPr id="12" name="TextBox 11">
            <a:extLst>
              <a:ext uri="{FF2B5EF4-FFF2-40B4-BE49-F238E27FC236}">
                <a16:creationId xmlns:a16="http://schemas.microsoft.com/office/drawing/2014/main" id="{56C582D8-DF7E-4DF8-8325-41349386C6C7}"/>
              </a:ext>
            </a:extLst>
          </p:cNvPr>
          <p:cNvSpPr txBox="1"/>
          <p:nvPr/>
        </p:nvSpPr>
        <p:spPr>
          <a:xfrm>
            <a:off x="9084280" y="5346271"/>
            <a:ext cx="196560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rPr>
              <a:t>______oi</a:t>
            </a:r>
          </a:p>
        </p:txBody>
      </p:sp>
      <p:sp>
        <p:nvSpPr>
          <p:cNvPr id="13" name="TextBox 12">
            <a:extLst>
              <a:ext uri="{FF2B5EF4-FFF2-40B4-BE49-F238E27FC236}">
                <a16:creationId xmlns:a16="http://schemas.microsoft.com/office/drawing/2014/main" id="{10FDAE1B-4B60-4AD5-817A-E80EFEBA302B}"/>
              </a:ext>
            </a:extLst>
          </p:cNvPr>
          <p:cNvSpPr txBox="1"/>
          <p:nvPr/>
        </p:nvSpPr>
        <p:spPr>
          <a:xfrm>
            <a:off x="3757884" y="5346269"/>
            <a:ext cx="7414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cs typeface="Arial"/>
                <a:sym typeface="Arial"/>
              </a:rPr>
              <a:t>i</a:t>
            </a:r>
            <a:r>
              <a:rPr kumimoji="0" lang="en-GB" sz="3600" b="1" i="0" u="none" strike="noStrike" kern="0" cap="none" spc="0" normalizeH="0" baseline="0" noProof="0" dirty="0" err="1">
                <a:ln>
                  <a:noFill/>
                </a:ln>
                <a:solidFill>
                  <a:srgbClr val="EE6000"/>
                </a:solidFill>
                <a:effectLst/>
                <a:uLnTx/>
                <a:uFillTx/>
                <a:latin typeface="Century Gothic" panose="020F0302020204030204"/>
                <a:cs typeface="Arial"/>
                <a:sym typeface="Arial"/>
              </a:rPr>
              <a:t>er</a:t>
            </a:r>
            <a:endPar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endParaRPr>
          </a:p>
        </p:txBody>
      </p:sp>
      <p:pic>
        <p:nvPicPr>
          <p:cNvPr id="1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1337867" y="5309433"/>
            <a:ext cx="720000" cy="720000"/>
          </a:xfrm>
          <a:prstGeom prst="rect">
            <a:avLst/>
          </a:prstGeom>
          <a:noFill/>
          <a:ln>
            <a:noFill/>
          </a:ln>
        </p:spPr>
      </p:pic>
      <p:sp>
        <p:nvSpPr>
          <p:cNvPr id="24" name="TextBox 23">
            <a:extLst>
              <a:ext uri="{FF2B5EF4-FFF2-40B4-BE49-F238E27FC236}">
                <a16:creationId xmlns:a16="http://schemas.microsoft.com/office/drawing/2014/main" id="{782BADED-531B-4141-BA2A-D650ED4C40CA}"/>
              </a:ext>
            </a:extLst>
          </p:cNvPr>
          <p:cNvSpPr txBox="1"/>
          <p:nvPr/>
        </p:nvSpPr>
        <p:spPr>
          <a:xfrm>
            <a:off x="9863378" y="5350105"/>
            <a:ext cx="8851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cs typeface="Arial"/>
                <a:sym typeface="Arial"/>
              </a:rPr>
              <a:t>qu</a:t>
            </a:r>
            <a:endParaRPr kumimoji="0" lang="en-GB" sz="3600" b="1" i="0" u="none" strike="noStrike" kern="0" cap="none" spc="0" normalizeH="0" baseline="0" noProof="0" dirty="0">
              <a:ln>
                <a:noFill/>
              </a:ln>
              <a:solidFill>
                <a:srgbClr val="EE6000"/>
              </a:solidFill>
              <a:effectLst/>
              <a:uLnTx/>
              <a:uFillTx/>
              <a:latin typeface="Century Gothic" panose="020F0302020204030204"/>
              <a:cs typeface="Arial"/>
              <a:sym typeface="Arial"/>
            </a:endParaRPr>
          </a:p>
        </p:txBody>
      </p:sp>
      <p:pic>
        <p:nvPicPr>
          <p:cNvPr id="14" name="Picture 13">
            <a:extLst>
              <a:ext uri="{FF2B5EF4-FFF2-40B4-BE49-F238E27FC236}">
                <a16:creationId xmlns:a16="http://schemas.microsoft.com/office/drawing/2014/main" id="{6E3900C1-8506-4A42-8567-148DDE3499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8622" y="2947352"/>
            <a:ext cx="1800000" cy="1800000"/>
          </a:xfrm>
          <a:prstGeom prst="rect">
            <a:avLst/>
          </a:prstGeom>
        </p:spPr>
      </p:pic>
      <p:sp>
        <p:nvSpPr>
          <p:cNvPr id="17" name="TextBox 16">
            <a:extLst>
              <a:ext uri="{FF2B5EF4-FFF2-40B4-BE49-F238E27FC236}">
                <a16:creationId xmlns:a16="http://schemas.microsoft.com/office/drawing/2014/main" id="{4000E286-A86D-4F9A-A97D-336C8BA1B99C}"/>
              </a:ext>
            </a:extLst>
          </p:cNvPr>
          <p:cNvSpPr txBox="1"/>
          <p:nvPr/>
        </p:nvSpPr>
        <p:spPr>
          <a:xfrm>
            <a:off x="2857884" y="5346268"/>
            <a:ext cx="7414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rPr>
              <a:t>u</a:t>
            </a:r>
          </a:p>
        </p:txBody>
      </p:sp>
      <p:sp>
        <p:nvSpPr>
          <p:cNvPr id="18" name="TextBox 17">
            <a:extLst>
              <a:ext uri="{FF2B5EF4-FFF2-40B4-BE49-F238E27FC236}">
                <a16:creationId xmlns:a16="http://schemas.microsoft.com/office/drawing/2014/main" id="{01CB7AF9-06CB-4E0B-B846-DFBFF933E43D}"/>
              </a:ext>
            </a:extLst>
          </p:cNvPr>
          <p:cNvSpPr txBox="1"/>
          <p:nvPr/>
        </p:nvSpPr>
        <p:spPr>
          <a:xfrm>
            <a:off x="2171738" y="5327218"/>
            <a:ext cx="4584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cs typeface="Arial"/>
                <a:sym typeface="Arial"/>
              </a:rPr>
              <a:t>é</a:t>
            </a:r>
          </a:p>
        </p:txBody>
      </p:sp>
      <p:sp>
        <p:nvSpPr>
          <p:cNvPr id="19" name="TextBox 18">
            <a:extLst>
              <a:ext uri="{FF2B5EF4-FFF2-40B4-BE49-F238E27FC236}">
                <a16:creationId xmlns:a16="http://schemas.microsoft.com/office/drawing/2014/main" id="{18E67439-B668-41D5-A55D-61EE43137BDB}"/>
              </a:ext>
            </a:extLst>
          </p:cNvPr>
          <p:cNvSpPr txBox="1"/>
          <p:nvPr/>
        </p:nvSpPr>
        <p:spPr>
          <a:xfrm>
            <a:off x="9021702" y="3436194"/>
            <a:ext cx="18069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115076"/>
                </a:solidFill>
                <a:effectLst/>
                <a:uLnTx/>
                <a:uFillTx/>
                <a:latin typeface="Century Gothic" panose="020F0302020204030204"/>
                <a:cs typeface="Arial"/>
                <a:sym typeface="Arial"/>
              </a:rPr>
              <a:t>[what]</a:t>
            </a:r>
          </a:p>
        </p:txBody>
      </p:sp>
      <p:sp>
        <p:nvSpPr>
          <p:cNvPr id="16" name="TextBox 15">
            <a:extLst>
              <a:ext uri="{FF2B5EF4-FFF2-40B4-BE49-F238E27FC236}">
                <a16:creationId xmlns:a16="http://schemas.microsoft.com/office/drawing/2014/main" id="{3EA43674-449C-4B81-B000-9C9E93691997}"/>
              </a:ext>
            </a:extLst>
          </p:cNvPr>
          <p:cNvSpPr txBox="1"/>
          <p:nvPr/>
        </p:nvSpPr>
        <p:spPr>
          <a:xfrm>
            <a:off x="371474" y="1841823"/>
            <a:ext cx="118205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115076"/>
                </a:solidFill>
                <a:effectLst/>
                <a:uLnTx/>
                <a:uFillTx/>
                <a:latin typeface="Century Gothic" panose="020F0302020204030204"/>
                <a:cs typeface="Arial"/>
                <a:sym typeface="Arial"/>
              </a:rPr>
              <a:t>C’est</a:t>
            </a:r>
            <a:r>
              <a:rPr kumimoji="0" lang="en-GB" sz="3600" b="0" i="0" u="none" strike="noStrike" kern="0" cap="none" spc="0" normalizeH="0" baseline="0" noProof="0" dirty="0">
                <a:ln>
                  <a:noFill/>
                </a:ln>
                <a:solidFill>
                  <a:srgbClr val="115076"/>
                </a:solidFill>
                <a:effectLst/>
                <a:uLnTx/>
                <a:uFillTx/>
                <a:latin typeface="Century Gothic" panose="020F0302020204030204"/>
                <a:cs typeface="Arial"/>
                <a:sym typeface="Arial"/>
              </a:rPr>
              <a:t> quoi le mot </a:t>
            </a:r>
            <a:r>
              <a:rPr kumimoji="0" lang="en-GB" sz="3600" b="0" i="0" u="none" strike="noStrike" kern="0" cap="none" spc="0" normalizeH="0" baseline="0" noProof="0" dirty="0" err="1">
                <a:ln>
                  <a:noFill/>
                </a:ln>
                <a:solidFill>
                  <a:srgbClr val="115076"/>
                </a:solidFill>
                <a:effectLst/>
                <a:uLnTx/>
                <a:uFillTx/>
                <a:latin typeface="Century Gothic" panose="020F0302020204030204"/>
                <a:cs typeface="Arial"/>
                <a:sym typeface="Arial"/>
              </a:rPr>
              <a:t>français</a:t>
            </a:r>
            <a:r>
              <a:rPr kumimoji="0" lang="en-GB" sz="3600" b="0" i="0" u="none" strike="noStrike" kern="0" cap="none" spc="0" normalizeH="0" baseline="0" noProof="0" dirty="0">
                <a:ln>
                  <a:noFill/>
                </a:ln>
                <a:solidFill>
                  <a:srgbClr val="115076"/>
                </a:solidFill>
                <a:effectLst/>
                <a:uLnTx/>
                <a:uFillTx/>
                <a:latin typeface="Century Gothic" panose="020F0302020204030204"/>
                <a:cs typeface="Arial"/>
                <a:sym typeface="Arial"/>
              </a:rPr>
              <a:t> avec la SSC </a:t>
            </a:r>
            <a:r>
              <a:rPr kumimoji="0" lang="en-GB" sz="3600" b="1" i="0" u="none" strike="noStrike" kern="0" cap="none" spc="0" normalizeH="0" baseline="0" noProof="0" dirty="0">
                <a:ln>
                  <a:noFill/>
                </a:ln>
                <a:solidFill>
                  <a:srgbClr val="115076"/>
                </a:solidFill>
                <a:effectLst/>
                <a:uLnTx/>
                <a:uFillTx/>
                <a:latin typeface="Century Gothic" panose="020F0302020204030204"/>
                <a:cs typeface="Arial"/>
                <a:sym typeface="Arial"/>
              </a:rPr>
              <a:t>é (-</a:t>
            </a:r>
            <a:r>
              <a:rPr kumimoji="0" lang="en-GB" sz="3600" b="1" i="0" u="none" strike="noStrike" kern="0" cap="none" spc="0" normalizeH="0" baseline="0" noProof="0" dirty="0" err="1">
                <a:ln>
                  <a:noFill/>
                </a:ln>
                <a:solidFill>
                  <a:srgbClr val="115076"/>
                </a:solidFill>
                <a:effectLst/>
                <a:uLnTx/>
                <a:uFillTx/>
                <a:latin typeface="Century Gothic" panose="020F0302020204030204"/>
                <a:cs typeface="Arial"/>
                <a:sym typeface="Arial"/>
              </a:rPr>
              <a:t>er</a:t>
            </a:r>
            <a:r>
              <a:rPr kumimoji="0" lang="en-GB" sz="3600" b="1" i="0" u="none" strike="noStrike" kern="0" cap="none" spc="0" normalizeH="0" baseline="0" noProof="0" dirty="0">
                <a:ln>
                  <a:noFill/>
                </a:ln>
                <a:solidFill>
                  <a:srgbClr val="115076"/>
                </a:solidFill>
                <a:effectLst/>
                <a:uLnTx/>
                <a:uFillTx/>
                <a:latin typeface="Century Gothic" panose="020F0302020204030204"/>
                <a:cs typeface="Arial"/>
                <a:sym typeface="Arial"/>
              </a:rPr>
              <a:t>, -</a:t>
            </a:r>
            <a:r>
              <a:rPr kumimoji="0" lang="en-GB" sz="3600" b="1" i="0" u="none" strike="noStrike" kern="0" cap="none" spc="0" normalizeH="0" baseline="0" noProof="0" dirty="0" err="1">
                <a:ln>
                  <a:noFill/>
                </a:ln>
                <a:solidFill>
                  <a:srgbClr val="115076"/>
                </a:solidFill>
                <a:effectLst/>
                <a:uLnTx/>
                <a:uFillTx/>
                <a:latin typeface="Century Gothic" panose="020F0302020204030204"/>
                <a:cs typeface="Arial"/>
                <a:sym typeface="Arial"/>
              </a:rPr>
              <a:t>ez</a:t>
            </a:r>
            <a:r>
              <a:rPr kumimoji="0" lang="en-GB" sz="3600" b="1" i="0" u="none" strike="noStrike" kern="0" cap="none" spc="0" normalizeH="0" baseline="0" noProof="0" dirty="0">
                <a:ln>
                  <a:noFill/>
                </a:ln>
                <a:solidFill>
                  <a:srgbClr val="115076"/>
                </a:solidFill>
                <a:effectLst/>
                <a:uLnTx/>
                <a:uFillTx/>
                <a:latin typeface="Century Gothic" panose="020F0302020204030204"/>
                <a:cs typeface="Arial"/>
                <a:sym typeface="Arial"/>
              </a:rPr>
              <a:t>) </a:t>
            </a:r>
            <a:r>
              <a:rPr kumimoji="0" lang="en-GB" sz="3600" b="0" i="0" u="none" strike="noStrike" kern="0" cap="none" spc="0" normalizeH="0" baseline="0" noProof="0" dirty="0">
                <a:ln>
                  <a:noFill/>
                </a:ln>
                <a:solidFill>
                  <a:srgbClr val="115076"/>
                </a:solidFill>
                <a:effectLst/>
                <a:uLnTx/>
                <a:uFillTx/>
                <a:latin typeface="Century Gothic" panose="020F0302020204030204"/>
                <a:cs typeface="Arial"/>
                <a:sym typeface="Arial"/>
              </a:rPr>
              <a:t>?</a:t>
            </a:r>
          </a:p>
        </p:txBody>
      </p:sp>
      <p:sp>
        <p:nvSpPr>
          <p:cNvPr id="2" name="Rounded Rectangle 46">
            <a:extLst>
              <a:ext uri="{FF2B5EF4-FFF2-40B4-BE49-F238E27FC236}">
                <a16:creationId xmlns:a16="http://schemas.microsoft.com/office/drawing/2014/main" id="{1A3FB80D-2201-4B83-AEC7-561C5058B70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027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P spid="17" grpId="0"/>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TextBox 6">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115076"/>
                </a:solidFill>
                <a:effectLst/>
                <a:uLnTx/>
                <a:uFillTx/>
                <a:latin typeface="Century Gothic" panose="020F0302020204030204"/>
                <a:cs typeface="Arial"/>
                <a:sym typeface="Arial"/>
              </a:rPr>
              <a:t>ou</a:t>
            </a:r>
            <a:endParaRPr kumimoji="0" lang="en-GB" sz="4400" b="1" i="0" u="none" strike="noStrike" kern="0" cap="none" spc="0" normalizeH="0" baseline="0" noProof="0" dirty="0">
              <a:ln>
                <a:noFill/>
              </a:ln>
              <a:solidFill>
                <a:srgbClr val="115076"/>
              </a:solidFill>
              <a:effectLst/>
              <a:uLnTx/>
              <a:uFillTx/>
              <a:latin typeface="Century Gothic" panose="020F0302020204030204"/>
              <a:cs typeface="Arial"/>
              <a:sym typeface="Arial"/>
            </a:endParaRPr>
          </a:p>
        </p:txBody>
      </p:sp>
      <p:sp>
        <p:nvSpPr>
          <p:cNvPr id="11" name="TextBox 10">
            <a:extLst>
              <a:ext uri="{FF2B5EF4-FFF2-40B4-BE49-F238E27FC236}">
                <a16:creationId xmlns:a16="http://schemas.microsoft.com/office/drawing/2014/main" id="{195BB2BE-1142-43F0-B0EC-0E3053E0B2C5}"/>
              </a:ext>
            </a:extLst>
          </p:cNvPr>
          <p:cNvSpPr txBox="1"/>
          <p:nvPr/>
        </p:nvSpPr>
        <p:spPr>
          <a:xfrm>
            <a:off x="1498134" y="5340748"/>
            <a:ext cx="23920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rPr>
              <a:t>l__ r______</a:t>
            </a:r>
          </a:p>
        </p:txBody>
      </p:sp>
      <p:sp>
        <p:nvSpPr>
          <p:cNvPr id="12" name="TextBox 11">
            <a:extLst>
              <a:ext uri="{FF2B5EF4-FFF2-40B4-BE49-F238E27FC236}">
                <a16:creationId xmlns:a16="http://schemas.microsoft.com/office/drawing/2014/main" id="{56C582D8-DF7E-4DF8-8325-41349386C6C7}"/>
              </a:ext>
            </a:extLst>
          </p:cNvPr>
          <p:cNvSpPr txBox="1"/>
          <p:nvPr/>
        </p:nvSpPr>
        <p:spPr>
          <a:xfrm>
            <a:off x="7867651" y="5348151"/>
            <a:ext cx="20024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rPr>
              <a:t>m______</a:t>
            </a:r>
          </a:p>
        </p:txBody>
      </p:sp>
      <p:pic>
        <p:nvPicPr>
          <p:cNvPr id="1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7147651" y="5318714"/>
            <a:ext cx="720000" cy="720000"/>
          </a:xfrm>
          <a:prstGeom prst="rect">
            <a:avLst/>
          </a:prstGeom>
          <a:noFill/>
          <a:ln>
            <a:noFill/>
          </a:ln>
        </p:spPr>
      </p:pic>
      <p:sp>
        <p:nvSpPr>
          <p:cNvPr id="19" name="TextBox 18">
            <a:extLst>
              <a:ext uri="{FF2B5EF4-FFF2-40B4-BE49-F238E27FC236}">
                <a16:creationId xmlns:a16="http://schemas.microsoft.com/office/drawing/2014/main" id="{18E67439-B668-41D5-A55D-61EE43137BDB}"/>
              </a:ext>
            </a:extLst>
          </p:cNvPr>
          <p:cNvSpPr txBox="1"/>
          <p:nvPr/>
        </p:nvSpPr>
        <p:spPr>
          <a:xfrm>
            <a:off x="8228012" y="3661961"/>
            <a:ext cx="21338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115076"/>
                </a:solidFill>
                <a:effectLst/>
                <a:uLnTx/>
                <a:uFillTx/>
                <a:latin typeface="Century Gothic" panose="020F0302020204030204"/>
                <a:cs typeface="Arial"/>
                <a:sym typeface="Arial"/>
              </a:rPr>
              <a:t>[to eat]</a:t>
            </a:r>
          </a:p>
        </p:txBody>
      </p:sp>
      <p:sp>
        <p:nvSpPr>
          <p:cNvPr id="20" name="TextBox 19">
            <a:extLst>
              <a:ext uri="{FF2B5EF4-FFF2-40B4-BE49-F238E27FC236}">
                <a16:creationId xmlns:a16="http://schemas.microsoft.com/office/drawing/2014/main" id="{18CAB70A-78E1-4EB3-BFB9-8794AAB5C03A}"/>
              </a:ext>
            </a:extLst>
          </p:cNvPr>
          <p:cNvSpPr txBox="1"/>
          <p:nvPr/>
        </p:nvSpPr>
        <p:spPr>
          <a:xfrm>
            <a:off x="1653801" y="5340747"/>
            <a:ext cx="4807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rPr>
              <a:t>a</a:t>
            </a:r>
          </a:p>
        </p:txBody>
      </p:sp>
      <p:sp>
        <p:nvSpPr>
          <p:cNvPr id="21" name="TextBox 20">
            <a:extLst>
              <a:ext uri="{FF2B5EF4-FFF2-40B4-BE49-F238E27FC236}">
                <a16:creationId xmlns:a16="http://schemas.microsoft.com/office/drawing/2014/main" id="{B4A236A6-0BB1-45C4-A234-EF6F3BF919B6}"/>
              </a:ext>
            </a:extLst>
          </p:cNvPr>
          <p:cNvSpPr txBox="1"/>
          <p:nvPr/>
        </p:nvSpPr>
        <p:spPr>
          <a:xfrm>
            <a:off x="8329036" y="5340746"/>
            <a:ext cx="17719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rPr>
              <a:t>ang</a:t>
            </a:r>
            <a:r>
              <a:rPr kumimoji="0" lang="en-GB" sz="3600" b="1" i="0" u="none" strike="noStrike" kern="0" cap="none" spc="0" normalizeH="0" baseline="0" noProof="0" dirty="0">
                <a:ln>
                  <a:noFill/>
                </a:ln>
                <a:solidFill>
                  <a:srgbClr val="EE6000"/>
                </a:solidFill>
                <a:effectLst/>
                <a:uLnTx/>
                <a:uFillTx/>
                <a:latin typeface="Century Gothic" panose="020F0302020204030204"/>
                <a:cs typeface="Arial"/>
                <a:sym typeface="Arial"/>
              </a:rPr>
              <a:t>er</a:t>
            </a:r>
          </a:p>
        </p:txBody>
      </p:sp>
      <p:pic>
        <p:nvPicPr>
          <p:cNvPr id="17" name="Picture 16">
            <a:extLst>
              <a:ext uri="{FF2B5EF4-FFF2-40B4-BE49-F238E27FC236}">
                <a16:creationId xmlns:a16="http://schemas.microsoft.com/office/drawing/2014/main" id="{321EBFDD-1D7C-45A9-8AC2-B8708BA340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0136" y="2947352"/>
            <a:ext cx="1727999" cy="1800000"/>
          </a:xfrm>
          <a:prstGeom prst="rect">
            <a:avLst/>
          </a:prstGeom>
        </p:spPr>
      </p:pic>
      <p:sp>
        <p:nvSpPr>
          <p:cNvPr id="22" name="TextBox 21">
            <a:extLst>
              <a:ext uri="{FF2B5EF4-FFF2-40B4-BE49-F238E27FC236}">
                <a16:creationId xmlns:a16="http://schemas.microsoft.com/office/drawing/2014/main" id="{8874AADE-78BF-44A3-BF53-ECC59A7E7531}"/>
              </a:ext>
            </a:extLst>
          </p:cNvPr>
          <p:cNvSpPr txBox="1"/>
          <p:nvPr/>
        </p:nvSpPr>
        <p:spPr>
          <a:xfrm>
            <a:off x="2345017" y="5340747"/>
            <a:ext cx="12430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cs typeface="Arial"/>
                <a:sym typeface="Arial"/>
              </a:rPr>
              <a:t>adio</a:t>
            </a:r>
            <a:endParaRPr kumimoji="0" lang="en-GB" sz="3600" b="0" i="0" u="none" strike="noStrike" kern="0" cap="none" spc="0" normalizeH="0" baseline="0" noProof="0" dirty="0">
              <a:ln>
                <a:noFill/>
              </a:ln>
              <a:solidFill>
                <a:srgbClr val="EE6000"/>
              </a:solidFill>
              <a:effectLst/>
              <a:uLnTx/>
              <a:uFillTx/>
              <a:latin typeface="Century Gothic" panose="020F0302020204030204"/>
              <a:cs typeface="Arial"/>
              <a:sym typeface="Arial"/>
            </a:endParaRPr>
          </a:p>
        </p:txBody>
      </p:sp>
      <p:sp>
        <p:nvSpPr>
          <p:cNvPr id="16" name="TextBox 15">
            <a:extLst>
              <a:ext uri="{FF2B5EF4-FFF2-40B4-BE49-F238E27FC236}">
                <a16:creationId xmlns:a16="http://schemas.microsoft.com/office/drawing/2014/main" id="{2C43C39A-EFDA-4683-BF2C-34A057D2C432}"/>
              </a:ext>
            </a:extLst>
          </p:cNvPr>
          <p:cNvSpPr txBox="1"/>
          <p:nvPr/>
        </p:nvSpPr>
        <p:spPr>
          <a:xfrm>
            <a:off x="371474" y="1841823"/>
            <a:ext cx="118205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115076"/>
                </a:solidFill>
                <a:effectLst/>
                <a:uLnTx/>
                <a:uFillTx/>
                <a:latin typeface="Century Gothic" panose="020F0302020204030204"/>
                <a:cs typeface="Arial"/>
                <a:sym typeface="Arial"/>
              </a:rPr>
              <a:t>C’est</a:t>
            </a:r>
            <a:r>
              <a:rPr kumimoji="0" lang="en-GB" sz="3600" b="0" i="0" u="none" strike="noStrike" kern="0" cap="none" spc="0" normalizeH="0" baseline="0" noProof="0" dirty="0">
                <a:ln>
                  <a:noFill/>
                </a:ln>
                <a:solidFill>
                  <a:srgbClr val="115076"/>
                </a:solidFill>
                <a:effectLst/>
                <a:uLnTx/>
                <a:uFillTx/>
                <a:latin typeface="Century Gothic" panose="020F0302020204030204"/>
                <a:cs typeface="Arial"/>
                <a:sym typeface="Arial"/>
              </a:rPr>
              <a:t> quoi le mot </a:t>
            </a:r>
            <a:r>
              <a:rPr kumimoji="0" lang="en-GB" sz="3600" b="0" i="0" u="none" strike="noStrike" kern="0" cap="none" spc="0" normalizeH="0" baseline="0" noProof="0" dirty="0" err="1">
                <a:ln>
                  <a:noFill/>
                </a:ln>
                <a:solidFill>
                  <a:srgbClr val="115076"/>
                </a:solidFill>
                <a:effectLst/>
                <a:uLnTx/>
                <a:uFillTx/>
                <a:latin typeface="Century Gothic" panose="020F0302020204030204"/>
                <a:cs typeface="Arial"/>
                <a:sym typeface="Arial"/>
              </a:rPr>
              <a:t>français</a:t>
            </a:r>
            <a:r>
              <a:rPr kumimoji="0" lang="en-GB" sz="3600" b="0" i="0" u="none" strike="noStrike" kern="0" cap="none" spc="0" normalizeH="0" baseline="0" noProof="0" dirty="0">
                <a:ln>
                  <a:noFill/>
                </a:ln>
                <a:solidFill>
                  <a:srgbClr val="115076"/>
                </a:solidFill>
                <a:effectLst/>
                <a:uLnTx/>
                <a:uFillTx/>
                <a:latin typeface="Century Gothic" panose="020F0302020204030204"/>
                <a:cs typeface="Arial"/>
                <a:sym typeface="Arial"/>
              </a:rPr>
              <a:t> avec la SSC </a:t>
            </a:r>
            <a:r>
              <a:rPr kumimoji="0" lang="en-GB" sz="3600" b="1" i="0" u="none" strike="noStrike" kern="0" cap="none" spc="0" normalizeH="0" baseline="0" noProof="0" dirty="0">
                <a:ln>
                  <a:noFill/>
                </a:ln>
                <a:solidFill>
                  <a:srgbClr val="115076"/>
                </a:solidFill>
                <a:effectLst/>
                <a:uLnTx/>
                <a:uFillTx/>
                <a:latin typeface="Century Gothic" panose="020F0302020204030204"/>
                <a:cs typeface="Arial"/>
                <a:sym typeface="Arial"/>
              </a:rPr>
              <a:t>é (-</a:t>
            </a:r>
            <a:r>
              <a:rPr kumimoji="0" lang="en-GB" sz="3600" b="1" i="0" u="none" strike="noStrike" kern="0" cap="none" spc="0" normalizeH="0" baseline="0" noProof="0" dirty="0" err="1">
                <a:ln>
                  <a:noFill/>
                </a:ln>
                <a:solidFill>
                  <a:srgbClr val="115076"/>
                </a:solidFill>
                <a:effectLst/>
                <a:uLnTx/>
                <a:uFillTx/>
                <a:latin typeface="Century Gothic" panose="020F0302020204030204"/>
                <a:cs typeface="Arial"/>
                <a:sym typeface="Arial"/>
              </a:rPr>
              <a:t>er</a:t>
            </a:r>
            <a:r>
              <a:rPr kumimoji="0" lang="en-GB" sz="3600" b="1" i="0" u="none" strike="noStrike" kern="0" cap="none" spc="0" normalizeH="0" baseline="0" noProof="0" dirty="0">
                <a:ln>
                  <a:noFill/>
                </a:ln>
                <a:solidFill>
                  <a:srgbClr val="115076"/>
                </a:solidFill>
                <a:effectLst/>
                <a:uLnTx/>
                <a:uFillTx/>
                <a:latin typeface="Century Gothic" panose="020F0302020204030204"/>
                <a:cs typeface="Arial"/>
                <a:sym typeface="Arial"/>
              </a:rPr>
              <a:t>, -</a:t>
            </a:r>
            <a:r>
              <a:rPr kumimoji="0" lang="en-GB" sz="3600" b="1" i="0" u="none" strike="noStrike" kern="0" cap="none" spc="0" normalizeH="0" baseline="0" noProof="0" dirty="0" err="1">
                <a:ln>
                  <a:noFill/>
                </a:ln>
                <a:solidFill>
                  <a:srgbClr val="115076"/>
                </a:solidFill>
                <a:effectLst/>
                <a:uLnTx/>
                <a:uFillTx/>
                <a:latin typeface="Century Gothic" panose="020F0302020204030204"/>
                <a:cs typeface="Arial"/>
                <a:sym typeface="Arial"/>
              </a:rPr>
              <a:t>ez</a:t>
            </a:r>
            <a:r>
              <a:rPr kumimoji="0" lang="en-GB" sz="3600" b="1" i="0" u="none" strike="noStrike" kern="0" cap="none" spc="0" normalizeH="0" baseline="0" noProof="0" dirty="0">
                <a:ln>
                  <a:noFill/>
                </a:ln>
                <a:solidFill>
                  <a:srgbClr val="115076"/>
                </a:solidFill>
                <a:effectLst/>
                <a:uLnTx/>
                <a:uFillTx/>
                <a:latin typeface="Century Gothic" panose="020F0302020204030204"/>
                <a:cs typeface="Arial"/>
                <a:sym typeface="Arial"/>
              </a:rPr>
              <a:t>) </a:t>
            </a:r>
            <a:r>
              <a:rPr kumimoji="0" lang="en-GB" sz="3600" b="0" i="0" u="none" strike="noStrike" kern="0" cap="none" spc="0" normalizeH="0" baseline="0" noProof="0" dirty="0">
                <a:ln>
                  <a:noFill/>
                </a:ln>
                <a:solidFill>
                  <a:srgbClr val="115076"/>
                </a:solidFill>
                <a:effectLst/>
                <a:uLnTx/>
                <a:uFillTx/>
                <a:latin typeface="Century Gothic" panose="020F0302020204030204"/>
                <a:cs typeface="Arial"/>
                <a:sym typeface="Arial"/>
              </a:rPr>
              <a:t>?</a:t>
            </a:r>
          </a:p>
        </p:txBody>
      </p:sp>
      <p:sp>
        <p:nvSpPr>
          <p:cNvPr id="2" name="Rounded Rectangle 46">
            <a:extLst>
              <a:ext uri="{FF2B5EF4-FFF2-40B4-BE49-F238E27FC236}">
                <a16:creationId xmlns:a16="http://schemas.microsoft.com/office/drawing/2014/main" id="{49E5F2E5-979C-4990-8303-98E92C0792E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2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47280" y="216290"/>
            <a:ext cx="10515600" cy="1325563"/>
          </a:xfrm>
        </p:spPr>
        <p:txBody>
          <a:bodyPr>
            <a:noAutofit/>
          </a:bodyPr>
          <a:lstStyle/>
          <a:p>
            <a:pPr algn="ctr"/>
            <a:r>
              <a:rPr lang="en-GB" sz="8000" b="1" dirty="0">
                <a:solidFill>
                  <a:srgbClr val="115076"/>
                </a:solidFill>
                <a:cs typeface="Calibri" panose="020F0502020204030204" pitchFamily="34" charset="0"/>
              </a:rPr>
              <a:t>é/-er/-ez</a:t>
            </a:r>
            <a:endParaRPr lang="en-GB" sz="8000" dirty="0"/>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hand holding a pencil and wri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a bab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2665" y="1416619"/>
            <a:ext cx="1567124" cy="1534068"/>
          </a:xfrm>
          <a:prstGeom prst="rect">
            <a:avLst/>
          </a:prstGeom>
        </p:spPr>
      </p:pic>
      <p:sp>
        <p:nvSpPr>
          <p:cNvPr id="18" name="TextBox 17"/>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5168197" y="5662693"/>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go]</a:t>
            </a: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one figure giving something to another"/>
          <p:cNvPicPr>
            <a:picLocks noChangeAspect="1"/>
          </p:cNvPicPr>
          <p:nvPr/>
        </p:nvPicPr>
        <p:blipFill>
          <a:blip r:embed="rId13" cstate="print">
            <a:clrChange>
              <a:clrFrom>
                <a:srgbClr val="E4E9ED"/>
              </a:clrFrom>
              <a:clrTo>
                <a:srgbClr val="E4E9ED">
                  <a:alpha val="0"/>
                </a:srgbClr>
              </a:clrTo>
            </a:clrChange>
            <a:extLst>
              <a:ext uri="{28A0092B-C50C-407E-A947-70E740481C1C}">
                <a14:useLocalDpi xmlns:a14="http://schemas.microsoft.com/office/drawing/2010/main" val="0"/>
              </a:ext>
            </a:extLst>
          </a:blip>
          <a:stretch>
            <a:fillRect/>
          </a:stretch>
        </p:blipFill>
        <p:spPr>
          <a:xfrm>
            <a:off x="8836702" y="1017213"/>
            <a:ext cx="2785294" cy="1856863"/>
          </a:xfrm>
          <a:prstGeom prst="rect">
            <a:avLst/>
          </a:prstGeom>
        </p:spPr>
      </p:pic>
      <p:pic>
        <p:nvPicPr>
          <p:cNvPr id="9" name="Picture 8" descr="two stick figures talking to each other"/>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06262" y="4302382"/>
            <a:ext cx="1635738" cy="1635738"/>
          </a:xfrm>
          <a:prstGeom prst="rect">
            <a:avLst/>
          </a:prstGeom>
        </p:spPr>
      </p:pic>
      <p:grpSp>
        <p:nvGrpSpPr>
          <p:cNvPr id="10" name="Group 9" descr="person with big nose">
            <a:extLst>
              <a:ext uri="{FF2B5EF4-FFF2-40B4-BE49-F238E27FC236}">
                <a16:creationId xmlns:a16="http://schemas.microsoft.com/office/drawing/2014/main" id="{E8947F59-5A54-4528-8831-DF444CF43477}"/>
              </a:ext>
            </a:extLst>
          </p:cNvPr>
          <p:cNvGrpSpPr/>
          <p:nvPr/>
        </p:nvGrpSpPr>
        <p:grpSpPr>
          <a:xfrm>
            <a:off x="847280" y="4252674"/>
            <a:ext cx="2012416" cy="1733184"/>
            <a:chOff x="941512" y="3489716"/>
            <a:chExt cx="2012416" cy="1733184"/>
          </a:xfrm>
        </p:grpSpPr>
        <p:pic>
          <p:nvPicPr>
            <p:cNvPr id="1030" name="Picture 6" descr="Male, Man, Nose, Large">
              <a:extLst>
                <a:ext uri="{FF2B5EF4-FFF2-40B4-BE49-F238E27FC236}">
                  <a16:creationId xmlns:a16="http://schemas.microsoft.com/office/drawing/2014/main" id="{7D6D22D9-0172-4D83-834E-DA280DFAC8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1512" y="3841460"/>
              <a:ext cx="2012416" cy="138144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A6F55460-19F7-41AA-B203-BECAEED107EB}"/>
                </a:ext>
              </a:extLst>
            </p:cNvPr>
            <p:cNvSpPr/>
            <p:nvPr/>
          </p:nvSpPr>
          <p:spPr>
            <a:xfrm rot="5400000">
              <a:off x="2102513" y="3688866"/>
              <a:ext cx="727849" cy="32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08848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6" name="é bébé.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7" name="é donn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é donn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é nez.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8" name="é nez.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9" name="é all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é all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subTnLst>
                                    <p:audio>
                                      <p:cMediaNode>
                                        <p:cTn display="0" masterRel="sameClick">
                                          <p:stCondLst>
                                            <p:cond evt="begin" delay="0">
                                              <p:tn val="61"/>
                                            </p:cond>
                                          </p:stCondLst>
                                          <p:endCondLst>
                                            <p:cond evt="onStopAudio" delay="0">
                                              <p:tgtEl>
                                                <p:sldTgt/>
                                              </p:tgtEl>
                                            </p:cond>
                                          </p:endCondLst>
                                        </p:cTn>
                                        <p:tgtEl>
                                          <p:sndTgt r:embed="rId10" name="é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4" grpId="0"/>
      <p:bldP spid="7" grpId="0"/>
      <p:bldP spid="18" grpId="0"/>
      <p:bldP spid="15" grpId="0"/>
      <p:bldP spid="6" grpId="0"/>
      <p:bldP spid="20" grpId="0"/>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955300" y="3075057"/>
            <a:ext cx="228139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they (m)</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788064" y="3749804"/>
            <a:ext cx="61587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il</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s</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0" name="Rounded Rectangle 46">
            <a:extLst>
              <a:ext uri="{FF2B5EF4-FFF2-40B4-BE49-F238E27FC236}">
                <a16:creationId xmlns:a16="http://schemas.microsoft.com/office/drawing/2014/main" id="{8A22EB50-5506-4614-8C6B-DE3B249CFD1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3561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019421" y="3075057"/>
            <a:ext cx="215315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(we) do</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4318915" y="3749804"/>
            <a:ext cx="355417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EE6000"/>
                </a:solidFill>
                <a:latin typeface="Century Gothic" panose="020F0302020204030204"/>
              </a:rPr>
              <a:t>(nous) </a:t>
            </a:r>
            <a:r>
              <a:rPr lang="en-GB" sz="4000" dirty="0" err="1">
                <a:solidFill>
                  <a:srgbClr val="EE6000"/>
                </a:solidFill>
                <a:latin typeface="Century Gothic" panose="020F0302020204030204"/>
              </a:rPr>
              <a:t>faison</a:t>
            </a:r>
            <a:r>
              <a:rPr lang="en-GB" sz="4000" b="1" dirty="0" err="1">
                <a:solidFill>
                  <a:srgbClr val="EE6000"/>
                </a:solidFill>
                <a:latin typeface="Century Gothic" panose="020F0302020204030204"/>
              </a:rPr>
              <a:t>s</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7C322D99-FE18-4E4B-B9D4-A18296BEBBD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9418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227010" y="3075057"/>
            <a:ext cx="173797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115076"/>
                </a:solidFill>
                <a:latin typeface="Century Gothic" panose="020F0302020204030204"/>
              </a:rPr>
              <a:t>history</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8728091"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149272" y="3749804"/>
            <a:ext cx="189346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EE6000"/>
                </a:solidFill>
                <a:latin typeface="Century Gothic" panose="020F0302020204030204"/>
              </a:rPr>
              <a:t>histoir</a:t>
            </a:r>
            <a:r>
              <a:rPr lang="en-GB" sz="4000" b="1" dirty="0" err="1">
                <a:solidFill>
                  <a:srgbClr val="EE6000"/>
                </a:solidFill>
                <a:latin typeface="Century Gothic" panose="020F0302020204030204"/>
              </a:rPr>
              <a:t>e</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4F55C241-A9D8-4650-B847-72FA37300E7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2165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227010" y="3075057"/>
            <a:ext cx="173797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115076"/>
                </a:solidFill>
                <a:latin typeface="Century Gothic" panose="020F0302020204030204"/>
              </a:rPr>
              <a:t>history</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8728091"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149272" y="3749804"/>
            <a:ext cx="189346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EE6000"/>
                </a:solidFill>
                <a:latin typeface="Century Gothic" panose="020F0302020204030204"/>
              </a:rPr>
              <a:t>histoir</a:t>
            </a:r>
            <a:r>
              <a:rPr lang="en-GB" sz="4000" b="1" dirty="0" err="1">
                <a:solidFill>
                  <a:srgbClr val="EE6000"/>
                </a:solidFill>
                <a:latin typeface="Century Gothic" panose="020F0302020204030204"/>
              </a:rPr>
              <a:t>e</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2EAA68C8-1723-47FA-B5FC-D316AF64465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190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344831" y="3075057"/>
            <a:ext cx="150233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115076"/>
                </a:solidFill>
                <a:latin typeface="Century Gothic" panose="020F0302020204030204"/>
              </a:rPr>
              <a:t>effort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354457" y="3749804"/>
            <a:ext cx="148309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EE6000"/>
                </a:solidFill>
                <a:latin typeface="Century Gothic" panose="020F0302020204030204"/>
              </a:rPr>
              <a:t>effor</a:t>
            </a:r>
            <a:r>
              <a:rPr lang="en-GB" sz="4000" b="1" dirty="0">
                <a:solidFill>
                  <a:srgbClr val="EE6000"/>
                </a:solidFill>
                <a:latin typeface="Century Gothic" panose="020F0302020204030204"/>
              </a:rPr>
              <a:t>t</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0C356274-A50B-457C-A1DA-DDD3ED998A8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756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115602" y="3075057"/>
            <a:ext cx="196079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115076"/>
                </a:solidFill>
                <a:latin typeface="Century Gothic" panose="020F0302020204030204"/>
              </a:rPr>
              <a:t>they (f)</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454645" y="3749804"/>
            <a:ext cx="128272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EE6000"/>
                </a:solidFill>
                <a:latin typeface="Century Gothic" panose="020F0302020204030204"/>
              </a:rPr>
              <a:t>elle</a:t>
            </a:r>
            <a:r>
              <a:rPr lang="en-GB" sz="4000" b="1" dirty="0" err="1">
                <a:solidFill>
                  <a:srgbClr val="EE6000"/>
                </a:solidFill>
                <a:latin typeface="Century Gothic" panose="020F0302020204030204"/>
              </a:rPr>
              <a:t>s</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8CF1B12C-7B3D-4944-B3B5-CBA741F7E80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8550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450358" y="3075057"/>
            <a:ext cx="329128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(you (pl)) do</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4504066" y="3749804"/>
            <a:ext cx="318388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EE6000"/>
                </a:solidFill>
                <a:latin typeface="Century Gothic" panose="020F0302020204030204"/>
              </a:rPr>
              <a:t>(</a:t>
            </a:r>
            <a:r>
              <a:rPr lang="en-GB" sz="4000" dirty="0" err="1">
                <a:solidFill>
                  <a:srgbClr val="EE6000"/>
                </a:solidFill>
                <a:latin typeface="Century Gothic" panose="020F0302020204030204"/>
              </a:rPr>
              <a:t>vous</a:t>
            </a:r>
            <a:r>
              <a:rPr lang="en-GB" sz="4000" dirty="0">
                <a:solidFill>
                  <a:srgbClr val="EE6000"/>
                </a:solidFill>
                <a:latin typeface="Century Gothic" panose="020F0302020204030204"/>
              </a:rPr>
              <a:t>) </a:t>
            </a:r>
            <a:r>
              <a:rPr lang="en-GB" sz="4000" dirty="0" err="1">
                <a:solidFill>
                  <a:srgbClr val="EE6000"/>
                </a:solidFill>
                <a:latin typeface="Century Gothic" panose="020F0302020204030204"/>
              </a:rPr>
              <a:t>faite</a:t>
            </a:r>
            <a:r>
              <a:rPr lang="en-GB" sz="4000" b="1" dirty="0" err="1">
                <a:solidFill>
                  <a:srgbClr val="EE6000"/>
                </a:solidFill>
                <a:latin typeface="Century Gothic" panose="020F0302020204030204"/>
              </a:rPr>
              <a:t>s</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8EF0638B-F0BF-4EA3-A58C-A7A9C1D2747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5530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352047" y="3075057"/>
            <a:ext cx="148790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party</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8728091"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505943" y="3749804"/>
            <a:ext cx="118013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EE6000"/>
                </a:solidFill>
                <a:latin typeface="Century Gothic" panose="020F0302020204030204"/>
              </a:rPr>
              <a:t>fêt</a:t>
            </a:r>
            <a:r>
              <a:rPr lang="en-GB" sz="4000" b="1" dirty="0">
                <a:solidFill>
                  <a:srgbClr val="EE6000"/>
                </a:solidFill>
                <a:latin typeface="Century Gothic" panose="020F0302020204030204"/>
              </a:rPr>
              <a:t>e</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1B849A90-B140-4A4F-969C-F0B4CEA1392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1767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986564" y="3075057"/>
            <a:ext cx="221887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exercise</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8728091"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4922452" y="3749804"/>
            <a:ext cx="234711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EE6000"/>
                </a:solidFill>
                <a:latin typeface="Century Gothic" panose="020F0302020204030204"/>
              </a:rPr>
              <a:t>exercic</a:t>
            </a:r>
            <a:r>
              <a:rPr lang="en-GB" sz="4000" b="1" dirty="0" err="1">
                <a:solidFill>
                  <a:srgbClr val="EE6000"/>
                </a:solidFill>
                <a:latin typeface="Century Gothic" panose="020F0302020204030204"/>
              </a:rPr>
              <a:t>e</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D8C3FDD9-B06A-4668-852E-3A7791CB792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3314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Phonétique</a:t>
            </a:r>
            <a:endParaRPr lang="en-GB" sz="3600" b="1" dirty="0">
              <a:solidFill>
                <a:schemeClr val="bg1"/>
              </a:solidFill>
            </a:endParaRPr>
          </a:p>
        </p:txBody>
      </p:sp>
      <p:sp>
        <p:nvSpPr>
          <p:cNvPr id="4" name="TextBox 3">
            <a:extLst>
              <a:ext uri="{FF2B5EF4-FFF2-40B4-BE49-F238E27FC236}">
                <a16:creationId xmlns:a16="http://schemas.microsoft.com/office/drawing/2014/main" id="{99A3F2F5-54ED-4D95-A12B-7268F81DBF98}"/>
              </a:ext>
            </a:extLst>
          </p:cNvPr>
          <p:cNvSpPr txBox="1"/>
          <p:nvPr/>
        </p:nvSpPr>
        <p:spPr>
          <a:xfrm>
            <a:off x="1627566" y="4457695"/>
            <a:ext cx="15664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SFC</a:t>
            </a:r>
          </a:p>
        </p:txBody>
      </p:sp>
      <p:sp>
        <p:nvSpPr>
          <p:cNvPr id="12" name="TextBox 11">
            <a:extLst>
              <a:ext uri="{FF2B5EF4-FFF2-40B4-BE49-F238E27FC236}">
                <a16:creationId xmlns:a16="http://schemas.microsoft.com/office/drawing/2014/main" id="{168A5FDF-589A-4F72-85D9-C1E81A557ED7}"/>
              </a:ext>
            </a:extLst>
          </p:cNvPr>
          <p:cNvSpPr txBox="1"/>
          <p:nvPr/>
        </p:nvSpPr>
        <p:spPr>
          <a:xfrm>
            <a:off x="8997981" y="4457696"/>
            <a:ext cx="14414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SFe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851913" y="3075057"/>
            <a:ext cx="248818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(they) do</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rPr>
              <a:t> … ?</a:t>
            </a:r>
          </a:p>
        </p:txBody>
      </p:sp>
      <p:sp>
        <p:nvSpPr>
          <p:cNvPr id="6" name="Oval 5">
            <a:extLst>
              <a:ext uri="{FF2B5EF4-FFF2-40B4-BE49-F238E27FC236}">
                <a16:creationId xmlns:a16="http://schemas.microsoft.com/office/drawing/2014/main" id="{D6FEBF4B-1229-4B7B-8989-6C8617A359E8}"/>
              </a:ext>
            </a:extLst>
          </p:cNvPr>
          <p:cNvSpPr/>
          <p:nvPr/>
        </p:nvSpPr>
        <p:spPr>
          <a:xfrm>
            <a:off x="1420193" y="4531962"/>
            <a:ext cx="1981200" cy="86712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4269232" y="3749804"/>
            <a:ext cx="365356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EE6000"/>
                </a:solidFill>
                <a:latin typeface="Century Gothic" panose="020F0302020204030204"/>
              </a:rPr>
              <a:t>(</a:t>
            </a:r>
            <a:r>
              <a:rPr lang="en-GB" sz="4000" dirty="0" err="1">
                <a:solidFill>
                  <a:srgbClr val="EE6000"/>
                </a:solidFill>
                <a:latin typeface="Century Gothic" panose="020F0302020204030204"/>
              </a:rPr>
              <a:t>ils</a:t>
            </a:r>
            <a:r>
              <a:rPr lang="en-GB" sz="4000" dirty="0">
                <a:solidFill>
                  <a:srgbClr val="EE6000"/>
                </a:solidFill>
                <a:latin typeface="Century Gothic" panose="020F0302020204030204"/>
              </a:rPr>
              <a:t> / </a:t>
            </a:r>
            <a:r>
              <a:rPr lang="en-GB" sz="4000" dirty="0" err="1">
                <a:solidFill>
                  <a:srgbClr val="EE6000"/>
                </a:solidFill>
                <a:latin typeface="Century Gothic" panose="020F0302020204030204"/>
              </a:rPr>
              <a:t>elles</a:t>
            </a:r>
            <a:r>
              <a:rPr lang="en-GB" sz="4000" dirty="0">
                <a:solidFill>
                  <a:srgbClr val="EE6000"/>
                </a:solidFill>
                <a:latin typeface="Century Gothic" panose="020F0302020204030204"/>
              </a:rPr>
              <a:t>) fon</a:t>
            </a:r>
            <a:r>
              <a:rPr lang="en-GB" sz="4000" b="1" dirty="0">
                <a:solidFill>
                  <a:srgbClr val="EE6000"/>
                </a:solidFill>
                <a:latin typeface="Century Gothic" panose="020F0302020204030204"/>
              </a:rPr>
              <a:t>t</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74A70E9D-5AC4-4524-BDF5-017312A2425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951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4175" y="222421"/>
            <a:ext cx="10515600" cy="1325563"/>
          </a:xfrm>
        </p:spPr>
        <p:txBody>
          <a:bodyPr>
            <a:noAutofit/>
          </a:bodyPr>
          <a:lstStyle/>
          <a:p>
            <a:pPr algn="ctr"/>
            <a:r>
              <a:rPr lang="en-GB" sz="8000" b="1" dirty="0">
                <a:solidFill>
                  <a:srgbClr val="115076"/>
                </a:solidFill>
                <a:cs typeface="Calibri" panose="020F0502020204030204" pitchFamily="34" charset="0"/>
              </a:rPr>
              <a:t>é/-er-</a:t>
            </a:r>
            <a:r>
              <a:rPr lang="en-GB" sz="8000" b="1" dirty="0" err="1">
                <a:solidFill>
                  <a:srgbClr val="115076"/>
                </a:solidFill>
                <a:cs typeface="Calibri" panose="020F0502020204030204" pitchFamily="34" charset="0"/>
              </a:rPr>
              <a:t>ez</a:t>
            </a:r>
            <a:endParaRPr lang="en-GB" sz="8000" b="1" dirty="0">
              <a:solidFill>
                <a:srgbClr val="115076"/>
              </a:solidFill>
              <a:cs typeface="Calibri" panose="020F0502020204030204" pitchFamily="34" charset="0"/>
            </a:endParaRPr>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10" descr="hand holding a pencil and writing">
            <a:extLst>
              <a:ext uri="{FF2B5EF4-FFF2-40B4-BE49-F238E27FC236}">
                <a16:creationId xmlns:a16="http://schemas.microsoft.com/office/drawing/2014/main" id="{FF91AD73-86BF-7C4B-B6BE-C3D7642130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14" name="TextBox 13">
            <a:extLst>
              <a:ext uri="{FF2B5EF4-FFF2-40B4-BE49-F238E27FC236}">
                <a16:creationId xmlns:a16="http://schemas.microsoft.com/office/drawing/2014/main" id="{8160ECBC-E176-4AC7-BCE4-E95BEBC85208}"/>
              </a:ext>
            </a:extLst>
          </p:cNvPr>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678D9AFE-B63A-4B03-8CB4-EB11232F6AC4}"/>
              </a:ext>
            </a:extLst>
          </p:cNvPr>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7895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7" name="é donn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8" name="é nez.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9" name="é all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subTnLst>
                                    <p:audio>
                                      <p:cMediaNode>
                                        <p:cTn display="0" masterRel="sameClick">
                                          <p:stCondLst>
                                            <p:cond evt="begin" delay="0">
                                              <p:tn val="41"/>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34" grpId="0"/>
      <p:bldP spid="7" grpId="0"/>
      <p:bldP spid="20" grpId="0"/>
      <p:bldP spid="30" grpId="0"/>
      <p:bldP spid="14" grpId="0"/>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5D7AB12-03FC-41A9-9790-3CBC9F3E8D22}"/>
              </a:ext>
            </a:extLst>
          </p:cNvPr>
          <p:cNvSpPr txBox="1"/>
          <p:nvPr/>
        </p:nvSpPr>
        <p:spPr>
          <a:xfrm>
            <a:off x="9777537" y="1866337"/>
            <a:ext cx="1685067"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[together]</a:t>
            </a:r>
          </a:p>
        </p:txBody>
      </p:sp>
      <p:sp>
        <p:nvSpPr>
          <p:cNvPr id="11" name="Rounded Rectangle 44">
            <a:extLst>
              <a:ext uri="{FF2B5EF4-FFF2-40B4-BE49-F238E27FC236}">
                <a16:creationId xmlns:a16="http://schemas.microsoft.com/office/drawing/2014/main" id="{1AACC96E-55DB-412A-B0D0-E57BB3B2CCBF}"/>
              </a:ext>
            </a:extLst>
          </p:cNvPr>
          <p:cNvSpPr/>
          <p:nvPr/>
        </p:nvSpPr>
        <p:spPr>
          <a:xfrm>
            <a:off x="9876577" y="1485016"/>
            <a:ext cx="1462711"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ounded Rectangle 40">
            <a:extLst>
              <a:ext uri="{FF2B5EF4-FFF2-40B4-BE49-F238E27FC236}">
                <a16:creationId xmlns:a16="http://schemas.microsoft.com/office/drawing/2014/main" id="{9F5EDF2E-7A9D-488A-8060-D4273F956C8A}"/>
              </a:ext>
            </a:extLst>
          </p:cNvPr>
          <p:cNvSpPr/>
          <p:nvPr/>
        </p:nvSpPr>
        <p:spPr>
          <a:xfrm>
            <a:off x="9817652" y="1316057"/>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13" name="Rounded Rectangle 35">
            <a:extLst>
              <a:ext uri="{FF2B5EF4-FFF2-40B4-BE49-F238E27FC236}">
                <a16:creationId xmlns:a16="http://schemas.microsoft.com/office/drawing/2014/main" id="{73B21E3C-2009-4C6F-BF55-3869765BF412}"/>
              </a:ext>
            </a:extLst>
          </p:cNvPr>
          <p:cNvSpPr/>
          <p:nvPr/>
        </p:nvSpPr>
        <p:spPr>
          <a:xfrm>
            <a:off x="8045546" y="1485016"/>
            <a:ext cx="1462711"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ounded Rectangle 1">
            <a:extLst>
              <a:ext uri="{FF2B5EF4-FFF2-40B4-BE49-F238E27FC236}">
                <a16:creationId xmlns:a16="http://schemas.microsoft.com/office/drawing/2014/main" id="{852F78D2-5838-4AE3-9A87-3272E102A225}"/>
              </a:ext>
            </a:extLst>
          </p:cNvPr>
          <p:cNvSpPr/>
          <p:nvPr/>
        </p:nvSpPr>
        <p:spPr>
          <a:xfrm>
            <a:off x="648531" y="1485016"/>
            <a:ext cx="1462710"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34">
            <a:extLst>
              <a:ext uri="{FF2B5EF4-FFF2-40B4-BE49-F238E27FC236}">
                <a16:creationId xmlns:a16="http://schemas.microsoft.com/office/drawing/2014/main" id="{ED8AF9E6-07C7-472B-9A65-1AC6DAE32DFE}"/>
              </a:ext>
            </a:extLst>
          </p:cNvPr>
          <p:cNvSpPr/>
          <p:nvPr/>
        </p:nvSpPr>
        <p:spPr>
          <a:xfrm>
            <a:off x="2440557" y="1485016"/>
            <a:ext cx="1462711"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43">
            <a:extLst>
              <a:ext uri="{FF2B5EF4-FFF2-40B4-BE49-F238E27FC236}">
                <a16:creationId xmlns:a16="http://schemas.microsoft.com/office/drawing/2014/main" id="{EC8C4776-4174-42D4-AED3-16DFD4C0A0F8}"/>
              </a:ext>
            </a:extLst>
          </p:cNvPr>
          <p:cNvSpPr/>
          <p:nvPr/>
        </p:nvSpPr>
        <p:spPr>
          <a:xfrm>
            <a:off x="4466505" y="3102011"/>
            <a:ext cx="1462711"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55">
            <a:extLst>
              <a:ext uri="{FF2B5EF4-FFF2-40B4-BE49-F238E27FC236}">
                <a16:creationId xmlns:a16="http://schemas.microsoft.com/office/drawing/2014/main" id="{297A307B-9AA6-486D-8D84-96E9807C2B69}"/>
              </a:ext>
            </a:extLst>
          </p:cNvPr>
          <p:cNvSpPr/>
          <p:nvPr/>
        </p:nvSpPr>
        <p:spPr>
          <a:xfrm>
            <a:off x="4335443" y="1485016"/>
            <a:ext cx="1462711"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ounded Rectangle 56">
            <a:extLst>
              <a:ext uri="{FF2B5EF4-FFF2-40B4-BE49-F238E27FC236}">
                <a16:creationId xmlns:a16="http://schemas.microsoft.com/office/drawing/2014/main" id="{D8EF4ACF-8436-4517-A216-39B3396FC7C3}"/>
              </a:ext>
            </a:extLst>
          </p:cNvPr>
          <p:cNvSpPr/>
          <p:nvPr/>
        </p:nvSpPr>
        <p:spPr>
          <a:xfrm>
            <a:off x="6178108" y="1485016"/>
            <a:ext cx="1462711"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ounded Rectangle 57">
            <a:extLst>
              <a:ext uri="{FF2B5EF4-FFF2-40B4-BE49-F238E27FC236}">
                <a16:creationId xmlns:a16="http://schemas.microsoft.com/office/drawing/2014/main" id="{B4B28806-CFB4-40E6-A5F6-BAA5AD96907D}"/>
              </a:ext>
            </a:extLst>
          </p:cNvPr>
          <p:cNvSpPr/>
          <p:nvPr/>
        </p:nvSpPr>
        <p:spPr>
          <a:xfrm>
            <a:off x="700266" y="3102011"/>
            <a:ext cx="1462711"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ounded Rectangle 58">
            <a:extLst>
              <a:ext uri="{FF2B5EF4-FFF2-40B4-BE49-F238E27FC236}">
                <a16:creationId xmlns:a16="http://schemas.microsoft.com/office/drawing/2014/main" id="{0BBC384B-9A97-4E09-BB7E-A35192032EE9}"/>
              </a:ext>
            </a:extLst>
          </p:cNvPr>
          <p:cNvSpPr/>
          <p:nvPr/>
        </p:nvSpPr>
        <p:spPr>
          <a:xfrm>
            <a:off x="2627120" y="3102011"/>
            <a:ext cx="1462711"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ounded Rectangle 59">
            <a:extLst>
              <a:ext uri="{FF2B5EF4-FFF2-40B4-BE49-F238E27FC236}">
                <a16:creationId xmlns:a16="http://schemas.microsoft.com/office/drawing/2014/main" id="{1F83C47E-AD20-43EF-8B5C-E4BF70616717}"/>
              </a:ext>
            </a:extLst>
          </p:cNvPr>
          <p:cNvSpPr/>
          <p:nvPr/>
        </p:nvSpPr>
        <p:spPr>
          <a:xfrm>
            <a:off x="6304552" y="3102011"/>
            <a:ext cx="1462711"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ounded Rectangle 60">
            <a:extLst>
              <a:ext uri="{FF2B5EF4-FFF2-40B4-BE49-F238E27FC236}">
                <a16:creationId xmlns:a16="http://schemas.microsoft.com/office/drawing/2014/main" id="{DA37A7F7-0461-49C6-A100-A3BBBCEFC10D}"/>
              </a:ext>
            </a:extLst>
          </p:cNvPr>
          <p:cNvSpPr/>
          <p:nvPr/>
        </p:nvSpPr>
        <p:spPr>
          <a:xfrm>
            <a:off x="8192554" y="3102011"/>
            <a:ext cx="1462710"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ounded Rectangle 61">
            <a:extLst>
              <a:ext uri="{FF2B5EF4-FFF2-40B4-BE49-F238E27FC236}">
                <a16:creationId xmlns:a16="http://schemas.microsoft.com/office/drawing/2014/main" id="{99DB2D15-253C-4F1D-9499-71FDF9BCD2F3}"/>
              </a:ext>
            </a:extLst>
          </p:cNvPr>
          <p:cNvSpPr/>
          <p:nvPr/>
        </p:nvSpPr>
        <p:spPr>
          <a:xfrm>
            <a:off x="9879869" y="3102011"/>
            <a:ext cx="1462710"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544FCF5C-935B-4EC9-83F5-90E3D93CB200}"/>
              </a:ext>
            </a:extLst>
          </p:cNvPr>
          <p:cNvSpPr txBox="1"/>
          <p:nvPr/>
        </p:nvSpPr>
        <p:spPr>
          <a:xfrm>
            <a:off x="8035854" y="1866337"/>
            <a:ext cx="1462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[radio]</a:t>
            </a:r>
          </a:p>
        </p:txBody>
      </p:sp>
      <p:sp>
        <p:nvSpPr>
          <p:cNvPr id="25" name="TextBox 24">
            <a:extLst>
              <a:ext uri="{FF2B5EF4-FFF2-40B4-BE49-F238E27FC236}">
                <a16:creationId xmlns:a16="http://schemas.microsoft.com/office/drawing/2014/main" id="{40BCEA54-120A-4EAF-8442-E1C2A987125B}"/>
              </a:ext>
            </a:extLst>
          </p:cNvPr>
          <p:cNvSpPr txBox="1"/>
          <p:nvPr/>
        </p:nvSpPr>
        <p:spPr>
          <a:xfrm>
            <a:off x="9855180" y="3144369"/>
            <a:ext cx="15379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study, studying]</a:t>
            </a:r>
          </a:p>
        </p:txBody>
      </p:sp>
      <p:sp>
        <p:nvSpPr>
          <p:cNvPr id="26" name="TextBox 25">
            <a:extLst>
              <a:ext uri="{FF2B5EF4-FFF2-40B4-BE49-F238E27FC236}">
                <a16:creationId xmlns:a16="http://schemas.microsoft.com/office/drawing/2014/main" id="{61A55444-0A93-4177-A788-B22B3FF10154}"/>
              </a:ext>
            </a:extLst>
          </p:cNvPr>
          <p:cNvSpPr txBox="1"/>
          <p:nvPr/>
        </p:nvSpPr>
        <p:spPr>
          <a:xfrm>
            <a:off x="6270166" y="3152199"/>
            <a:ext cx="15724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do, they make (f)]</a:t>
            </a:r>
          </a:p>
        </p:txBody>
      </p:sp>
      <p:sp>
        <p:nvSpPr>
          <p:cNvPr id="27" name="TextBox 26">
            <a:extLst>
              <a:ext uri="{FF2B5EF4-FFF2-40B4-BE49-F238E27FC236}">
                <a16:creationId xmlns:a16="http://schemas.microsoft.com/office/drawing/2014/main" id="{596D02B1-8621-4051-AAA0-D4E9B628852F}"/>
              </a:ext>
            </a:extLst>
          </p:cNvPr>
          <p:cNvSpPr txBox="1"/>
          <p:nvPr/>
        </p:nvSpPr>
        <p:spPr>
          <a:xfrm>
            <a:off x="4457588" y="3300336"/>
            <a:ext cx="148054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[history, story]</a:t>
            </a:r>
          </a:p>
        </p:txBody>
      </p:sp>
      <p:sp>
        <p:nvSpPr>
          <p:cNvPr id="28" name="TextBox 27">
            <a:extLst>
              <a:ext uri="{FF2B5EF4-FFF2-40B4-BE49-F238E27FC236}">
                <a16:creationId xmlns:a16="http://schemas.microsoft.com/office/drawing/2014/main" id="{FBDFE9F9-79FD-49FD-956D-B168D4F370B2}"/>
              </a:ext>
            </a:extLst>
          </p:cNvPr>
          <p:cNvSpPr txBox="1"/>
          <p:nvPr/>
        </p:nvSpPr>
        <p:spPr>
          <a:xfrm>
            <a:off x="6186530" y="1866337"/>
            <a:ext cx="148955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[pupil]</a:t>
            </a:r>
          </a:p>
        </p:txBody>
      </p:sp>
      <p:sp>
        <p:nvSpPr>
          <p:cNvPr id="29" name="Rounded Rectangle 38">
            <a:extLst>
              <a:ext uri="{FF2B5EF4-FFF2-40B4-BE49-F238E27FC236}">
                <a16:creationId xmlns:a16="http://schemas.microsoft.com/office/drawing/2014/main" id="{32E8C3F2-CC46-486F-9F96-942A4D7B94D9}"/>
              </a:ext>
            </a:extLst>
          </p:cNvPr>
          <p:cNvSpPr/>
          <p:nvPr/>
        </p:nvSpPr>
        <p:spPr>
          <a:xfrm>
            <a:off x="6087003" y="1356298"/>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30" name="Rounded Rectangle 45">
            <a:extLst>
              <a:ext uri="{FF2B5EF4-FFF2-40B4-BE49-F238E27FC236}">
                <a16:creationId xmlns:a16="http://schemas.microsoft.com/office/drawing/2014/main" id="{E3531847-BD4D-450E-8F60-4759D4499C4B}"/>
              </a:ext>
            </a:extLst>
          </p:cNvPr>
          <p:cNvSpPr/>
          <p:nvPr/>
        </p:nvSpPr>
        <p:spPr>
          <a:xfrm>
            <a:off x="4268519" y="3008030"/>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31" name="Rounded Rectangle 48">
            <a:extLst>
              <a:ext uri="{FF2B5EF4-FFF2-40B4-BE49-F238E27FC236}">
                <a16:creationId xmlns:a16="http://schemas.microsoft.com/office/drawing/2014/main" id="{99480FCD-7A68-4524-87F4-3E4973E9519A}"/>
              </a:ext>
            </a:extLst>
          </p:cNvPr>
          <p:cNvSpPr/>
          <p:nvPr/>
        </p:nvSpPr>
        <p:spPr>
          <a:xfrm>
            <a:off x="9823329" y="2935319"/>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32" name="TextBox 31">
            <a:extLst>
              <a:ext uri="{FF2B5EF4-FFF2-40B4-BE49-F238E27FC236}">
                <a16:creationId xmlns:a16="http://schemas.microsoft.com/office/drawing/2014/main" id="{85964756-5A8C-4A07-BECB-4C93819D0247}"/>
              </a:ext>
            </a:extLst>
          </p:cNvPr>
          <p:cNvSpPr txBox="1"/>
          <p:nvPr/>
        </p:nvSpPr>
        <p:spPr>
          <a:xfrm>
            <a:off x="637522" y="1602516"/>
            <a:ext cx="148955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[okay, alright]</a:t>
            </a:r>
          </a:p>
        </p:txBody>
      </p:sp>
      <p:sp>
        <p:nvSpPr>
          <p:cNvPr id="33" name="TextBox 32">
            <a:extLst>
              <a:ext uri="{FF2B5EF4-FFF2-40B4-BE49-F238E27FC236}">
                <a16:creationId xmlns:a16="http://schemas.microsoft.com/office/drawing/2014/main" id="{86462F30-68A4-4E96-BABC-0F4584DBAA10}"/>
              </a:ext>
            </a:extLst>
          </p:cNvPr>
          <p:cNvSpPr txBox="1"/>
          <p:nvPr/>
        </p:nvSpPr>
        <p:spPr>
          <a:xfrm>
            <a:off x="2378760" y="1445587"/>
            <a:ext cx="162535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do, we make]</a:t>
            </a:r>
          </a:p>
        </p:txBody>
      </p:sp>
      <p:sp>
        <p:nvSpPr>
          <p:cNvPr id="34" name="TextBox 33">
            <a:extLst>
              <a:ext uri="{FF2B5EF4-FFF2-40B4-BE49-F238E27FC236}">
                <a16:creationId xmlns:a16="http://schemas.microsoft.com/office/drawing/2014/main" id="{2FF14E1F-C188-477A-8222-4CB4AFD31FF1}"/>
              </a:ext>
            </a:extLst>
          </p:cNvPr>
          <p:cNvSpPr txBox="1"/>
          <p:nvPr/>
        </p:nvSpPr>
        <p:spPr>
          <a:xfrm>
            <a:off x="4356095" y="1866337"/>
            <a:ext cx="148955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[party]</a:t>
            </a:r>
          </a:p>
        </p:txBody>
      </p:sp>
      <p:sp>
        <p:nvSpPr>
          <p:cNvPr id="35" name="TextBox 34">
            <a:extLst>
              <a:ext uri="{FF2B5EF4-FFF2-40B4-BE49-F238E27FC236}">
                <a16:creationId xmlns:a16="http://schemas.microsoft.com/office/drawing/2014/main" id="{AB62ACDE-2C3D-4B68-820A-8B964A744D42}"/>
              </a:ext>
            </a:extLst>
          </p:cNvPr>
          <p:cNvSpPr txBox="1"/>
          <p:nvPr/>
        </p:nvSpPr>
        <p:spPr>
          <a:xfrm>
            <a:off x="683910" y="3300336"/>
            <a:ext cx="15154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[written exercise]</a:t>
            </a:r>
          </a:p>
        </p:txBody>
      </p:sp>
      <p:sp>
        <p:nvSpPr>
          <p:cNvPr id="36" name="TextBox 35">
            <a:extLst>
              <a:ext uri="{FF2B5EF4-FFF2-40B4-BE49-F238E27FC236}">
                <a16:creationId xmlns:a16="http://schemas.microsoft.com/office/drawing/2014/main" id="{5F768512-472F-4703-AAF2-533593CC0146}"/>
              </a:ext>
            </a:extLst>
          </p:cNvPr>
          <p:cNvSpPr txBox="1"/>
          <p:nvPr/>
        </p:nvSpPr>
        <p:spPr>
          <a:xfrm>
            <a:off x="2636813" y="3300336"/>
            <a:ext cx="146271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sing, singing]</a:t>
            </a:r>
          </a:p>
        </p:txBody>
      </p:sp>
      <p:sp>
        <p:nvSpPr>
          <p:cNvPr id="37" name="TextBox 36">
            <a:extLst>
              <a:ext uri="{FF2B5EF4-FFF2-40B4-BE49-F238E27FC236}">
                <a16:creationId xmlns:a16="http://schemas.microsoft.com/office/drawing/2014/main" id="{B30B6770-FCBD-44BB-B3FC-5F86859E7995}"/>
              </a:ext>
            </a:extLst>
          </p:cNvPr>
          <p:cNvSpPr txBox="1"/>
          <p:nvPr/>
        </p:nvSpPr>
        <p:spPr>
          <a:xfrm>
            <a:off x="8034770" y="3504120"/>
            <a:ext cx="17781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[attention]</a:t>
            </a:r>
          </a:p>
        </p:txBody>
      </p:sp>
      <p:sp>
        <p:nvSpPr>
          <p:cNvPr id="38" name="Rounded Rectangle 2">
            <a:extLst>
              <a:ext uri="{FF2B5EF4-FFF2-40B4-BE49-F238E27FC236}">
                <a16:creationId xmlns:a16="http://schemas.microsoft.com/office/drawing/2014/main" id="{E6E15FEC-7EDF-4D54-B6E4-9BC0CF909D54}"/>
              </a:ext>
            </a:extLst>
          </p:cNvPr>
          <p:cNvSpPr/>
          <p:nvPr/>
        </p:nvSpPr>
        <p:spPr>
          <a:xfrm>
            <a:off x="578193" y="1358823"/>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39" name="Rounded Rectangle 36">
            <a:extLst>
              <a:ext uri="{FF2B5EF4-FFF2-40B4-BE49-F238E27FC236}">
                <a16:creationId xmlns:a16="http://schemas.microsoft.com/office/drawing/2014/main" id="{E94AB59C-A60F-40E2-8A38-4A5745503C3F}"/>
              </a:ext>
            </a:extLst>
          </p:cNvPr>
          <p:cNvSpPr/>
          <p:nvPr/>
        </p:nvSpPr>
        <p:spPr>
          <a:xfrm>
            <a:off x="2387057" y="1370684"/>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40" name="Rounded Rectangle 37">
            <a:extLst>
              <a:ext uri="{FF2B5EF4-FFF2-40B4-BE49-F238E27FC236}">
                <a16:creationId xmlns:a16="http://schemas.microsoft.com/office/drawing/2014/main" id="{E00EB869-BA8A-4BE9-9E27-EF06F52B1830}"/>
              </a:ext>
            </a:extLst>
          </p:cNvPr>
          <p:cNvSpPr/>
          <p:nvPr/>
        </p:nvSpPr>
        <p:spPr>
          <a:xfrm>
            <a:off x="4271371" y="1370683"/>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41" name="Rounded Rectangle 41">
            <a:extLst>
              <a:ext uri="{FF2B5EF4-FFF2-40B4-BE49-F238E27FC236}">
                <a16:creationId xmlns:a16="http://schemas.microsoft.com/office/drawing/2014/main" id="{8A7C69D5-B7E3-4B29-957E-8942093A1930}"/>
              </a:ext>
            </a:extLst>
          </p:cNvPr>
          <p:cNvSpPr/>
          <p:nvPr/>
        </p:nvSpPr>
        <p:spPr>
          <a:xfrm>
            <a:off x="590845" y="2987272"/>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42" name="Rounded Rectangle 42">
            <a:extLst>
              <a:ext uri="{FF2B5EF4-FFF2-40B4-BE49-F238E27FC236}">
                <a16:creationId xmlns:a16="http://schemas.microsoft.com/office/drawing/2014/main" id="{3AA32D77-D360-45E0-9AB2-FABA9999A879}"/>
              </a:ext>
            </a:extLst>
          </p:cNvPr>
          <p:cNvSpPr/>
          <p:nvPr/>
        </p:nvSpPr>
        <p:spPr>
          <a:xfrm>
            <a:off x="2427925" y="3008030"/>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43" name="Rounded Rectangle 46">
            <a:extLst>
              <a:ext uri="{FF2B5EF4-FFF2-40B4-BE49-F238E27FC236}">
                <a16:creationId xmlns:a16="http://schemas.microsoft.com/office/drawing/2014/main" id="{2E34145A-CF2C-4E89-BF61-1F4F2F00F16E}"/>
              </a:ext>
            </a:extLst>
          </p:cNvPr>
          <p:cNvSpPr/>
          <p:nvPr/>
        </p:nvSpPr>
        <p:spPr>
          <a:xfrm>
            <a:off x="6125627" y="2958571"/>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4" name="Rounded Rectangle 47">
            <a:extLst>
              <a:ext uri="{FF2B5EF4-FFF2-40B4-BE49-F238E27FC236}">
                <a16:creationId xmlns:a16="http://schemas.microsoft.com/office/drawing/2014/main" id="{05270486-1A88-4CFE-A5AB-252E69EF8D78}"/>
              </a:ext>
            </a:extLst>
          </p:cNvPr>
          <p:cNvSpPr/>
          <p:nvPr/>
        </p:nvSpPr>
        <p:spPr>
          <a:xfrm>
            <a:off x="7992514" y="2952996"/>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45" name="Rounded Rectangle 39">
            <a:extLst>
              <a:ext uri="{FF2B5EF4-FFF2-40B4-BE49-F238E27FC236}">
                <a16:creationId xmlns:a16="http://schemas.microsoft.com/office/drawing/2014/main" id="{781714CE-A952-4EA9-B4D5-1E241A411D04}"/>
              </a:ext>
            </a:extLst>
          </p:cNvPr>
          <p:cNvSpPr/>
          <p:nvPr/>
        </p:nvSpPr>
        <p:spPr>
          <a:xfrm>
            <a:off x="7925368" y="1339660"/>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46" name="Rounded Rectangle 43">
            <a:extLst>
              <a:ext uri="{FF2B5EF4-FFF2-40B4-BE49-F238E27FC236}">
                <a16:creationId xmlns:a16="http://schemas.microsoft.com/office/drawing/2014/main" id="{FAC962F1-F32E-42D4-A8E6-72D4BDF9AED6}"/>
              </a:ext>
            </a:extLst>
          </p:cNvPr>
          <p:cNvSpPr/>
          <p:nvPr/>
        </p:nvSpPr>
        <p:spPr>
          <a:xfrm>
            <a:off x="4466505" y="4730052"/>
            <a:ext cx="1462711"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ounded Rectangle 57">
            <a:extLst>
              <a:ext uri="{FF2B5EF4-FFF2-40B4-BE49-F238E27FC236}">
                <a16:creationId xmlns:a16="http://schemas.microsoft.com/office/drawing/2014/main" id="{A713E99E-7138-487B-A957-9611E9CB9872}"/>
              </a:ext>
            </a:extLst>
          </p:cNvPr>
          <p:cNvSpPr/>
          <p:nvPr/>
        </p:nvSpPr>
        <p:spPr>
          <a:xfrm>
            <a:off x="700266" y="4730052"/>
            <a:ext cx="1462711"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ounded Rectangle 58">
            <a:extLst>
              <a:ext uri="{FF2B5EF4-FFF2-40B4-BE49-F238E27FC236}">
                <a16:creationId xmlns:a16="http://schemas.microsoft.com/office/drawing/2014/main" id="{D24ED14B-D4BF-4ED7-9DDC-5E030CE78733}"/>
              </a:ext>
            </a:extLst>
          </p:cNvPr>
          <p:cNvSpPr/>
          <p:nvPr/>
        </p:nvSpPr>
        <p:spPr>
          <a:xfrm>
            <a:off x="2627120" y="4730052"/>
            <a:ext cx="1462711"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ounded Rectangle 59">
            <a:extLst>
              <a:ext uri="{FF2B5EF4-FFF2-40B4-BE49-F238E27FC236}">
                <a16:creationId xmlns:a16="http://schemas.microsoft.com/office/drawing/2014/main" id="{F027242E-DB20-40EF-85C0-EEC8EF8FE129}"/>
              </a:ext>
            </a:extLst>
          </p:cNvPr>
          <p:cNvSpPr/>
          <p:nvPr/>
        </p:nvSpPr>
        <p:spPr>
          <a:xfrm>
            <a:off x="6304552" y="4730052"/>
            <a:ext cx="1462711"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ounded Rectangle 60">
            <a:extLst>
              <a:ext uri="{FF2B5EF4-FFF2-40B4-BE49-F238E27FC236}">
                <a16:creationId xmlns:a16="http://schemas.microsoft.com/office/drawing/2014/main" id="{819C0DB0-7174-4E6D-92CB-F0DFABCE785F}"/>
              </a:ext>
            </a:extLst>
          </p:cNvPr>
          <p:cNvSpPr/>
          <p:nvPr/>
        </p:nvSpPr>
        <p:spPr>
          <a:xfrm>
            <a:off x="8192554" y="4730052"/>
            <a:ext cx="1462710"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ounded Rectangle 61">
            <a:extLst>
              <a:ext uri="{FF2B5EF4-FFF2-40B4-BE49-F238E27FC236}">
                <a16:creationId xmlns:a16="http://schemas.microsoft.com/office/drawing/2014/main" id="{597228C4-D1DA-48F1-B3DB-FE9BB9F1321A}"/>
              </a:ext>
            </a:extLst>
          </p:cNvPr>
          <p:cNvSpPr/>
          <p:nvPr/>
        </p:nvSpPr>
        <p:spPr>
          <a:xfrm>
            <a:off x="9879869" y="4730052"/>
            <a:ext cx="1462710" cy="128586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388B7FC7-5C61-40A2-8144-1C46E9A246F7}"/>
              </a:ext>
            </a:extLst>
          </p:cNvPr>
          <p:cNvSpPr txBox="1"/>
          <p:nvPr/>
        </p:nvSpPr>
        <p:spPr>
          <a:xfrm>
            <a:off x="9742823" y="4772818"/>
            <a:ext cx="17302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do, you make (plural)]</a:t>
            </a:r>
          </a:p>
        </p:txBody>
      </p:sp>
      <p:sp>
        <p:nvSpPr>
          <p:cNvPr id="53" name="TextBox 52">
            <a:extLst>
              <a:ext uri="{FF2B5EF4-FFF2-40B4-BE49-F238E27FC236}">
                <a16:creationId xmlns:a16="http://schemas.microsoft.com/office/drawing/2014/main" id="{7C167051-EFE7-4A66-87F5-9D2BAA3BA2BB}"/>
              </a:ext>
            </a:extLst>
          </p:cNvPr>
          <p:cNvSpPr txBox="1"/>
          <p:nvPr/>
        </p:nvSpPr>
        <p:spPr>
          <a:xfrm>
            <a:off x="6252223" y="5103505"/>
            <a:ext cx="15724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[effort]</a:t>
            </a:r>
          </a:p>
        </p:txBody>
      </p:sp>
      <p:sp>
        <p:nvSpPr>
          <p:cNvPr id="54" name="TextBox 53">
            <a:extLst>
              <a:ext uri="{FF2B5EF4-FFF2-40B4-BE49-F238E27FC236}">
                <a16:creationId xmlns:a16="http://schemas.microsoft.com/office/drawing/2014/main" id="{3E696CDA-7068-4BD2-9A3D-8134A48CE71E}"/>
              </a:ext>
            </a:extLst>
          </p:cNvPr>
          <p:cNvSpPr txBox="1"/>
          <p:nvPr/>
        </p:nvSpPr>
        <p:spPr>
          <a:xfrm>
            <a:off x="4439609" y="5111373"/>
            <a:ext cx="14805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a:t>
            </a:r>
          </a:p>
        </p:txBody>
      </p:sp>
      <p:sp>
        <p:nvSpPr>
          <p:cNvPr id="55" name="Rounded Rectangle 45">
            <a:extLst>
              <a:ext uri="{FF2B5EF4-FFF2-40B4-BE49-F238E27FC236}">
                <a16:creationId xmlns:a16="http://schemas.microsoft.com/office/drawing/2014/main" id="{FDAF2B52-A13E-432A-A8B3-C53F920F9388}"/>
              </a:ext>
            </a:extLst>
          </p:cNvPr>
          <p:cNvSpPr/>
          <p:nvPr/>
        </p:nvSpPr>
        <p:spPr>
          <a:xfrm>
            <a:off x="4317579" y="4603152"/>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O</a:t>
            </a:r>
          </a:p>
        </p:txBody>
      </p:sp>
      <p:sp>
        <p:nvSpPr>
          <p:cNvPr id="56" name="Rounded Rectangle 48">
            <a:extLst>
              <a:ext uri="{FF2B5EF4-FFF2-40B4-BE49-F238E27FC236}">
                <a16:creationId xmlns:a16="http://schemas.microsoft.com/office/drawing/2014/main" id="{F3D3B994-7E15-42DA-89AB-14F69498B940}"/>
              </a:ext>
            </a:extLst>
          </p:cNvPr>
          <p:cNvSpPr/>
          <p:nvPr/>
        </p:nvSpPr>
        <p:spPr>
          <a:xfrm>
            <a:off x="9855180" y="4581500"/>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R</a:t>
            </a:r>
          </a:p>
        </p:txBody>
      </p:sp>
      <p:sp>
        <p:nvSpPr>
          <p:cNvPr id="57" name="TextBox 56">
            <a:extLst>
              <a:ext uri="{FF2B5EF4-FFF2-40B4-BE49-F238E27FC236}">
                <a16:creationId xmlns:a16="http://schemas.microsoft.com/office/drawing/2014/main" id="{7DE5A6DE-F29E-4285-8C4F-3699BE7E3CED}"/>
              </a:ext>
            </a:extLst>
          </p:cNvPr>
          <p:cNvSpPr txBox="1"/>
          <p:nvPr/>
        </p:nvSpPr>
        <p:spPr>
          <a:xfrm>
            <a:off x="748262" y="4895930"/>
            <a:ext cx="139693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(m)]</a:t>
            </a:r>
          </a:p>
        </p:txBody>
      </p:sp>
      <p:sp>
        <p:nvSpPr>
          <p:cNvPr id="58" name="TextBox 57">
            <a:extLst>
              <a:ext uri="{FF2B5EF4-FFF2-40B4-BE49-F238E27FC236}">
                <a16:creationId xmlns:a16="http://schemas.microsoft.com/office/drawing/2014/main" id="{E4144F9E-F3DC-40AE-BAAF-F962BAEF1977}"/>
              </a:ext>
            </a:extLst>
          </p:cNvPr>
          <p:cNvSpPr txBox="1"/>
          <p:nvPr/>
        </p:nvSpPr>
        <p:spPr>
          <a:xfrm>
            <a:off x="2636813" y="4949618"/>
            <a:ext cx="146271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play, playing]</a:t>
            </a:r>
          </a:p>
        </p:txBody>
      </p:sp>
      <p:sp>
        <p:nvSpPr>
          <p:cNvPr id="59" name="TextBox 58">
            <a:extLst>
              <a:ext uri="{FF2B5EF4-FFF2-40B4-BE49-F238E27FC236}">
                <a16:creationId xmlns:a16="http://schemas.microsoft.com/office/drawing/2014/main" id="{53353986-BE2A-4AE7-BC29-16E63EA968B5}"/>
              </a:ext>
            </a:extLst>
          </p:cNvPr>
          <p:cNvSpPr txBox="1"/>
          <p:nvPr/>
        </p:nvSpPr>
        <p:spPr>
          <a:xfrm>
            <a:off x="8226898" y="5111373"/>
            <a:ext cx="1462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[fruit]</a:t>
            </a:r>
          </a:p>
        </p:txBody>
      </p:sp>
      <p:sp>
        <p:nvSpPr>
          <p:cNvPr id="60" name="Rounded Rectangle 41">
            <a:extLst>
              <a:ext uri="{FF2B5EF4-FFF2-40B4-BE49-F238E27FC236}">
                <a16:creationId xmlns:a16="http://schemas.microsoft.com/office/drawing/2014/main" id="{131896C0-22B4-49B2-BB1D-B6109B1344C3}"/>
              </a:ext>
            </a:extLst>
          </p:cNvPr>
          <p:cNvSpPr/>
          <p:nvPr/>
        </p:nvSpPr>
        <p:spPr>
          <a:xfrm>
            <a:off x="648542" y="4598902"/>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M</a:t>
            </a:r>
          </a:p>
        </p:txBody>
      </p:sp>
      <p:sp>
        <p:nvSpPr>
          <p:cNvPr id="61" name="Rounded Rectangle 42">
            <a:extLst>
              <a:ext uri="{FF2B5EF4-FFF2-40B4-BE49-F238E27FC236}">
                <a16:creationId xmlns:a16="http://schemas.microsoft.com/office/drawing/2014/main" id="{4863B0B7-CC85-4398-965C-7BED01F21466}"/>
              </a:ext>
            </a:extLst>
          </p:cNvPr>
          <p:cNvSpPr/>
          <p:nvPr/>
        </p:nvSpPr>
        <p:spPr>
          <a:xfrm>
            <a:off x="2450679" y="4607853"/>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N</a:t>
            </a:r>
          </a:p>
        </p:txBody>
      </p:sp>
      <p:sp>
        <p:nvSpPr>
          <p:cNvPr id="62" name="Rounded Rectangle 46">
            <a:extLst>
              <a:ext uri="{FF2B5EF4-FFF2-40B4-BE49-F238E27FC236}">
                <a16:creationId xmlns:a16="http://schemas.microsoft.com/office/drawing/2014/main" id="{00A5801E-A8D8-4AEC-AE5B-AB5DF6FDBF50}"/>
              </a:ext>
            </a:extLst>
          </p:cNvPr>
          <p:cNvSpPr/>
          <p:nvPr/>
        </p:nvSpPr>
        <p:spPr>
          <a:xfrm>
            <a:off x="6156658" y="4581501"/>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P</a:t>
            </a:r>
          </a:p>
        </p:txBody>
      </p:sp>
      <p:sp>
        <p:nvSpPr>
          <p:cNvPr id="63" name="Rounded Rectangle 47">
            <a:extLst>
              <a:ext uri="{FF2B5EF4-FFF2-40B4-BE49-F238E27FC236}">
                <a16:creationId xmlns:a16="http://schemas.microsoft.com/office/drawing/2014/main" id="{75F842F0-024B-4758-ADB3-A5A6772E7D8E}"/>
              </a:ext>
            </a:extLst>
          </p:cNvPr>
          <p:cNvSpPr/>
          <p:nvPr/>
        </p:nvSpPr>
        <p:spPr>
          <a:xfrm>
            <a:off x="8040609" y="4581501"/>
            <a:ext cx="1730218" cy="151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Q</a:t>
            </a: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8"/>
                                        </p:tgtEl>
                                        <p:attrNameLst>
                                          <p:attrName>style.opacity</p:attrName>
                                        </p:attrNameLst>
                                      </p:cBhvr>
                                      <p:to>
                                        <p:strVal val="0"/>
                                      </p:to>
                                    </p:set>
                                    <p:animEffect filter="image" prLst="opacity: 0">
                                      <p:cBhvr rctx="IE">
                                        <p:cTn id="7" dur="3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1"/>
                                        </p:tgtEl>
                                        <p:attrNameLst>
                                          <p:attrName>style.opacity</p:attrName>
                                        </p:attrNameLst>
                                      </p:cBhvr>
                                      <p:to>
                                        <p:strVal val="0"/>
                                      </p:to>
                                    </p:set>
                                    <p:animEffect filter="image" prLst="opacity: 0">
                                      <p:cBhvr rctx="IE">
                                        <p:cTn id="12" dur="3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30"/>
                                        </p:tgtEl>
                                        <p:attrNameLst>
                                          <p:attrName>style.opacity</p:attrName>
                                        </p:attrNameLst>
                                      </p:cBhvr>
                                      <p:to>
                                        <p:strVal val="0"/>
                                      </p:to>
                                    </p:set>
                                    <p:animEffect filter="image" prLst="opacity: 0">
                                      <p:cBhvr rctx="IE">
                                        <p:cTn id="17" dur="3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29"/>
                                        </p:tgtEl>
                                        <p:attrNameLst>
                                          <p:attrName>style.opacity</p:attrName>
                                        </p:attrNameLst>
                                      </p:cBhvr>
                                      <p:to>
                                        <p:strVal val="0"/>
                                      </p:to>
                                    </p:set>
                                    <p:animEffect filter="image" prLst="opacity: 0">
                                      <p:cBhvr rctx="IE">
                                        <p:cTn id="22" dur="3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9"/>
                                        </p:tgtEl>
                                        <p:attrNameLst>
                                          <p:attrName>style.opacity</p:attrName>
                                        </p:attrNameLst>
                                      </p:cBhvr>
                                      <p:to>
                                        <p:strVal val="0"/>
                                      </p:to>
                                    </p:set>
                                    <p:animEffect filter="image" prLst="opacity: 0">
                                      <p:cBhvr rctx="IE">
                                        <p:cTn id="27" dur="30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2"/>
                                        </p:tgtEl>
                                        <p:attrNameLst>
                                          <p:attrName>style.opacity</p:attrName>
                                        </p:attrNameLst>
                                      </p:cBhvr>
                                      <p:to>
                                        <p:strVal val="0"/>
                                      </p:to>
                                    </p:set>
                                    <p:animEffect filter="image" prLst="opacity: 0">
                                      <p:cBhvr rctx="IE">
                                        <p:cTn id="32" dur="30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4"/>
                                        </p:tgtEl>
                                        <p:attrNameLst>
                                          <p:attrName>style.opacity</p:attrName>
                                        </p:attrNameLst>
                                      </p:cBhvr>
                                      <p:to>
                                        <p:strVal val="0"/>
                                      </p:to>
                                    </p:set>
                                    <p:animEffect filter="image" prLst="opacity: 0">
                                      <p:cBhvr rctx="IE">
                                        <p:cTn id="37" dur="30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40"/>
                                        </p:tgtEl>
                                        <p:attrNameLst>
                                          <p:attrName>style.opacity</p:attrName>
                                        </p:attrNameLst>
                                      </p:cBhvr>
                                      <p:to>
                                        <p:strVal val="0"/>
                                      </p:to>
                                    </p:set>
                                    <p:animEffect filter="image" prLst="opacity: 0">
                                      <p:cBhvr rctx="IE">
                                        <p:cTn id="42" dur="30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5"/>
                                        </p:tgtEl>
                                        <p:attrNameLst>
                                          <p:attrName>style.opacity</p:attrName>
                                        </p:attrNameLst>
                                      </p:cBhvr>
                                      <p:to>
                                        <p:strVal val="0"/>
                                      </p:to>
                                    </p:set>
                                    <p:animEffect filter="image" prLst="opacity: 0">
                                      <p:cBhvr rctx="IE">
                                        <p:cTn id="47" dur="30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12"/>
                                        </p:tgtEl>
                                        <p:attrNameLst>
                                          <p:attrName>style.opacity</p:attrName>
                                        </p:attrNameLst>
                                      </p:cBhvr>
                                      <p:to>
                                        <p:strVal val="0"/>
                                      </p:to>
                                    </p:set>
                                    <p:animEffect filter="image" prLst="opacity: 0">
                                      <p:cBhvr rctx="IE">
                                        <p:cTn id="52" dur="30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3"/>
                                        </p:tgtEl>
                                        <p:attrNameLst>
                                          <p:attrName>style.opacity</p:attrName>
                                        </p:attrNameLst>
                                      </p:cBhvr>
                                      <p:to>
                                        <p:strVal val="0"/>
                                      </p:to>
                                    </p:set>
                                    <p:animEffect filter="image" prLst="opacity: 0">
                                      <p:cBhvr rctx="IE">
                                        <p:cTn id="57" dur="30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31"/>
                                        </p:tgtEl>
                                        <p:attrNameLst>
                                          <p:attrName>style.opacity</p:attrName>
                                        </p:attrNameLst>
                                      </p:cBhvr>
                                      <p:to>
                                        <p:strVal val="0"/>
                                      </p:to>
                                    </p:set>
                                    <p:animEffect filter="image" prLst="opacity: 0">
                                      <p:cBhvr rctx="IE">
                                        <p:cTn id="62" dur="30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mph" presetSubtype="0" grpId="0" nodeType="clickEffect">
                                  <p:stCondLst>
                                    <p:cond delay="0"/>
                                  </p:stCondLst>
                                  <p:childTnLst>
                                    <p:set>
                                      <p:cBhvr>
                                        <p:cTn id="66" dur="3000"/>
                                        <p:tgtEl>
                                          <p:spTgt spid="60"/>
                                        </p:tgtEl>
                                        <p:attrNameLst>
                                          <p:attrName>style.opacity</p:attrName>
                                        </p:attrNameLst>
                                      </p:cBhvr>
                                      <p:to>
                                        <p:strVal val="0"/>
                                      </p:to>
                                    </p:set>
                                    <p:animEffect filter="image" prLst="opacity: 0">
                                      <p:cBhvr rctx="IE">
                                        <p:cTn id="67" dur="3000"/>
                                        <p:tgtEl>
                                          <p:spTgt spid="60"/>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mph" presetSubtype="0" grpId="0" nodeType="clickEffect">
                                  <p:stCondLst>
                                    <p:cond delay="0"/>
                                  </p:stCondLst>
                                  <p:childTnLst>
                                    <p:set>
                                      <p:cBhvr>
                                        <p:cTn id="71" dur="3000"/>
                                        <p:tgtEl>
                                          <p:spTgt spid="55"/>
                                        </p:tgtEl>
                                        <p:attrNameLst>
                                          <p:attrName>style.opacity</p:attrName>
                                        </p:attrNameLst>
                                      </p:cBhvr>
                                      <p:to>
                                        <p:strVal val="0"/>
                                      </p:to>
                                    </p:set>
                                    <p:animEffect filter="image" prLst="opacity: 0">
                                      <p:cBhvr rctx="IE">
                                        <p:cTn id="72" dur="3000"/>
                                        <p:tgtEl>
                                          <p:spTgt spid="55"/>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mph" presetSubtype="0" grpId="0" nodeType="clickEffect">
                                  <p:stCondLst>
                                    <p:cond delay="0"/>
                                  </p:stCondLst>
                                  <p:childTnLst>
                                    <p:set>
                                      <p:cBhvr>
                                        <p:cTn id="76" dur="3000"/>
                                        <p:tgtEl>
                                          <p:spTgt spid="61"/>
                                        </p:tgtEl>
                                        <p:attrNameLst>
                                          <p:attrName>style.opacity</p:attrName>
                                        </p:attrNameLst>
                                      </p:cBhvr>
                                      <p:to>
                                        <p:strVal val="0"/>
                                      </p:to>
                                    </p:set>
                                    <p:animEffect filter="image" prLst="opacity: 0">
                                      <p:cBhvr rctx="IE">
                                        <p:cTn id="77" dur="30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mph" presetSubtype="0" grpId="0" nodeType="clickEffect">
                                  <p:stCondLst>
                                    <p:cond delay="0"/>
                                  </p:stCondLst>
                                  <p:childTnLst>
                                    <p:set>
                                      <p:cBhvr>
                                        <p:cTn id="81" dur="3000"/>
                                        <p:tgtEl>
                                          <p:spTgt spid="63"/>
                                        </p:tgtEl>
                                        <p:attrNameLst>
                                          <p:attrName>style.opacity</p:attrName>
                                        </p:attrNameLst>
                                      </p:cBhvr>
                                      <p:to>
                                        <p:strVal val="0"/>
                                      </p:to>
                                    </p:set>
                                    <p:animEffect filter="image" prLst="opacity: 0">
                                      <p:cBhvr rctx="IE">
                                        <p:cTn id="82" dur="3000"/>
                                        <p:tgtEl>
                                          <p:spTgt spid="63"/>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mph" presetSubtype="0" grpId="0" nodeType="clickEffect">
                                  <p:stCondLst>
                                    <p:cond delay="0"/>
                                  </p:stCondLst>
                                  <p:childTnLst>
                                    <p:set>
                                      <p:cBhvr>
                                        <p:cTn id="86" dur="3000"/>
                                        <p:tgtEl>
                                          <p:spTgt spid="62"/>
                                        </p:tgtEl>
                                        <p:attrNameLst>
                                          <p:attrName>style.opacity</p:attrName>
                                        </p:attrNameLst>
                                      </p:cBhvr>
                                      <p:to>
                                        <p:strVal val="0"/>
                                      </p:to>
                                    </p:set>
                                    <p:animEffect filter="image" prLst="opacity: 0">
                                      <p:cBhvr rctx="IE">
                                        <p:cTn id="87" dur="30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mph" presetSubtype="0" grpId="0" nodeType="clickEffect">
                                  <p:stCondLst>
                                    <p:cond delay="0"/>
                                  </p:stCondLst>
                                  <p:childTnLst>
                                    <p:set>
                                      <p:cBhvr>
                                        <p:cTn id="91" dur="3000"/>
                                        <p:tgtEl>
                                          <p:spTgt spid="56"/>
                                        </p:tgtEl>
                                        <p:attrNameLst>
                                          <p:attrName>style.opacity</p:attrName>
                                        </p:attrNameLst>
                                      </p:cBhvr>
                                      <p:to>
                                        <p:strVal val="0"/>
                                      </p:to>
                                    </p:set>
                                    <p:animEffect filter="image" prLst="opacity: 0">
                                      <p:cBhvr rctx="IE">
                                        <p:cTn id="92" dur="3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9" grpId="0" animBg="1"/>
      <p:bldP spid="30" grpId="0" animBg="1"/>
      <p:bldP spid="31" grpId="0" animBg="1"/>
      <p:bldP spid="38" grpId="0" animBg="1"/>
      <p:bldP spid="39" grpId="0" animBg="1"/>
      <p:bldP spid="40" grpId="0" animBg="1"/>
      <p:bldP spid="41" grpId="0" animBg="1"/>
      <p:bldP spid="42" grpId="0" animBg="1"/>
      <p:bldP spid="43" grpId="0" animBg="1"/>
      <p:bldP spid="44" grpId="0" animBg="1"/>
      <p:bldP spid="45" grpId="0" animBg="1"/>
      <p:bldP spid="55" grpId="0" animBg="1"/>
      <p:bldP spid="56" grpId="0" animBg="1"/>
      <p:bldP spid="60" grpId="0" animBg="1"/>
      <p:bldP spid="61" grpId="0" animBg="1"/>
      <p:bldP spid="62" grpId="0" animBg="1"/>
      <p:bldP spid="6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Prononce</a:t>
            </a:r>
            <a:r>
              <a:rPr lang="en-GB" sz="3600" b="1" dirty="0">
                <a:solidFill>
                  <a:schemeClr val="bg1"/>
                </a:solidFill>
              </a:rPr>
              <a:t> les mots</a:t>
            </a:r>
          </a:p>
        </p:txBody>
      </p:sp>
      <p:sp>
        <p:nvSpPr>
          <p:cNvPr id="8" name="Rectangle 7">
            <a:extLst>
              <a:ext uri="{FF2B5EF4-FFF2-40B4-BE49-F238E27FC236}">
                <a16:creationId xmlns:a16="http://schemas.microsoft.com/office/drawing/2014/main" id="{8FBF16EA-E68D-4B34-B251-64C00C084E33}"/>
              </a:ext>
            </a:extLst>
          </p:cNvPr>
          <p:cNvSpPr>
            <a:spLocks noChangeArrowheads="1"/>
          </p:cNvSpPr>
          <p:nvPr/>
        </p:nvSpPr>
        <p:spPr bwMode="auto">
          <a:xfrm>
            <a:off x="10161440" y="1252257"/>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9" name="Line 4">
            <a:extLst>
              <a:ext uri="{FF2B5EF4-FFF2-40B4-BE49-F238E27FC236}">
                <a16:creationId xmlns:a16="http://schemas.microsoft.com/office/drawing/2014/main" id="{37D652F2-DAD8-470E-9A0A-98D0809BCFC6}"/>
              </a:ext>
            </a:extLst>
          </p:cNvPr>
          <p:cNvSpPr>
            <a:spLocks noChangeShapeType="1"/>
          </p:cNvSpPr>
          <p:nvPr/>
        </p:nvSpPr>
        <p:spPr bwMode="auto">
          <a:xfrm>
            <a:off x="10824897" y="1252257"/>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115076"/>
              </a:solidFill>
              <a:latin typeface="Century Gothic" panose="020B0502020202020204" pitchFamily="34" charset="0"/>
            </a:endParaRPr>
          </a:p>
        </p:txBody>
      </p:sp>
      <p:sp>
        <p:nvSpPr>
          <p:cNvPr id="11" name="Text Box 10">
            <a:extLst>
              <a:ext uri="{FF2B5EF4-FFF2-40B4-BE49-F238E27FC236}">
                <a16:creationId xmlns:a16="http://schemas.microsoft.com/office/drawing/2014/main" id="{30C847FA-B913-42DE-BEDC-81BB0475C779}"/>
              </a:ext>
            </a:extLst>
          </p:cNvPr>
          <p:cNvSpPr txBox="1">
            <a:spLocks noChangeArrowheads="1"/>
          </p:cNvSpPr>
          <p:nvPr/>
        </p:nvSpPr>
        <p:spPr bwMode="auto">
          <a:xfrm>
            <a:off x="10790412" y="324741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115076"/>
                </a:solidFill>
                <a:latin typeface="Century Gothic" panose="020B0502020202020204" pitchFamily="34" charset="0"/>
              </a:rPr>
              <a:t>secondes</a:t>
            </a:r>
            <a:endParaRPr lang="en-GB" b="1" dirty="0">
              <a:solidFill>
                <a:srgbClr val="115076"/>
              </a:solidFill>
              <a:latin typeface="Century Gothic" panose="020B0502020202020204" pitchFamily="34" charset="0"/>
            </a:endParaRPr>
          </a:p>
        </p:txBody>
      </p:sp>
      <p:sp>
        <p:nvSpPr>
          <p:cNvPr id="13" name="Text Box 12">
            <a:extLst>
              <a:ext uri="{FF2B5EF4-FFF2-40B4-BE49-F238E27FC236}">
                <a16:creationId xmlns:a16="http://schemas.microsoft.com/office/drawing/2014/main" id="{AEBB04B9-1658-4CCB-B97E-269DCFBD043F}"/>
              </a:ext>
            </a:extLst>
          </p:cNvPr>
          <p:cNvSpPr txBox="1">
            <a:spLocks noChangeArrowheads="1"/>
          </p:cNvSpPr>
          <p:nvPr/>
        </p:nvSpPr>
        <p:spPr bwMode="auto">
          <a:xfrm>
            <a:off x="11031891" y="110565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115076"/>
                </a:solidFill>
                <a:latin typeface="Century Gothic" panose="020B0502020202020204" pitchFamily="34" charset="0"/>
              </a:rPr>
              <a:t>60</a:t>
            </a:r>
          </a:p>
        </p:txBody>
      </p:sp>
      <p:sp>
        <p:nvSpPr>
          <p:cNvPr id="14" name="Text Box 14">
            <a:extLst>
              <a:ext uri="{FF2B5EF4-FFF2-40B4-BE49-F238E27FC236}">
                <a16:creationId xmlns:a16="http://schemas.microsoft.com/office/drawing/2014/main" id="{61F42962-4EF1-42C8-A0C1-87E70B64B022}"/>
              </a:ext>
            </a:extLst>
          </p:cNvPr>
          <p:cNvSpPr txBox="1">
            <a:spLocks noChangeArrowheads="1"/>
          </p:cNvSpPr>
          <p:nvPr/>
        </p:nvSpPr>
        <p:spPr bwMode="auto">
          <a:xfrm>
            <a:off x="11007203" y="523923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115076"/>
                </a:solidFill>
                <a:latin typeface="Century Gothic" panose="020B0502020202020204" pitchFamily="34" charset="0"/>
              </a:rPr>
              <a:t>0</a:t>
            </a:r>
          </a:p>
        </p:txBody>
      </p:sp>
      <p:sp>
        <p:nvSpPr>
          <p:cNvPr id="15" name="AutoShape 11">
            <a:hlinkClick r:id="" action="ppaction://noaction" highlightClick="1"/>
            <a:extLst>
              <a:ext uri="{FF2B5EF4-FFF2-40B4-BE49-F238E27FC236}">
                <a16:creationId xmlns:a16="http://schemas.microsoft.com/office/drawing/2014/main" id="{457261B0-9A0A-4D1D-9856-F2D8DE8F666B}"/>
              </a:ext>
            </a:extLst>
          </p:cNvPr>
          <p:cNvSpPr>
            <a:spLocks noChangeArrowheads="1"/>
          </p:cNvSpPr>
          <p:nvPr/>
        </p:nvSpPr>
        <p:spPr bwMode="auto">
          <a:xfrm>
            <a:off x="9658446" y="5653862"/>
            <a:ext cx="1509516" cy="551532"/>
          </a:xfrm>
          <a:prstGeom prst="actionButtonBlank">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Commencer</a:t>
            </a:r>
          </a:p>
        </p:txBody>
      </p:sp>
      <p:graphicFrame>
        <p:nvGraphicFramePr>
          <p:cNvPr id="16" name="Table 15">
            <a:extLst>
              <a:ext uri="{FF2B5EF4-FFF2-40B4-BE49-F238E27FC236}">
                <a16:creationId xmlns:a16="http://schemas.microsoft.com/office/drawing/2014/main" id="{331485DC-5361-4D4E-9773-AB3667A7CCDB}"/>
              </a:ext>
            </a:extLst>
          </p:cNvPr>
          <p:cNvGraphicFramePr>
            <a:graphicFrameLocks noGrp="1"/>
          </p:cNvGraphicFramePr>
          <p:nvPr>
            <p:extLst>
              <p:ext uri="{D42A27DB-BD31-4B8C-83A1-F6EECF244321}">
                <p14:modId xmlns:p14="http://schemas.microsoft.com/office/powerpoint/2010/main" val="4124091744"/>
              </p:ext>
            </p:extLst>
          </p:nvPr>
        </p:nvGraphicFramePr>
        <p:xfrm>
          <a:off x="77979" y="1409338"/>
          <a:ext cx="9900000" cy="3842096"/>
        </p:xfrm>
        <a:graphic>
          <a:graphicData uri="http://schemas.openxmlformats.org/drawingml/2006/table">
            <a:tbl>
              <a:tblPr firstRow="1" bandRow="1">
                <a:tableStyleId>{5940675A-B579-460E-94D1-54222C63F5DA}</a:tableStyleId>
              </a:tblPr>
              <a:tblGrid>
                <a:gridCol w="1980000">
                  <a:extLst>
                    <a:ext uri="{9D8B030D-6E8A-4147-A177-3AD203B41FA5}">
                      <a16:colId xmlns:a16="http://schemas.microsoft.com/office/drawing/2014/main" val="20000"/>
                    </a:ext>
                  </a:extLst>
                </a:gridCol>
                <a:gridCol w="1980000">
                  <a:extLst>
                    <a:ext uri="{9D8B030D-6E8A-4147-A177-3AD203B41FA5}">
                      <a16:colId xmlns:a16="http://schemas.microsoft.com/office/drawing/2014/main" val="20001"/>
                    </a:ext>
                  </a:extLst>
                </a:gridCol>
                <a:gridCol w="1980000">
                  <a:extLst>
                    <a:ext uri="{9D8B030D-6E8A-4147-A177-3AD203B41FA5}">
                      <a16:colId xmlns:a16="http://schemas.microsoft.com/office/drawing/2014/main" val="20002"/>
                    </a:ext>
                  </a:extLst>
                </a:gridCol>
                <a:gridCol w="1980000">
                  <a:extLst>
                    <a:ext uri="{9D8B030D-6E8A-4147-A177-3AD203B41FA5}">
                      <a16:colId xmlns:a16="http://schemas.microsoft.com/office/drawing/2014/main" val="20003"/>
                    </a:ext>
                  </a:extLst>
                </a:gridCol>
                <a:gridCol w="1980000">
                  <a:extLst>
                    <a:ext uri="{9D8B030D-6E8A-4147-A177-3AD203B41FA5}">
                      <a16:colId xmlns:a16="http://schemas.microsoft.com/office/drawing/2014/main" val="20004"/>
                    </a:ext>
                  </a:extLst>
                </a:gridCol>
              </a:tblGrid>
              <a:tr h="12248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115076"/>
                          </a:solidFill>
                          <a:latin typeface="Century Gothic" panose="020B0502020202020204" pitchFamily="34" charset="0"/>
                        </a:rPr>
                        <a:t>mère</a:t>
                      </a:r>
                      <a:endParaRPr lang="en-GB" sz="2400" b="1"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affaires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tricot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continue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tout</a:t>
                      </a:r>
                      <a:endParaRPr lang="en-GB" sz="2400" b="1" dirty="0">
                        <a:solidFill>
                          <a:srgbClr val="EE600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4336276"/>
                  </a:ext>
                </a:extLst>
              </a:tr>
              <a:tr h="1224885">
                <a:tc>
                  <a:txBody>
                    <a:bodyPr/>
                    <a:lstStyle/>
                    <a:p>
                      <a:pPr algn="ctr"/>
                      <a:r>
                        <a:rPr lang="en-GB" sz="2400" b="1" dirty="0">
                          <a:solidFill>
                            <a:srgbClr val="115076"/>
                          </a:solidFill>
                          <a:latin typeface="Century Gothic" panose="020B0502020202020204" pitchFamily="34" charset="0"/>
                        </a:rPr>
                        <a:t>fait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trouve</a:t>
                      </a:r>
                      <a:endParaRPr lang="en-GB" sz="2400" b="1"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absolument</a:t>
                      </a:r>
                      <a:endParaRPr lang="en-GB" sz="2400" b="1"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naturel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fils</a:t>
                      </a:r>
                      <a:endParaRPr lang="en-GB" sz="2400" b="1"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92326">
                <a:tc>
                  <a:txBody>
                    <a:bodyPr/>
                    <a:lstStyle/>
                    <a:p>
                      <a:pPr algn="ctr"/>
                      <a:r>
                        <a:rPr lang="en-GB" sz="2400" b="1" dirty="0">
                          <a:solidFill>
                            <a:srgbClr val="115076"/>
                          </a:solidFill>
                          <a:latin typeface="Century Gothic" panose="020B0502020202020204" pitchFamily="34" charset="0"/>
                        </a:rPr>
                        <a:t>guerre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vie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cimetière</a:t>
                      </a:r>
                      <a:endParaRPr lang="en-GB" sz="2400" b="1"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115076"/>
                          </a:solidFill>
                          <a:latin typeface="Century Gothic" panose="020B0502020202020204" pitchFamily="34" charset="0"/>
                        </a:rPr>
                        <a:t>trouvent</a:t>
                      </a:r>
                      <a:endParaRPr lang="en-GB" sz="2400" b="1" kern="1200" dirty="0">
                        <a:solidFill>
                          <a:srgbClr val="EE6000"/>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115076"/>
                          </a:solidFill>
                          <a:latin typeface="Century Gothic" panose="020B0502020202020204" pitchFamily="34" charset="0"/>
                        </a:rPr>
                        <a:t>père</a:t>
                      </a:r>
                      <a:endParaRPr lang="en-GB" sz="2400" b="1"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4" name="Rounded Rectangle 46">
            <a:extLst>
              <a:ext uri="{FF2B5EF4-FFF2-40B4-BE49-F238E27FC236}">
                <a16:creationId xmlns:a16="http://schemas.microsoft.com/office/drawing/2014/main" id="{E3DBC536-2F34-4186-B1AC-04C8A1DFCF6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23187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8"/>
                                        </p:tgtEl>
                                      </p:cBhvr>
                                    </p:animEffect>
                                    <p:set>
                                      <p:cBhvr>
                                        <p:cTn id="7" dur="1" fill="hold">
                                          <p:stCondLst>
                                            <p:cond delay="58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Familiale</a:t>
            </a:r>
            <a:r>
              <a:rPr lang="en-GB" sz="3600" b="1" dirty="0">
                <a:solidFill>
                  <a:schemeClr val="bg1"/>
                </a:solidFill>
              </a:rPr>
              <a:t> : la </a:t>
            </a:r>
            <a:r>
              <a:rPr lang="en-GB" sz="3600" b="1" dirty="0" err="1">
                <a:solidFill>
                  <a:schemeClr val="bg1"/>
                </a:solidFill>
              </a:rPr>
              <a:t>répétition</a:t>
            </a:r>
            <a:endParaRPr lang="en-GB" sz="3600" b="1" dirty="0">
              <a:solidFill>
                <a:schemeClr val="bg1"/>
              </a:solidFill>
            </a:endParaRPr>
          </a:p>
        </p:txBody>
      </p:sp>
      <p:graphicFrame>
        <p:nvGraphicFramePr>
          <p:cNvPr id="4" name="Table 3">
            <a:extLst>
              <a:ext uri="{FF2B5EF4-FFF2-40B4-BE49-F238E27FC236}">
                <a16:creationId xmlns:a16="http://schemas.microsoft.com/office/drawing/2014/main" id="{E97768CE-8764-448C-B738-01D41B2B4AD6}"/>
              </a:ext>
            </a:extLst>
          </p:cNvPr>
          <p:cNvGraphicFramePr>
            <a:graphicFrameLocks noGrp="1"/>
          </p:cNvGraphicFramePr>
          <p:nvPr>
            <p:extLst>
              <p:ext uri="{D42A27DB-BD31-4B8C-83A1-F6EECF244321}">
                <p14:modId xmlns:p14="http://schemas.microsoft.com/office/powerpoint/2010/main" val="3858932683"/>
              </p:ext>
            </p:extLst>
          </p:nvPr>
        </p:nvGraphicFramePr>
        <p:xfrm>
          <a:off x="1146000" y="1412930"/>
          <a:ext cx="9900000" cy="1224885"/>
        </p:xfrm>
        <a:graphic>
          <a:graphicData uri="http://schemas.openxmlformats.org/drawingml/2006/table">
            <a:tbl>
              <a:tblPr firstRow="1" bandRow="1">
                <a:tableStyleId>{5940675A-B579-460E-94D1-54222C63F5DA}</a:tableStyleId>
              </a:tblPr>
              <a:tblGrid>
                <a:gridCol w="1980000">
                  <a:extLst>
                    <a:ext uri="{9D8B030D-6E8A-4147-A177-3AD203B41FA5}">
                      <a16:colId xmlns:a16="http://schemas.microsoft.com/office/drawing/2014/main" val="2144714863"/>
                    </a:ext>
                  </a:extLst>
                </a:gridCol>
                <a:gridCol w="1980000">
                  <a:extLst>
                    <a:ext uri="{9D8B030D-6E8A-4147-A177-3AD203B41FA5}">
                      <a16:colId xmlns:a16="http://schemas.microsoft.com/office/drawing/2014/main" val="1415291531"/>
                    </a:ext>
                  </a:extLst>
                </a:gridCol>
                <a:gridCol w="1980000">
                  <a:extLst>
                    <a:ext uri="{9D8B030D-6E8A-4147-A177-3AD203B41FA5}">
                      <a16:colId xmlns:a16="http://schemas.microsoft.com/office/drawing/2014/main" val="2669996386"/>
                    </a:ext>
                  </a:extLst>
                </a:gridCol>
                <a:gridCol w="1980000">
                  <a:extLst>
                    <a:ext uri="{9D8B030D-6E8A-4147-A177-3AD203B41FA5}">
                      <a16:colId xmlns:a16="http://schemas.microsoft.com/office/drawing/2014/main" val="279799592"/>
                    </a:ext>
                  </a:extLst>
                </a:gridCol>
                <a:gridCol w="1980000">
                  <a:extLst>
                    <a:ext uri="{9D8B030D-6E8A-4147-A177-3AD203B41FA5}">
                      <a16:colId xmlns:a16="http://schemas.microsoft.com/office/drawing/2014/main" val="1699289710"/>
                    </a:ext>
                  </a:extLst>
                </a:gridCol>
              </a:tblGrid>
              <a:tr h="12248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EE6000"/>
                          </a:solidFill>
                          <a:latin typeface="Century Gothic" panose="020B0502020202020204" pitchFamily="34" charset="0"/>
                        </a:rPr>
                        <a:t>mère</a:t>
                      </a:r>
                      <a:endParaRPr lang="en-GB" sz="2400" b="1" dirty="0">
                        <a:solidFill>
                          <a:srgbClr val="EE600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EE6000"/>
                          </a:solidFill>
                          <a:latin typeface="Century Gothic" panose="020B0502020202020204" pitchFamily="34" charset="0"/>
                        </a:rPr>
                        <a:t>affaires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tricot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continue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tout</a:t>
                      </a:r>
                      <a:endParaRPr lang="en-GB" sz="2400" b="1" dirty="0">
                        <a:solidFill>
                          <a:srgbClr val="EE600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7591376"/>
                  </a:ext>
                </a:extLst>
              </a:tr>
            </a:tbl>
          </a:graphicData>
        </a:graphic>
      </p:graphicFrame>
      <p:graphicFrame>
        <p:nvGraphicFramePr>
          <p:cNvPr id="5" name="Table 4">
            <a:extLst>
              <a:ext uri="{FF2B5EF4-FFF2-40B4-BE49-F238E27FC236}">
                <a16:creationId xmlns:a16="http://schemas.microsoft.com/office/drawing/2014/main" id="{AB4C56AB-2BAB-4362-9516-22EA2B500B30}"/>
              </a:ext>
            </a:extLst>
          </p:cNvPr>
          <p:cNvGraphicFramePr>
            <a:graphicFrameLocks noGrp="1"/>
          </p:cNvGraphicFramePr>
          <p:nvPr>
            <p:extLst>
              <p:ext uri="{D42A27DB-BD31-4B8C-83A1-F6EECF244321}">
                <p14:modId xmlns:p14="http://schemas.microsoft.com/office/powerpoint/2010/main" val="2231398861"/>
              </p:ext>
            </p:extLst>
          </p:nvPr>
        </p:nvGraphicFramePr>
        <p:xfrm>
          <a:off x="1146000" y="2631596"/>
          <a:ext cx="9900000" cy="1392326"/>
        </p:xfrm>
        <a:graphic>
          <a:graphicData uri="http://schemas.openxmlformats.org/drawingml/2006/table">
            <a:tbl>
              <a:tblPr firstRow="1" bandRow="1">
                <a:tableStyleId>{5940675A-B579-460E-94D1-54222C63F5DA}</a:tableStyleId>
              </a:tblPr>
              <a:tblGrid>
                <a:gridCol w="1980000">
                  <a:extLst>
                    <a:ext uri="{9D8B030D-6E8A-4147-A177-3AD203B41FA5}">
                      <a16:colId xmlns:a16="http://schemas.microsoft.com/office/drawing/2014/main" val="1727751452"/>
                    </a:ext>
                  </a:extLst>
                </a:gridCol>
                <a:gridCol w="1980000">
                  <a:extLst>
                    <a:ext uri="{9D8B030D-6E8A-4147-A177-3AD203B41FA5}">
                      <a16:colId xmlns:a16="http://schemas.microsoft.com/office/drawing/2014/main" val="2112478352"/>
                    </a:ext>
                  </a:extLst>
                </a:gridCol>
                <a:gridCol w="1980000">
                  <a:extLst>
                    <a:ext uri="{9D8B030D-6E8A-4147-A177-3AD203B41FA5}">
                      <a16:colId xmlns:a16="http://schemas.microsoft.com/office/drawing/2014/main" val="3886987055"/>
                    </a:ext>
                  </a:extLst>
                </a:gridCol>
                <a:gridCol w="1980000">
                  <a:extLst>
                    <a:ext uri="{9D8B030D-6E8A-4147-A177-3AD203B41FA5}">
                      <a16:colId xmlns:a16="http://schemas.microsoft.com/office/drawing/2014/main" val="2186166787"/>
                    </a:ext>
                  </a:extLst>
                </a:gridCol>
                <a:gridCol w="1980000">
                  <a:extLst>
                    <a:ext uri="{9D8B030D-6E8A-4147-A177-3AD203B41FA5}">
                      <a16:colId xmlns:a16="http://schemas.microsoft.com/office/drawing/2014/main" val="3665285214"/>
                    </a:ext>
                  </a:extLst>
                </a:gridCol>
              </a:tblGrid>
              <a:tr h="1392326">
                <a:tc>
                  <a:txBody>
                    <a:bodyPr/>
                    <a:lstStyle/>
                    <a:p>
                      <a:pPr algn="ctr"/>
                      <a:r>
                        <a:rPr lang="en-GB" sz="2400" b="1" dirty="0">
                          <a:solidFill>
                            <a:srgbClr val="EE6000"/>
                          </a:solidFill>
                          <a:latin typeface="Century Gothic" panose="020B0502020202020204" pitchFamily="34" charset="0"/>
                        </a:rPr>
                        <a:t>guerre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115076"/>
                          </a:solidFill>
                          <a:latin typeface="Century Gothic" panose="020B0502020202020204" pitchFamily="34" charset="0"/>
                        </a:rPr>
                        <a:t>vie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EE6000"/>
                          </a:solidFill>
                          <a:latin typeface="Century Gothic" panose="020B0502020202020204" pitchFamily="34" charset="0"/>
                        </a:rPr>
                        <a:t>cimetière</a:t>
                      </a:r>
                      <a:endParaRPr lang="en-GB" sz="2400" b="1" dirty="0">
                        <a:solidFill>
                          <a:srgbClr val="EE600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115076"/>
                          </a:solidFill>
                          <a:latin typeface="Century Gothic" panose="020B0502020202020204" pitchFamily="34" charset="0"/>
                        </a:rPr>
                        <a:t>trouvent</a:t>
                      </a:r>
                      <a:endParaRPr lang="en-GB" sz="2400" b="1" kern="1200" dirty="0">
                        <a:solidFill>
                          <a:srgbClr val="EE6000"/>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EE6000"/>
                          </a:solidFill>
                          <a:latin typeface="Century Gothic" panose="020B0502020202020204" pitchFamily="34" charset="0"/>
                        </a:rPr>
                        <a:t>père</a:t>
                      </a:r>
                      <a:endParaRPr lang="en-GB" sz="2400" b="1" dirty="0">
                        <a:solidFill>
                          <a:srgbClr val="EE600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2678533"/>
                  </a:ext>
                </a:extLst>
              </a:tr>
            </a:tbl>
          </a:graphicData>
        </a:graphic>
      </p:graphicFrame>
      <p:sp>
        <p:nvSpPr>
          <p:cNvPr id="9" name="TextBox 8">
            <a:extLst>
              <a:ext uri="{FF2B5EF4-FFF2-40B4-BE49-F238E27FC236}">
                <a16:creationId xmlns:a16="http://schemas.microsoft.com/office/drawing/2014/main" id="{FAC5CD91-A05F-4D2C-9BD9-AD49C2E38498}"/>
              </a:ext>
            </a:extLst>
          </p:cNvPr>
          <p:cNvSpPr txBox="1"/>
          <p:nvPr/>
        </p:nvSpPr>
        <p:spPr>
          <a:xfrm>
            <a:off x="134310" y="4023922"/>
            <a:ext cx="6322935" cy="2308324"/>
          </a:xfrm>
          <a:prstGeom prst="rect">
            <a:avLst/>
          </a:prstGeom>
          <a:noFill/>
        </p:spPr>
        <p:txBody>
          <a:bodyPr wrap="square" rtlCol="0">
            <a:spAutoFit/>
          </a:bodyPr>
          <a:lstStyle/>
          <a:p>
            <a:r>
              <a:rPr lang="fr-FR" sz="2400" i="1" dirty="0">
                <a:solidFill>
                  <a:srgbClr val="115076"/>
                </a:solidFill>
                <a:latin typeface="Century Gothic" panose="020B0502020202020204" pitchFamily="34" charset="0"/>
              </a:rPr>
              <a:t>[Line 22]</a:t>
            </a:r>
            <a:br>
              <a:rPr lang="fr-FR" sz="2400" dirty="0">
                <a:solidFill>
                  <a:srgbClr val="115076"/>
                </a:solidFill>
                <a:latin typeface="Century Gothic" panose="020B0502020202020204" pitchFamily="34" charset="0"/>
              </a:rPr>
            </a:br>
            <a:r>
              <a:rPr lang="fr-FR" sz="2400" i="1" dirty="0">
                <a:solidFill>
                  <a:srgbClr val="115076"/>
                </a:solidFill>
                <a:latin typeface="Century Gothic" panose="020B0502020202020204" pitchFamily="34" charset="0"/>
              </a:rPr>
              <a:t>[Line 23]</a:t>
            </a:r>
          </a:p>
          <a:p>
            <a:r>
              <a:rPr lang="fr-FR" sz="2400" i="1" dirty="0">
                <a:solidFill>
                  <a:srgbClr val="115076"/>
                </a:solidFill>
                <a:latin typeface="Century Gothic" panose="020B0502020202020204" pitchFamily="34" charset="0"/>
              </a:rPr>
              <a:t>[Line 24]</a:t>
            </a:r>
            <a:br>
              <a:rPr lang="fr-FR" sz="2400" dirty="0">
                <a:solidFill>
                  <a:srgbClr val="115076"/>
                </a:solidFill>
                <a:latin typeface="Century Gothic" panose="020B0502020202020204" pitchFamily="34" charset="0"/>
              </a:rPr>
            </a:br>
            <a:r>
              <a:rPr lang="fr-FR" sz="2400" i="1" dirty="0">
                <a:solidFill>
                  <a:srgbClr val="115076"/>
                </a:solidFill>
                <a:latin typeface="Century Gothic" panose="020B0502020202020204" pitchFamily="34" charset="0"/>
              </a:rPr>
              <a:t>[Line 25]</a:t>
            </a:r>
            <a:br>
              <a:rPr lang="fr-FR" sz="2400" dirty="0">
                <a:solidFill>
                  <a:srgbClr val="115076"/>
                </a:solidFill>
                <a:latin typeface="Century Gothic" panose="020B0502020202020204" pitchFamily="34" charset="0"/>
              </a:rPr>
            </a:br>
            <a:r>
              <a:rPr lang="fr-FR" sz="2400" i="1" dirty="0">
                <a:solidFill>
                  <a:srgbClr val="115076"/>
                </a:solidFill>
                <a:latin typeface="Century Gothic" panose="020B0502020202020204" pitchFamily="34" charset="0"/>
              </a:rPr>
              <a:t>[Line 26]</a:t>
            </a:r>
            <a:br>
              <a:rPr lang="fr-FR" sz="2400" dirty="0">
                <a:solidFill>
                  <a:srgbClr val="115076"/>
                </a:solidFill>
                <a:latin typeface="Century Gothic" panose="020B0502020202020204" pitchFamily="34" charset="0"/>
              </a:rPr>
            </a:br>
            <a:r>
              <a:rPr lang="fr-FR" sz="2400" i="1" dirty="0">
                <a:solidFill>
                  <a:srgbClr val="115076"/>
                </a:solidFill>
                <a:latin typeface="Century Gothic" panose="020B0502020202020204" pitchFamily="34" charset="0"/>
              </a:rPr>
              <a:t>[Line 27]</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2E53CAD-D83F-41FF-8785-D9ED213CFAD0}"/>
              </a:ext>
            </a:extLst>
          </p:cNvPr>
          <p:cNvSpPr txBox="1"/>
          <p:nvPr/>
        </p:nvSpPr>
        <p:spPr>
          <a:xfrm>
            <a:off x="6457245" y="4023922"/>
            <a:ext cx="5600445" cy="2246769"/>
          </a:xfrm>
          <a:prstGeom prst="rect">
            <a:avLst/>
          </a:prstGeom>
          <a:noFill/>
        </p:spPr>
        <p:txBody>
          <a:bodyPr wrap="square" rtlCol="0">
            <a:spAutoFit/>
          </a:bodyPr>
          <a:lstStyle/>
          <a:p>
            <a:r>
              <a:rPr lang="en-GB" sz="2800" b="1" dirty="0">
                <a:solidFill>
                  <a:srgbClr val="115076"/>
                </a:solidFill>
                <a:latin typeface="Century Gothic" panose="020B0502020202020204" pitchFamily="34" charset="0"/>
              </a:rPr>
              <a:t>La </a:t>
            </a:r>
            <a:r>
              <a:rPr lang="en-GB" sz="2800" b="1" dirty="0" err="1">
                <a:solidFill>
                  <a:srgbClr val="115076"/>
                </a:solidFill>
                <a:latin typeface="Century Gothic" panose="020B0502020202020204" pitchFamily="34" charset="0"/>
              </a:rPr>
              <a:t>répétition</a:t>
            </a: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ça</a:t>
            </a: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évoque</a:t>
            </a:r>
            <a:r>
              <a:rPr lang="en-GB" sz="2800" b="1" dirty="0">
                <a:solidFill>
                  <a:srgbClr val="115076"/>
                </a:solidFill>
                <a:latin typeface="Century Gothic" panose="020B0502020202020204" pitchFamily="34" charset="0"/>
              </a:rPr>
              <a:t> … ?</a:t>
            </a:r>
          </a:p>
          <a:p>
            <a:endParaRPr lang="en-GB" sz="2800" b="1" dirty="0">
              <a:solidFill>
                <a:srgbClr val="115076"/>
              </a:solidFill>
              <a:latin typeface="Century Gothic" panose="020B0502020202020204" pitchFamily="34" charset="0"/>
            </a:endParaRPr>
          </a:p>
          <a:p>
            <a:pPr marL="342900" indent="-342900">
              <a:buFont typeface="Arial" panose="020B0604020202020204" pitchFamily="34" charset="0"/>
              <a:buChar char="•"/>
            </a:pPr>
            <a:r>
              <a:rPr lang="en-GB" sz="2800" dirty="0">
                <a:solidFill>
                  <a:srgbClr val="115076"/>
                </a:solidFill>
                <a:latin typeface="Century Gothic" panose="020B0502020202020204" pitchFamily="34" charset="0"/>
              </a:rPr>
              <a:t>la </a:t>
            </a:r>
            <a:r>
              <a:rPr lang="en-GB" sz="2800" dirty="0" err="1">
                <a:solidFill>
                  <a:srgbClr val="115076"/>
                </a:solidFill>
                <a:latin typeface="Century Gothic" panose="020B0502020202020204" pitchFamily="34" charset="0"/>
              </a:rPr>
              <a:t>monotonie</a:t>
            </a:r>
            <a:endParaRPr lang="en-GB" sz="2800" dirty="0">
              <a:solidFill>
                <a:srgbClr val="115076"/>
              </a:solidFill>
              <a:latin typeface="Century Gothic" panose="020B0502020202020204" pitchFamily="34" charset="0"/>
            </a:endParaRPr>
          </a:p>
          <a:p>
            <a:pPr marL="342900" indent="-342900">
              <a:buFont typeface="Arial" panose="020B0604020202020204" pitchFamily="34" charset="0"/>
              <a:buChar char="•"/>
            </a:pPr>
            <a:r>
              <a:rPr lang="en-GB" sz="2800" dirty="0">
                <a:solidFill>
                  <a:srgbClr val="115076"/>
                </a:solidFill>
                <a:latin typeface="Century Gothic" panose="020B0502020202020204" pitchFamily="34" charset="0"/>
              </a:rPr>
              <a:t>la routine</a:t>
            </a:r>
          </a:p>
          <a:p>
            <a:pPr marL="342900" indent="-342900">
              <a:buFont typeface="Arial" panose="020B0604020202020204" pitchFamily="34" charset="0"/>
              <a:buChar char="•"/>
            </a:pPr>
            <a:r>
              <a:rPr lang="en-GB" sz="2800" dirty="0" err="1">
                <a:solidFill>
                  <a:srgbClr val="115076"/>
                </a:solidFill>
                <a:latin typeface="Century Gothic" panose="020B0502020202020204" pitchFamily="34" charset="0"/>
              </a:rPr>
              <a:t>l’indifférence</a:t>
            </a:r>
            <a:endParaRPr lang="en-GB" sz="2800" dirty="0">
              <a:solidFill>
                <a:srgbClr val="115076"/>
              </a:solidFill>
              <a:latin typeface="Century Gothic" panose="020B0502020202020204" pitchFamily="34" charset="0"/>
            </a:endParaRPr>
          </a:p>
        </p:txBody>
      </p:sp>
      <p:sp>
        <p:nvSpPr>
          <p:cNvPr id="6" name="Rounded Rectangle 46">
            <a:extLst>
              <a:ext uri="{FF2B5EF4-FFF2-40B4-BE49-F238E27FC236}">
                <a16:creationId xmlns:a16="http://schemas.microsoft.com/office/drawing/2014/main" id="{071B68AD-78C5-4A96-A78F-FA0BF037721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3611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Familiale</a:t>
            </a:r>
            <a:r>
              <a:rPr lang="en-GB" sz="3600" b="1" dirty="0">
                <a:solidFill>
                  <a:schemeClr val="bg1"/>
                </a:solidFill>
              </a:rPr>
              <a:t>: le message</a:t>
            </a:r>
          </a:p>
        </p:txBody>
      </p:sp>
      <p:sp>
        <p:nvSpPr>
          <p:cNvPr id="8" name="Title 1">
            <a:extLst>
              <a:ext uri="{FF2B5EF4-FFF2-40B4-BE49-F238E27FC236}">
                <a16:creationId xmlns:a16="http://schemas.microsoft.com/office/drawing/2014/main" id="{E946D9E2-5282-4911-9ACC-A550302EFCA8}"/>
              </a:ext>
            </a:extLst>
          </p:cNvPr>
          <p:cNvSpPr txBox="1">
            <a:spLocks/>
          </p:cNvSpPr>
          <p:nvPr/>
        </p:nvSpPr>
        <p:spPr>
          <a:xfrm>
            <a:off x="215468" y="1230177"/>
            <a:ext cx="8554740" cy="607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rgbClr val="115076"/>
                </a:solidFill>
              </a:rPr>
              <a:t>Lis le po</a:t>
            </a:r>
            <a:r>
              <a:rPr lang="fr-FR" sz="2800" b="1" dirty="0" err="1">
                <a:solidFill>
                  <a:srgbClr val="115076"/>
                </a:solidFill>
              </a:rPr>
              <a:t>ème</a:t>
            </a:r>
            <a:r>
              <a:rPr lang="fr-FR" sz="2800" b="1" dirty="0">
                <a:solidFill>
                  <a:srgbClr val="115076"/>
                </a:solidFill>
              </a:rPr>
              <a:t>. C’est quoi le message ?</a:t>
            </a:r>
            <a:endParaRPr lang="en-GB" sz="2800" b="1" dirty="0">
              <a:solidFill>
                <a:srgbClr val="115076"/>
              </a:solidFill>
            </a:endParaRPr>
          </a:p>
        </p:txBody>
      </p:sp>
      <p:sp>
        <p:nvSpPr>
          <p:cNvPr id="9" name="TextBox 8">
            <a:extLst>
              <a:ext uri="{FF2B5EF4-FFF2-40B4-BE49-F238E27FC236}">
                <a16:creationId xmlns:a16="http://schemas.microsoft.com/office/drawing/2014/main" id="{72E73B81-963C-4892-A8D7-D7A9200E7B6A}"/>
              </a:ext>
            </a:extLst>
          </p:cNvPr>
          <p:cNvSpPr txBox="1"/>
          <p:nvPr/>
        </p:nvSpPr>
        <p:spPr>
          <a:xfrm>
            <a:off x="216711" y="1904020"/>
            <a:ext cx="6438242" cy="4401205"/>
          </a:xfrm>
          <a:prstGeom prst="rect">
            <a:avLst/>
          </a:prstGeom>
          <a:noFill/>
        </p:spPr>
        <p:txBody>
          <a:bodyPr wrap="square" rtlCol="0">
            <a:spAutoFit/>
          </a:bodyPr>
          <a:lstStyle/>
          <a:p>
            <a:r>
              <a:rPr lang="fr-FR" sz="2000" dirty="0">
                <a:solidFill>
                  <a:srgbClr val="115076"/>
                </a:solidFill>
                <a:latin typeface="Century Gothic" panose="020B0502020202020204" pitchFamily="34" charset="0"/>
              </a:rPr>
              <a:t>Les hommes qui font la guerre…</a:t>
            </a:r>
          </a:p>
          <a:p>
            <a:r>
              <a:rPr lang="fr-FR" sz="2000" dirty="0">
                <a:solidFill>
                  <a:srgbClr val="115076"/>
                </a:solidFill>
                <a:latin typeface="Century Gothic" panose="020B0502020202020204" pitchFamily="34" charset="0"/>
              </a:rPr>
              <a:t>	(A) sont des héros</a:t>
            </a:r>
          </a:p>
          <a:p>
            <a:r>
              <a:rPr lang="fr-FR" sz="2000" dirty="0">
                <a:solidFill>
                  <a:srgbClr val="115076"/>
                </a:solidFill>
                <a:latin typeface="Century Gothic" panose="020B0502020202020204" pitchFamily="34" charset="0"/>
              </a:rPr>
              <a:t>	(B) sont des victimes</a:t>
            </a:r>
          </a:p>
          <a:p>
            <a:r>
              <a:rPr lang="fr-FR" sz="2000" dirty="0">
                <a:solidFill>
                  <a:srgbClr val="115076"/>
                </a:solidFill>
                <a:latin typeface="Century Gothic" panose="020B0502020202020204" pitchFamily="34" charset="0"/>
              </a:rPr>
              <a:t>	(C) sont courageux</a:t>
            </a:r>
          </a:p>
          <a:p>
            <a:r>
              <a:rPr lang="fr-FR" sz="2000" dirty="0">
                <a:solidFill>
                  <a:srgbClr val="115076"/>
                </a:solidFill>
                <a:latin typeface="Century Gothic" panose="020B0502020202020204" pitchFamily="34" charset="0"/>
              </a:rPr>
              <a:t>  </a:t>
            </a:r>
          </a:p>
          <a:p>
            <a:r>
              <a:rPr lang="fr-FR" sz="2000" dirty="0">
                <a:solidFill>
                  <a:srgbClr val="115076"/>
                </a:solidFill>
                <a:latin typeface="Century Gothic" panose="020B0502020202020204" pitchFamily="34" charset="0"/>
              </a:rPr>
              <a:t>La guerre…</a:t>
            </a:r>
          </a:p>
          <a:p>
            <a:r>
              <a:rPr lang="fr-FR" sz="2000" dirty="0">
                <a:solidFill>
                  <a:srgbClr val="115076"/>
                </a:solidFill>
                <a:latin typeface="Century Gothic" panose="020B0502020202020204" pitchFamily="34" charset="0"/>
              </a:rPr>
              <a:t>	(A) est nécessaire</a:t>
            </a:r>
          </a:p>
          <a:p>
            <a:r>
              <a:rPr lang="fr-FR" sz="2000" dirty="0">
                <a:solidFill>
                  <a:srgbClr val="115076"/>
                </a:solidFill>
                <a:latin typeface="Century Gothic" panose="020B0502020202020204" pitchFamily="34" charset="0"/>
              </a:rPr>
              <a:t>	(B) est une tragédie humaine</a:t>
            </a:r>
          </a:p>
          <a:p>
            <a:r>
              <a:rPr lang="fr-FR" sz="2000" dirty="0">
                <a:solidFill>
                  <a:srgbClr val="115076"/>
                </a:solidFill>
                <a:latin typeface="Century Gothic" panose="020B0502020202020204" pitchFamily="34" charset="0"/>
              </a:rPr>
              <a:t>	(C) est une chose naturelle</a:t>
            </a:r>
          </a:p>
          <a:p>
            <a:r>
              <a:rPr lang="fr-FR" sz="2000" dirty="0">
                <a:solidFill>
                  <a:srgbClr val="115076"/>
                </a:solidFill>
                <a:latin typeface="Century Gothic" panose="020B0502020202020204" pitchFamily="34" charset="0"/>
              </a:rPr>
              <a:t>	</a:t>
            </a:r>
          </a:p>
          <a:p>
            <a:r>
              <a:rPr lang="fr-FR" sz="2000" dirty="0">
                <a:solidFill>
                  <a:srgbClr val="115076"/>
                </a:solidFill>
                <a:latin typeface="Century Gothic" panose="020B0502020202020204" pitchFamily="34" charset="0"/>
              </a:rPr>
              <a:t>La société…</a:t>
            </a:r>
          </a:p>
          <a:p>
            <a:r>
              <a:rPr lang="fr-FR" sz="2000" dirty="0">
                <a:solidFill>
                  <a:srgbClr val="115076"/>
                </a:solidFill>
                <a:latin typeface="Century Gothic" panose="020B0502020202020204" pitchFamily="34" charset="0"/>
              </a:rPr>
              <a:t>	(A) accepte la guerre – c’est normale</a:t>
            </a:r>
          </a:p>
          <a:p>
            <a:r>
              <a:rPr lang="fr-FR" sz="2000" dirty="0">
                <a:solidFill>
                  <a:srgbClr val="115076"/>
                </a:solidFill>
                <a:latin typeface="Century Gothic" panose="020B0502020202020204" pitchFamily="34" charset="0"/>
              </a:rPr>
              <a:t>	(B) résiste la guerre</a:t>
            </a:r>
          </a:p>
          <a:p>
            <a:r>
              <a:rPr lang="fr-FR" sz="2000" dirty="0">
                <a:solidFill>
                  <a:srgbClr val="115076"/>
                </a:solidFill>
                <a:latin typeface="Century Gothic" panose="020B0502020202020204" pitchFamily="34" charset="0"/>
              </a:rPr>
              <a:t>	(C) est cruelle</a:t>
            </a:r>
          </a:p>
        </p:txBody>
      </p:sp>
      <p:pic>
        <p:nvPicPr>
          <p:cNvPr id="10" name="Picture 9">
            <a:extLst>
              <a:ext uri="{FF2B5EF4-FFF2-40B4-BE49-F238E27FC236}">
                <a16:creationId xmlns:a16="http://schemas.microsoft.com/office/drawing/2014/main" id="{B3B33785-03E1-4E02-BB7F-4C3D0970BE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73" b="10566"/>
          <a:stretch/>
        </p:blipFill>
        <p:spPr>
          <a:xfrm>
            <a:off x="8572500" y="182306"/>
            <a:ext cx="1537264" cy="2035025"/>
          </a:xfrm>
          <a:prstGeom prst="rect">
            <a:avLst/>
          </a:prstGeom>
        </p:spPr>
      </p:pic>
      <p:pic>
        <p:nvPicPr>
          <p:cNvPr id="11" name="Picture 10">
            <a:extLst>
              <a:ext uri="{FF2B5EF4-FFF2-40B4-BE49-F238E27FC236}">
                <a16:creationId xmlns:a16="http://schemas.microsoft.com/office/drawing/2014/main" id="{9FBE0CE8-E87E-470B-A1DF-792346977E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3040" y="4491699"/>
            <a:ext cx="2937776" cy="1809670"/>
          </a:xfrm>
          <a:prstGeom prst="rect">
            <a:avLst/>
          </a:prstGeom>
        </p:spPr>
      </p:pic>
      <p:pic>
        <p:nvPicPr>
          <p:cNvPr id="14" name="Picture 13">
            <a:extLst>
              <a:ext uri="{FF2B5EF4-FFF2-40B4-BE49-F238E27FC236}">
                <a16:creationId xmlns:a16="http://schemas.microsoft.com/office/drawing/2014/main" id="{29F98453-AA1A-448C-89C7-1779C711C1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3040" y="2283516"/>
            <a:ext cx="2237073" cy="2141998"/>
          </a:xfrm>
          <a:prstGeom prst="rect">
            <a:avLst/>
          </a:prstGeom>
        </p:spPr>
      </p:pic>
      <p:sp>
        <p:nvSpPr>
          <p:cNvPr id="4" name="Rounded Rectangle 46">
            <a:extLst>
              <a:ext uri="{FF2B5EF4-FFF2-40B4-BE49-F238E27FC236}">
                <a16:creationId xmlns:a16="http://schemas.microsoft.com/office/drawing/2014/main" id="{8080D98A-3B4D-4249-815F-4BD44A29799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236762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DF5AB0B-7AD2-4099-8D8F-167C971C1F66}"/>
              </a:ext>
            </a:extLst>
          </p:cNvPr>
          <p:cNvSpPr txBox="1"/>
          <p:nvPr/>
        </p:nvSpPr>
        <p:spPr>
          <a:xfrm>
            <a:off x="207434" y="1351879"/>
            <a:ext cx="10772501" cy="523220"/>
          </a:xfrm>
          <a:prstGeom prst="rect">
            <a:avLst/>
          </a:prstGeom>
          <a:noFill/>
        </p:spPr>
        <p:txBody>
          <a:bodyPr wrap="none" rtlCol="0">
            <a:spAutoFit/>
          </a:bodyPr>
          <a:lstStyle/>
          <a:p>
            <a:r>
              <a:rPr lang="en-GB" sz="2800" dirty="0" err="1">
                <a:solidFill>
                  <a:srgbClr val="115076"/>
                </a:solidFill>
              </a:rPr>
              <a:t>Choisis</a:t>
            </a:r>
            <a:r>
              <a:rPr lang="en-GB" sz="2800" dirty="0">
                <a:solidFill>
                  <a:srgbClr val="115076"/>
                </a:solidFill>
              </a:rPr>
              <a:t> </a:t>
            </a:r>
            <a:r>
              <a:rPr lang="en-GB" sz="2800" dirty="0" err="1">
                <a:solidFill>
                  <a:srgbClr val="115076"/>
                </a:solidFill>
              </a:rPr>
              <a:t>une</a:t>
            </a:r>
            <a:r>
              <a:rPr lang="en-GB" sz="2800" dirty="0">
                <a:solidFill>
                  <a:srgbClr val="115076"/>
                </a:solidFill>
              </a:rPr>
              <a:t> image pour </a:t>
            </a:r>
            <a:r>
              <a:rPr lang="en-GB" sz="2800" dirty="0" err="1">
                <a:solidFill>
                  <a:srgbClr val="115076"/>
                </a:solidFill>
              </a:rPr>
              <a:t>représenter</a:t>
            </a:r>
            <a:r>
              <a:rPr lang="en-GB" sz="2800" dirty="0">
                <a:solidFill>
                  <a:srgbClr val="115076"/>
                </a:solidFill>
              </a:rPr>
              <a:t> le </a:t>
            </a:r>
            <a:r>
              <a:rPr lang="en-GB" sz="2800" dirty="0" err="1">
                <a:solidFill>
                  <a:srgbClr val="115076"/>
                </a:solidFill>
              </a:rPr>
              <a:t>père</a:t>
            </a:r>
            <a:r>
              <a:rPr lang="en-GB" sz="2800" dirty="0">
                <a:solidFill>
                  <a:srgbClr val="115076"/>
                </a:solidFill>
              </a:rPr>
              <a:t>. Il </a:t>
            </a:r>
            <a:r>
              <a:rPr lang="en-GB" sz="2800" dirty="0" err="1">
                <a:solidFill>
                  <a:srgbClr val="115076"/>
                </a:solidFill>
              </a:rPr>
              <a:t>est</a:t>
            </a:r>
            <a:r>
              <a:rPr lang="en-GB" sz="2800" dirty="0">
                <a:solidFill>
                  <a:srgbClr val="115076"/>
                </a:solidFill>
              </a:rPr>
              <a:t> comment ?</a:t>
            </a:r>
          </a:p>
        </p:txBody>
      </p:sp>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a:solidFill>
                  <a:schemeClr val="bg1"/>
                </a:solidFill>
              </a:rPr>
              <a:t>Le </a:t>
            </a:r>
            <a:r>
              <a:rPr lang="en-GB" sz="3600" b="1" dirty="0" err="1">
                <a:solidFill>
                  <a:schemeClr val="bg1"/>
                </a:solidFill>
              </a:rPr>
              <a:t>père</a:t>
            </a:r>
            <a:r>
              <a:rPr lang="en-GB" sz="3600" b="1" dirty="0">
                <a:solidFill>
                  <a:schemeClr val="bg1"/>
                </a:solidFill>
              </a:rPr>
              <a:t> et la </a:t>
            </a:r>
            <a:r>
              <a:rPr lang="en-GB" sz="3600" b="1" dirty="0" err="1">
                <a:solidFill>
                  <a:schemeClr val="bg1"/>
                </a:solidFill>
              </a:rPr>
              <a:t>mère</a:t>
            </a:r>
            <a:endParaRPr lang="en-GB" sz="3600" b="1" dirty="0">
              <a:solidFill>
                <a:schemeClr val="bg1"/>
              </a:solidFill>
            </a:endParaRPr>
          </a:p>
        </p:txBody>
      </p:sp>
      <p:sp>
        <p:nvSpPr>
          <p:cNvPr id="13" name="TextBox 12">
            <a:extLst>
              <a:ext uri="{FF2B5EF4-FFF2-40B4-BE49-F238E27FC236}">
                <a16:creationId xmlns:a16="http://schemas.microsoft.com/office/drawing/2014/main" id="{D6332622-1993-4108-8E3E-B08A18B54952}"/>
              </a:ext>
            </a:extLst>
          </p:cNvPr>
          <p:cNvSpPr txBox="1"/>
          <p:nvPr/>
        </p:nvSpPr>
        <p:spPr>
          <a:xfrm>
            <a:off x="1954773" y="2112732"/>
            <a:ext cx="690854"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a)</a:t>
            </a:r>
          </a:p>
        </p:txBody>
      </p:sp>
      <p:sp>
        <p:nvSpPr>
          <p:cNvPr id="15" name="TextBox 14">
            <a:extLst>
              <a:ext uri="{FF2B5EF4-FFF2-40B4-BE49-F238E27FC236}">
                <a16:creationId xmlns:a16="http://schemas.microsoft.com/office/drawing/2014/main" id="{6DB31565-9C2B-4144-9D70-05A0A32D7214}"/>
              </a:ext>
            </a:extLst>
          </p:cNvPr>
          <p:cNvSpPr txBox="1"/>
          <p:nvPr/>
        </p:nvSpPr>
        <p:spPr>
          <a:xfrm>
            <a:off x="5750573" y="2112731"/>
            <a:ext cx="690854"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b)</a:t>
            </a:r>
          </a:p>
        </p:txBody>
      </p:sp>
      <p:sp>
        <p:nvSpPr>
          <p:cNvPr id="16" name="TextBox 15">
            <a:extLst>
              <a:ext uri="{FF2B5EF4-FFF2-40B4-BE49-F238E27FC236}">
                <a16:creationId xmlns:a16="http://schemas.microsoft.com/office/drawing/2014/main" id="{DF2AF407-9435-4F9F-909F-FE9B2A7D6FEE}"/>
              </a:ext>
            </a:extLst>
          </p:cNvPr>
          <p:cNvSpPr txBox="1"/>
          <p:nvPr/>
        </p:nvSpPr>
        <p:spPr>
          <a:xfrm flipH="1">
            <a:off x="10051531" y="2041768"/>
            <a:ext cx="690852"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c)</a:t>
            </a:r>
          </a:p>
        </p:txBody>
      </p:sp>
      <p:sp>
        <p:nvSpPr>
          <p:cNvPr id="17" name="TextBox 16">
            <a:extLst>
              <a:ext uri="{FF2B5EF4-FFF2-40B4-BE49-F238E27FC236}">
                <a16:creationId xmlns:a16="http://schemas.microsoft.com/office/drawing/2014/main" id="{19C987D2-3E85-45B9-849B-DCC41D2DC1C0}"/>
              </a:ext>
            </a:extLst>
          </p:cNvPr>
          <p:cNvSpPr txBox="1"/>
          <p:nvPr/>
        </p:nvSpPr>
        <p:spPr>
          <a:xfrm>
            <a:off x="207434" y="5234394"/>
            <a:ext cx="6302795" cy="1200329"/>
          </a:xfrm>
          <a:prstGeom prst="rect">
            <a:avLst/>
          </a:prstGeom>
          <a:noFill/>
        </p:spPr>
        <p:txBody>
          <a:bodyPr wrap="square" rtlCol="0">
            <a:spAutoFit/>
          </a:bodyPr>
          <a:lstStyle/>
          <a:p>
            <a:r>
              <a:rPr lang="fr-FR" sz="2400" b="1" dirty="0">
                <a:solidFill>
                  <a:srgbClr val="115076"/>
                </a:solidFill>
                <a:latin typeface="Century Gothic" panose="020B0502020202020204" pitchFamily="34" charset="0"/>
              </a:rPr>
              <a:t>Le père est</a:t>
            </a:r>
            <a:r>
              <a:rPr lang="en-GB" sz="2400" b="1" dirty="0">
                <a:solidFill>
                  <a:srgbClr val="115076"/>
                </a:solidFill>
                <a:latin typeface="Century Gothic" panose="020B0502020202020204" pitchFamily="34" charset="0"/>
              </a:rPr>
              <a:t>…</a:t>
            </a:r>
          </a:p>
          <a:p>
            <a:r>
              <a:rPr lang="en-GB" sz="2400" dirty="0">
                <a:solidFill>
                  <a:srgbClr val="115076"/>
                </a:solidFill>
                <a:latin typeface="Century Gothic" panose="020B0502020202020204" pitchFamily="34" charset="0"/>
              </a:rPr>
              <a:t>triste		</a:t>
            </a:r>
            <a:r>
              <a:rPr lang="en-GB" sz="2400" dirty="0" err="1">
                <a:solidFill>
                  <a:srgbClr val="115076"/>
                </a:solidFill>
                <a:latin typeface="Century Gothic" panose="020B0502020202020204" pitchFamily="34" charset="0"/>
              </a:rPr>
              <a:t>sympa</a:t>
            </a:r>
            <a:r>
              <a:rPr lang="en-GB" sz="2400" dirty="0">
                <a:solidFill>
                  <a:srgbClr val="115076"/>
                </a:solidFill>
                <a:latin typeface="Century Gothic" panose="020B0502020202020204" pitchFamily="34" charset="0"/>
              </a:rPr>
              <a:t>	</a:t>
            </a:r>
            <a:r>
              <a:rPr lang="fr-FR" sz="2400" dirty="0">
                <a:solidFill>
                  <a:srgbClr val="115076"/>
                </a:solidFill>
                <a:latin typeface="Century Gothic" panose="020B0502020202020204" pitchFamily="34" charset="0"/>
              </a:rPr>
              <a:t>indifférent    </a:t>
            </a:r>
            <a:br>
              <a:rPr lang="fr-FR" sz="2400" dirty="0">
                <a:solidFill>
                  <a:srgbClr val="115076"/>
                </a:solidFill>
                <a:latin typeface="Century Gothic" panose="020B0502020202020204" pitchFamily="34" charset="0"/>
              </a:rPr>
            </a:br>
            <a:r>
              <a:rPr lang="fr-FR" sz="2400" dirty="0">
                <a:solidFill>
                  <a:srgbClr val="115076"/>
                </a:solidFill>
                <a:latin typeface="Century Gothic" panose="020B0502020202020204" pitchFamily="34" charset="0"/>
              </a:rPr>
              <a:t>strict	affectueux	heureux	autoritaire</a:t>
            </a:r>
            <a:endParaRPr lang="en-GB" sz="2400" dirty="0">
              <a:solidFill>
                <a:srgbClr val="115076"/>
              </a:solidFill>
              <a:latin typeface="Century Gothic" panose="020B0502020202020204" pitchFamily="34" charset="0"/>
            </a:endParaRPr>
          </a:p>
        </p:txBody>
      </p:sp>
      <p:pic>
        <p:nvPicPr>
          <p:cNvPr id="18" name="Picture 17">
            <a:extLst>
              <a:ext uri="{FF2B5EF4-FFF2-40B4-BE49-F238E27FC236}">
                <a16:creationId xmlns:a16="http://schemas.microsoft.com/office/drawing/2014/main" id="{BA96F750-FD52-415E-979F-8758571ABA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7324" y="2761019"/>
            <a:ext cx="1958313" cy="2403829"/>
          </a:xfrm>
          <a:prstGeom prst="rect">
            <a:avLst/>
          </a:prstGeom>
        </p:spPr>
      </p:pic>
      <p:pic>
        <p:nvPicPr>
          <p:cNvPr id="19" name="Picture 18">
            <a:extLst>
              <a:ext uri="{FF2B5EF4-FFF2-40B4-BE49-F238E27FC236}">
                <a16:creationId xmlns:a16="http://schemas.microsoft.com/office/drawing/2014/main" id="{CB4265EA-36B8-4286-B22F-B851074DC0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6363" y="2691474"/>
            <a:ext cx="3281187" cy="2542920"/>
          </a:xfrm>
          <a:prstGeom prst="rect">
            <a:avLst/>
          </a:prstGeom>
        </p:spPr>
      </p:pic>
      <p:pic>
        <p:nvPicPr>
          <p:cNvPr id="20" name="Picture 19">
            <a:extLst>
              <a:ext uri="{FF2B5EF4-FFF2-40B4-BE49-F238E27FC236}">
                <a16:creationId xmlns:a16="http://schemas.microsoft.com/office/drawing/2014/main" id="{2735388B-18F4-4679-B3F7-ED4A8928A2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3426" y="2899714"/>
            <a:ext cx="2525148" cy="2126440"/>
          </a:xfrm>
          <a:prstGeom prst="rect">
            <a:avLst/>
          </a:prstGeom>
        </p:spPr>
      </p:pic>
      <p:sp>
        <p:nvSpPr>
          <p:cNvPr id="21" name="TextBox 20">
            <a:extLst>
              <a:ext uri="{FF2B5EF4-FFF2-40B4-BE49-F238E27FC236}">
                <a16:creationId xmlns:a16="http://schemas.microsoft.com/office/drawing/2014/main" id="{1BD9340C-3432-47AD-B31D-5EF02AB3842C}"/>
              </a:ext>
            </a:extLst>
          </p:cNvPr>
          <p:cNvSpPr txBox="1"/>
          <p:nvPr/>
        </p:nvSpPr>
        <p:spPr>
          <a:xfrm>
            <a:off x="8572934" y="5480616"/>
            <a:ext cx="3619066" cy="954107"/>
          </a:xfrm>
          <a:prstGeom prst="rect">
            <a:avLst/>
          </a:prstGeom>
          <a:noFill/>
        </p:spPr>
        <p:txBody>
          <a:bodyPr wrap="square" rtlCol="0">
            <a:spAutoFit/>
          </a:bodyPr>
          <a:lstStyle/>
          <a:p>
            <a:r>
              <a:rPr lang="en-GB" sz="2800" b="1" dirty="0">
                <a:solidFill>
                  <a:srgbClr val="115076"/>
                </a:solidFill>
                <a:latin typeface="Century Gothic" panose="020B0502020202020204" pitchFamily="34" charset="0"/>
              </a:rPr>
              <a:t>Et la m</a:t>
            </a:r>
            <a:r>
              <a:rPr lang="fr-FR" sz="2800" b="1" dirty="0">
                <a:solidFill>
                  <a:srgbClr val="115076"/>
                </a:solidFill>
                <a:latin typeface="Century Gothic" panose="020B0502020202020204" pitchFamily="34" charset="0"/>
              </a:rPr>
              <a:t>ère </a:t>
            </a:r>
            <a:r>
              <a:rPr lang="en-GB" sz="2800" b="1" dirty="0">
                <a:solidFill>
                  <a:srgbClr val="115076"/>
                </a:solidFill>
                <a:latin typeface="Century Gothic" panose="020B0502020202020204" pitchFamily="34" charset="0"/>
              </a:rPr>
              <a:t>? </a:t>
            </a:r>
            <a:br>
              <a:rPr lang="en-GB" sz="2800" b="1" dirty="0">
                <a:solidFill>
                  <a:srgbClr val="115076"/>
                </a:solidFill>
                <a:latin typeface="Century Gothic" panose="020B0502020202020204" pitchFamily="34" charset="0"/>
              </a:rPr>
            </a:br>
            <a:r>
              <a:rPr lang="en-GB" sz="2800" b="1" dirty="0">
                <a:solidFill>
                  <a:srgbClr val="115076"/>
                </a:solidFill>
                <a:latin typeface="Century Gothic" panose="020B0502020202020204" pitchFamily="34" charset="0"/>
              </a:rPr>
              <a:t>Elle </a:t>
            </a:r>
            <a:r>
              <a:rPr lang="en-GB" sz="2800" b="1" dirty="0" err="1">
                <a:solidFill>
                  <a:srgbClr val="115076"/>
                </a:solidFill>
                <a:latin typeface="Century Gothic" panose="020B0502020202020204" pitchFamily="34" charset="0"/>
              </a:rPr>
              <a:t>est</a:t>
            </a:r>
            <a:r>
              <a:rPr lang="en-GB" sz="2800" b="1" dirty="0">
                <a:solidFill>
                  <a:srgbClr val="115076"/>
                </a:solidFill>
                <a:latin typeface="Century Gothic" panose="020B0502020202020204" pitchFamily="34" charset="0"/>
              </a:rPr>
              <a:t> comment ?</a:t>
            </a:r>
          </a:p>
        </p:txBody>
      </p:sp>
      <p:sp>
        <p:nvSpPr>
          <p:cNvPr id="4" name="Rounded Rectangle 46">
            <a:extLst>
              <a:ext uri="{FF2B5EF4-FFF2-40B4-BE49-F238E27FC236}">
                <a16:creationId xmlns:a16="http://schemas.microsoft.com/office/drawing/2014/main" id="{13EF7EDC-368A-4224-A6C0-8F85161DBFD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8442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a:solidFill>
                  <a:schemeClr val="bg1"/>
                </a:solidFill>
              </a:rPr>
              <a:t>Les versions </a:t>
            </a:r>
            <a:r>
              <a:rPr lang="en-GB" sz="3600" b="1" dirty="0" err="1">
                <a:solidFill>
                  <a:schemeClr val="bg1"/>
                </a:solidFill>
              </a:rPr>
              <a:t>différentes</a:t>
            </a:r>
            <a:endParaRPr lang="en-GB" sz="3600" b="1" dirty="0">
              <a:solidFill>
                <a:schemeClr val="bg1"/>
              </a:solidFill>
            </a:endParaRPr>
          </a:p>
        </p:txBody>
      </p:sp>
      <p:sp>
        <p:nvSpPr>
          <p:cNvPr id="3" name="Rounded Rectangle 10">
            <a:extLst>
              <a:ext uri="{FF2B5EF4-FFF2-40B4-BE49-F238E27FC236}">
                <a16:creationId xmlns:a16="http://schemas.microsoft.com/office/drawing/2014/main" id="{9EF87CF3-C974-4167-8844-D0127B40530C}"/>
              </a:ext>
            </a:extLst>
          </p:cNvPr>
          <p:cNvSpPr/>
          <p:nvPr/>
        </p:nvSpPr>
        <p:spPr>
          <a:xfrm>
            <a:off x="9867900" y="223022"/>
            <a:ext cx="2189789" cy="399600"/>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Google Shape;691;p26">
            <a:extLst>
              <a:ext uri="{FF2B5EF4-FFF2-40B4-BE49-F238E27FC236}">
                <a16:creationId xmlns:a16="http://schemas.microsoft.com/office/drawing/2014/main" id="{04E932B0-C674-47B8-8C5F-0256D1C9A0D1}"/>
              </a:ext>
            </a:extLst>
          </p:cNvPr>
          <p:cNvSpPr txBox="1"/>
          <p:nvPr/>
        </p:nvSpPr>
        <p:spPr>
          <a:xfrm>
            <a:off x="121408" y="1163992"/>
            <a:ext cx="1193628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solidFill>
                  <a:srgbClr val="115076"/>
                </a:solidFill>
                <a:latin typeface="Century Gothic"/>
                <a:ea typeface="Century Gothic"/>
                <a:cs typeface="Century Gothic"/>
                <a:sym typeface="Century Gothic"/>
              </a:rPr>
              <a:t>Écoute</a:t>
            </a:r>
            <a:r>
              <a:rPr lang="en-GB" sz="2800" dirty="0">
                <a:solidFill>
                  <a:srgbClr val="115076"/>
                </a:solidFill>
                <a:latin typeface="Century Gothic"/>
                <a:ea typeface="Century Gothic"/>
                <a:cs typeface="Century Gothic"/>
                <a:sym typeface="Century Gothic"/>
              </a:rPr>
              <a:t> les trois versions </a:t>
            </a:r>
            <a:r>
              <a:rPr lang="en-GB" sz="2800" dirty="0" err="1">
                <a:solidFill>
                  <a:srgbClr val="115076"/>
                </a:solidFill>
                <a:latin typeface="Century Gothic"/>
                <a:ea typeface="Century Gothic"/>
                <a:cs typeface="Century Gothic"/>
                <a:sym typeface="Century Gothic"/>
              </a:rPr>
              <a:t>différentes</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Parle</a:t>
            </a:r>
            <a:r>
              <a:rPr lang="en-GB" sz="2800" dirty="0">
                <a:solidFill>
                  <a:srgbClr val="115076"/>
                </a:solidFill>
                <a:latin typeface="Century Gothic"/>
                <a:ea typeface="Century Gothic"/>
                <a:cs typeface="Century Gothic"/>
                <a:sym typeface="Century Gothic"/>
              </a:rPr>
              <a:t> avec un(e) </a:t>
            </a:r>
            <a:r>
              <a:rPr lang="en-GB" sz="2800" dirty="0" err="1">
                <a:solidFill>
                  <a:srgbClr val="115076"/>
                </a:solidFill>
                <a:latin typeface="Century Gothic"/>
                <a:ea typeface="Century Gothic"/>
                <a:cs typeface="Century Gothic"/>
                <a:sym typeface="Century Gothic"/>
              </a:rPr>
              <a:t>partenaire</a:t>
            </a:r>
            <a:r>
              <a:rPr lang="en-GB" sz="2800" dirty="0">
                <a:solidFill>
                  <a:srgbClr val="115076"/>
                </a:solidFill>
                <a:latin typeface="Century Gothic"/>
                <a:ea typeface="Century Gothic"/>
                <a:cs typeface="Century Gothic"/>
                <a:sym typeface="Century Gothic"/>
              </a:rPr>
              <a:t>.</a:t>
            </a:r>
            <a:endParaRPr dirty="0"/>
          </a:p>
        </p:txBody>
      </p:sp>
      <p:sp>
        <p:nvSpPr>
          <p:cNvPr id="26" name="TextBox 25">
            <a:extLst>
              <a:ext uri="{FF2B5EF4-FFF2-40B4-BE49-F238E27FC236}">
                <a16:creationId xmlns:a16="http://schemas.microsoft.com/office/drawing/2014/main" id="{1B711EA0-6FEE-4EFB-83B8-C2215EFCC041}"/>
              </a:ext>
            </a:extLst>
          </p:cNvPr>
          <p:cNvSpPr txBox="1"/>
          <p:nvPr/>
        </p:nvSpPr>
        <p:spPr>
          <a:xfrm>
            <a:off x="2483543" y="1687212"/>
            <a:ext cx="2894270" cy="1200329"/>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Version 1, </a:t>
            </a:r>
            <a:r>
              <a:rPr lang="en-GB" sz="2400" dirty="0" err="1">
                <a:solidFill>
                  <a:srgbClr val="115076"/>
                </a:solidFill>
                <a:latin typeface="Century Gothic" panose="020B0502020202020204" pitchFamily="34" charset="0"/>
              </a:rPr>
              <a:t>c’est</a:t>
            </a:r>
            <a:r>
              <a:rPr lang="en-GB" sz="2400" dirty="0">
                <a:solidFill>
                  <a:srgbClr val="115076"/>
                </a:solidFill>
                <a:latin typeface="Century Gothic" panose="020B0502020202020204" pitchFamily="34" charset="0"/>
              </a:rPr>
              <a:t>…</a:t>
            </a:r>
          </a:p>
          <a:p>
            <a:r>
              <a:rPr lang="en-GB" sz="2400" dirty="0">
                <a:solidFill>
                  <a:srgbClr val="115076"/>
                </a:solidFill>
                <a:latin typeface="Century Gothic" panose="020B0502020202020204" pitchFamily="34" charset="0"/>
              </a:rPr>
              <a:t>Version 2, </a:t>
            </a:r>
            <a:r>
              <a:rPr lang="en-GB" sz="2400" dirty="0" err="1">
                <a:solidFill>
                  <a:srgbClr val="115076"/>
                </a:solidFill>
                <a:latin typeface="Century Gothic" panose="020B0502020202020204" pitchFamily="34" charset="0"/>
              </a:rPr>
              <a:t>c’est</a:t>
            </a:r>
            <a:r>
              <a:rPr lang="en-GB" sz="2400" dirty="0">
                <a:solidFill>
                  <a:srgbClr val="115076"/>
                </a:solidFill>
                <a:latin typeface="Century Gothic" panose="020B0502020202020204" pitchFamily="34" charset="0"/>
              </a:rPr>
              <a:t>…</a:t>
            </a:r>
          </a:p>
          <a:p>
            <a:r>
              <a:rPr lang="en-GB" sz="2400" dirty="0">
                <a:solidFill>
                  <a:srgbClr val="115076"/>
                </a:solidFill>
                <a:latin typeface="Century Gothic" panose="020B0502020202020204" pitchFamily="34" charset="0"/>
              </a:rPr>
              <a:t>Version 3, </a:t>
            </a:r>
            <a:r>
              <a:rPr lang="en-GB" sz="2400" dirty="0" err="1">
                <a:solidFill>
                  <a:srgbClr val="115076"/>
                </a:solidFill>
                <a:latin typeface="Century Gothic" panose="020B0502020202020204" pitchFamily="34" charset="0"/>
              </a:rPr>
              <a:t>c’est</a:t>
            </a:r>
            <a:r>
              <a:rPr lang="en-GB" sz="2400" dirty="0">
                <a:solidFill>
                  <a:srgbClr val="115076"/>
                </a:solidFill>
                <a:latin typeface="Century Gothic" panose="020B0502020202020204" pitchFamily="34" charset="0"/>
              </a:rPr>
              <a:t>…</a:t>
            </a:r>
          </a:p>
        </p:txBody>
      </p:sp>
      <p:graphicFrame>
        <p:nvGraphicFramePr>
          <p:cNvPr id="27" name="Table 26">
            <a:extLst>
              <a:ext uri="{FF2B5EF4-FFF2-40B4-BE49-F238E27FC236}">
                <a16:creationId xmlns:a16="http://schemas.microsoft.com/office/drawing/2014/main" id="{31BE77FC-3801-459F-BF37-75F12BECC530}"/>
              </a:ext>
            </a:extLst>
          </p:cNvPr>
          <p:cNvGraphicFramePr>
            <a:graphicFrameLocks noGrp="1"/>
          </p:cNvGraphicFramePr>
          <p:nvPr>
            <p:extLst>
              <p:ext uri="{D42A27DB-BD31-4B8C-83A1-F6EECF244321}">
                <p14:modId xmlns:p14="http://schemas.microsoft.com/office/powerpoint/2010/main" val="264043018"/>
              </p:ext>
            </p:extLst>
          </p:nvPr>
        </p:nvGraphicFramePr>
        <p:xfrm>
          <a:off x="5192884" y="1762435"/>
          <a:ext cx="2013527" cy="4572000"/>
        </p:xfrm>
        <a:graphic>
          <a:graphicData uri="http://schemas.openxmlformats.org/drawingml/2006/table">
            <a:tbl>
              <a:tblPr firstRow="1" bandRow="1">
                <a:tableStyleId>{5940675A-B579-460E-94D1-54222C63F5DA}</a:tableStyleId>
              </a:tblPr>
              <a:tblGrid>
                <a:gridCol w="2013527">
                  <a:extLst>
                    <a:ext uri="{9D8B030D-6E8A-4147-A177-3AD203B41FA5}">
                      <a16:colId xmlns:a16="http://schemas.microsoft.com/office/drawing/2014/main" val="20000"/>
                    </a:ext>
                  </a:extLst>
                </a:gridCol>
              </a:tblGrid>
              <a:tr h="370840">
                <a:tc>
                  <a:txBody>
                    <a:bodyPr/>
                    <a:lstStyle/>
                    <a:p>
                      <a:r>
                        <a:rPr lang="en-GB" sz="2400" dirty="0" err="1">
                          <a:solidFill>
                            <a:srgbClr val="115076"/>
                          </a:solidFill>
                          <a:latin typeface="Century Gothic" panose="020B0502020202020204" pitchFamily="34" charset="0"/>
                        </a:rPr>
                        <a:t>amusant</a:t>
                      </a:r>
                      <a:endParaRPr lang="en-GB" sz="2400" dirty="0">
                        <a:solidFill>
                          <a:srgbClr val="115076"/>
                        </a:solidFill>
                        <a:latin typeface="Century Gothic" panose="020B0502020202020204" pitchFamily="34" charset="0"/>
                      </a:endParaRP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2400" dirty="0">
                          <a:solidFill>
                            <a:srgbClr val="115076"/>
                          </a:solidFill>
                          <a:latin typeface="Century Gothic" panose="020B0502020202020204" pitchFamily="34" charset="0"/>
                        </a:rPr>
                        <a:t>triste</a:t>
                      </a: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2400" dirty="0">
                          <a:solidFill>
                            <a:srgbClr val="115076"/>
                          </a:solidFill>
                          <a:latin typeface="Century Gothic" panose="020B0502020202020204" pitchFamily="34" charset="0"/>
                        </a:rPr>
                        <a:t>bizarre</a:t>
                      </a: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2400" dirty="0" err="1">
                          <a:solidFill>
                            <a:srgbClr val="115076"/>
                          </a:solidFill>
                          <a:latin typeface="Century Gothic" panose="020B0502020202020204" pitchFamily="34" charset="0"/>
                        </a:rPr>
                        <a:t>rapide</a:t>
                      </a:r>
                      <a:endParaRPr lang="en-GB" sz="2400" dirty="0">
                        <a:solidFill>
                          <a:srgbClr val="115076"/>
                        </a:solidFill>
                        <a:latin typeface="Century Gothic" panose="020B0502020202020204" pitchFamily="34" charset="0"/>
                      </a:endParaRP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2400" dirty="0">
                          <a:solidFill>
                            <a:srgbClr val="115076"/>
                          </a:solidFill>
                          <a:latin typeface="Century Gothic" panose="020B0502020202020204" pitchFamily="34" charset="0"/>
                        </a:rPr>
                        <a:t>monotone</a:t>
                      </a: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GB" sz="2400" dirty="0" err="1">
                          <a:solidFill>
                            <a:srgbClr val="115076"/>
                          </a:solidFill>
                          <a:latin typeface="Century Gothic" panose="020B0502020202020204" pitchFamily="34" charset="0"/>
                        </a:rPr>
                        <a:t>intéressant</a:t>
                      </a:r>
                      <a:endParaRPr lang="en-GB" sz="2400" dirty="0">
                        <a:solidFill>
                          <a:srgbClr val="115076"/>
                        </a:solidFill>
                        <a:latin typeface="Century Gothic" panose="020B0502020202020204" pitchFamily="34" charset="0"/>
                      </a:endParaRP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GB" sz="2400" dirty="0" err="1">
                          <a:solidFill>
                            <a:srgbClr val="115076"/>
                          </a:solidFill>
                          <a:latin typeface="Century Gothic" panose="020B0502020202020204" pitchFamily="34" charset="0"/>
                        </a:rPr>
                        <a:t>pessimiste</a:t>
                      </a:r>
                      <a:endParaRPr lang="en-GB" sz="2400" dirty="0">
                        <a:solidFill>
                          <a:srgbClr val="115076"/>
                        </a:solidFill>
                        <a:latin typeface="Century Gothic" panose="020B0502020202020204" pitchFamily="34" charset="0"/>
                      </a:endParaRP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r>
                        <a:rPr lang="en-GB" sz="2400" dirty="0" err="1">
                          <a:solidFill>
                            <a:srgbClr val="115076"/>
                          </a:solidFill>
                          <a:latin typeface="Century Gothic" panose="020B0502020202020204" pitchFamily="34" charset="0"/>
                        </a:rPr>
                        <a:t>drôle</a:t>
                      </a:r>
                      <a:endParaRPr lang="en-GB" sz="2400" dirty="0">
                        <a:solidFill>
                          <a:srgbClr val="115076"/>
                        </a:solidFill>
                        <a:latin typeface="Century Gothic" panose="020B0502020202020204" pitchFamily="34" charset="0"/>
                      </a:endParaRP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370840">
                <a:tc>
                  <a:txBody>
                    <a:bodyPr/>
                    <a:lstStyle/>
                    <a:p>
                      <a:r>
                        <a:rPr lang="en-GB" sz="2400" dirty="0" err="1">
                          <a:solidFill>
                            <a:srgbClr val="115076"/>
                          </a:solidFill>
                          <a:latin typeface="Century Gothic" panose="020B0502020202020204" pitchFamily="34" charset="0"/>
                        </a:rPr>
                        <a:t>calme</a:t>
                      </a:r>
                      <a:endParaRPr lang="en-GB" sz="2400" dirty="0">
                        <a:solidFill>
                          <a:srgbClr val="115076"/>
                        </a:solidFill>
                        <a:latin typeface="Century Gothic" panose="020B0502020202020204" pitchFamily="34" charset="0"/>
                      </a:endParaRP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r>
                        <a:rPr lang="en-GB" sz="2400" dirty="0" err="1">
                          <a:solidFill>
                            <a:srgbClr val="115076"/>
                          </a:solidFill>
                          <a:latin typeface="Century Gothic" panose="020B0502020202020204" pitchFamily="34" charset="0"/>
                        </a:rPr>
                        <a:t>moderne</a:t>
                      </a:r>
                      <a:endParaRPr lang="en-GB" sz="2400" dirty="0">
                        <a:solidFill>
                          <a:srgbClr val="115076"/>
                        </a:solidFill>
                        <a:latin typeface="Century Gothic" panose="020B0502020202020204" pitchFamily="34" charset="0"/>
                      </a:endParaRPr>
                    </a:p>
                  </a:txBody>
                  <a:tcPr>
                    <a:lnL w="28575" cap="flat" cmpd="sng" algn="ctr">
                      <a:solidFill>
                        <a:srgbClr val="115076"/>
                      </a:solidFill>
                      <a:prstDash val="solid"/>
                      <a:round/>
                      <a:headEnd type="none" w="med" len="med"/>
                      <a:tailEnd type="none" w="med" len="med"/>
                    </a:lnL>
                    <a:lnR w="28575" cap="flat" cmpd="sng" algn="ctr">
                      <a:solidFill>
                        <a:srgbClr val="115076"/>
                      </a:solidFill>
                      <a:prstDash val="solid"/>
                      <a:round/>
                      <a:headEnd type="none" w="med" len="med"/>
                      <a:tailEnd type="none" w="med" len="med"/>
                    </a:lnR>
                    <a:lnT w="28575" cap="flat" cmpd="sng" algn="ctr">
                      <a:solidFill>
                        <a:srgbClr val="115076"/>
                      </a:solidFill>
                      <a:prstDash val="solid"/>
                      <a:round/>
                      <a:headEnd type="none" w="med" len="med"/>
                      <a:tailEnd type="none" w="med" len="med"/>
                    </a:lnT>
                    <a:lnB w="2857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30" name="TextBox 29">
            <a:extLst>
              <a:ext uri="{FF2B5EF4-FFF2-40B4-BE49-F238E27FC236}">
                <a16:creationId xmlns:a16="http://schemas.microsoft.com/office/drawing/2014/main" id="{78B46047-8D72-4EDC-AA72-23BBB348AF87}"/>
              </a:ext>
            </a:extLst>
          </p:cNvPr>
          <p:cNvSpPr txBox="1"/>
          <p:nvPr/>
        </p:nvSpPr>
        <p:spPr>
          <a:xfrm>
            <a:off x="121408" y="1687212"/>
            <a:ext cx="1853574" cy="461665"/>
          </a:xfrm>
          <a:prstGeom prst="rect">
            <a:avLst/>
          </a:prstGeom>
          <a:noFill/>
        </p:spPr>
        <p:txBody>
          <a:bodyPr wrap="square" rtlCol="0">
            <a:spAutoFit/>
          </a:bodyPr>
          <a:lstStyle/>
          <a:p>
            <a:r>
              <a:rPr lang="en-GB" sz="2400" dirty="0">
                <a:solidFill>
                  <a:schemeClr val="accent1">
                    <a:lumMod val="75000"/>
                  </a:schemeClr>
                </a:solidFill>
                <a:latin typeface="Century Gothic" panose="020B0502020202020204" pitchFamily="34" charset="0"/>
                <a:hlinkClick r:id="rId4">
                  <a:extLst>
                    <a:ext uri="{A12FA001-AC4F-418D-AE19-62706E023703}">
                      <ahyp:hlinkClr xmlns:ahyp="http://schemas.microsoft.com/office/drawing/2018/hyperlinkcolor" val="tx"/>
                    </a:ext>
                  </a:extLst>
                </a:hlinkClick>
              </a:rPr>
              <a:t>Version 1</a:t>
            </a:r>
            <a:endParaRPr lang="en-GB" sz="2400" dirty="0">
              <a:solidFill>
                <a:schemeClr val="accent1">
                  <a:lumMod val="75000"/>
                </a:schemeClr>
              </a:solidFill>
              <a:latin typeface="Century Gothic" panose="020B0502020202020204" pitchFamily="34" charset="0"/>
            </a:endParaRPr>
          </a:p>
        </p:txBody>
      </p:sp>
      <p:sp>
        <p:nvSpPr>
          <p:cNvPr id="31" name="TextBox 30">
            <a:extLst>
              <a:ext uri="{FF2B5EF4-FFF2-40B4-BE49-F238E27FC236}">
                <a16:creationId xmlns:a16="http://schemas.microsoft.com/office/drawing/2014/main" id="{3897D90A-12F3-48C4-8026-88E5A90B5DD6}"/>
              </a:ext>
            </a:extLst>
          </p:cNvPr>
          <p:cNvSpPr txBox="1"/>
          <p:nvPr/>
        </p:nvSpPr>
        <p:spPr>
          <a:xfrm flipH="1">
            <a:off x="138457" y="3126646"/>
            <a:ext cx="2248353" cy="461665"/>
          </a:xfrm>
          <a:prstGeom prst="rect">
            <a:avLst/>
          </a:prstGeom>
          <a:noFill/>
        </p:spPr>
        <p:txBody>
          <a:bodyPr wrap="square" rtlCol="0">
            <a:spAutoFit/>
          </a:bodyPr>
          <a:lstStyle/>
          <a:p>
            <a:r>
              <a:rPr lang="en-GB" sz="2400" dirty="0">
                <a:latin typeface="Century Gothic" panose="020B0502020202020204" pitchFamily="34" charset="0"/>
                <a:hlinkClick r:id="rId5"/>
              </a:rPr>
              <a:t>Version 2</a:t>
            </a:r>
            <a:endParaRPr lang="en-GB" sz="2400" dirty="0">
              <a:latin typeface="Century Gothic" panose="020B0502020202020204" pitchFamily="34" charset="0"/>
            </a:endParaRPr>
          </a:p>
        </p:txBody>
      </p:sp>
      <p:sp>
        <p:nvSpPr>
          <p:cNvPr id="32" name="TextBox 31">
            <a:extLst>
              <a:ext uri="{FF2B5EF4-FFF2-40B4-BE49-F238E27FC236}">
                <a16:creationId xmlns:a16="http://schemas.microsoft.com/office/drawing/2014/main" id="{7C614D70-3648-40EE-BDEE-C326FCD0D271}"/>
              </a:ext>
            </a:extLst>
          </p:cNvPr>
          <p:cNvSpPr txBox="1"/>
          <p:nvPr/>
        </p:nvSpPr>
        <p:spPr>
          <a:xfrm>
            <a:off x="121408" y="4566080"/>
            <a:ext cx="1972704" cy="461665"/>
          </a:xfrm>
          <a:prstGeom prst="rect">
            <a:avLst/>
          </a:prstGeom>
          <a:noFill/>
        </p:spPr>
        <p:txBody>
          <a:bodyPr wrap="square" rtlCol="0">
            <a:spAutoFit/>
          </a:bodyPr>
          <a:lstStyle/>
          <a:p>
            <a:r>
              <a:rPr lang="en-GB" sz="2400" dirty="0">
                <a:latin typeface="Century Gothic" panose="020B0502020202020204" pitchFamily="34" charset="0"/>
                <a:hlinkClick r:id="rId6"/>
              </a:rPr>
              <a:t>Version 3</a:t>
            </a:r>
            <a:endParaRPr lang="en-GB" sz="2400" dirty="0">
              <a:latin typeface="Century Gothic" panose="020B0502020202020204" pitchFamily="34" charset="0"/>
            </a:endParaRPr>
          </a:p>
        </p:txBody>
      </p:sp>
      <p:sp>
        <p:nvSpPr>
          <p:cNvPr id="15" name="Google Shape;698;p26">
            <a:extLst>
              <a:ext uri="{FF2B5EF4-FFF2-40B4-BE49-F238E27FC236}">
                <a16:creationId xmlns:a16="http://schemas.microsoft.com/office/drawing/2014/main" id="{95C1B574-2915-405D-A4C6-2685B7DFBF34}"/>
              </a:ext>
            </a:extLst>
          </p:cNvPr>
          <p:cNvSpPr txBox="1"/>
          <p:nvPr/>
        </p:nvSpPr>
        <p:spPr>
          <a:xfrm>
            <a:off x="7935112" y="1762435"/>
            <a:ext cx="26741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solidFill>
                  <a:srgbClr val="115076"/>
                </a:solidFill>
                <a:latin typeface="Century Gothic"/>
                <a:ea typeface="Century Gothic"/>
                <a:cs typeface="Century Gothic"/>
                <a:sym typeface="Century Gothic"/>
              </a:rPr>
              <a:t>J’aime</a:t>
            </a:r>
            <a:r>
              <a:rPr lang="en-GB" sz="2400" dirty="0">
                <a:solidFill>
                  <a:srgbClr val="115076"/>
                </a:solidFill>
                <a:latin typeface="Century Gothic"/>
                <a:ea typeface="Century Gothic"/>
                <a:cs typeface="Century Gothic"/>
                <a:sym typeface="Century Gothic"/>
              </a:rPr>
              <a:t> version…</a:t>
            </a:r>
            <a:endParaRPr dirty="0">
              <a:solidFill>
                <a:srgbClr val="115076"/>
              </a:solidFill>
            </a:endParaRPr>
          </a:p>
        </p:txBody>
      </p:sp>
      <p:graphicFrame>
        <p:nvGraphicFramePr>
          <p:cNvPr id="16" name="Google Shape;699;p26">
            <a:extLst>
              <a:ext uri="{FF2B5EF4-FFF2-40B4-BE49-F238E27FC236}">
                <a16:creationId xmlns:a16="http://schemas.microsoft.com/office/drawing/2014/main" id="{91C43B49-D4A5-4D92-8C78-D91BD91F8978}"/>
              </a:ext>
            </a:extLst>
          </p:cNvPr>
          <p:cNvGraphicFramePr/>
          <p:nvPr>
            <p:extLst>
              <p:ext uri="{D42A27DB-BD31-4B8C-83A1-F6EECF244321}">
                <p14:modId xmlns:p14="http://schemas.microsoft.com/office/powerpoint/2010/main" val="4220586069"/>
              </p:ext>
            </p:extLst>
          </p:nvPr>
        </p:nvGraphicFramePr>
        <p:xfrm>
          <a:off x="10609242" y="1762435"/>
          <a:ext cx="457200" cy="1371630"/>
        </p:xfrm>
        <a:graphic>
          <a:graphicData uri="http://schemas.openxmlformats.org/drawingml/2006/table">
            <a:tbl>
              <a:tblPr firstRow="1" bandRow="1">
                <a:noFill/>
              </a:tblPr>
              <a:tblGrid>
                <a:gridCol w="457200">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1</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GB" sz="2400" dirty="0">
                          <a:solidFill>
                            <a:srgbClr val="115076"/>
                          </a:solidFill>
                          <a:latin typeface="Century Gothic"/>
                          <a:ea typeface="Century Gothic"/>
                          <a:cs typeface="Century Gothic"/>
                          <a:sym typeface="Century Gothic"/>
                        </a:rPr>
                        <a:t>2</a:t>
                      </a:r>
                      <a:endParaRPr dirty="0"/>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GB" sz="2400" dirty="0">
                          <a:solidFill>
                            <a:srgbClr val="115076"/>
                          </a:solidFill>
                          <a:latin typeface="Century Gothic"/>
                          <a:ea typeface="Century Gothic"/>
                          <a:cs typeface="Century Gothic"/>
                          <a:sym typeface="Century Gothic"/>
                        </a:rPr>
                        <a:t>3</a:t>
                      </a:r>
                      <a:endParaRPr dirty="0"/>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790926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a:solidFill>
                  <a:schemeClr val="bg1"/>
                </a:solidFill>
              </a:rPr>
              <a:t>À ton tour !</a:t>
            </a:r>
          </a:p>
        </p:txBody>
      </p:sp>
      <p:sp>
        <p:nvSpPr>
          <p:cNvPr id="15" name="Content Placeholder 4">
            <a:extLst>
              <a:ext uri="{FF2B5EF4-FFF2-40B4-BE49-F238E27FC236}">
                <a16:creationId xmlns:a16="http://schemas.microsoft.com/office/drawing/2014/main" id="{A3965561-7F5D-4B6B-81C9-2B22530697FA}"/>
              </a:ext>
            </a:extLst>
          </p:cNvPr>
          <p:cNvSpPr txBox="1">
            <a:spLocks/>
          </p:cNvSpPr>
          <p:nvPr/>
        </p:nvSpPr>
        <p:spPr>
          <a:xfrm>
            <a:off x="199159" y="1609302"/>
            <a:ext cx="1185853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dirty="0">
                <a:solidFill>
                  <a:srgbClr val="115076"/>
                </a:solidFill>
              </a:rPr>
              <a:t>Lis le </a:t>
            </a:r>
            <a:r>
              <a:rPr lang="en-GB" sz="3200" dirty="0" err="1">
                <a:solidFill>
                  <a:srgbClr val="115076"/>
                </a:solidFill>
              </a:rPr>
              <a:t>poème</a:t>
            </a:r>
            <a:r>
              <a:rPr lang="en-GB" sz="3200" dirty="0">
                <a:solidFill>
                  <a:srgbClr val="115076"/>
                </a:solidFill>
              </a:rPr>
              <a:t> à haute </a:t>
            </a:r>
            <a:r>
              <a:rPr lang="en-GB" sz="3200" dirty="0" err="1">
                <a:solidFill>
                  <a:srgbClr val="115076"/>
                </a:solidFill>
              </a:rPr>
              <a:t>voix</a:t>
            </a:r>
            <a:r>
              <a:rPr lang="en-GB" sz="3200" dirty="0">
                <a:solidFill>
                  <a:srgbClr val="115076"/>
                </a:solidFill>
              </a:rPr>
              <a:t>. </a:t>
            </a:r>
            <a:r>
              <a:rPr lang="en-GB" sz="3200" dirty="0" err="1">
                <a:solidFill>
                  <a:srgbClr val="115076"/>
                </a:solidFill>
              </a:rPr>
              <a:t>Fais</a:t>
            </a:r>
            <a:r>
              <a:rPr lang="en-GB" sz="3200" dirty="0">
                <a:solidFill>
                  <a:srgbClr val="115076"/>
                </a:solidFill>
              </a:rPr>
              <a:t> attention </a:t>
            </a:r>
            <a:r>
              <a:rPr lang="en-GB" sz="3200" dirty="0">
                <a:solidFill>
                  <a:srgbClr val="115076"/>
                </a:solidFill>
                <a:effectLst>
                  <a:glow>
                    <a:srgbClr val="000000">
                      <a:alpha val="85000"/>
                    </a:srgbClr>
                  </a:glow>
                </a:effectLst>
              </a:rPr>
              <a:t>à la </a:t>
            </a:r>
            <a:r>
              <a:rPr lang="en-GB" sz="3200" dirty="0" err="1">
                <a:solidFill>
                  <a:srgbClr val="115076"/>
                </a:solidFill>
                <a:effectLst>
                  <a:glow>
                    <a:srgbClr val="000000">
                      <a:alpha val="85000"/>
                    </a:srgbClr>
                  </a:glow>
                </a:effectLst>
              </a:rPr>
              <a:t>répétition</a:t>
            </a:r>
            <a:r>
              <a:rPr lang="en-GB" sz="3200" dirty="0">
                <a:solidFill>
                  <a:srgbClr val="115076"/>
                </a:solidFill>
              </a:rPr>
              <a:t> - </a:t>
            </a:r>
            <a:r>
              <a:rPr lang="en-GB" sz="3200" dirty="0" err="1">
                <a:solidFill>
                  <a:srgbClr val="115076"/>
                </a:solidFill>
                <a:effectLst>
                  <a:glow>
                    <a:srgbClr val="000000">
                      <a:alpha val="85000"/>
                    </a:srgbClr>
                  </a:glow>
                </a:effectLst>
              </a:rPr>
              <a:t>exprime</a:t>
            </a:r>
            <a:r>
              <a:rPr lang="en-GB" sz="3200" dirty="0">
                <a:solidFill>
                  <a:srgbClr val="115076"/>
                </a:solidFill>
                <a:effectLst>
                  <a:glow>
                    <a:srgbClr val="000000">
                      <a:alpha val="85000"/>
                    </a:srgbClr>
                  </a:glow>
                </a:effectLst>
              </a:rPr>
              <a:t> la </a:t>
            </a:r>
            <a:r>
              <a:rPr lang="en-GB" sz="3200" dirty="0" err="1">
                <a:solidFill>
                  <a:srgbClr val="115076"/>
                </a:solidFill>
                <a:effectLst>
                  <a:glow>
                    <a:srgbClr val="000000">
                      <a:alpha val="85000"/>
                    </a:srgbClr>
                  </a:glow>
                </a:effectLst>
              </a:rPr>
              <a:t>monotonie</a:t>
            </a:r>
            <a:r>
              <a:rPr lang="en-GB" sz="3200" dirty="0">
                <a:solidFill>
                  <a:srgbClr val="115076"/>
                </a:solidFill>
                <a:effectLst>
                  <a:glow>
                    <a:srgbClr val="000000">
                      <a:alpha val="85000"/>
                    </a:srgbClr>
                  </a:glow>
                </a:effectLst>
              </a:rPr>
              <a:t>, la routine et </a:t>
            </a:r>
            <a:r>
              <a:rPr lang="en-GB" sz="3200" dirty="0" err="1">
                <a:solidFill>
                  <a:srgbClr val="115076"/>
                </a:solidFill>
                <a:effectLst>
                  <a:glow>
                    <a:srgbClr val="000000">
                      <a:alpha val="85000"/>
                    </a:srgbClr>
                  </a:glow>
                </a:effectLst>
              </a:rPr>
              <a:t>l’indifférence</a:t>
            </a:r>
            <a:r>
              <a:rPr lang="en-GB" sz="3200" dirty="0">
                <a:solidFill>
                  <a:srgbClr val="115076"/>
                </a:solidFill>
                <a:effectLst>
                  <a:glow>
                    <a:srgbClr val="000000">
                      <a:alpha val="85000"/>
                    </a:srgbClr>
                  </a:glow>
                </a:effectLst>
              </a:rPr>
              <a:t> !</a:t>
            </a:r>
          </a:p>
          <a:p>
            <a:pPr marL="0" indent="0">
              <a:buFont typeface="Arial" panose="020B0604020202020204" pitchFamily="34" charset="0"/>
              <a:buNone/>
            </a:pPr>
            <a:endParaRPr lang="en-GB" sz="3200" dirty="0">
              <a:solidFill>
                <a:srgbClr val="115076"/>
              </a:solidFill>
              <a:effectLst>
                <a:glow>
                  <a:srgbClr val="000000">
                    <a:alpha val="85000"/>
                  </a:srgbClr>
                </a:glow>
              </a:effectLst>
            </a:endParaRPr>
          </a:p>
          <a:p>
            <a:pPr marL="0" indent="0" algn="ctr">
              <a:buFont typeface="Arial" panose="020B0604020202020204" pitchFamily="34" charset="0"/>
              <a:buNone/>
            </a:pPr>
            <a:r>
              <a:rPr lang="en-GB" sz="4400" b="1" dirty="0" err="1">
                <a:solidFill>
                  <a:srgbClr val="115076"/>
                </a:solidFill>
                <a:effectLst>
                  <a:glow>
                    <a:srgbClr val="000000">
                      <a:alpha val="85000"/>
                    </a:srgbClr>
                  </a:glow>
                </a:effectLst>
              </a:rPr>
              <a:t>ou</a:t>
            </a:r>
            <a:endParaRPr lang="en-GB" sz="4400" b="1" dirty="0">
              <a:solidFill>
                <a:srgbClr val="115076"/>
              </a:solidFill>
              <a:effectLst>
                <a:glow>
                  <a:srgbClr val="000000">
                    <a:alpha val="85000"/>
                  </a:srgbClr>
                </a:glow>
              </a:effectLst>
            </a:endParaRPr>
          </a:p>
          <a:p>
            <a:pPr marL="0" indent="0">
              <a:buFont typeface="Arial" panose="020B0604020202020204" pitchFamily="34" charset="0"/>
              <a:buNone/>
            </a:pPr>
            <a:endParaRPr lang="en-GB" sz="3200" b="1" dirty="0">
              <a:solidFill>
                <a:srgbClr val="115076"/>
              </a:solidFill>
              <a:effectLst>
                <a:glow>
                  <a:srgbClr val="000000">
                    <a:alpha val="85000"/>
                  </a:srgbClr>
                </a:glow>
              </a:effectLst>
            </a:endParaRPr>
          </a:p>
          <a:p>
            <a:pPr marL="0" indent="0">
              <a:buFont typeface="Arial" panose="020B0604020202020204" pitchFamily="34" charset="0"/>
              <a:buNone/>
            </a:pPr>
            <a:r>
              <a:rPr lang="fr-FR" sz="3200" dirty="0">
                <a:solidFill>
                  <a:srgbClr val="115076"/>
                </a:solidFill>
              </a:rPr>
              <a:t>Choisis une ou deux lignes que tu trouves importantes</a:t>
            </a:r>
            <a:r>
              <a:rPr lang="fr-FR" sz="3200" b="1" dirty="0">
                <a:solidFill>
                  <a:srgbClr val="115076"/>
                </a:solidFill>
              </a:rPr>
              <a:t>. </a:t>
            </a:r>
            <a:r>
              <a:rPr lang="en-GB" sz="3200" dirty="0" err="1">
                <a:solidFill>
                  <a:srgbClr val="115076"/>
                </a:solidFill>
              </a:rPr>
              <a:t>Fais</a:t>
            </a:r>
            <a:r>
              <a:rPr lang="en-GB" sz="3200" dirty="0">
                <a:solidFill>
                  <a:srgbClr val="115076"/>
                </a:solidFill>
              </a:rPr>
              <a:t> </a:t>
            </a:r>
            <a:r>
              <a:rPr lang="en-GB" sz="3200" dirty="0" err="1">
                <a:solidFill>
                  <a:srgbClr val="115076"/>
                </a:solidFill>
              </a:rPr>
              <a:t>une</a:t>
            </a:r>
            <a:r>
              <a:rPr lang="en-GB" sz="3200" dirty="0">
                <a:solidFill>
                  <a:srgbClr val="115076"/>
                </a:solidFill>
              </a:rPr>
              <a:t> </a:t>
            </a:r>
            <a:r>
              <a:rPr lang="en-GB" sz="3200" dirty="0" err="1">
                <a:solidFill>
                  <a:srgbClr val="115076"/>
                </a:solidFill>
              </a:rPr>
              <a:t>présentation</a:t>
            </a:r>
            <a:r>
              <a:rPr lang="en-GB" sz="3200" dirty="0">
                <a:solidFill>
                  <a:srgbClr val="115076"/>
                </a:solidFill>
              </a:rPr>
              <a:t> </a:t>
            </a:r>
            <a:r>
              <a:rPr lang="en-GB" sz="3200" dirty="0" err="1">
                <a:solidFill>
                  <a:srgbClr val="115076"/>
                </a:solidFill>
              </a:rPr>
              <a:t>mémorisée</a:t>
            </a:r>
            <a:r>
              <a:rPr lang="en-GB" sz="3200" dirty="0">
                <a:solidFill>
                  <a:srgbClr val="115076"/>
                </a:solidFill>
              </a:rPr>
              <a:t> et creative, avec un(e) </a:t>
            </a:r>
            <a:r>
              <a:rPr lang="en-GB" sz="3200" dirty="0" err="1">
                <a:solidFill>
                  <a:srgbClr val="115076"/>
                </a:solidFill>
              </a:rPr>
              <a:t>partenaire</a:t>
            </a:r>
            <a:r>
              <a:rPr lang="en-GB" sz="3200" dirty="0">
                <a:solidFill>
                  <a:srgbClr val="115076"/>
                </a:solidFill>
              </a:rPr>
              <a:t> </a:t>
            </a:r>
            <a:r>
              <a:rPr lang="en-GB" sz="3200" dirty="0" err="1">
                <a:solidFill>
                  <a:srgbClr val="115076"/>
                </a:solidFill>
              </a:rPr>
              <a:t>ou</a:t>
            </a:r>
            <a:r>
              <a:rPr lang="en-GB" sz="3200" dirty="0">
                <a:solidFill>
                  <a:srgbClr val="115076"/>
                </a:solidFill>
              </a:rPr>
              <a:t> </a:t>
            </a:r>
            <a:r>
              <a:rPr lang="en-GB" sz="3200" dirty="0" err="1">
                <a:solidFill>
                  <a:srgbClr val="115076"/>
                </a:solidFill>
              </a:rPr>
              <a:t>en</a:t>
            </a:r>
            <a:r>
              <a:rPr lang="en-GB" sz="3200" dirty="0">
                <a:solidFill>
                  <a:srgbClr val="115076"/>
                </a:solidFill>
              </a:rPr>
              <a:t> </a:t>
            </a:r>
            <a:r>
              <a:rPr lang="en-GB" sz="3200" dirty="0" err="1">
                <a:solidFill>
                  <a:srgbClr val="115076"/>
                </a:solidFill>
              </a:rPr>
              <a:t>groupe</a:t>
            </a:r>
            <a:r>
              <a:rPr lang="en-GB" sz="3200" dirty="0">
                <a:solidFill>
                  <a:srgbClr val="115076"/>
                </a:solidFill>
              </a:rPr>
              <a:t>.</a:t>
            </a:r>
            <a:endParaRPr lang="fr-FR" sz="3200" b="1" dirty="0">
              <a:solidFill>
                <a:srgbClr val="115076"/>
              </a:solidFill>
            </a:endParaRPr>
          </a:p>
          <a:p>
            <a:endParaRPr lang="en-GB" sz="3200" b="1" dirty="0">
              <a:solidFill>
                <a:srgbClr val="115076"/>
              </a:solidFill>
            </a:endParaRPr>
          </a:p>
          <a:p>
            <a:endParaRPr lang="en-GB" sz="3200" dirty="0">
              <a:solidFill>
                <a:srgbClr val="115076"/>
              </a:solidFill>
            </a:endParaRPr>
          </a:p>
        </p:txBody>
      </p:sp>
      <p:sp>
        <p:nvSpPr>
          <p:cNvPr id="4" name="Rounded Rectangle 46">
            <a:extLst>
              <a:ext uri="{FF2B5EF4-FFF2-40B4-BE49-F238E27FC236}">
                <a16:creationId xmlns:a16="http://schemas.microsoft.com/office/drawing/2014/main" id="{AC9A159B-C9E5-4FB1-92B9-3FE2C0A1261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5877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fade">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Effect transition="in" filter="fade">
                                      <p:cBhvr>
                                        <p:cTn id="1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En</a:t>
            </a:r>
            <a:r>
              <a:rPr lang="en-GB" sz="3600" b="1" dirty="0">
                <a:solidFill>
                  <a:schemeClr val="bg1"/>
                </a:solidFill>
              </a:rPr>
              <a:t> conclusion…</a:t>
            </a:r>
          </a:p>
        </p:txBody>
      </p:sp>
      <p:sp>
        <p:nvSpPr>
          <p:cNvPr id="7" name="Content Placeholder 2">
            <a:extLst>
              <a:ext uri="{FF2B5EF4-FFF2-40B4-BE49-F238E27FC236}">
                <a16:creationId xmlns:a16="http://schemas.microsoft.com/office/drawing/2014/main" id="{AF4439AD-A30C-43E4-B104-B6968572E1D0}"/>
              </a:ext>
            </a:extLst>
          </p:cNvPr>
          <p:cNvSpPr txBox="1">
            <a:spLocks/>
          </p:cNvSpPr>
          <p:nvPr/>
        </p:nvSpPr>
        <p:spPr>
          <a:xfrm>
            <a:off x="17760" y="1315668"/>
            <a:ext cx="8497957" cy="626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dirty="0" err="1">
                <a:solidFill>
                  <a:srgbClr val="115076"/>
                </a:solidFill>
              </a:rPr>
              <a:t>Quand</a:t>
            </a:r>
            <a:r>
              <a:rPr lang="en-GB" sz="3200" dirty="0">
                <a:solidFill>
                  <a:srgbClr val="115076"/>
                </a:solidFill>
              </a:rPr>
              <a:t> je </a:t>
            </a:r>
            <a:r>
              <a:rPr lang="en-GB" sz="3200" dirty="0" err="1">
                <a:solidFill>
                  <a:srgbClr val="115076"/>
                </a:solidFill>
              </a:rPr>
              <a:t>lis</a:t>
            </a:r>
            <a:r>
              <a:rPr lang="en-GB" sz="3200" dirty="0">
                <a:solidFill>
                  <a:srgbClr val="115076"/>
                </a:solidFill>
              </a:rPr>
              <a:t> le </a:t>
            </a:r>
            <a:r>
              <a:rPr lang="en-GB" sz="3200" dirty="0" err="1">
                <a:solidFill>
                  <a:srgbClr val="115076"/>
                </a:solidFill>
              </a:rPr>
              <a:t>texte</a:t>
            </a:r>
            <a:r>
              <a:rPr lang="en-GB" sz="3200" dirty="0">
                <a:solidFill>
                  <a:srgbClr val="115076"/>
                </a:solidFill>
              </a:rPr>
              <a:t>, je </a:t>
            </a:r>
            <a:r>
              <a:rPr lang="en-GB" sz="3200" dirty="0" err="1">
                <a:solidFill>
                  <a:srgbClr val="115076"/>
                </a:solidFill>
              </a:rPr>
              <a:t>suis</a:t>
            </a:r>
            <a:r>
              <a:rPr lang="en-GB" sz="3200" dirty="0">
                <a:solidFill>
                  <a:srgbClr val="115076"/>
                </a:solidFill>
              </a:rPr>
              <a:t>…</a:t>
            </a:r>
          </a:p>
        </p:txBody>
      </p:sp>
      <p:graphicFrame>
        <p:nvGraphicFramePr>
          <p:cNvPr id="8" name="Table 7">
            <a:extLst>
              <a:ext uri="{FF2B5EF4-FFF2-40B4-BE49-F238E27FC236}">
                <a16:creationId xmlns:a16="http://schemas.microsoft.com/office/drawing/2014/main" id="{2FAEAC21-F1A8-4DB2-A14F-A2C5DE9147E4}"/>
              </a:ext>
            </a:extLst>
          </p:cNvPr>
          <p:cNvGraphicFramePr>
            <a:graphicFrameLocks noGrp="1"/>
          </p:cNvGraphicFramePr>
          <p:nvPr>
            <p:extLst>
              <p:ext uri="{D42A27DB-BD31-4B8C-83A1-F6EECF244321}">
                <p14:modId xmlns:p14="http://schemas.microsoft.com/office/powerpoint/2010/main" val="1177485578"/>
              </p:ext>
            </p:extLst>
          </p:nvPr>
        </p:nvGraphicFramePr>
        <p:xfrm>
          <a:off x="1442214" y="2094053"/>
          <a:ext cx="9307571" cy="3902286"/>
        </p:xfrm>
        <a:graphic>
          <a:graphicData uri="http://schemas.openxmlformats.org/drawingml/2006/table">
            <a:tbl>
              <a:tblPr firstRow="1" bandRow="1">
                <a:tableStyleId>{BC89EF96-8CEA-46FF-86C4-4CE0E7609802}</a:tableStyleId>
              </a:tblPr>
              <a:tblGrid>
                <a:gridCol w="3318933">
                  <a:extLst>
                    <a:ext uri="{9D8B030D-6E8A-4147-A177-3AD203B41FA5}">
                      <a16:colId xmlns:a16="http://schemas.microsoft.com/office/drawing/2014/main" val="4151624988"/>
                    </a:ext>
                  </a:extLst>
                </a:gridCol>
                <a:gridCol w="2670856">
                  <a:extLst>
                    <a:ext uri="{9D8B030D-6E8A-4147-A177-3AD203B41FA5}">
                      <a16:colId xmlns:a16="http://schemas.microsoft.com/office/drawing/2014/main" val="2017698222"/>
                    </a:ext>
                  </a:extLst>
                </a:gridCol>
                <a:gridCol w="3317782">
                  <a:extLst>
                    <a:ext uri="{9D8B030D-6E8A-4147-A177-3AD203B41FA5}">
                      <a16:colId xmlns:a16="http://schemas.microsoft.com/office/drawing/2014/main" val="2046553846"/>
                    </a:ext>
                  </a:extLst>
                </a:gridCol>
              </a:tblGrid>
              <a:tr h="846666">
                <a:tc>
                  <a:txBody>
                    <a:bodyPr/>
                    <a:lstStyle/>
                    <a:p>
                      <a:endParaRPr lang="en-GB" sz="2700" dirty="0">
                        <a:solidFill>
                          <a:srgbClr val="115076"/>
                        </a:solidFill>
                        <a:latin typeface="Century Gothic" panose="020B0502020202020204" pitchFamily="34" charset="0"/>
                      </a:endParaRPr>
                    </a:p>
                  </a:txBody>
                  <a:tcPr marL="68580" marR="68580" marT="34290" marB="34290"/>
                </a:tc>
                <a:tc>
                  <a:txBody>
                    <a:bodyPr/>
                    <a:lstStyle/>
                    <a:p>
                      <a:endParaRPr lang="en-GB" sz="2700">
                        <a:solidFill>
                          <a:srgbClr val="115076"/>
                        </a:solidFill>
                        <a:latin typeface="Century Gothic" panose="020B0502020202020204" pitchFamily="34" charset="0"/>
                      </a:endParaRPr>
                    </a:p>
                  </a:txBody>
                  <a:tcPr marL="68580" marR="68580" marT="34290" marB="34290"/>
                </a:tc>
                <a:tc>
                  <a:txBody>
                    <a:bodyPr/>
                    <a:lstStyle/>
                    <a:p>
                      <a:endParaRPr lang="en-GB" sz="2700">
                        <a:solidFill>
                          <a:srgbClr val="115076"/>
                        </a:solidFill>
                        <a:latin typeface="Century Gothic" panose="020B0502020202020204" pitchFamily="34" charset="0"/>
                      </a:endParaRPr>
                    </a:p>
                  </a:txBody>
                  <a:tcPr marL="68580" marR="68580" marT="34290" marB="34290"/>
                </a:tc>
                <a:extLst>
                  <a:ext uri="{0D108BD9-81ED-4DB2-BD59-A6C34878D82A}">
                    <a16:rowId xmlns:a16="http://schemas.microsoft.com/office/drawing/2014/main" val="1142019535"/>
                  </a:ext>
                </a:extLst>
              </a:tr>
              <a:tr h="29489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latin typeface="Century Gothic" panose="020B0502020202020204" pitchFamily="34" charset="0"/>
                        </a:rPr>
                        <a:t>heureux</a:t>
                      </a:r>
                      <a:r>
                        <a:rPr lang="en-GB" sz="2800" dirty="0">
                          <a:solidFill>
                            <a:srgbClr val="115076"/>
                          </a:solidFill>
                          <a:latin typeface="Century Gothic" panose="020B0502020202020204" pitchFamily="34" charset="0"/>
                        </a:rPr>
                        <a:t>/</a:t>
                      </a:r>
                      <a:r>
                        <a:rPr lang="en-GB" sz="2800" dirty="0" err="1">
                          <a:solidFill>
                            <a:srgbClr val="115076"/>
                          </a:solidFill>
                          <a:latin typeface="Century Gothic" panose="020B0502020202020204" pitchFamily="34" charset="0"/>
                        </a:rPr>
                        <a:t>heureuse</a:t>
                      </a:r>
                      <a:endParaRPr lang="en-GB" sz="2800" dirty="0">
                        <a:solidFill>
                          <a:srgbClr val="115076"/>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latin typeface="Century Gothic" panose="020B0502020202020204" pitchFamily="34" charset="0"/>
                        </a:rPr>
                        <a:t>motivé</a:t>
                      </a:r>
                      <a:r>
                        <a:rPr lang="en-GB" sz="2800" dirty="0">
                          <a:solidFill>
                            <a:srgbClr val="115076"/>
                          </a:solidFill>
                          <a:latin typeface="Century Gothic" panose="020B0502020202020204" pitchFamily="34" charset="0"/>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latin typeface="Century Gothic" panose="020B0502020202020204" pitchFamily="34" charset="0"/>
                        </a:rPr>
                        <a:t>calme</a:t>
                      </a:r>
                      <a:endParaRPr lang="en-GB" sz="2800" dirty="0">
                        <a:solidFill>
                          <a:srgbClr val="115076"/>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latin typeface="Century Gothic" panose="020B0502020202020204" pitchFamily="34" charset="0"/>
                        </a:rPr>
                        <a:t>intéressé</a:t>
                      </a:r>
                      <a:r>
                        <a:rPr lang="en-GB" sz="2800" dirty="0">
                          <a:solidFill>
                            <a:srgbClr val="115076"/>
                          </a:solidFill>
                          <a:latin typeface="Century Gothic" panose="020B0502020202020204" pitchFamily="34" charset="0"/>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115076"/>
                          </a:solidFill>
                          <a:latin typeface="Century Gothic" panose="020B0502020202020204" pitchFamily="34" charset="0"/>
                        </a:rPr>
                        <a:t>amus</a:t>
                      </a:r>
                      <a:r>
                        <a:rPr lang="en-GB" sz="2800" dirty="0">
                          <a:solidFill>
                            <a:srgbClr val="115076"/>
                          </a:solidFill>
                          <a:latin typeface="Century Gothic" panose="020B0502020202020204" pitchFamily="34" charset="0"/>
                        </a:rPr>
                        <a:t>é(e)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dirty="0">
                        <a:solidFill>
                          <a:srgbClr val="115076"/>
                        </a:solidFill>
                        <a:latin typeface="Century Gothic" panose="020B0502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latin typeface="Century Gothic" panose="020B0502020202020204" pitchFamily="34" charset="0"/>
                        </a:rPr>
                        <a:t>indifférent</a:t>
                      </a:r>
                      <a:r>
                        <a:rPr lang="en-GB" sz="2800" dirty="0">
                          <a:solidFill>
                            <a:srgbClr val="115076"/>
                          </a:solidFill>
                          <a:latin typeface="Century Gothic" panose="020B0502020202020204" pitchFamily="34" charset="0"/>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latin typeface="Century Gothic" panose="020B0502020202020204" pitchFamily="34" charset="0"/>
                        </a:rPr>
                        <a:t>…</a:t>
                      </a:r>
                    </a:p>
                    <a:p>
                      <a:pPr algn="ctr"/>
                      <a:endParaRPr lang="en-GB" sz="2800" dirty="0">
                        <a:solidFill>
                          <a:srgbClr val="115076"/>
                        </a:solidFill>
                        <a:latin typeface="Century Gothic" panose="020B0502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latin typeface="Century Gothic" panose="020B0502020202020204" pitchFamily="34" charset="0"/>
                        </a:rPr>
                        <a:t>triste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15076"/>
                          </a:solidFill>
                          <a:latin typeface="Century Gothic" panose="020B0502020202020204" pitchFamily="34" charset="0"/>
                        </a:rPr>
                        <a:t>impatient</a:t>
                      </a:r>
                      <a:r>
                        <a:rPr lang="en-GB" sz="2800" dirty="0">
                          <a:solidFill>
                            <a:srgbClr val="115076"/>
                          </a:solidFill>
                          <a:latin typeface="Century Gothic" panose="020B0502020202020204" pitchFamily="34" charset="0"/>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latin typeface="Century Gothic" panose="020B0502020202020204" pitchFamily="34" charset="0"/>
                        </a:rPr>
                        <a:t>…</a:t>
                      </a:r>
                    </a:p>
                  </a:txBody>
                  <a:tcPr marL="68580" marR="68580" marT="34290" marB="34290"/>
                </a:tc>
                <a:extLst>
                  <a:ext uri="{0D108BD9-81ED-4DB2-BD59-A6C34878D82A}">
                    <a16:rowId xmlns:a16="http://schemas.microsoft.com/office/drawing/2014/main" val="490485411"/>
                  </a:ext>
                </a:extLst>
              </a:tr>
            </a:tbl>
          </a:graphicData>
        </a:graphic>
      </p:graphicFrame>
      <p:pic>
        <p:nvPicPr>
          <p:cNvPr id="9" name="Picture 8">
            <a:extLst>
              <a:ext uri="{FF2B5EF4-FFF2-40B4-BE49-F238E27FC236}">
                <a16:creationId xmlns:a16="http://schemas.microsoft.com/office/drawing/2014/main" id="{C054B0B3-85EF-4CD3-9A4C-3169DD7D0F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892598" y="2178722"/>
            <a:ext cx="691373" cy="691373"/>
          </a:xfrm>
          <a:prstGeom prst="rect">
            <a:avLst/>
          </a:prstGeom>
        </p:spPr>
      </p:pic>
      <p:pic>
        <p:nvPicPr>
          <p:cNvPr id="10" name="Picture 9">
            <a:extLst>
              <a:ext uri="{FF2B5EF4-FFF2-40B4-BE49-F238E27FC236}">
                <a16:creationId xmlns:a16="http://schemas.microsoft.com/office/drawing/2014/main" id="{DB681C5E-E6C3-4088-8AF4-4DCB0C9DA9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748" y="2178722"/>
            <a:ext cx="785029" cy="785029"/>
          </a:xfrm>
          <a:prstGeom prst="rect">
            <a:avLst/>
          </a:prstGeom>
        </p:spPr>
      </p:pic>
      <p:pic>
        <p:nvPicPr>
          <p:cNvPr id="11" name="Picture 10">
            <a:extLst>
              <a:ext uri="{FF2B5EF4-FFF2-40B4-BE49-F238E27FC236}">
                <a16:creationId xmlns:a16="http://schemas.microsoft.com/office/drawing/2014/main" id="{A42288EB-0E55-44D5-BE9C-1C3D9EE250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9779" y="2119578"/>
            <a:ext cx="809660" cy="809660"/>
          </a:xfrm>
          <a:prstGeom prst="rect">
            <a:avLst/>
          </a:prstGeom>
        </p:spPr>
      </p:pic>
      <p:sp>
        <p:nvSpPr>
          <p:cNvPr id="3" name="Rounded Rectangle 46">
            <a:extLst>
              <a:ext uri="{FF2B5EF4-FFF2-40B4-BE49-F238E27FC236}">
                <a16:creationId xmlns:a16="http://schemas.microsoft.com/office/drawing/2014/main" id="{524CBF9E-EF09-4101-8E66-0DAFC1A4BB5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523345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sym typeface="Arial"/>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Arial"/>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sym typeface="Arial"/>
              </a:rPr>
              <a:t>Term 2.2,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Arial"/>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Arial"/>
                <a:sym typeface="Arial"/>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hlinkClick r:id="rId8"/>
              </a:rPr>
              <a:t>Term 2.2 Week 1</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hlinkClick r:id="rId9"/>
              </a:rPr>
              <a:t>Term 1.2 Week 7</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Arial"/>
              <a:sym typeface="Arial"/>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8" name="Picture 17">
            <a:extLst>
              <a:ext uri="{FF2B5EF4-FFF2-40B4-BE49-F238E27FC236}">
                <a16:creationId xmlns:a16="http://schemas.microsoft.com/office/drawing/2014/main" id="{EC099EC0-FEA0-49C3-AEE3-E740B926D070}"/>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446423" y="2638685"/>
            <a:ext cx="923925" cy="923925"/>
          </a:xfrm>
          <a:prstGeom prst="rect">
            <a:avLst/>
          </a:prstGeom>
        </p:spPr>
      </p:pic>
    </p:spTree>
    <p:extLst>
      <p:ext uri="{BB962C8B-B14F-4D97-AF65-F5344CB8AC3E}">
        <p14:creationId xmlns:p14="http://schemas.microsoft.com/office/powerpoint/2010/main" val="2658470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4175" y="222421"/>
            <a:ext cx="10515600" cy="1325563"/>
          </a:xfrm>
        </p:spPr>
        <p:txBody>
          <a:bodyPr>
            <a:noAutofit/>
          </a:bodyPr>
          <a:lstStyle/>
          <a:p>
            <a:pPr algn="ctr"/>
            <a:r>
              <a:rPr lang="en-GB" sz="8000" b="1" dirty="0">
                <a:solidFill>
                  <a:srgbClr val="115076"/>
                </a:solidFill>
                <a:cs typeface="Calibri" panose="020F0502020204030204" pitchFamily="34" charset="0"/>
              </a:rPr>
              <a:t>é/-er/-ez</a:t>
            </a:r>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hand holding a pencil and writing">
            <a:extLst>
              <a:ext uri="{FF2B5EF4-FFF2-40B4-BE49-F238E27FC236}">
                <a16:creationId xmlns:a16="http://schemas.microsoft.com/office/drawing/2014/main" id="{FF91AD73-86BF-7C4B-B6BE-C3D7642130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702432F0-3A05-44AC-9C58-C54F91E677CF}"/>
              </a:ext>
            </a:extLst>
          </p:cNvPr>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B98D4271-20BF-44C2-8E29-F9628149CCB6}"/>
              </a:ext>
            </a:extLst>
          </p:cNvPr>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4117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34" grpId="0"/>
      <p:bldP spid="7" grpId="0"/>
      <p:bldP spid="20" grpId="0"/>
      <p:bldP spid="14" grpId="0"/>
      <p:bldP spid="30"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9127" y="312825"/>
            <a:ext cx="5265384" cy="707849"/>
          </a:xfrm>
        </p:spPr>
        <p:txBody>
          <a:bodyPr>
            <a:normAutofit/>
          </a:bodyPr>
          <a:lstStyle/>
          <a:p>
            <a:r>
              <a:rPr lang="en-GB" sz="3600" b="1" dirty="0" err="1">
                <a:solidFill>
                  <a:schemeClr val="bg1"/>
                </a:solidFill>
              </a:rPr>
              <a:t>Amies</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ennemies</a:t>
            </a:r>
            <a:r>
              <a:rPr lang="en-GB" sz="3600" b="1" dirty="0">
                <a:solidFill>
                  <a:schemeClr val="bg1"/>
                </a:solidFill>
              </a:rPr>
              <a:t> ?</a:t>
            </a:r>
          </a:p>
        </p:txBody>
      </p:sp>
      <p:sp>
        <p:nvSpPr>
          <p:cNvPr id="2" name="TextBox 1">
            <a:extLst>
              <a:ext uri="{FF2B5EF4-FFF2-40B4-BE49-F238E27FC236}">
                <a16:creationId xmlns:a16="http://schemas.microsoft.com/office/drawing/2014/main" id="{CE6E5EE2-8662-4255-89EE-8E7E209702C2}"/>
              </a:ext>
            </a:extLst>
          </p:cNvPr>
          <p:cNvSpPr txBox="1"/>
          <p:nvPr/>
        </p:nvSpPr>
        <p:spPr>
          <a:xfrm>
            <a:off x="131356" y="1472901"/>
            <a:ext cx="502092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cs typeface="Arial"/>
                <a:sym typeface="Arial"/>
              </a:rPr>
              <a:t>E</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ont</a:t>
            </a:r>
            <a:r>
              <a:rPr lang="en-GB" sz="2400" noProof="0" dirty="0">
                <a:solidFill>
                  <a:srgbClr val="115076"/>
                </a:solidFill>
                <a:latin typeface="Century Gothic" panose="020F0302020204030204"/>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chose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commun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3" name="TextBox 2">
            <a:extLst>
              <a:ext uri="{FF2B5EF4-FFF2-40B4-BE49-F238E27FC236}">
                <a16:creationId xmlns:a16="http://schemas.microsoft.com/office/drawing/2014/main" id="{4E8A470A-EEB2-4E91-AF39-3279C10E7626}"/>
              </a:ext>
            </a:extLst>
          </p:cNvPr>
          <p:cNvSpPr txBox="1"/>
          <p:nvPr/>
        </p:nvSpPr>
        <p:spPr>
          <a:xfrm>
            <a:off x="8134568" y="1472902"/>
            <a:ext cx="39260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très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différentes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p>
        </p:txBody>
      </p:sp>
      <p:sp>
        <p:nvSpPr>
          <p:cNvPr id="7" name="TextBox 6">
            <a:extLst>
              <a:ext uri="{FF2B5EF4-FFF2-40B4-BE49-F238E27FC236}">
                <a16:creationId xmlns:a16="http://schemas.microsoft.com/office/drawing/2014/main" id="{A976FD65-BD1A-4ECE-A6D9-95FCDD368770}"/>
              </a:ext>
            </a:extLst>
          </p:cNvPr>
          <p:cNvSpPr txBox="1"/>
          <p:nvPr/>
        </p:nvSpPr>
        <p:spPr>
          <a:xfrm>
            <a:off x="2191224" y="2573557"/>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è</a:t>
            </a:r>
          </a:p>
        </p:txBody>
      </p:sp>
      <p:sp>
        <p:nvSpPr>
          <p:cNvPr id="10" name="TextBox 9">
            <a:extLst>
              <a:ext uri="{FF2B5EF4-FFF2-40B4-BE49-F238E27FC236}">
                <a16:creationId xmlns:a16="http://schemas.microsoft.com/office/drawing/2014/main" id="{F68920C3-CDE5-433B-9CEC-E5121E9117F6}"/>
              </a:ext>
            </a:extLst>
          </p:cNvPr>
          <p:cNvSpPr txBox="1"/>
          <p:nvPr/>
        </p:nvSpPr>
        <p:spPr>
          <a:xfrm>
            <a:off x="1536430" y="257355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é</a:t>
            </a:r>
          </a:p>
        </p:txBody>
      </p:sp>
      <p:sp>
        <p:nvSpPr>
          <p:cNvPr id="11" name="TextBox 10">
            <a:extLst>
              <a:ext uri="{FF2B5EF4-FFF2-40B4-BE49-F238E27FC236}">
                <a16:creationId xmlns:a16="http://schemas.microsoft.com/office/drawing/2014/main" id="{CB045780-4BBE-4884-AC44-CC2B36C65674}"/>
              </a:ext>
            </a:extLst>
          </p:cNvPr>
          <p:cNvSpPr txBox="1"/>
          <p:nvPr/>
        </p:nvSpPr>
        <p:spPr>
          <a:xfrm>
            <a:off x="2843142" y="257355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e</a:t>
            </a:r>
          </a:p>
        </p:txBody>
      </p:sp>
      <p:pic>
        <p:nvPicPr>
          <p:cNvPr id="17" name="Picture 16">
            <a:extLst>
              <a:ext uri="{FF2B5EF4-FFF2-40B4-BE49-F238E27FC236}">
                <a16:creationId xmlns:a16="http://schemas.microsoft.com/office/drawing/2014/main" id="{34FA0F2A-50F8-4086-AB0F-9A34826F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85" y="4004719"/>
            <a:ext cx="1751839" cy="1800000"/>
          </a:xfrm>
          <a:prstGeom prst="rect">
            <a:avLst/>
          </a:prstGeom>
        </p:spPr>
      </p:pic>
      <p:pic>
        <p:nvPicPr>
          <p:cNvPr id="19" name="Picture 18">
            <a:extLst>
              <a:ext uri="{FF2B5EF4-FFF2-40B4-BE49-F238E27FC236}">
                <a16:creationId xmlns:a16="http://schemas.microsoft.com/office/drawing/2014/main" id="{2741B241-A281-465B-BC3B-89C8F6B9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2" y="4004719"/>
            <a:ext cx="2173295" cy="1800000"/>
          </a:xfrm>
          <a:prstGeom prst="rect">
            <a:avLst/>
          </a:prstGeom>
        </p:spPr>
      </p:pic>
      <p:pic>
        <p:nvPicPr>
          <p:cNvPr id="21" name="Picture 20">
            <a:extLst>
              <a:ext uri="{FF2B5EF4-FFF2-40B4-BE49-F238E27FC236}">
                <a16:creationId xmlns:a16="http://schemas.microsoft.com/office/drawing/2014/main" id="{620D37FD-D2B0-4D63-9055-2513F75D1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868" y="4024650"/>
            <a:ext cx="1935092" cy="1800000"/>
          </a:xfrm>
          <a:prstGeom prst="rect">
            <a:avLst/>
          </a:prstGeom>
        </p:spPr>
      </p:pic>
      <p:pic>
        <p:nvPicPr>
          <p:cNvPr id="23" name="Picture 22">
            <a:extLst>
              <a:ext uri="{FF2B5EF4-FFF2-40B4-BE49-F238E27FC236}">
                <a16:creationId xmlns:a16="http://schemas.microsoft.com/office/drawing/2014/main" id="{FE1153DC-1D71-4925-B55E-B00908051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20" y="4024650"/>
            <a:ext cx="1600000" cy="1800000"/>
          </a:xfrm>
          <a:prstGeom prst="rect">
            <a:avLst/>
          </a:prstGeom>
        </p:spPr>
      </p:pic>
      <p:sp>
        <p:nvSpPr>
          <p:cNvPr id="24" name="TextBox 23">
            <a:extLst>
              <a:ext uri="{FF2B5EF4-FFF2-40B4-BE49-F238E27FC236}">
                <a16:creationId xmlns:a16="http://schemas.microsoft.com/office/drawing/2014/main" id="{C1905FB1-15ED-4CEB-BFF1-0B9FA360A877}"/>
              </a:ext>
            </a:extLst>
          </p:cNvPr>
          <p:cNvSpPr txBox="1"/>
          <p:nvPr/>
        </p:nvSpPr>
        <p:spPr>
          <a:xfrm>
            <a:off x="5653979" y="2390896"/>
            <a:ext cx="1606530"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Agn</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è</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s</a:t>
            </a:r>
          </a:p>
        </p:txBody>
      </p:sp>
      <p:sp>
        <p:nvSpPr>
          <p:cNvPr id="25" name="TextBox 24">
            <a:extLst>
              <a:ext uri="{FF2B5EF4-FFF2-40B4-BE49-F238E27FC236}">
                <a16:creationId xmlns:a16="http://schemas.microsoft.com/office/drawing/2014/main" id="{234C8D09-3A5D-4581-9C9A-EDDB17294DC3}"/>
              </a:ext>
            </a:extLst>
          </p:cNvPr>
          <p:cNvSpPr txBox="1"/>
          <p:nvPr/>
        </p:nvSpPr>
        <p:spPr>
          <a:xfrm>
            <a:off x="6148505" y="3035222"/>
            <a:ext cx="6174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et</a:t>
            </a:r>
          </a:p>
        </p:txBody>
      </p:sp>
      <p:sp>
        <p:nvSpPr>
          <p:cNvPr id="26" name="TextBox 25">
            <a:extLst>
              <a:ext uri="{FF2B5EF4-FFF2-40B4-BE49-F238E27FC236}">
                <a16:creationId xmlns:a16="http://schemas.microsoft.com/office/drawing/2014/main" id="{5AA22846-0E39-451F-8030-032E038ABB02}"/>
              </a:ext>
            </a:extLst>
          </p:cNvPr>
          <p:cNvSpPr txBox="1"/>
          <p:nvPr/>
        </p:nvSpPr>
        <p:spPr>
          <a:xfrm>
            <a:off x="5695657" y="3681553"/>
            <a:ext cx="15231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Chlo</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é</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27" name="Oval 26">
            <a:extLst>
              <a:ext uri="{FF2B5EF4-FFF2-40B4-BE49-F238E27FC236}">
                <a16:creationId xmlns:a16="http://schemas.microsoft.com/office/drawing/2014/main" id="{65046884-F58E-400B-B40C-824399B50203}"/>
              </a:ext>
            </a:extLst>
          </p:cNvPr>
          <p:cNvSpPr/>
          <p:nvPr/>
        </p:nvSpPr>
        <p:spPr>
          <a:xfrm>
            <a:off x="7779391" y="1315582"/>
            <a:ext cx="4412609" cy="81373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8" name="Action Button: Custom 66" descr="number 1">
            <a:hlinkClick r:id="" action="ppaction://noaction" highlightClick="1">
              <a:snd r:embed="rId8" name="1.wav"/>
            </a:hlinkClick>
            <a:extLst>
              <a:ext uri="{FF2B5EF4-FFF2-40B4-BE49-F238E27FC236}">
                <a16:creationId xmlns:a16="http://schemas.microsoft.com/office/drawing/2014/main" id="{D6768918-C581-4927-A65B-7FED35FD2F98}"/>
              </a:ext>
            </a:extLst>
          </p:cNvPr>
          <p:cNvSpPr/>
          <p:nvPr/>
        </p:nvSpPr>
        <p:spPr>
          <a:xfrm>
            <a:off x="6206395" y="151033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1</a:t>
            </a:r>
          </a:p>
        </p:txBody>
      </p:sp>
      <p:sp>
        <p:nvSpPr>
          <p:cNvPr id="6" name="Rounded Rectangle 46">
            <a:extLst>
              <a:ext uri="{FF2B5EF4-FFF2-40B4-BE49-F238E27FC236}">
                <a16:creationId xmlns:a16="http://schemas.microsoft.com/office/drawing/2014/main" id="{6137D908-0261-483E-86CD-BB07C0995C3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3356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extBox 6">
            <a:extLst>
              <a:ext uri="{FF2B5EF4-FFF2-40B4-BE49-F238E27FC236}">
                <a16:creationId xmlns:a16="http://schemas.microsoft.com/office/drawing/2014/main" id="{A976FD65-BD1A-4ECE-A6D9-95FCDD368770}"/>
              </a:ext>
            </a:extLst>
          </p:cNvPr>
          <p:cNvSpPr txBox="1"/>
          <p:nvPr/>
        </p:nvSpPr>
        <p:spPr>
          <a:xfrm>
            <a:off x="2195458" y="2570497"/>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è</a:t>
            </a:r>
          </a:p>
        </p:txBody>
      </p:sp>
      <p:sp>
        <p:nvSpPr>
          <p:cNvPr id="10" name="TextBox 9">
            <a:extLst>
              <a:ext uri="{FF2B5EF4-FFF2-40B4-BE49-F238E27FC236}">
                <a16:creationId xmlns:a16="http://schemas.microsoft.com/office/drawing/2014/main" id="{F68920C3-CDE5-433B-9CEC-E5121E9117F6}"/>
              </a:ext>
            </a:extLst>
          </p:cNvPr>
          <p:cNvSpPr txBox="1"/>
          <p:nvPr/>
        </p:nvSpPr>
        <p:spPr>
          <a:xfrm>
            <a:off x="1540664"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é</a:t>
            </a:r>
          </a:p>
        </p:txBody>
      </p:sp>
      <p:sp>
        <p:nvSpPr>
          <p:cNvPr id="11" name="TextBox 10">
            <a:extLst>
              <a:ext uri="{FF2B5EF4-FFF2-40B4-BE49-F238E27FC236}">
                <a16:creationId xmlns:a16="http://schemas.microsoft.com/office/drawing/2014/main" id="{CB045780-4BBE-4884-AC44-CC2B36C65674}"/>
              </a:ext>
            </a:extLst>
          </p:cNvPr>
          <p:cNvSpPr txBox="1"/>
          <p:nvPr/>
        </p:nvSpPr>
        <p:spPr>
          <a:xfrm>
            <a:off x="2847376"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e</a:t>
            </a:r>
          </a:p>
        </p:txBody>
      </p:sp>
      <p:pic>
        <p:nvPicPr>
          <p:cNvPr id="17" name="Picture 16">
            <a:extLst>
              <a:ext uri="{FF2B5EF4-FFF2-40B4-BE49-F238E27FC236}">
                <a16:creationId xmlns:a16="http://schemas.microsoft.com/office/drawing/2014/main" id="{34FA0F2A-50F8-4086-AB0F-9A34826F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85" y="4004719"/>
            <a:ext cx="1751839" cy="1800000"/>
          </a:xfrm>
          <a:prstGeom prst="rect">
            <a:avLst/>
          </a:prstGeom>
        </p:spPr>
      </p:pic>
      <p:pic>
        <p:nvPicPr>
          <p:cNvPr id="19" name="Picture 18">
            <a:extLst>
              <a:ext uri="{FF2B5EF4-FFF2-40B4-BE49-F238E27FC236}">
                <a16:creationId xmlns:a16="http://schemas.microsoft.com/office/drawing/2014/main" id="{2741B241-A281-465B-BC3B-89C8F6B9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2" y="4004719"/>
            <a:ext cx="2173295" cy="1800000"/>
          </a:xfrm>
          <a:prstGeom prst="rect">
            <a:avLst/>
          </a:prstGeom>
        </p:spPr>
      </p:pic>
      <p:pic>
        <p:nvPicPr>
          <p:cNvPr id="21" name="Picture 20">
            <a:extLst>
              <a:ext uri="{FF2B5EF4-FFF2-40B4-BE49-F238E27FC236}">
                <a16:creationId xmlns:a16="http://schemas.microsoft.com/office/drawing/2014/main" id="{620D37FD-D2B0-4D63-9055-2513F75D1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868" y="4024650"/>
            <a:ext cx="1935092" cy="1800000"/>
          </a:xfrm>
          <a:prstGeom prst="rect">
            <a:avLst/>
          </a:prstGeom>
        </p:spPr>
      </p:pic>
      <p:pic>
        <p:nvPicPr>
          <p:cNvPr id="23" name="Picture 22">
            <a:extLst>
              <a:ext uri="{FF2B5EF4-FFF2-40B4-BE49-F238E27FC236}">
                <a16:creationId xmlns:a16="http://schemas.microsoft.com/office/drawing/2014/main" id="{FE1153DC-1D71-4925-B55E-B00908051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20" y="4024650"/>
            <a:ext cx="1600000" cy="1800000"/>
          </a:xfrm>
          <a:prstGeom prst="rect">
            <a:avLst/>
          </a:prstGeom>
        </p:spPr>
      </p:pic>
      <p:sp>
        <p:nvSpPr>
          <p:cNvPr id="24" name="TextBox 23">
            <a:extLst>
              <a:ext uri="{FF2B5EF4-FFF2-40B4-BE49-F238E27FC236}">
                <a16:creationId xmlns:a16="http://schemas.microsoft.com/office/drawing/2014/main" id="{C1905FB1-15ED-4CEB-BFF1-0B9FA360A877}"/>
              </a:ext>
            </a:extLst>
          </p:cNvPr>
          <p:cNvSpPr txBox="1"/>
          <p:nvPr/>
        </p:nvSpPr>
        <p:spPr>
          <a:xfrm>
            <a:off x="5963357" y="2388891"/>
            <a:ext cx="987771"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L</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é</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a</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25" name="TextBox 24">
            <a:extLst>
              <a:ext uri="{FF2B5EF4-FFF2-40B4-BE49-F238E27FC236}">
                <a16:creationId xmlns:a16="http://schemas.microsoft.com/office/drawing/2014/main" id="{234C8D09-3A5D-4581-9C9A-EDDB17294DC3}"/>
              </a:ext>
            </a:extLst>
          </p:cNvPr>
          <p:cNvSpPr txBox="1"/>
          <p:nvPr/>
        </p:nvSpPr>
        <p:spPr>
          <a:xfrm>
            <a:off x="6148505" y="3035222"/>
            <a:ext cx="6174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et</a:t>
            </a:r>
          </a:p>
        </p:txBody>
      </p:sp>
      <p:sp>
        <p:nvSpPr>
          <p:cNvPr id="26" name="TextBox 25">
            <a:extLst>
              <a:ext uri="{FF2B5EF4-FFF2-40B4-BE49-F238E27FC236}">
                <a16:creationId xmlns:a16="http://schemas.microsoft.com/office/drawing/2014/main" id="{5AA22846-0E39-451F-8030-032E038ABB02}"/>
              </a:ext>
            </a:extLst>
          </p:cNvPr>
          <p:cNvSpPr txBox="1"/>
          <p:nvPr/>
        </p:nvSpPr>
        <p:spPr>
          <a:xfrm>
            <a:off x="5954540" y="3686051"/>
            <a:ext cx="100540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Zo</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é</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27" name="Oval 26">
            <a:extLst>
              <a:ext uri="{FF2B5EF4-FFF2-40B4-BE49-F238E27FC236}">
                <a16:creationId xmlns:a16="http://schemas.microsoft.com/office/drawing/2014/main" id="{65046884-F58E-400B-B40C-824399B50203}"/>
              </a:ext>
            </a:extLst>
          </p:cNvPr>
          <p:cNvSpPr/>
          <p:nvPr/>
        </p:nvSpPr>
        <p:spPr>
          <a:xfrm>
            <a:off x="0" y="1322817"/>
            <a:ext cx="5258289" cy="81373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9" name="Rectangle: Rounded Corners 8">
            <a:extLst>
              <a:ext uri="{FF2B5EF4-FFF2-40B4-BE49-F238E27FC236}">
                <a16:creationId xmlns:a16="http://schemas.microsoft.com/office/drawing/2014/main" id="{E4B3839C-5070-44EF-9407-976C4D3B01C5}"/>
              </a:ext>
            </a:extLst>
          </p:cNvPr>
          <p:cNvSpPr/>
          <p:nvPr/>
        </p:nvSpPr>
        <p:spPr>
          <a:xfrm>
            <a:off x="1442794" y="2478162"/>
            <a:ext cx="583659" cy="64633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0" name="Action Button: Custom 69" descr="number 2">
            <a:hlinkClick r:id="" action="ppaction://noaction" highlightClick="1">
              <a:snd r:embed="rId8" name="2.wav"/>
            </a:hlinkClick>
            <a:extLst>
              <a:ext uri="{FF2B5EF4-FFF2-40B4-BE49-F238E27FC236}">
                <a16:creationId xmlns:a16="http://schemas.microsoft.com/office/drawing/2014/main" id="{52F91826-E398-4B60-9BFF-DAA8420B053A}"/>
              </a:ext>
            </a:extLst>
          </p:cNvPr>
          <p:cNvSpPr/>
          <p:nvPr/>
        </p:nvSpPr>
        <p:spPr>
          <a:xfrm>
            <a:off x="6206393" y="1542989"/>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2</a:t>
            </a:r>
          </a:p>
        </p:txBody>
      </p:sp>
      <p:sp>
        <p:nvSpPr>
          <p:cNvPr id="22" name="TextBox 21">
            <a:extLst>
              <a:ext uri="{FF2B5EF4-FFF2-40B4-BE49-F238E27FC236}">
                <a16:creationId xmlns:a16="http://schemas.microsoft.com/office/drawing/2014/main" id="{0D9C3DDD-26FC-4C25-A793-278731D451F4}"/>
              </a:ext>
            </a:extLst>
          </p:cNvPr>
          <p:cNvSpPr txBox="1"/>
          <p:nvPr/>
        </p:nvSpPr>
        <p:spPr>
          <a:xfrm>
            <a:off x="131356" y="1472901"/>
            <a:ext cx="502092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cs typeface="Arial"/>
                <a:sym typeface="Arial"/>
              </a:rPr>
              <a:t>E</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ont</a:t>
            </a:r>
            <a:r>
              <a:rPr lang="en-GB" sz="2400" noProof="0" dirty="0">
                <a:solidFill>
                  <a:srgbClr val="115076"/>
                </a:solidFill>
                <a:latin typeface="Century Gothic" panose="020F0302020204030204"/>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chose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commun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8" name="TextBox 27">
            <a:extLst>
              <a:ext uri="{FF2B5EF4-FFF2-40B4-BE49-F238E27FC236}">
                <a16:creationId xmlns:a16="http://schemas.microsoft.com/office/drawing/2014/main" id="{247337D0-AE32-4617-8803-D30ECBF6C027}"/>
              </a:ext>
            </a:extLst>
          </p:cNvPr>
          <p:cNvSpPr txBox="1"/>
          <p:nvPr/>
        </p:nvSpPr>
        <p:spPr>
          <a:xfrm>
            <a:off x="8134568" y="1472902"/>
            <a:ext cx="39260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très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différentes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p>
        </p:txBody>
      </p:sp>
      <p:sp>
        <p:nvSpPr>
          <p:cNvPr id="30" name="Title 3">
            <a:extLst>
              <a:ext uri="{FF2B5EF4-FFF2-40B4-BE49-F238E27FC236}">
                <a16:creationId xmlns:a16="http://schemas.microsoft.com/office/drawing/2014/main" id="{2D0956EC-171E-454D-A0CB-CBC23CC324CA}"/>
              </a:ext>
            </a:extLst>
          </p:cNvPr>
          <p:cNvSpPr txBox="1">
            <a:spLocks/>
          </p:cNvSpPr>
          <p:nvPr/>
        </p:nvSpPr>
        <p:spPr>
          <a:xfrm>
            <a:off x="9127" y="312825"/>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Amies ou ennemies ?</a:t>
            </a:r>
            <a:endParaRPr lang="en-GB" sz="3600" b="1" dirty="0">
              <a:solidFill>
                <a:schemeClr val="bg1"/>
              </a:solidFill>
            </a:endParaRPr>
          </a:p>
        </p:txBody>
      </p:sp>
      <p:sp>
        <p:nvSpPr>
          <p:cNvPr id="5" name="Rounded Rectangle 46">
            <a:extLst>
              <a:ext uri="{FF2B5EF4-FFF2-40B4-BE49-F238E27FC236}">
                <a16:creationId xmlns:a16="http://schemas.microsoft.com/office/drawing/2014/main" id="{5D8C05AC-7228-4279-A194-6AE41E6A2548}"/>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447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animBg="1"/>
      <p:bldP spid="9"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7661</Words>
  <Application>Microsoft Office PowerPoint</Application>
  <PresentationFormat>Widescreen</PresentationFormat>
  <Paragraphs>1281</Paragraphs>
  <Slides>68</Slides>
  <Notes>68</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68</vt:i4>
      </vt:variant>
    </vt:vector>
  </HeadingPairs>
  <TitlesOfParts>
    <vt:vector size="77" baseType="lpstr">
      <vt:lpstr>Arial</vt:lpstr>
      <vt:lpstr>Calibri</vt:lpstr>
      <vt:lpstr>Century Gothic</vt:lpstr>
      <vt:lpstr>Tw Cen MT</vt:lpstr>
      <vt:lpstr>1_Office Theme</vt:lpstr>
      <vt:lpstr>2_Office Theme</vt:lpstr>
      <vt:lpstr>NCELP Theme</vt:lpstr>
      <vt:lpstr>4_Office Theme</vt:lpstr>
      <vt:lpstr>3_Office Theme</vt:lpstr>
      <vt:lpstr>Familiale </vt:lpstr>
      <vt:lpstr>é/-er/-ez</vt:lpstr>
      <vt:lpstr>é/-er/-ez</vt:lpstr>
      <vt:lpstr>é/-er/-ez</vt:lpstr>
      <vt:lpstr>é/-er/-ez</vt:lpstr>
      <vt:lpstr>é/-er-ez</vt:lpstr>
      <vt:lpstr>é/-er/-ez</vt:lpstr>
      <vt:lpstr>Amies ou ennemies ?</vt:lpstr>
      <vt:lpstr>PowerPoint Presentation</vt:lpstr>
      <vt:lpstr>Amies ou ennemies ?</vt:lpstr>
      <vt:lpstr>Amies ou ennemies ?</vt:lpstr>
      <vt:lpstr>Amies ou ennemies ?</vt:lpstr>
      <vt:lpstr>Amies ou ennemies ?</vt:lpstr>
      <vt:lpstr>Amies ou ennemies ?</vt:lpstr>
      <vt:lpstr>Amies ou ennemies ?</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Fais des paires</vt:lpstr>
      <vt:lpstr>Choisis une image</vt:lpstr>
      <vt:lpstr>Des dates importantes</vt:lpstr>
      <vt:lpstr>Des dates importantes</vt:lpstr>
      <vt:lpstr>Des idées importantes</vt:lpstr>
      <vt:lpstr>Familiale</vt:lpstr>
      <vt:lpstr>Écoute le poème</vt:lpstr>
      <vt:lpstr>La famille</vt:lpstr>
      <vt:lpstr>La famille</vt:lpstr>
      <vt:lpstr>Complète le poème</vt:lpstr>
      <vt:lpstr>Familiale</vt:lpstr>
      <vt:lpstr>lire</vt:lpstr>
      <vt:lpstr>lire</vt:lpstr>
      <vt:lpstr>lire</vt:lpstr>
      <vt:lpstr>lire</vt:lpstr>
      <vt:lpstr>Réactions</vt:lpstr>
      <vt:lpstr>Familiale </vt:lpstr>
      <vt:lpstr>Phonétique</vt:lpstr>
      <vt:lpstr>Phonétique</vt:lpstr>
      <vt:lpstr>Phonétique</vt:lpstr>
      <vt:lpstr>Phonétique</vt:lpstr>
      <vt:lpstr>Phonétique</vt:lpstr>
      <vt:lpstr>Phonétique</vt:lpstr>
      <vt:lpstr>Phonétique</vt:lpstr>
      <vt:lpstr>Phonétique</vt:lpstr>
      <vt:lpstr>Phonétique</vt:lpstr>
      <vt:lpstr>Phonétique</vt:lpstr>
      <vt:lpstr>Phonétique</vt:lpstr>
      <vt:lpstr>Phonétique</vt:lpstr>
      <vt:lpstr>Phonétique</vt:lpstr>
      <vt:lpstr>Phonétique</vt:lpstr>
      <vt:lpstr>Phonétique</vt:lpstr>
      <vt:lpstr>Vocabulaire</vt:lpstr>
      <vt:lpstr>Prononce les mots</vt:lpstr>
      <vt:lpstr>Familiale : la répétition</vt:lpstr>
      <vt:lpstr>Familiale: le message</vt:lpstr>
      <vt:lpstr>Le père et la mère</vt:lpstr>
      <vt:lpstr>Les versions différentes</vt:lpstr>
      <vt:lpstr>À ton tour !</vt:lpstr>
      <vt:lpstr>En conclusion…</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Familiale</dc:title>
  <dc:creator>Kirsten Somerville</dc:creator>
  <cp:lastModifiedBy>Louise Bibbey</cp:lastModifiedBy>
  <cp:revision>180</cp:revision>
  <dcterms:created xsi:type="dcterms:W3CDTF">2020-05-13T08:57:15Z</dcterms:created>
  <dcterms:modified xsi:type="dcterms:W3CDTF">2021-08-11T08:57:03Z</dcterms:modified>
</cp:coreProperties>
</file>