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0691813" cy="7559675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D00"/>
    <a:srgbClr val="FBF0D5"/>
    <a:srgbClr val="DAA520"/>
    <a:srgbClr val="115076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38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32" y="7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13" d="100"/>
          <a:sy n="113" d="100"/>
        </p:scale>
        <p:origin x="153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B5731-9CD8-4765-8AF6-901500299C96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3E626-EB71-4FEA-830C-DA628FFA4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066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5262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076046" y="7202961"/>
            <a:ext cx="1742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16/12/2020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0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16/12/2020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2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6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accent5">
                    <a:lumMod val="50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5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16/12/2020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6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16/12/2020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6"/>
            <a:ext cx="5412730" cy="5372269"/>
          </a:xfrm>
        </p:spPr>
        <p:txBody>
          <a:bodyPr anchor="t"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16/12/2020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88406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076046" y="7202961"/>
            <a:ext cx="1742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audio" Target="../media/audio1.wav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5B00EE11-9068-4E74-8438-3F6BE6824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843494"/>
              </p:ext>
            </p:extLst>
          </p:nvPr>
        </p:nvGraphicFramePr>
        <p:xfrm>
          <a:off x="209800" y="407453"/>
          <a:ext cx="10270626" cy="6372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1771">
                  <a:extLst>
                    <a:ext uri="{9D8B030D-6E8A-4147-A177-3AD203B41FA5}">
                      <a16:colId xmlns:a16="http://schemas.microsoft.com/office/drawing/2014/main" val="1988045768"/>
                    </a:ext>
                  </a:extLst>
                </a:gridCol>
                <a:gridCol w="1711771">
                  <a:extLst>
                    <a:ext uri="{9D8B030D-6E8A-4147-A177-3AD203B41FA5}">
                      <a16:colId xmlns:a16="http://schemas.microsoft.com/office/drawing/2014/main" val="694569702"/>
                    </a:ext>
                  </a:extLst>
                </a:gridCol>
                <a:gridCol w="1711771">
                  <a:extLst>
                    <a:ext uri="{9D8B030D-6E8A-4147-A177-3AD203B41FA5}">
                      <a16:colId xmlns:a16="http://schemas.microsoft.com/office/drawing/2014/main" val="2268552234"/>
                    </a:ext>
                  </a:extLst>
                </a:gridCol>
                <a:gridCol w="1711771">
                  <a:extLst>
                    <a:ext uri="{9D8B030D-6E8A-4147-A177-3AD203B41FA5}">
                      <a16:colId xmlns:a16="http://schemas.microsoft.com/office/drawing/2014/main" val="2419153379"/>
                    </a:ext>
                  </a:extLst>
                </a:gridCol>
                <a:gridCol w="1711771">
                  <a:extLst>
                    <a:ext uri="{9D8B030D-6E8A-4147-A177-3AD203B41FA5}">
                      <a16:colId xmlns:a16="http://schemas.microsoft.com/office/drawing/2014/main" val="2309328029"/>
                    </a:ext>
                  </a:extLst>
                </a:gridCol>
                <a:gridCol w="1711771">
                  <a:extLst>
                    <a:ext uri="{9D8B030D-6E8A-4147-A177-3AD203B41FA5}">
                      <a16:colId xmlns:a16="http://schemas.microsoft.com/office/drawing/2014/main" val="654230178"/>
                    </a:ext>
                  </a:extLst>
                </a:gridCol>
              </a:tblGrid>
              <a:tr h="15930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428657"/>
                  </a:ext>
                </a:extLst>
              </a:tr>
              <a:tr h="159309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961732"/>
                  </a:ext>
                </a:extLst>
              </a:tr>
              <a:tr h="159309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905986"/>
                  </a:ext>
                </a:extLst>
              </a:tr>
              <a:tr h="15930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Francophoniques</a:t>
                      </a:r>
                      <a:endParaRPr lang="en-GB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4953687"/>
                  </a:ext>
                </a:extLst>
              </a:tr>
            </a:tbl>
          </a:graphicData>
        </a:graphic>
      </p:graphicFrame>
      <p:pic>
        <p:nvPicPr>
          <p:cNvPr id="96" name="Picture 95" descr="moon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715" y="5611762"/>
            <a:ext cx="754983" cy="754983"/>
          </a:xfrm>
          <a:prstGeom prst="rect">
            <a:avLst/>
          </a:prstGeom>
        </p:spPr>
      </p:pic>
      <p:sp>
        <p:nvSpPr>
          <p:cNvPr id="148" name="TextBox 147"/>
          <p:cNvSpPr txBox="1"/>
          <p:nvPr/>
        </p:nvSpPr>
        <p:spPr>
          <a:xfrm rot="10800000" flipV="1">
            <a:off x="282599" y="1571801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dans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A4471C-BA12-42B9-A930-96E726DD97EB}"/>
              </a:ext>
            </a:extLst>
          </p:cNvPr>
          <p:cNvSpPr txBox="1"/>
          <p:nvPr/>
        </p:nvSpPr>
        <p:spPr>
          <a:xfrm>
            <a:off x="1105811" y="1562758"/>
            <a:ext cx="500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X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27545A5E-73DA-49E9-BB52-FBAA40BA9B21}"/>
              </a:ext>
            </a:extLst>
          </p:cNvPr>
          <p:cNvSpPr txBox="1"/>
          <p:nvPr/>
        </p:nvSpPr>
        <p:spPr>
          <a:xfrm>
            <a:off x="181576" y="316800"/>
            <a:ext cx="895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SFC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39F0888F-A463-4264-913D-6587DF2B0911}"/>
              </a:ext>
            </a:extLst>
          </p:cNvPr>
          <p:cNvSpPr txBox="1"/>
          <p:nvPr/>
        </p:nvSpPr>
        <p:spPr>
          <a:xfrm>
            <a:off x="1912410" y="316800"/>
            <a:ext cx="664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996F03CA-4393-4B59-82AE-47D2DDCE7FC2}"/>
              </a:ext>
            </a:extLst>
          </p:cNvPr>
          <p:cNvSpPr txBox="1"/>
          <p:nvPr/>
        </p:nvSpPr>
        <p:spPr>
          <a:xfrm rot="10800000" flipV="1">
            <a:off x="2015689" y="1571992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nim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l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E03C17A7-4D3C-4F7A-A902-2FFD30051486}"/>
              </a:ext>
            </a:extLst>
          </p:cNvPr>
          <p:cNvSpPr txBox="1"/>
          <p:nvPr/>
        </p:nvSpPr>
        <p:spPr>
          <a:xfrm>
            <a:off x="3652375" y="316800"/>
            <a:ext cx="664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i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21965192-8A44-404D-A8A2-7FE4D3B6FB7A}"/>
              </a:ext>
            </a:extLst>
          </p:cNvPr>
          <p:cNvSpPr txBox="1"/>
          <p:nvPr/>
        </p:nvSpPr>
        <p:spPr>
          <a:xfrm rot="10800000" flipV="1">
            <a:off x="3745780" y="1562758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m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i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56062E12-3005-440B-9F4D-0DE861F6A42E}"/>
              </a:ext>
            </a:extLst>
          </p:cNvPr>
          <p:cNvSpPr txBox="1"/>
          <p:nvPr/>
        </p:nvSpPr>
        <p:spPr>
          <a:xfrm>
            <a:off x="5325728" y="316800"/>
            <a:ext cx="664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eu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99C1E285-6BD0-46F7-9623-E3508D0E3514}"/>
              </a:ext>
            </a:extLst>
          </p:cNvPr>
          <p:cNvSpPr txBox="1"/>
          <p:nvPr/>
        </p:nvSpPr>
        <p:spPr>
          <a:xfrm rot="10800000" flipV="1">
            <a:off x="5433741" y="1571992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eu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C9F86A72-63E1-4A58-8244-EBCBEBDC45B4}"/>
              </a:ext>
            </a:extLst>
          </p:cNvPr>
          <p:cNvSpPr txBox="1"/>
          <p:nvPr/>
        </p:nvSpPr>
        <p:spPr>
          <a:xfrm>
            <a:off x="7044612" y="316800"/>
            <a:ext cx="664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21E497C2-6813-45CF-9B5F-EA40A2480F0D}"/>
              </a:ext>
            </a:extLst>
          </p:cNvPr>
          <p:cNvSpPr txBox="1"/>
          <p:nvPr/>
        </p:nvSpPr>
        <p:spPr>
          <a:xfrm rot="10800000" flipV="1">
            <a:off x="7187626" y="1562759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j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14393F9-EBBB-46AE-A196-D335BA83A5BF}"/>
              </a:ext>
            </a:extLst>
          </p:cNvPr>
          <p:cNvSpPr txBox="1"/>
          <p:nvPr/>
        </p:nvSpPr>
        <p:spPr>
          <a:xfrm>
            <a:off x="8748545" y="316800"/>
            <a:ext cx="664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au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F5AD61F-FF38-4B02-B6A5-FD573E6CA9AA}"/>
              </a:ext>
            </a:extLst>
          </p:cNvPr>
          <p:cNvSpPr txBox="1"/>
          <p:nvPr/>
        </p:nvSpPr>
        <p:spPr>
          <a:xfrm rot="10800000" flipV="1">
            <a:off x="8913969" y="1568166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g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au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che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A5EA739B-5F9B-49F0-9FB7-66EAED3AA8BD}"/>
              </a:ext>
            </a:extLst>
          </p:cNvPr>
          <p:cNvSpPr txBox="1"/>
          <p:nvPr/>
        </p:nvSpPr>
        <p:spPr>
          <a:xfrm>
            <a:off x="1888353" y="1951200"/>
            <a:ext cx="664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ou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43E99237-64FE-4D6D-A43C-959E364F8A43}"/>
              </a:ext>
            </a:extLst>
          </p:cNvPr>
          <p:cNvSpPr txBox="1"/>
          <p:nvPr/>
        </p:nvSpPr>
        <p:spPr>
          <a:xfrm rot="10800000" flipV="1">
            <a:off x="2037655" y="3137147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ou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0C330699-1A94-4A4B-BBFC-17CFB512D299}"/>
              </a:ext>
            </a:extLst>
          </p:cNvPr>
          <p:cNvSpPr txBox="1"/>
          <p:nvPr/>
        </p:nvSpPr>
        <p:spPr>
          <a:xfrm>
            <a:off x="3620395" y="1951200"/>
            <a:ext cx="821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SFE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5ED4ED2-76E4-4B1D-8687-EA430F13F0A9}"/>
              </a:ext>
            </a:extLst>
          </p:cNvPr>
          <p:cNvSpPr txBox="1"/>
          <p:nvPr/>
        </p:nvSpPr>
        <p:spPr>
          <a:xfrm rot="10800000" flipV="1">
            <a:off x="3731488" y="3138793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timide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6D5BA393-85B6-4ED4-85E5-B2EF5E5A7BDE}"/>
              </a:ext>
            </a:extLst>
          </p:cNvPr>
          <p:cNvSpPr txBox="1"/>
          <p:nvPr/>
        </p:nvSpPr>
        <p:spPr>
          <a:xfrm>
            <a:off x="5320093" y="1951200"/>
            <a:ext cx="664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é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CEDDBBF8-14E6-4509-8F5F-F5EF5CC01E85}"/>
              </a:ext>
            </a:extLst>
          </p:cNvPr>
          <p:cNvSpPr txBox="1"/>
          <p:nvPr/>
        </p:nvSpPr>
        <p:spPr>
          <a:xfrm rot="10800000" flipV="1">
            <a:off x="5454619" y="3139863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é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crire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1DBEB9ED-2A1F-4697-A09B-456FE6C025FE}"/>
              </a:ext>
            </a:extLst>
          </p:cNvPr>
          <p:cNvSpPr txBox="1"/>
          <p:nvPr/>
        </p:nvSpPr>
        <p:spPr>
          <a:xfrm>
            <a:off x="7034597" y="1951200"/>
            <a:ext cx="140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en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/an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1084D522-55E2-4A5B-8A07-01AAE18E1CC8}"/>
              </a:ext>
            </a:extLst>
          </p:cNvPr>
          <p:cNvSpPr txBox="1"/>
          <p:nvPr/>
        </p:nvSpPr>
        <p:spPr>
          <a:xfrm rot="10800000" flipV="1">
            <a:off x="7187687" y="3160647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an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D84058D-C626-482F-BA91-88500C8F938A}"/>
              </a:ext>
            </a:extLst>
          </p:cNvPr>
          <p:cNvSpPr txBox="1"/>
          <p:nvPr/>
        </p:nvSpPr>
        <p:spPr>
          <a:xfrm>
            <a:off x="8735026" y="1951200"/>
            <a:ext cx="664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on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97A45DCB-28B8-4DF2-9802-A456A60B9B9A}"/>
              </a:ext>
            </a:extLst>
          </p:cNvPr>
          <p:cNvSpPr txBox="1"/>
          <p:nvPr/>
        </p:nvSpPr>
        <p:spPr>
          <a:xfrm rot="10800000" flipV="1">
            <a:off x="8913969" y="3159742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on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!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74D7DA4E-2E3C-4902-91E3-956B2ED8568F}"/>
              </a:ext>
            </a:extLst>
          </p:cNvPr>
          <p:cNvSpPr txBox="1"/>
          <p:nvPr/>
        </p:nvSpPr>
        <p:spPr>
          <a:xfrm>
            <a:off x="1908800" y="3546000"/>
            <a:ext cx="89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ê/è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0EB85E3-56EB-4612-B609-3B14E89B4C41}"/>
              </a:ext>
            </a:extLst>
          </p:cNvPr>
          <p:cNvSpPr txBox="1"/>
          <p:nvPr/>
        </p:nvSpPr>
        <p:spPr>
          <a:xfrm rot="10800000" flipV="1">
            <a:off x="2026602" y="4772689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ê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te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274EA15-8BBA-40D4-BB2D-8167BA6E09E9}"/>
              </a:ext>
            </a:extLst>
          </p:cNvPr>
          <p:cNvSpPr txBox="1"/>
          <p:nvPr/>
        </p:nvSpPr>
        <p:spPr>
          <a:xfrm>
            <a:off x="3616631" y="3546000"/>
            <a:ext cx="664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ai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62C49B10-00BF-49E6-A895-1F83B78E6B83}"/>
              </a:ext>
            </a:extLst>
          </p:cNvPr>
          <p:cNvSpPr txBox="1"/>
          <p:nvPr/>
        </p:nvSpPr>
        <p:spPr>
          <a:xfrm rot="10800000" flipV="1">
            <a:off x="3700043" y="4744181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vr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ai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E65D00"/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DF8E537E-0A92-4C3F-A84C-B7641CD6E24F}"/>
              </a:ext>
            </a:extLst>
          </p:cNvPr>
          <p:cNvSpPr txBox="1"/>
          <p:nvPr/>
        </p:nvSpPr>
        <p:spPr>
          <a:xfrm>
            <a:off x="5320093" y="3546000"/>
            <a:ext cx="664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oi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C83EC0DD-C666-4BE1-A219-EACDF3FCF29A}"/>
              </a:ext>
            </a:extLst>
          </p:cNvPr>
          <p:cNvSpPr txBox="1"/>
          <p:nvPr/>
        </p:nvSpPr>
        <p:spPr>
          <a:xfrm rot="10800000" flipV="1">
            <a:off x="5458851" y="4757400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v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oi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9351C3B1-1F70-43C0-A675-D42A0D00E041}"/>
              </a:ext>
            </a:extLst>
          </p:cNvPr>
          <p:cNvSpPr txBox="1"/>
          <p:nvPr/>
        </p:nvSpPr>
        <p:spPr>
          <a:xfrm>
            <a:off x="7023462" y="3546000"/>
            <a:ext cx="664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ch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D8D2485-8D4A-4D28-A36A-CC9EC8E7A802}"/>
              </a:ext>
            </a:extLst>
          </p:cNvPr>
          <p:cNvSpPr txBox="1"/>
          <p:nvPr/>
        </p:nvSpPr>
        <p:spPr>
          <a:xfrm rot="10800000" flipV="1">
            <a:off x="7046545" y="4758419"/>
            <a:ext cx="1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ch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er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ch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2F8936E1-731C-404F-9C28-6691D4531F7B}"/>
              </a:ext>
            </a:extLst>
          </p:cNvPr>
          <p:cNvSpPr txBox="1"/>
          <p:nvPr/>
        </p:nvSpPr>
        <p:spPr>
          <a:xfrm>
            <a:off x="8748545" y="3546000"/>
            <a:ext cx="1645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ç/soft c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094B7D7E-86F8-4600-8314-92AD775DA28C}"/>
              </a:ext>
            </a:extLst>
          </p:cNvPr>
          <p:cNvSpPr txBox="1"/>
          <p:nvPr/>
        </p:nvSpPr>
        <p:spPr>
          <a:xfrm rot="10800000" flipV="1">
            <a:off x="8875169" y="4778741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i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c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i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ED96C7D3-A868-4DAB-86BD-2FE3B06701FC}"/>
              </a:ext>
            </a:extLst>
          </p:cNvPr>
          <p:cNvSpPr txBox="1"/>
          <p:nvPr/>
        </p:nvSpPr>
        <p:spPr>
          <a:xfrm rot="10800000" flipV="1">
            <a:off x="216406" y="6338850"/>
            <a:ext cx="175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qu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estion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B5C26A8-7B71-4279-9EE2-C510DFC5D38F}"/>
              </a:ext>
            </a:extLst>
          </p:cNvPr>
          <p:cNvSpPr txBox="1"/>
          <p:nvPr/>
        </p:nvSpPr>
        <p:spPr>
          <a:xfrm>
            <a:off x="1929649" y="5151600"/>
            <a:ext cx="137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j/soft g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3E63A21-1BDE-476A-92C2-8EB9BD70FE3F}"/>
              </a:ext>
            </a:extLst>
          </p:cNvPr>
          <p:cNvSpPr txBox="1"/>
          <p:nvPr/>
        </p:nvSpPr>
        <p:spPr>
          <a:xfrm rot="10800000" flipV="1">
            <a:off x="2021410" y="6350970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j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our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D41C6E57-4D35-4169-9849-ED23F8D3C62C}"/>
              </a:ext>
            </a:extLst>
          </p:cNvPr>
          <p:cNvSpPr txBox="1"/>
          <p:nvPr/>
        </p:nvSpPr>
        <p:spPr>
          <a:xfrm>
            <a:off x="3606932" y="5151600"/>
            <a:ext cx="104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-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tion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D774E798-DCC0-4A23-9F7F-2542DFEF1E6F}"/>
              </a:ext>
            </a:extLst>
          </p:cNvPr>
          <p:cNvSpPr txBox="1"/>
          <p:nvPr/>
        </p:nvSpPr>
        <p:spPr>
          <a:xfrm rot="10800000" flipV="1">
            <a:off x="3803702" y="6380808"/>
            <a:ext cx="1461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Atten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tion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!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763C53C1-83E6-4BCE-AC51-787BF2C39253}"/>
              </a:ext>
            </a:extLst>
          </p:cNvPr>
          <p:cNvSpPr txBox="1"/>
          <p:nvPr/>
        </p:nvSpPr>
        <p:spPr>
          <a:xfrm>
            <a:off x="5353912" y="5151600"/>
            <a:ext cx="871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ien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4C4B103E-2AC9-42E0-ADCB-E68C5C630067}"/>
              </a:ext>
            </a:extLst>
          </p:cNvPr>
          <p:cNvSpPr txBox="1"/>
          <p:nvPr/>
        </p:nvSpPr>
        <p:spPr>
          <a:xfrm rot="10800000" flipV="1">
            <a:off x="5495173" y="6345265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b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ien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B03DF363-E700-482A-BC53-0482F6A774B5}"/>
              </a:ext>
            </a:extLst>
          </p:cNvPr>
          <p:cNvSpPr txBox="1"/>
          <p:nvPr/>
        </p:nvSpPr>
        <p:spPr>
          <a:xfrm>
            <a:off x="188682" y="3546000"/>
            <a:ext cx="136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ain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/in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CFF633DF-21BB-4D80-AAFB-6FD51031B09E}"/>
              </a:ext>
            </a:extLst>
          </p:cNvPr>
          <p:cNvSpPr txBox="1"/>
          <p:nvPr/>
        </p:nvSpPr>
        <p:spPr>
          <a:xfrm rot="10800000" flipV="1">
            <a:off x="335304" y="4757401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tr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ain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7026BCF3-722A-4F1B-A3F1-136B1C7BB54E}"/>
              </a:ext>
            </a:extLst>
          </p:cNvPr>
          <p:cNvSpPr txBox="1"/>
          <p:nvPr/>
        </p:nvSpPr>
        <p:spPr>
          <a:xfrm>
            <a:off x="185551" y="1951200"/>
            <a:ext cx="664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u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A8E401A-544D-4E74-A192-EC5C5F5D3657}"/>
              </a:ext>
            </a:extLst>
          </p:cNvPr>
          <p:cNvSpPr txBox="1"/>
          <p:nvPr/>
        </p:nvSpPr>
        <p:spPr>
          <a:xfrm rot="10800000" flipV="1">
            <a:off x="343821" y="3127379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u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E65D00"/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523DC9B6-EFAC-4481-A633-5B5655C6B429}"/>
              </a:ext>
            </a:extLst>
          </p:cNvPr>
          <p:cNvSpPr txBox="1"/>
          <p:nvPr/>
        </p:nvSpPr>
        <p:spPr>
          <a:xfrm>
            <a:off x="4637633" y="3159078"/>
            <a:ext cx="517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X</a:t>
            </a:r>
          </a:p>
        </p:txBody>
      </p:sp>
      <p:pic>
        <p:nvPicPr>
          <p:cNvPr id="149" name="Picture 2" descr="Quiet Sign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20" y="985378"/>
            <a:ext cx="419485" cy="59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" name="Picture 196" descr="clock pointing to 12 o'clock">
            <a:extLst>
              <a:ext uri="{FF2B5EF4-FFF2-40B4-BE49-F238E27FC236}">
                <a16:creationId xmlns:a16="http://schemas.microsoft.com/office/drawing/2014/main" id="{BC51C7ED-F0B9-42FB-9B0A-4887289559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214" y="795649"/>
            <a:ext cx="664122" cy="673158"/>
          </a:xfrm>
          <a:prstGeom prst="rect">
            <a:avLst/>
          </a:prstGeom>
        </p:spPr>
      </p:pic>
      <p:pic>
        <p:nvPicPr>
          <p:cNvPr id="199" name="Picture 2" descr="boy pointing to himself">
            <a:extLst>
              <a:ext uri="{FF2B5EF4-FFF2-40B4-BE49-F238E27FC236}">
                <a16:creationId xmlns:a16="http://schemas.microsoft.com/office/drawing/2014/main" id="{F258159D-F05A-4259-B2CD-DDC81DA1B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910" y="774392"/>
            <a:ext cx="361294" cy="7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" name="Picture 2" descr="a boy pointing to a girl">
            <a:extLst>
              <a:ext uri="{FF2B5EF4-FFF2-40B4-BE49-F238E27FC236}">
                <a16:creationId xmlns:a16="http://schemas.microsoft.com/office/drawing/2014/main" id="{6A4467AF-C0D1-4D34-BDA7-BC1E9A96D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98" y="2366722"/>
            <a:ext cx="791094" cy="696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2" name="Picture 201" descr="a group of children">
            <a:extLst>
              <a:ext uri="{FF2B5EF4-FFF2-40B4-BE49-F238E27FC236}">
                <a16:creationId xmlns:a16="http://schemas.microsoft.com/office/drawing/2014/main" id="{ED95C482-3FF1-4677-B755-76C0D1633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542" y="2366722"/>
            <a:ext cx="862770" cy="6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" name="Picture 2" descr="caution sign">
            <a:extLst>
              <a:ext uri="{FF2B5EF4-FFF2-40B4-BE49-F238E27FC236}">
                <a16:creationId xmlns:a16="http://schemas.microsoft.com/office/drawing/2014/main" id="{6928737E-441A-465B-88EB-BE88E42D0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1799" y="2350849"/>
            <a:ext cx="746715" cy="73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" name="Picture 2" descr="smiling sun">
            <a:extLst>
              <a:ext uri="{FF2B5EF4-FFF2-40B4-BE49-F238E27FC236}">
                <a16:creationId xmlns:a16="http://schemas.microsoft.com/office/drawing/2014/main" id="{07743BF1-F1C6-44B7-BFAC-6D1FA6F51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689" y="5685146"/>
            <a:ext cx="672185" cy="67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" name="Picture 2" descr="attention sign ">
            <a:extLst>
              <a:ext uri="{FF2B5EF4-FFF2-40B4-BE49-F238E27FC236}">
                <a16:creationId xmlns:a16="http://schemas.microsoft.com/office/drawing/2014/main" id="{6DB1C69A-9447-4F32-BDDF-F35EAD2E3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046" y="5611418"/>
            <a:ext cx="745995" cy="65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" name="Picture 2" descr="thumbs up">
            <a:extLst>
              <a:ext uri="{FF2B5EF4-FFF2-40B4-BE49-F238E27FC236}">
                <a16:creationId xmlns:a16="http://schemas.microsoft.com/office/drawing/2014/main" id="{8261BBBB-1744-49B3-BE60-93C611EF6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103" y="5591072"/>
            <a:ext cx="540149" cy="6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" name="Picture 218" descr="box">
            <a:extLst>
              <a:ext uri="{FF2B5EF4-FFF2-40B4-BE49-F238E27FC236}">
                <a16:creationId xmlns:a16="http://schemas.microsoft.com/office/drawing/2014/main" id="{F096F9A1-8E8D-4BCF-A97C-4527680F86D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04" y="1038831"/>
            <a:ext cx="625104" cy="527172"/>
          </a:xfrm>
          <a:prstGeom prst="rect">
            <a:avLst/>
          </a:prstGeom>
        </p:spPr>
      </p:pic>
      <p:sp>
        <p:nvSpPr>
          <p:cNvPr id="220" name="Down Arrow 14" descr="arrow pointing down into the box">
            <a:extLst>
              <a:ext uri="{FF2B5EF4-FFF2-40B4-BE49-F238E27FC236}">
                <a16:creationId xmlns:a16="http://schemas.microsoft.com/office/drawing/2014/main" id="{A8031724-ED70-42C7-A29F-2CFF3E5F2814}"/>
              </a:ext>
            </a:extLst>
          </p:cNvPr>
          <p:cNvSpPr/>
          <p:nvPr/>
        </p:nvSpPr>
        <p:spPr>
          <a:xfrm>
            <a:off x="614775" y="906131"/>
            <a:ext cx="185476" cy="337790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22" name="TextBox 221" descr="the moon, with an orange cross on top">
            <a:extLst>
              <a:ext uri="{FF2B5EF4-FFF2-40B4-BE49-F238E27FC236}">
                <a16:creationId xmlns:a16="http://schemas.microsoft.com/office/drawing/2014/main" id="{523DC9B6-EFAC-4481-A633-5B5655C6B429}"/>
              </a:ext>
            </a:extLst>
          </p:cNvPr>
          <p:cNvSpPr txBox="1"/>
          <p:nvPr/>
        </p:nvSpPr>
        <p:spPr>
          <a:xfrm>
            <a:off x="2846501" y="5518877"/>
            <a:ext cx="3620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X</a:t>
            </a:r>
          </a:p>
        </p:txBody>
      </p:sp>
      <p:pic>
        <p:nvPicPr>
          <p:cNvPr id="79" name="Picture 78" descr="head of a boy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66" y="3950703"/>
            <a:ext cx="742533" cy="818162"/>
          </a:xfrm>
          <a:prstGeom prst="rect">
            <a:avLst/>
          </a:prstGeom>
        </p:spPr>
      </p:pic>
      <p:pic>
        <p:nvPicPr>
          <p:cNvPr id="80" name="Picture 2" descr="trai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589850" y="4040751"/>
            <a:ext cx="931188" cy="71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hild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26" y="2420181"/>
            <a:ext cx="440309" cy="702932"/>
          </a:xfrm>
          <a:prstGeom prst="rect">
            <a:avLst/>
          </a:prstGeom>
        </p:spPr>
      </p:pic>
      <p:pic>
        <p:nvPicPr>
          <p:cNvPr id="83" name="Picture 82" descr="the number 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062" y="706091"/>
            <a:ext cx="834353" cy="83435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84" name="Group 83" descr="forked arrow with the left arrow highlighted"/>
          <p:cNvGrpSpPr/>
          <p:nvPr/>
        </p:nvGrpSpPr>
        <p:grpSpPr>
          <a:xfrm>
            <a:off x="9453921" y="798966"/>
            <a:ext cx="799554" cy="820196"/>
            <a:chOff x="5064823" y="1196357"/>
            <a:chExt cx="2856900" cy="2905322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18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4823" y="1196357"/>
              <a:ext cx="2856900" cy="2905322"/>
            </a:xfrm>
            <a:prstGeom prst="rect">
              <a:avLst/>
            </a:prstGeom>
          </p:spPr>
        </p:pic>
        <p:cxnSp>
          <p:nvCxnSpPr>
            <p:cNvPr id="86" name="Straight Arrow Connector 85"/>
            <p:cNvCxnSpPr/>
            <p:nvPr/>
          </p:nvCxnSpPr>
          <p:spPr>
            <a:xfrm flipH="1" flipV="1">
              <a:off x="5782215" y="2051010"/>
              <a:ext cx="627569" cy="850436"/>
            </a:xfrm>
            <a:prstGeom prst="straightConnector1">
              <a:avLst/>
            </a:prstGeom>
            <a:ln w="76200">
              <a:solidFill>
                <a:srgbClr val="FA65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6401108" y="2881870"/>
              <a:ext cx="8676" cy="857516"/>
            </a:xfrm>
            <a:prstGeom prst="line">
              <a:avLst/>
            </a:prstGeom>
            <a:ln w="76200">
              <a:solidFill>
                <a:srgbClr val="FA6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0" name="Picture 89" descr="hand holding a pen writi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966" y="2232074"/>
            <a:ext cx="686972" cy="995211"/>
          </a:xfrm>
          <a:prstGeom prst="rect">
            <a:avLst/>
          </a:prstGeom>
        </p:spPr>
      </p:pic>
      <p:pic>
        <p:nvPicPr>
          <p:cNvPr id="91" name="Picture 90" descr="fro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371" y="630343"/>
            <a:ext cx="799554" cy="942712"/>
          </a:xfrm>
          <a:prstGeom prst="rect">
            <a:avLst/>
          </a:prstGeom>
        </p:spPr>
      </p:pic>
      <p:pic>
        <p:nvPicPr>
          <p:cNvPr id="92" name="Picture 91" descr="green checkmark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874" y="3880853"/>
            <a:ext cx="710727" cy="7403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9189" y="5145756"/>
            <a:ext cx="12253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solidFill>
                  <a:srgbClr val="E65D00"/>
                </a:solidFill>
                <a:latin typeface="Arial Rounded MT Bold" panose="020F0704030504030204" pitchFamily="34" charset="0"/>
              </a:rPr>
              <a:t>?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986309" y="7221632"/>
            <a:ext cx="3449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prstClr val="white"/>
                </a:solidFill>
                <a:latin typeface="Century Gothic" panose="020B0502020202020204" pitchFamily="34" charset="0"/>
              </a:rPr>
              <a:t>Stephen Owen / Rachel Hawkes / </a:t>
            </a:r>
            <a:r>
              <a:rPr lang="en-GB" sz="1000">
                <a:solidFill>
                  <a:prstClr val="white"/>
                </a:solidFill>
                <a:latin typeface="Century Gothic" panose="020B0502020202020204" pitchFamily="34" charset="0"/>
              </a:rPr>
              <a:t>Catherine Morris</a:t>
            </a:r>
            <a:endParaRPr lang="en-GB" sz="1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8" name="Picture 97" descr="you are here on a map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314" y="4116723"/>
            <a:ext cx="864136" cy="712654"/>
          </a:xfrm>
          <a:prstGeom prst="rect">
            <a:avLst/>
          </a:prstGeom>
        </p:spPr>
      </p:pic>
      <p:pic>
        <p:nvPicPr>
          <p:cNvPr id="7" name="Picture 6" descr="person looking into a telescope"/>
          <p:cNvPicPr>
            <a:picLocks noChangeAspect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665" y="3801892"/>
            <a:ext cx="880750" cy="1074660"/>
          </a:xfrm>
          <a:prstGeom prst="rect">
            <a:avLst/>
          </a:prstGeom>
        </p:spPr>
      </p:pic>
      <p:pic>
        <p:nvPicPr>
          <p:cNvPr id="100" name="Picture 99" descr="search sign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328" y="3862704"/>
            <a:ext cx="832801" cy="854840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4A32950F-5645-45C6-8178-1D29413F375F}"/>
              </a:ext>
            </a:extLst>
          </p:cNvPr>
          <p:cNvSpPr txBox="1"/>
          <p:nvPr/>
        </p:nvSpPr>
        <p:spPr>
          <a:xfrm>
            <a:off x="8535332" y="659714"/>
            <a:ext cx="10811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[au/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eau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]</a:t>
            </a:r>
          </a:p>
        </p:txBody>
      </p:sp>
      <p:pic>
        <p:nvPicPr>
          <p:cNvPr id="4" name="Picture 3" descr="boy holding a sign saying &quot;shy&quot;">
            <a:extLst>
              <a:ext uri="{FF2B5EF4-FFF2-40B4-BE49-F238E27FC236}">
                <a16:creationId xmlns:a16="http://schemas.microsoft.com/office/drawing/2014/main" id="{A2341918-1807-4E9C-B40F-082A2AE4C96D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191286" y="2432885"/>
            <a:ext cx="543011" cy="725099"/>
          </a:xfrm>
          <a:prstGeom prst="rect">
            <a:avLst/>
          </a:prstGeom>
        </p:spPr>
      </p:pic>
      <p:pic>
        <p:nvPicPr>
          <p:cNvPr id="5" name="Picture 2" descr="Quiet Sign">
            <a:extLst>
              <a:ext uri="{FF2B5EF4-FFF2-40B4-BE49-F238E27FC236}">
                <a16:creationId xmlns:a16="http://schemas.microsoft.com/office/drawing/2014/main" id="{5C02E883-D853-43AA-BA0F-A61817AEA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453" y="2565307"/>
            <a:ext cx="386282" cy="54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CA81E929-A055-4A38-B225-DBF2E0CA84F8}"/>
              </a:ext>
            </a:extLst>
          </p:cNvPr>
          <p:cNvSpPr txBox="1"/>
          <p:nvPr/>
        </p:nvSpPr>
        <p:spPr>
          <a:xfrm>
            <a:off x="5173653" y="2316213"/>
            <a:ext cx="10811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[é/-er/-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ez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]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6CE16790-880E-445C-8A46-36127944EC36}"/>
              </a:ext>
            </a:extLst>
          </p:cNvPr>
          <p:cNvSpPr txBox="1"/>
          <p:nvPr/>
        </p:nvSpPr>
        <p:spPr>
          <a:xfrm>
            <a:off x="4197476" y="2034665"/>
            <a:ext cx="1253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[silent</a:t>
            </a:r>
            <a:r>
              <a:rPr kumimoji="0" lang="en-GB" sz="1100" b="0" i="0" u="none" strike="noStrike" kern="1200" cap="none" spc="0" normalizeH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final</a:t>
            </a:r>
            <a: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  <a:t> -e]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08EE304-0D85-4116-9E7E-E1D02A99FB57}"/>
              </a:ext>
            </a:extLst>
          </p:cNvPr>
          <p:cNvSpPr txBox="1"/>
          <p:nvPr/>
        </p:nvSpPr>
        <p:spPr>
          <a:xfrm>
            <a:off x="775371" y="430741"/>
            <a:ext cx="12533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[silent</a:t>
            </a:r>
            <a:r>
              <a:rPr kumimoji="0" lang="en-GB" sz="1100" b="0" i="0" u="none" strike="noStrike" kern="1200" cap="none" spc="0" normalizeH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final</a:t>
            </a:r>
            <a: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  <a:t> consonant]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7303631-94BF-46B7-A503-C443283ACD53}"/>
              </a:ext>
            </a:extLst>
          </p:cNvPr>
          <p:cNvSpPr txBox="1"/>
          <p:nvPr/>
        </p:nvSpPr>
        <p:spPr>
          <a:xfrm>
            <a:off x="2642694" y="4654990"/>
            <a:ext cx="10811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</a:t>
            </a:r>
            <a: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  <a:t>head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]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46436F-DF5E-44AC-87BB-2D7D21769658}"/>
              </a:ext>
            </a:extLst>
          </p:cNvPr>
          <p:cNvSpPr txBox="1"/>
          <p:nvPr/>
        </p:nvSpPr>
        <p:spPr>
          <a:xfrm>
            <a:off x="6257543" y="4654990"/>
            <a:ext cx="10811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</a:t>
            </a:r>
            <a: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  <a:t>to see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]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13542DAC-EFE5-46DC-8FA5-026CE595EAF8}"/>
              </a:ext>
            </a:extLst>
          </p:cNvPr>
          <p:cNvSpPr txBox="1"/>
          <p:nvPr/>
        </p:nvSpPr>
        <p:spPr>
          <a:xfrm>
            <a:off x="194868" y="5151600"/>
            <a:ext cx="664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qu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944D41-CC44-B140-A68A-92CB185BE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4443" y="5221677"/>
            <a:ext cx="3430964" cy="1500279"/>
          </a:xfrm>
        </p:spPr>
        <p:txBody>
          <a:bodyPr>
            <a:normAutofit/>
          </a:bodyPr>
          <a:lstStyle/>
          <a:p>
            <a:r>
              <a:rPr lang="en-US" sz="3000" dirty="0" err="1"/>
              <a:t>Francophoniques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5052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n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n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0" animBg="1"/>
      <p:bldP spid="222" grpId="0"/>
      <p:bldP spid="6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102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Century Gothic</vt:lpstr>
      <vt:lpstr>Tw Cen MT</vt:lpstr>
      <vt:lpstr>1_Office Theme</vt:lpstr>
      <vt:lpstr>Francophoniques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Catherine Morris</cp:lastModifiedBy>
  <cp:revision>44</cp:revision>
  <dcterms:created xsi:type="dcterms:W3CDTF">2019-03-27T07:30:03Z</dcterms:created>
  <dcterms:modified xsi:type="dcterms:W3CDTF">2020-12-16T09:58:37Z</dcterms:modified>
</cp:coreProperties>
</file>