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10691813" cy="7559675"/>
  <p:notesSz cx="4816475" cy="2987675"/>
  <p:defaultTextStyle>
    <a:defPPr>
      <a:defRPr lang="en-US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0D5"/>
    <a:srgbClr val="DAA520"/>
    <a:srgbClr val="115076"/>
    <a:srgbClr val="E3E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250" d="100"/>
          <a:sy n="250" d="100"/>
        </p:scale>
        <p:origin x="183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18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4875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8385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3" y="7006702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4" y="7006702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2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81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30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3" y="7006702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4" y="7006702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2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00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79078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  <p15:guide id="2" pos="33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5" y="1884674"/>
            <a:ext cx="9221689" cy="3144614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5" y="5059037"/>
            <a:ext cx="9221689" cy="1653678"/>
          </a:xfrm>
        </p:spPr>
        <p:txBody>
          <a:bodyPr/>
          <a:lstStyle>
            <a:lvl1pPr marL="0" indent="0">
              <a:buNone/>
              <a:defRPr sz="1950">
                <a:solidFill>
                  <a:schemeClr val="accent5">
                    <a:lumMod val="50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708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1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6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8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8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4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6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5063" y="7006702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1664" y="7006702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2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41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7"/>
            <a:ext cx="5412731" cy="5372269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3" y="7006702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4" y="7006702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2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47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7"/>
            <a:ext cx="5412731" cy="5372269"/>
          </a:xfrm>
        </p:spPr>
        <p:txBody>
          <a:bodyPr anchor="t"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3" y="7006702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4" y="7006702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2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74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3" y="488407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3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960" y="-67746"/>
            <a:ext cx="1427553" cy="6207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187627" cy="46058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7970262" y="7244683"/>
            <a:ext cx="7396791" cy="36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94" dirty="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sz="894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894" dirty="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sz="894" b="1" u="sng" dirty="0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r>
              <a:rPr lang="en-GB" sz="894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894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894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3" y="7244680"/>
            <a:ext cx="7396791" cy="223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53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853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6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81" userDrawn="1">
          <p15:clr>
            <a:srgbClr val="F26B43"/>
          </p15:clr>
        </p15:guide>
        <p15:guide id="2" pos="33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Instructions </a:t>
            </a:r>
            <a:r>
              <a:rPr lang="en-GB" dirty="0"/>
              <a:t>for printing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/>
              <a:t>Before printing, go to File - Export - Create pdf/</a:t>
            </a:r>
            <a:r>
              <a:rPr lang="en-GB" dirty="0" err="1"/>
              <a:t>xps</a:t>
            </a:r>
            <a:r>
              <a:rPr lang="en-GB" dirty="0"/>
              <a:t> Document and save it </a:t>
            </a:r>
            <a:r>
              <a:rPr lang="en-GB" dirty="0" smtClean="0"/>
              <a:t>as </a:t>
            </a:r>
            <a:r>
              <a:rPr lang="en-GB" dirty="0"/>
              <a:t>a pdf.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Then </a:t>
            </a:r>
            <a:r>
              <a:rPr lang="en-GB" dirty="0"/>
              <a:t>open the PDF in chrome and print from there.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This </a:t>
            </a:r>
            <a:r>
              <a:rPr lang="en-GB" dirty="0"/>
              <a:t>way you will get a small and uniform border around the slide.</a:t>
            </a:r>
          </a:p>
        </p:txBody>
      </p:sp>
    </p:spTree>
    <p:extLst>
      <p:ext uri="{BB962C8B-B14F-4D97-AF65-F5344CB8AC3E}">
        <p14:creationId xmlns:p14="http://schemas.microsoft.com/office/powerpoint/2010/main" val="274559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88994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comer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2435436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eat | eating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3272323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come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" y="5288259"/>
            <a:ext cx="106918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eats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896172" y="6294402"/>
            <a:ext cx="1927616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347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Spanish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346840" y="-34096"/>
            <a:ext cx="3212588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9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56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372624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bailar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" y="2437934"/>
            <a:ext cx="1069181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dance | dancing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" y="3284611"/>
            <a:ext cx="1069181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baila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5294777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dances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636704" y="6315716"/>
            <a:ext cx="2083390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1323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Spanish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108201" y="-18854"/>
            <a:ext cx="3118320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10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56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2546475"/>
            <a:ext cx="10691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buy | buying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141" y="3315607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compra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141" y="5488520"/>
            <a:ext cx="1069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buys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896172" y="6305036"/>
            <a:ext cx="1927616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361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Spanish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28281" y="-19482"/>
            <a:ext cx="2948638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11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72624"/>
            <a:ext cx="1072009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comprar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06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78974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beber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38157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drink | drinking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3286293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bebe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5295618"/>
            <a:ext cx="106918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drinks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627276" y="6290555"/>
            <a:ext cx="2083390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1085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Spanish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75416" y="-18854"/>
            <a:ext cx="2976918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12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15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69547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correr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3" y="2432938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run | running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" y="3267439"/>
            <a:ext cx="1069181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corre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301643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runs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886745" y="6290555"/>
            <a:ext cx="1927616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343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Spanish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73463" y="-28281"/>
            <a:ext cx="3042906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13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82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1" y="578590"/>
            <a:ext cx="1069181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celebrar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34828"/>
            <a:ext cx="1069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celebrate | celebrating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209003"/>
            <a:ext cx="1069181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celebra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301643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celebrates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877318" y="6276919"/>
            <a:ext cx="1927616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886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Spanish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148877" y="-19515"/>
            <a:ext cx="3137174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14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01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1" y="383068"/>
            <a:ext cx="1069181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descansar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27095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rest | resting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3257616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descansa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" y="5302119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rests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653403" y="6276443"/>
            <a:ext cx="2057264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1749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Spanish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89533" y="-28281"/>
            <a:ext cx="3014626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15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36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410332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vivir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26268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live | living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3285707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vive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" y="5295325"/>
            <a:ext cx="106918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lives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877318" y="6290555"/>
            <a:ext cx="1927616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142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Spanish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135043" y="-9427"/>
            <a:ext cx="2741248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98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72624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escuchar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50024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listen | listening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291027"/>
            <a:ext cx="1069181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escucha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5297985"/>
            <a:ext cx="106918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listens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905599" y="6303380"/>
            <a:ext cx="1927616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281</a:t>
            </a:r>
            <a:r>
              <a:rPr lang="en-GB" sz="4800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Spanish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139450" y="-28126"/>
            <a:ext cx="2844943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2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24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72624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ayudar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615226"/>
            <a:ext cx="10691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help | helping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277715"/>
            <a:ext cx="1069181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ayuda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291329"/>
            <a:ext cx="10691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helps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858465" y="6262443"/>
            <a:ext cx="1927616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328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Spanish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167730" y="-28281"/>
            <a:ext cx="2873223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3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95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373653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aprender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42" y="2529350"/>
            <a:ext cx="10691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learn | learning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484" y="3263642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aprende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301643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learns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849038" y="6260371"/>
            <a:ext cx="1927616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428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Spanish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224292" y="-28281"/>
            <a:ext cx="2958065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4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06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72624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escribir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" y="2424522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write | writing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256364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escribe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1" y="5307417"/>
            <a:ext cx="1069181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writes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858465" y="6301546"/>
            <a:ext cx="1927616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198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Spanish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290279" y="-25989"/>
            <a:ext cx="3090040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5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39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391064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salir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38002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HK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go out | going out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" y="3276537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5300011"/>
            <a:ext cx="106918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goes out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867892" y="6286864"/>
            <a:ext cx="1927616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114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Spanish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167730" y="-28281"/>
            <a:ext cx="2844943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6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94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388994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cantar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2435436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sing | singing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" y="3255201"/>
            <a:ext cx="1069181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canta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5301643"/>
            <a:ext cx="106918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sings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849038" y="6276919"/>
            <a:ext cx="1927616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718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Spanish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26328" y="-11652"/>
            <a:ext cx="2609273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7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87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380018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abrir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2436069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open | opening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" y="3267066"/>
            <a:ext cx="1069181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abre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283002"/>
            <a:ext cx="106918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opens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886745" y="6262443"/>
            <a:ext cx="1927616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246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Spanish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06205" y="736649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 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130024" y="-18854"/>
            <a:ext cx="2797809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8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74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 SSCs Presentation" id="{D7EAE5A2-D63E-41EC-90F5-265942C6CAF1}" vid="{1E1D1D12-6C51-42D5-AE20-3CDAAE0CA8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685</Words>
  <Application>Microsoft Office PowerPoint</Application>
  <PresentationFormat>Custom</PresentationFormat>
  <Paragraphs>122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华文仿宋</vt:lpstr>
      <vt:lpstr>Arial</vt:lpstr>
      <vt:lpstr>Century Gothic</vt:lpstr>
      <vt:lpstr>1_Office Theme</vt:lpstr>
      <vt:lpstr>Instructions for printing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29</cp:revision>
  <dcterms:created xsi:type="dcterms:W3CDTF">2019-03-27T07:30:03Z</dcterms:created>
  <dcterms:modified xsi:type="dcterms:W3CDTF">2019-04-20T07:46:40Z</dcterms:modified>
</cp:coreProperties>
</file>