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05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B084-D554-47B3-A4A9-3F7D49D94A1D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2505-13E1-48DF-93AE-D598946BC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F24D9-13FD-43CC-B54C-C6AC0EC80DD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44DA-84AC-4BB8-94A3-FF5886CB4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744DA-84AC-4BB8-94A3-FF5886CB42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1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>
            <a:normAutofit/>
          </a:bodyPr>
          <a:lstStyle>
            <a:lvl1pPr algn="ctr">
              <a:defRPr sz="2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8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2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4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44DAB1-A9A1-A54D-9E94-A125DA6F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88"/>
            <a:ext cx="4359965" cy="50108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97A93B-1AD4-0747-9010-E1D7BE90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1888"/>
            <a:ext cx="3769112" cy="3919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4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0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7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C1A-AB0E-42A5-9787-65123051231E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6A70-F589-4AC7-8ED9-3F68D65C0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4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3AB23-AFE0-0F46-8418-7845762CE09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9231"/>
            <a:ext cx="6858000" cy="3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 baseline="0">
          <a:solidFill>
            <a:schemeClr val="accent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background rectangle">
            <a:extLst>
              <a:ext uri="{FF2B5EF4-FFF2-40B4-BE49-F238E27FC236}">
                <a16:creationId xmlns:a16="http://schemas.microsoft.com/office/drawing/2014/main" id="{CF458E2A-463C-4FEE-8E89-AC88F8CC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31"/>
            <a:ext cx="4153359" cy="512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3676A-D9FA-DB46-9533-F21EF866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4327"/>
            <a:ext cx="1410158" cy="391915"/>
          </a:xfrm>
        </p:spPr>
        <p:txBody>
          <a:bodyPr>
            <a:noAutofit/>
          </a:bodyPr>
          <a:lstStyle/>
          <a:p>
            <a:r>
              <a:rPr lang="en-GB" sz="1600"/>
              <a:t>Partner(in) A</a:t>
            </a:r>
            <a:endParaRPr lang="en-US" sz="16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/>
          <a:srcRect l="19624" t="20308" r="19667" b="16037"/>
          <a:stretch/>
        </p:blipFill>
        <p:spPr bwMode="auto">
          <a:xfrm>
            <a:off x="605929" y="991697"/>
            <a:ext cx="5551231" cy="3274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7D73676A-D9FA-DB46-9533-F21EF866B53F}"/>
              </a:ext>
            </a:extLst>
          </p:cNvPr>
          <p:cNvSpPr txBox="1">
            <a:spLocks/>
          </p:cNvSpPr>
          <p:nvPr/>
        </p:nvSpPr>
        <p:spPr>
          <a:xfrm>
            <a:off x="1" y="4662166"/>
            <a:ext cx="1410158" cy="391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600"/>
              <a:t>Partner(in) B</a:t>
            </a:r>
            <a:endParaRPr lang="en-US" sz="16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/>
          <a:srcRect l="19659" t="20308" r="19696" b="16158"/>
          <a:stretch/>
        </p:blipFill>
        <p:spPr bwMode="auto">
          <a:xfrm>
            <a:off x="661012" y="5406241"/>
            <a:ext cx="5545379" cy="3267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07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German_Portrait_Template" id="{EE20518F-1E33-5246-B273-654CBBF0BA73}" vid="{07912E0E-156B-9C41-BE87-5A9B42F3C3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NCELP_German_Portrait_Template (2)</Template>
  <TotalTime>30</TotalTime>
  <Words>11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Partner(in) A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Owen</dc:creator>
  <cp:lastModifiedBy>Rachel Hawkes</cp:lastModifiedBy>
  <cp:revision>12</cp:revision>
  <dcterms:created xsi:type="dcterms:W3CDTF">2020-12-09T09:49:11Z</dcterms:created>
  <dcterms:modified xsi:type="dcterms:W3CDTF">2020-12-14T11:09:18Z</dcterms:modified>
</cp:coreProperties>
</file>