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63"/>
  </p:notesMasterIdLst>
  <p:sldIdLst>
    <p:sldId id="259" r:id="rId3"/>
    <p:sldId id="595" r:id="rId4"/>
    <p:sldId id="596" r:id="rId5"/>
    <p:sldId id="597" r:id="rId6"/>
    <p:sldId id="598" r:id="rId7"/>
    <p:sldId id="599" r:id="rId8"/>
    <p:sldId id="600" r:id="rId9"/>
    <p:sldId id="522" r:id="rId10"/>
    <p:sldId id="601" r:id="rId11"/>
    <p:sldId id="602" r:id="rId12"/>
    <p:sldId id="603" r:id="rId13"/>
    <p:sldId id="604" r:id="rId14"/>
    <p:sldId id="605" r:id="rId15"/>
    <p:sldId id="606" r:id="rId16"/>
    <p:sldId id="607" r:id="rId17"/>
    <p:sldId id="608" r:id="rId18"/>
    <p:sldId id="609" r:id="rId19"/>
    <p:sldId id="610" r:id="rId20"/>
    <p:sldId id="611" r:id="rId21"/>
    <p:sldId id="612" r:id="rId22"/>
    <p:sldId id="613" r:id="rId23"/>
    <p:sldId id="614" r:id="rId24"/>
    <p:sldId id="615" r:id="rId25"/>
    <p:sldId id="616" r:id="rId26"/>
    <p:sldId id="617" r:id="rId27"/>
    <p:sldId id="618" r:id="rId28"/>
    <p:sldId id="619" r:id="rId29"/>
    <p:sldId id="621" r:id="rId30"/>
    <p:sldId id="622" r:id="rId31"/>
    <p:sldId id="623" r:id="rId32"/>
    <p:sldId id="624" r:id="rId33"/>
    <p:sldId id="625" r:id="rId34"/>
    <p:sldId id="626" r:id="rId35"/>
    <p:sldId id="627" r:id="rId36"/>
    <p:sldId id="628" r:id="rId37"/>
    <p:sldId id="594" r:id="rId38"/>
    <p:sldId id="629" r:id="rId39"/>
    <p:sldId id="654" r:id="rId40"/>
    <p:sldId id="655" r:id="rId41"/>
    <p:sldId id="656" r:id="rId42"/>
    <p:sldId id="657" r:id="rId43"/>
    <p:sldId id="658" r:id="rId44"/>
    <p:sldId id="659" r:id="rId45"/>
    <p:sldId id="660" r:id="rId46"/>
    <p:sldId id="661" r:id="rId47"/>
    <p:sldId id="662" r:id="rId48"/>
    <p:sldId id="663" r:id="rId49"/>
    <p:sldId id="664" r:id="rId50"/>
    <p:sldId id="665" r:id="rId51"/>
    <p:sldId id="631" r:id="rId52"/>
    <p:sldId id="632" r:id="rId53"/>
    <p:sldId id="630" r:id="rId54"/>
    <p:sldId id="650" r:id="rId55"/>
    <p:sldId id="651" r:id="rId56"/>
    <p:sldId id="633" r:id="rId57"/>
    <p:sldId id="634" r:id="rId58"/>
    <p:sldId id="635" r:id="rId59"/>
    <p:sldId id="636" r:id="rId60"/>
    <p:sldId id="653" r:id="rId61"/>
    <p:sldId id="652"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8CB"/>
    <a:srgbClr val="FFF4E7"/>
    <a:srgbClr val="D1DFEF"/>
    <a:srgbClr val="EBEFF7"/>
    <a:srgbClr val="E3EAFD"/>
    <a:srgbClr val="DAA520"/>
    <a:srgbClr val="115076"/>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64" autoAdjust="0"/>
    <p:restoredTop sz="48832" autoAdjust="0"/>
  </p:normalViewPr>
  <p:slideViewPr>
    <p:cSldViewPr snapToGrid="0">
      <p:cViewPr varScale="1">
        <p:scale>
          <a:sx n="50" d="100"/>
          <a:sy n="50" d="100"/>
        </p:scale>
        <p:origin x="2408" y="168"/>
      </p:cViewPr>
      <p:guideLst/>
    </p:cSldViewPr>
  </p:slideViewPr>
  <p:outlineViewPr>
    <p:cViewPr>
      <p:scale>
        <a:sx n="33" d="100"/>
        <a:sy n="33" d="100"/>
      </p:scale>
      <p:origin x="0" y="-6726"/>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15/12/2021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Artwork by Steve Clarke.  All additional pictures selected are available</a:t>
            </a:r>
            <a:r>
              <a:rPr lang="en-GB" baseline="0" dirty="0">
                <a:latin typeface="Calibri" panose="020F0502020204030204" pitchFamily="34" charset="0"/>
                <a:cs typeface="Calibri" panose="020F0502020204030204" pitchFamily="34" charset="0"/>
              </a:rPr>
              <a:t> under a Creative Commons license; no attribution required.</a:t>
            </a:r>
            <a:br>
              <a:rPr lang="en-GB" baseline="0" dirty="0">
                <a:latin typeface="Calibri" panose="020F0502020204030204" pitchFamily="34" charset="0"/>
                <a:cs typeface="Calibri" panose="020F0502020204030204" pitchFamily="34" charset="0"/>
              </a:rPr>
            </a:br>
            <a:endParaRPr lang="en-GB"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alibri" panose="020F0502020204030204" pitchFamily="34" charset="0"/>
                <a:cs typeface="Calibri" panose="020F0502020204030204" pitchFamily="34" charset="0"/>
              </a:rPr>
              <a:t>Learning outcomes (lesson 1):</a:t>
            </a:r>
          </a:p>
          <a:p>
            <a:pPr algn="l">
              <a:lnSpc>
                <a:spcPct val="100000"/>
              </a:lnSpc>
            </a:pPr>
            <a:r>
              <a:rPr lang="de-DE" b="0" dirty="0" err="1">
                <a:solidFill>
                  <a:prstClr val="white"/>
                </a:solidFill>
                <a:latin typeface="Calibri" panose="020F0502020204030204" pitchFamily="34" charset="0"/>
                <a:cs typeface="Calibri" panose="020F0502020204030204" pitchFamily="34" charset="0"/>
              </a:rPr>
              <a:t>Introduction</a:t>
            </a:r>
            <a:r>
              <a:rPr lang="de-DE" b="0" dirty="0">
                <a:solidFill>
                  <a:prstClr val="white"/>
                </a:solidFill>
                <a:latin typeface="Calibri" panose="020F0502020204030204" pitchFamily="34" charset="0"/>
                <a:cs typeface="Calibri" panose="020F0502020204030204" pitchFamily="34" charset="0"/>
              </a:rPr>
              <a:t> </a:t>
            </a:r>
            <a:r>
              <a:rPr lang="de-DE" b="0" dirty="0" err="1">
                <a:solidFill>
                  <a:prstClr val="white"/>
                </a:solidFill>
                <a:latin typeface="Calibri" panose="020F0502020204030204" pitchFamily="34" charset="0"/>
                <a:cs typeface="Calibri" panose="020F0502020204030204" pitchFamily="34" charset="0"/>
              </a:rPr>
              <a:t>of</a:t>
            </a:r>
            <a:r>
              <a:rPr lang="de-DE" b="0" dirty="0">
                <a:solidFill>
                  <a:prstClr val="white"/>
                </a:solidFill>
                <a:latin typeface="Calibri" panose="020F0502020204030204" pitchFamily="34" charset="0"/>
                <a:cs typeface="Calibri" panose="020F0502020204030204" pitchFamily="34" charset="0"/>
              </a:rPr>
              <a:t> </a:t>
            </a:r>
            <a:r>
              <a:rPr lang="de-DE" b="0" dirty="0" err="1">
                <a:solidFill>
                  <a:prstClr val="white"/>
                </a:solidFill>
                <a:latin typeface="Calibri" panose="020F0502020204030204" pitchFamily="34" charset="0"/>
                <a:cs typeface="Calibri" panose="020F0502020204030204" pitchFamily="34" charset="0"/>
              </a:rPr>
              <a:t>third</a:t>
            </a:r>
            <a:r>
              <a:rPr lang="de-DE" b="0" dirty="0">
                <a:solidFill>
                  <a:prstClr val="white"/>
                </a:solidFill>
                <a:latin typeface="Calibri" panose="020F0502020204030204" pitchFamily="34" charset="0"/>
                <a:cs typeface="Calibri" panose="020F0502020204030204" pitchFamily="34" charset="0"/>
              </a:rPr>
              <a:t> </a:t>
            </a:r>
            <a:r>
              <a:rPr lang="de-DE" b="0" dirty="0" err="1">
                <a:solidFill>
                  <a:prstClr val="white"/>
                </a:solidFill>
                <a:latin typeface="Calibri" panose="020F0502020204030204" pitchFamily="34" charset="0"/>
                <a:cs typeface="Calibri" panose="020F0502020204030204" pitchFamily="34" charset="0"/>
              </a:rPr>
              <a:t>person</a:t>
            </a:r>
            <a:r>
              <a:rPr lang="de-DE" b="0" dirty="0">
                <a:solidFill>
                  <a:prstClr val="white"/>
                </a:solidFill>
                <a:latin typeface="Calibri" panose="020F0502020204030204" pitchFamily="34" charset="0"/>
                <a:cs typeface="Calibri" panose="020F0502020204030204" pitchFamily="34" charset="0"/>
              </a:rPr>
              <a:t> plural</a:t>
            </a:r>
            <a:r>
              <a:rPr lang="de-DE" b="0" baseline="0" dirty="0">
                <a:solidFill>
                  <a:prstClr val="white"/>
                </a:solidFill>
                <a:latin typeface="Calibri" panose="020F0502020204030204" pitchFamily="34" charset="0"/>
                <a:cs typeface="Calibri" panose="020F0502020204030204" pitchFamily="34" charset="0"/>
              </a:rPr>
              <a:t> </a:t>
            </a:r>
            <a:r>
              <a:rPr lang="de-DE" b="0" dirty="0">
                <a:solidFill>
                  <a:prstClr val="white"/>
                </a:solidFill>
                <a:latin typeface="Calibri" panose="020F0502020204030204" pitchFamily="34" charset="0"/>
                <a:cs typeface="Calibri" panose="020F0502020204030204" pitchFamily="34" charset="0"/>
              </a:rPr>
              <a:t>form </a:t>
            </a:r>
            <a:r>
              <a:rPr lang="de-DE" b="0" dirty="0" err="1">
                <a:solidFill>
                  <a:prstClr val="white"/>
                </a:solidFill>
                <a:latin typeface="Calibri" panose="020F0502020204030204" pitchFamily="34" charset="0"/>
                <a:cs typeface="Calibri" panose="020F0502020204030204" pitchFamily="34" charset="0"/>
              </a:rPr>
              <a:t>of</a:t>
            </a:r>
            <a:r>
              <a:rPr lang="de-DE" b="0" dirty="0">
                <a:solidFill>
                  <a:prstClr val="white"/>
                </a:solidFill>
                <a:latin typeface="Calibri" panose="020F0502020204030204" pitchFamily="34" charset="0"/>
                <a:cs typeface="Calibri" panose="020F0502020204030204" pitchFamily="34" charset="0"/>
              </a:rPr>
              <a:t> SEIN (ist / sind) </a:t>
            </a:r>
          </a:p>
          <a:p>
            <a:pPr algn="l">
              <a:lnSpc>
                <a:spcPct val="100000"/>
              </a:lnSpc>
            </a:pPr>
            <a:r>
              <a:rPr lang="de-DE" b="0" dirty="0" err="1">
                <a:solidFill>
                  <a:prstClr val="white"/>
                </a:solidFill>
                <a:latin typeface="Calibri" panose="020F0502020204030204" pitchFamily="34" charset="0"/>
                <a:cs typeface="Calibri" panose="020F0502020204030204" pitchFamily="34" charset="0"/>
              </a:rPr>
              <a:t>Introduction</a:t>
            </a:r>
            <a:r>
              <a:rPr lang="de-DE" b="0" dirty="0">
                <a:solidFill>
                  <a:prstClr val="white"/>
                </a:solidFill>
                <a:latin typeface="Calibri" panose="020F0502020204030204" pitchFamily="34" charset="0"/>
                <a:cs typeface="Calibri" panose="020F0502020204030204" pitchFamily="34" charset="0"/>
              </a:rPr>
              <a:t> </a:t>
            </a:r>
            <a:r>
              <a:rPr lang="de-DE" b="0" dirty="0" err="1">
                <a:solidFill>
                  <a:prstClr val="white"/>
                </a:solidFill>
                <a:latin typeface="Calibri" panose="020F0502020204030204" pitchFamily="34" charset="0"/>
                <a:cs typeface="Calibri" panose="020F0502020204030204" pitchFamily="34" charset="0"/>
              </a:rPr>
              <a:t>of</a:t>
            </a:r>
            <a:r>
              <a:rPr lang="de-DE" b="0" dirty="0">
                <a:solidFill>
                  <a:prstClr val="white"/>
                </a:solidFill>
                <a:latin typeface="Calibri" panose="020F0502020204030204" pitchFamily="34" charset="0"/>
                <a:cs typeface="Calibri" panose="020F0502020204030204" pitchFamily="34" charset="0"/>
              </a:rPr>
              <a:t> </a:t>
            </a:r>
            <a:r>
              <a:rPr lang="de-DE" b="0" dirty="0" err="1">
                <a:solidFill>
                  <a:prstClr val="white"/>
                </a:solidFill>
                <a:latin typeface="Calibri" panose="020F0502020204030204" pitchFamily="34" charset="0"/>
                <a:cs typeface="Calibri" panose="020F0502020204030204" pitchFamily="34" charset="0"/>
              </a:rPr>
              <a:t>plurals</a:t>
            </a:r>
            <a:r>
              <a:rPr lang="de-DE" b="0" dirty="0">
                <a:solidFill>
                  <a:prstClr val="white"/>
                </a:solidFill>
                <a:latin typeface="Calibri" panose="020F0502020204030204" pitchFamily="34" charset="0"/>
                <a:cs typeface="Calibri" panose="020F0502020204030204" pitchFamily="34" charset="0"/>
              </a:rPr>
              <a:t> </a:t>
            </a:r>
            <a:r>
              <a:rPr lang="de-DE" b="0" dirty="0" err="1">
                <a:solidFill>
                  <a:prstClr val="white"/>
                </a:solidFill>
                <a:latin typeface="Calibri" panose="020F0502020204030204" pitchFamily="34" charset="0"/>
                <a:cs typeface="Calibri" panose="020F0502020204030204" pitchFamily="34" charset="0"/>
              </a:rPr>
              <a:t>Rule</a:t>
            </a:r>
            <a:r>
              <a:rPr lang="de-DE" b="0" dirty="0">
                <a:solidFill>
                  <a:prstClr val="white"/>
                </a:solidFill>
                <a:latin typeface="Calibri" panose="020F0502020204030204" pitchFamily="34" charset="0"/>
                <a:cs typeface="Calibri" panose="020F0502020204030204" pitchFamily="34" charset="0"/>
              </a:rPr>
              <a:t> 3 - die --&gt; +(</a:t>
            </a:r>
            <a:r>
              <a:rPr lang="de-DE" b="0" dirty="0" err="1">
                <a:solidFill>
                  <a:prstClr val="white"/>
                </a:solidFill>
                <a:latin typeface="Calibri" panose="020F0502020204030204" pitchFamily="34" charset="0"/>
                <a:cs typeface="Calibri" panose="020F0502020204030204" pitchFamily="34" charset="0"/>
              </a:rPr>
              <a:t>e</a:t>
            </a:r>
            <a:r>
              <a:rPr lang="de-DE" b="0" dirty="0">
                <a:solidFill>
                  <a:prstClr val="white"/>
                </a:solidFill>
                <a:latin typeface="Calibri" panose="020F0502020204030204" pitchFamily="34" charset="0"/>
                <a:cs typeface="Calibri" panose="020F0502020204030204" pitchFamily="34" charset="0"/>
              </a:rPr>
              <a:t>)</a:t>
            </a:r>
            <a:r>
              <a:rPr lang="de-DE" b="0" dirty="0" err="1">
                <a:solidFill>
                  <a:prstClr val="white"/>
                </a:solidFill>
                <a:latin typeface="Calibri" panose="020F0502020204030204" pitchFamily="34" charset="0"/>
                <a:cs typeface="Calibri" panose="020F0502020204030204" pitchFamily="34" charset="0"/>
              </a:rPr>
              <a:t>n</a:t>
            </a:r>
            <a:r>
              <a:rPr lang="de-DE" b="0" dirty="0">
                <a:solidFill>
                  <a:prstClr val="white"/>
                </a:solidFill>
                <a:latin typeface="Calibri" panose="020F0502020204030204" pitchFamily="34" charset="0"/>
                <a:cs typeface="Calibri" panose="020F0502020204030204" pitchFamily="34" charset="0"/>
              </a:rPr>
              <a:t>;</a:t>
            </a:r>
            <a:r>
              <a:rPr lang="de-DE" b="0" baseline="0" dirty="0">
                <a:solidFill>
                  <a:prstClr val="white"/>
                </a:solidFill>
                <a:latin typeface="Calibri" panose="020F0502020204030204" pitchFamily="34" charset="0"/>
                <a:cs typeface="Calibri" panose="020F0502020204030204" pitchFamily="34" charset="0"/>
              </a:rPr>
              <a:t> p</a:t>
            </a:r>
            <a:r>
              <a:rPr lang="de-DE" b="0" dirty="0">
                <a:solidFill>
                  <a:prstClr val="white"/>
                </a:solidFill>
                <a:latin typeface="Calibri" panose="020F0502020204030204" pitchFamily="34" charset="0"/>
                <a:cs typeface="Calibri" panose="020F0502020204030204" pitchFamily="34" charset="0"/>
              </a:rPr>
              <a:t>lural </a:t>
            </a:r>
            <a:r>
              <a:rPr lang="de-DE" b="0" dirty="0" err="1">
                <a:solidFill>
                  <a:prstClr val="white"/>
                </a:solidFill>
                <a:latin typeface="Calibri" panose="020F0502020204030204" pitchFamily="34" charset="0"/>
                <a:cs typeface="Calibri" panose="020F0502020204030204" pitchFamily="34" charset="0"/>
              </a:rPr>
              <a:t>article</a:t>
            </a:r>
            <a:r>
              <a:rPr lang="de-DE" b="0" dirty="0">
                <a:solidFill>
                  <a:prstClr val="white"/>
                </a:solidFill>
                <a:latin typeface="Calibri" panose="020F0502020204030204" pitchFamily="34" charset="0"/>
                <a:cs typeface="Calibri" panose="020F0502020204030204" pitchFamily="34" charset="0"/>
              </a:rPr>
              <a:t> = 'die'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Word frequency (1 is the most frequent word in German): </a:t>
            </a:r>
            <a:endParaRPr lang="en-GB"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7.1.2.7</a:t>
            </a:r>
            <a:r>
              <a:rPr lang="en-GB" sz="1200" b="1"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(introduce)</a:t>
            </a:r>
            <a:r>
              <a:rPr lang="en-GB"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bekommen [212] sind [4] Familie [329] Hund [825] Idee [451] Katze [2235] Kirche [892] Woche [219] früh [366] schön [188] spät [169]  ich wünsche mir [</a:t>
            </a:r>
            <a:r>
              <a:rPr lang="de-DE" sz="1200" b="0" i="0" u="none" strike="noStrike" kern="1200" cap="none" dirty="0" err="1">
                <a:solidFill>
                  <a:schemeClr val="tx1"/>
                </a:solidFill>
                <a:effectLst/>
                <a:latin typeface="Calibri" panose="020F0502020204030204" pitchFamily="34" charset="0"/>
                <a:ea typeface="Calibri"/>
                <a:cs typeface="Calibri" panose="020F0502020204030204" pitchFamily="34" charset="0"/>
                <a:sym typeface="Calibri"/>
              </a:rPr>
              <a:t>n</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7.1.2.4 (revisit)</a:t>
            </a:r>
            <a:r>
              <a:rPr lang="en-GB" sz="1200" b="1"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lesen [305] sprechen [161] wiederholen [988] zeigen [136] zuhören [1629] Antwort [522] freiwillig [1652]  (Antworten) zeigen! Zuhören! Sprechen! Lesen! Schreiben! Wiederholen!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7.1.1.5 (revisit)</a:t>
            </a:r>
            <a:r>
              <a:rPr lang="en-GB" sz="1200" b="1"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a:t>
            </a:r>
            <a:r>
              <a:rPr lang="de-DE"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haben, hat [6] er1 [15] sie1 [7] wer? [149] Freund [273] Fußball [1277] Haus [159] Haustier [&gt;5009] Lehrer [695] Wasser [245] Welt [164] Wort [194] wahr [737] nicht wahr? [</a:t>
            </a:r>
            <a:r>
              <a:rPr lang="de-DE" sz="1200" b="0" i="0" u="none" strike="noStrike" kern="1200" cap="none" baseline="0" dirty="0" err="1">
                <a:solidFill>
                  <a:schemeClr val="tx1"/>
                </a:solidFill>
                <a:effectLst/>
                <a:latin typeface="Calibri" panose="020F0502020204030204" pitchFamily="34" charset="0"/>
                <a:ea typeface="Calibri"/>
                <a:cs typeface="Calibri" panose="020F0502020204030204" pitchFamily="34" charset="0"/>
                <a:sym typeface="Calibri"/>
              </a:rPr>
              <a:t>n</a:t>
            </a:r>
            <a:r>
              <a:rPr lang="de-DE"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/a] Ist es warm/kalt heute?</a:t>
            </a:r>
            <a:endParaRPr lang="en-GB" i="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latin typeface="Calibri" panose="020F0502020204030204" pitchFamily="34" charset="0"/>
                <a:cs typeface="Calibri" panose="020F0502020204030204" pitchFamily="34" charset="0"/>
              </a:rPr>
              <a:t>Source:  Jones, R.L. &amp; </a:t>
            </a:r>
            <a:r>
              <a:rPr lang="en-GB" i="1" dirty="0" err="1">
                <a:latin typeface="Calibri" panose="020F0502020204030204" pitchFamily="34" charset="0"/>
                <a:cs typeface="Calibri" panose="020F0502020204030204" pitchFamily="34" charset="0"/>
              </a:rPr>
              <a:t>Tschirner</a:t>
            </a:r>
            <a:r>
              <a:rPr lang="en-GB" i="1" dirty="0">
                <a:latin typeface="Calibri" panose="020F0502020204030204" pitchFamily="34" charset="0"/>
                <a:cs typeface="Calibri" panose="020F0502020204030204" pitchFamily="34" charset="0"/>
              </a:rPr>
              <a:t>, E. (2019). A frequency dictionary of German: core vocabulary for learners. Routledge</a:t>
            </a: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Calibri" panose="020F0502020204030204" pitchFamily="34" charset="0"/>
                <a:cs typeface="Calibri" panose="020F0502020204030204" pitchFamily="34" charset="0"/>
              </a:rPr>
              <a:t>Timing: 1 minute</a:t>
            </a:r>
            <a:r>
              <a:rPr lang="en-GB" b="1" baseline="0">
                <a:latin typeface="Calibri" panose="020F0502020204030204" pitchFamily="34" charset="0"/>
                <a:cs typeface="Calibri" panose="020F0502020204030204" pitchFamily="34" charset="0"/>
              </a:rPr>
              <a:t> (all 3 slides)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a:t>
            </a:r>
            <a:r>
              <a:rPr lang="en-GB" b="0" baseline="0">
                <a:latin typeface="Calibri" panose="020F0502020204030204" pitchFamily="34" charset="0"/>
                <a:cs typeface="Calibri" panose="020F0502020204030204" pitchFamily="34" charset="0"/>
              </a:rPr>
              <a:t> present words from this week’s </a:t>
            </a:r>
            <a:r>
              <a:rPr lang="en-GB" sz="1200" b="0" kern="1200">
                <a:solidFill>
                  <a:schemeClr val="tx1"/>
                </a:solidFill>
                <a:effectLst/>
                <a:latin typeface="Calibri" panose="020F0502020204030204" pitchFamily="34" charset="0"/>
                <a:ea typeface="+mn-ea"/>
                <a:cs typeface="Calibri" panose="020F0502020204030204" pitchFamily="34" charset="0"/>
              </a:rPr>
              <a:t>vocabulary set.</a:t>
            </a:r>
            <a:endParaRPr lang="en-GB" b="0" i="0" baseline="0">
              <a:latin typeface="Calibri" panose="020F0502020204030204" pitchFamily="34" charset="0"/>
              <a:cs typeface="Calibri" panose="020F0502020204030204" pitchFamily="34" charset="0"/>
            </a:endParaRPr>
          </a:p>
          <a:p>
            <a:endParaRPr lang="en-GB" b="1">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The vocab has been pre-learnt, so the pictures appear first, to elicit responses,</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if known, using standard ‘Was ist das?’ prompt. </a:t>
            </a:r>
            <a:b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2. The text appears on the 2</a:t>
            </a:r>
            <a:r>
              <a:rPr lang="en-GB" sz="1200" b="0" i="0" u="none" strike="noStrike" kern="1200" baseline="30000">
                <a:solidFill>
                  <a:schemeClr val="tx1"/>
                </a:solidFill>
                <a:effectLst/>
                <a:latin typeface="Calibri" panose="020F0502020204030204" pitchFamily="34" charset="0"/>
                <a:ea typeface="+mn-ea"/>
                <a:cs typeface="Calibri" panose="020F0502020204030204" pitchFamily="34" charset="0"/>
              </a:rPr>
              <a:t>nd</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click, and can be practised by all, as necessary.</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2622183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2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introduce the third person plural form of SEIN: ‘sind’.</a:t>
            </a:r>
          </a:p>
          <a:p>
            <a:br>
              <a:rPr lang="en-GB">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Click to animate the explanation.</a:t>
            </a:r>
            <a:endParaRPr lang="en-GB" b="0">
              <a:latin typeface="Calibri" panose="020F0502020204030204" pitchFamily="34" charset="0"/>
              <a:cs typeface="Calibri" panose="020F0502020204030204" pitchFamily="34" charset="0"/>
            </a:endParaRPr>
          </a:p>
          <a:p>
            <a:r>
              <a:rPr lang="en-GB">
                <a:latin typeface="Calibri" panose="020F0502020204030204" pitchFamily="34" charset="0"/>
                <a:cs typeface="Calibri" panose="020F0502020204030204" pitchFamily="34" charset="0"/>
              </a:rPr>
              <a:t>2.</a:t>
            </a:r>
            <a:r>
              <a:rPr lang="en-GB" baseline="0">
                <a:latin typeface="Calibri" panose="020F0502020204030204" pitchFamily="34" charset="0"/>
                <a:cs typeface="Calibri" panose="020F0502020204030204" pitchFamily="34" charset="0"/>
              </a:rPr>
              <a:t> </a:t>
            </a:r>
            <a:r>
              <a:rPr lang="en-GB">
                <a:latin typeface="Calibri" panose="020F0502020204030204" pitchFamily="34" charset="0"/>
                <a:cs typeface="Calibri" panose="020F0502020204030204" pitchFamily="34" charset="0"/>
              </a:rPr>
              <a:t>Ensure students’ understanding</a:t>
            </a:r>
            <a:r>
              <a:rPr lang="en-GB" baseline="0">
                <a:latin typeface="Calibri" panose="020F0502020204030204" pitchFamily="34" charset="0"/>
                <a:cs typeface="Calibri" panose="020F0502020204030204" pitchFamily="34" charset="0"/>
              </a:rPr>
              <a:t> at each stage.</a:t>
            </a:r>
            <a:endParaRPr lang="en-GB">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Note: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Remind</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 elicit from students that ist/sind are both part of sein. This is something that is hard to understand and retain, so needs regular reinforcement.</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endParaRPr lang="en-GB">
              <a:latin typeface="Calibri" panose="020F0502020204030204" pitchFamily="34" charset="0"/>
              <a:cs typeface="Calibri" panose="020F0502020204030204" pitchFamily="34" charset="0"/>
            </a:endParaRPr>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4278403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2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practise</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distinguishing between the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third person singular and plural forms of SEIN: ‘ist’ v. ‘sind’.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Number one is worked through as a modelled example, three clicks taking students through the procedure.</a:t>
            </a:r>
            <a:b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2</a:t>
            </a:r>
            <a:r>
              <a:rPr lang="en-GB">
                <a:latin typeface="Calibri" panose="020F0502020204030204" pitchFamily="34" charset="0"/>
                <a:cs typeface="Calibri" panose="020F0502020204030204" pitchFamily="34" charset="0"/>
              </a:rPr>
              <a:t>.</a:t>
            </a:r>
            <a:r>
              <a:rPr lang="en-GB" baseline="0">
                <a:latin typeface="Calibri" panose="020F0502020204030204" pitchFamily="34" charset="0"/>
                <a:cs typeface="Calibri" panose="020F0502020204030204" pitchFamily="34" charset="0"/>
              </a:rPr>
              <a:t> Click again to bring up the remaining questions. Students predict whether the verb form will be ‘ist’ or ‘sind’, according to whether the noun is singular or plural.</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 Articles are obscured to force students to pay attention to the form.</a:t>
            </a:r>
          </a:p>
          <a:p>
            <a:r>
              <a:rPr lang="en-GB" baseline="0">
                <a:latin typeface="Calibri" panose="020F0502020204030204" pitchFamily="34" charset="0"/>
                <a:cs typeface="Calibri" panose="020F0502020204030204" pitchFamily="34" charset="0"/>
              </a:rPr>
              <a:t>3. Click to bring up the correct verb form, and again to uncover the definite articile (of particular importance for the last two questions – see step 5 below). Elicit both from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latin typeface="Calibri" panose="020F0502020204030204" pitchFamily="34" charset="0"/>
                <a:cs typeface="Calibri" panose="020F0502020204030204" pitchFamily="34" charset="0"/>
              </a:rPr>
              <a:t>5. </a:t>
            </a:r>
            <a:r>
              <a:rPr lang="en-GB" sz="1200" b="0" i="1" u="none" strike="noStrike" kern="1200">
                <a:solidFill>
                  <a:schemeClr val="tx1"/>
                </a:solidFill>
                <a:effectLst/>
                <a:latin typeface="Calibri" panose="020F0502020204030204" pitchFamily="34" charset="0"/>
                <a:ea typeface="+mn-ea"/>
                <a:cs typeface="Calibri" panose="020F0502020204030204" pitchFamily="34" charset="0"/>
              </a:rPr>
              <a:t>Stiefel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and </a:t>
            </a:r>
            <a:r>
              <a:rPr lang="en-GB" sz="1200" b="0" i="1" u="none" strike="noStrike" kern="1200">
                <a:solidFill>
                  <a:schemeClr val="tx1"/>
                </a:solidFill>
                <a:effectLst/>
                <a:latin typeface="Calibri" panose="020F0502020204030204" pitchFamily="34" charset="0"/>
                <a:ea typeface="+mn-ea"/>
                <a:cs typeface="Calibri" panose="020F0502020204030204" pitchFamily="34" charset="0"/>
              </a:rPr>
              <a:t>Engel</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 could be both</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singular and plural</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 Teacher can emphasise that the article is a crucial piece of information here.</a:t>
            </a:r>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352682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0000"/>
              </a:lnSpc>
            </a:pPr>
            <a:r>
              <a:rPr lang="en-GB" b="1">
                <a:latin typeface="Calibri" panose="020F0502020204030204" pitchFamily="34" charset="0"/>
                <a:cs typeface="Calibri" panose="020F0502020204030204" pitchFamily="34" charset="0"/>
              </a:rPr>
              <a:t>Timing: 2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introduce </a:t>
            </a:r>
            <a:r>
              <a:rPr lang="de-DE" b="0">
                <a:solidFill>
                  <a:prstClr val="white"/>
                </a:solidFill>
                <a:latin typeface="Calibri" panose="020F0502020204030204" pitchFamily="34" charset="0"/>
                <a:cs typeface="Calibri" panose="020F0502020204030204" pitchFamily="34" charset="0"/>
              </a:rPr>
              <a:t>Plural Rule 3 - die --&gt; +(e)n.</a:t>
            </a:r>
          </a:p>
          <a:p>
            <a:br>
              <a:rPr lang="en-GB">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Click to animate the explanation.</a:t>
            </a:r>
            <a:endParaRPr lang="en-GB" b="0">
              <a:latin typeface="Calibri" panose="020F0502020204030204" pitchFamily="34" charset="0"/>
              <a:cs typeface="Calibri" panose="020F0502020204030204" pitchFamily="34" charset="0"/>
            </a:endParaRPr>
          </a:p>
          <a:p>
            <a:r>
              <a:rPr lang="en-GB">
                <a:latin typeface="Calibri" panose="020F0502020204030204" pitchFamily="34" charset="0"/>
                <a:cs typeface="Calibri" panose="020F0502020204030204" pitchFamily="34" charset="0"/>
              </a:rPr>
              <a:t>2.</a:t>
            </a:r>
            <a:r>
              <a:rPr lang="en-GB" baseline="0">
                <a:latin typeface="Calibri" panose="020F0502020204030204" pitchFamily="34" charset="0"/>
                <a:cs typeface="Calibri" panose="020F0502020204030204" pitchFamily="34" charset="0"/>
              </a:rPr>
              <a:t> </a:t>
            </a:r>
            <a:r>
              <a:rPr lang="en-GB">
                <a:latin typeface="Calibri" panose="020F0502020204030204" pitchFamily="34" charset="0"/>
                <a:cs typeface="Calibri" panose="020F0502020204030204" pitchFamily="34" charset="0"/>
              </a:rPr>
              <a:t>Ensure students’ understanding</a:t>
            </a:r>
            <a:r>
              <a:rPr lang="en-GB" baseline="0">
                <a:latin typeface="Calibri" panose="020F0502020204030204" pitchFamily="34" charset="0"/>
                <a:cs typeface="Calibri" panose="020F0502020204030204" pitchFamily="34" charset="0"/>
              </a:rPr>
              <a:t> at each stage.</a:t>
            </a:r>
            <a:endParaRPr lang="en-GB">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Note: </a:t>
            </a:r>
            <a:r>
              <a:rPr lang="en-US">
                <a:latin typeface="Calibri" panose="020F0502020204030204" pitchFamily="34" charset="0"/>
                <a:cs typeface="Calibri" panose="020F0502020204030204" pitchFamily="34" charset="0"/>
              </a:rPr>
              <a:t>The word ‘weiblich’ is in the title [2491].  It’s equivalent ‘männlich’ [3326] hasn’t yet been used with students, but they know ‘Mann’ and the ‘ä’ SSC,</a:t>
            </a:r>
            <a:r>
              <a:rPr lang="en-US" baseline="0">
                <a:latin typeface="Calibri" panose="020F0502020204030204" pitchFamily="34" charset="0"/>
                <a:cs typeface="Calibri" panose="020F0502020204030204" pitchFamily="34" charset="0"/>
              </a:rPr>
              <a:t> so it can be expected that these two adjectives could be consistently used in tasks focused on gender, from now on.</a:t>
            </a: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1872147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Calibri" panose="020F0502020204030204" pitchFamily="34" charset="0"/>
                <a:cs typeface="Calibri" panose="020F0502020204030204" pitchFamily="34" charset="0"/>
              </a:rPr>
              <a:t>Timing: 10 minutes</a:t>
            </a:r>
            <a:r>
              <a:rPr lang="en-GB" b="1" baseline="0">
                <a:latin typeface="Calibri" panose="020F0502020204030204" pitchFamily="34" charset="0"/>
                <a:cs typeface="Calibri" panose="020F0502020204030204" pitchFamily="34" charset="0"/>
              </a:rPr>
              <a:t> (all slides in sequence)</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a:t>
            </a:r>
            <a:r>
              <a:rPr lang="en-GB" b="0" baseline="0">
                <a:latin typeface="Calibri" panose="020F0502020204030204" pitchFamily="34" charset="0"/>
                <a:cs typeface="Calibri" panose="020F0502020204030204" pitchFamily="34" charset="0"/>
              </a:rPr>
              <a:t> practise forming noun plurals.</a:t>
            </a:r>
            <a:endParaRPr lang="en-GB" b="0" i="0" baseline="0">
              <a:latin typeface="Calibri" panose="020F0502020204030204" pitchFamily="34" charset="0"/>
              <a:cs typeface="Calibri" panose="020F0502020204030204" pitchFamily="34" charset="0"/>
            </a:endParaRPr>
          </a:p>
          <a:p>
            <a:endParaRPr lang="en-GB" b="1">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a:t>
            </a:r>
            <a:r>
              <a:rPr lang="en-GB" baseline="0">
                <a:latin typeface="Calibri" panose="020F0502020204030204" pitchFamily="34" charset="0"/>
                <a:cs typeface="Calibri" panose="020F0502020204030204" pitchFamily="34" charset="0"/>
              </a:rPr>
              <a:t> Successive clicks bring up the following: the singular picture; the singular noun form; the plural pictures; the plural definite article and blank for plural noun (which students will supply).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2.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Introduce the singular noun (elicit from students with just picture,</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then confirm, showing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3.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Ask students to supply the plural using the rules they have just learnt. Show just picture at first to elicit (students</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could write this down)</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 then</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show plural definite article to underline this change. The answers to the exercise follow after the remaining question slides.</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Note:</a:t>
            </a:r>
            <a:r>
              <a:rPr lang="en-GB" sz="1200" b="1" i="0" u="none" strike="noStrike" kern="1200" baseline="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Kirche / Idee / Woche / Familie are on the vocabulary list for this week.  The other words are broadly Christmas-themed words or other high frequency words from the phonics clusters that we are not expecting students to learn, at this time.  However, depending on the level of the class, it might work well to do this activity as a written activity, relying on students’ working memory from having briefly seen the singular written form.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Calibri" panose="020F0502020204030204" pitchFamily="34" charset="0"/>
                <a:ea typeface="Calibri"/>
                <a:cs typeface="Calibri" panose="020F0502020204030204" pitchFamily="34" charset="0"/>
                <a:sym typeface="Calibri"/>
              </a:rPr>
              <a:t>Word frequency (1 is the most frequent word in German): </a:t>
            </a:r>
            <a:endParaRPr lang="en-GB" sz="1200" b="0" i="0" u="none" strike="noStrike" kern="1200" cap="none">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Kirche / Kirchen [519]</a:t>
            </a:r>
            <a:br>
              <a:rPr lang="en-GB" sz="1200" b="0" i="0" u="none" strike="noStrike" kern="120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Familie / Familien [310]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Idee / Ideen [641]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Woche / Wochen [209]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Liste / Listen [1975]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Million / Millionen [206]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Kerze / Kerzen [3985]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Glocke / Glocken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Kugel / Kugeln [3618]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latin typeface="Calibri" panose="020F0502020204030204" pitchFamily="34" charset="0"/>
                <a:cs typeface="Calibri" panose="020F0502020204030204" pitchFamily="34" charset="0"/>
              </a:rPr>
              <a:t>Source:  Jones, R.L. &amp; Tschirner, E. (2011). A frequency dictionary of German: core vocabulary for learners. Routledge</a:t>
            </a:r>
          </a:p>
          <a:p>
            <a:endParaRPr lang="en-GB">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1987861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latin typeface="Calibri" panose="020F0502020204030204" pitchFamily="34" charset="0"/>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2809875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latin typeface="Calibri" panose="020F0502020204030204" pitchFamily="34" charset="0"/>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2868807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latin typeface="Calibri" panose="020F0502020204030204" pitchFamily="34" charset="0"/>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2600440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latin typeface="Calibri" panose="020F0502020204030204" pitchFamily="34" charset="0"/>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2748795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latin typeface="Calibri" panose="020F0502020204030204" pitchFamily="34" charset="0"/>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2912109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latin typeface="Calibri" panose="020F0502020204030204" pitchFamily="34" charset="0"/>
                <a:cs typeface="Calibri" panose="020F0502020204030204" pitchFamily="34" charset="0"/>
              </a:rPr>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Aim: </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To </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introduce the </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verb </a:t>
            </a: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sym typeface="Calibri"/>
              </a:rPr>
              <a:t>bekommen </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more </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explicitly</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Note:</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Though </a:t>
            </a: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bekommen</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is not one of the 25 most frequent verbs in German, </a:t>
            </a: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kommen </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is on that list, so </a:t>
            </a: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bekommen</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is both useful in the Christmans context of this lesson and as a precursor to </a:t>
            </a: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kommen, </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which students will meet later.</a:t>
            </a:r>
            <a:endPar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Procedure:</a:t>
            </a:r>
            <a:endPar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 Bring up the </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sym typeface="Calibri"/>
              </a:rPr>
              <a:t>word </a:t>
            </a: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sym typeface="Calibri"/>
              </a:rPr>
              <a:t>bekommen</a:t>
            </a:r>
            <a:r>
              <a:rPr kumimoji="0" lang="en-GB" sz="1200" b="0" i="1"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sym typeface="Calibri"/>
              </a:rPr>
              <a:t> </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on its own, say it, students repeat it, and remind them of the phonics</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sym typeface="Calibri"/>
              </a:rPr>
              <a:t>. </a:t>
            </a:r>
            <a:endPar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Emphasise the two meanings for the short form, </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reminding students that German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ing</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 Bring up the picture, and, if using gestures, a possible gesture would </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sym typeface="Calibri"/>
              </a:rPr>
              <a:t>be </a:t>
            </a: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sym typeface="Calibri"/>
              </a:rPr>
              <a:t>mime receiving something in one’s hands from another.</a:t>
            </a:r>
            <a:endPar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 Bring up the short </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sym typeface="Calibri"/>
              </a:rPr>
              <a:t>form </a:t>
            </a: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sym typeface="Calibri"/>
              </a:rPr>
              <a:t>bekommt</a:t>
            </a:r>
            <a:r>
              <a:rPr kumimoji="0" lang="en-GB" sz="1200" b="0" i="1"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sym typeface="Calibri"/>
              </a:rPr>
              <a:t>, </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say it, students repeat it</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sym typeface="Calibri"/>
              </a:rPr>
              <a:t>.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sym typeface="Calibri"/>
              </a:rPr>
              <a:t> Try </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to elicit the meaning from the students. Emphasise the two meanings for the short form.  </a:t>
            </a:r>
          </a:p>
          <a:p>
            <a:pPr algn="l" rtl="0">
              <a:spcBef>
                <a:spcPts val="0"/>
              </a:spcBef>
              <a:spcAft>
                <a:spcPts val="0"/>
              </a:spcAft>
            </a:pPr>
            <a:endParaRPr lang="en-GB" b="0" i="0" dirty="0">
              <a:solidFill>
                <a:srgbClr val="000000"/>
              </a:solidFill>
              <a:effectLst/>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269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latin typeface="Calibri" panose="020F0502020204030204" pitchFamily="34" charset="0"/>
                <a:cs typeface="Calibri" panose="020F0502020204030204" pitchFamily="34" charset="0"/>
              </a:rPr>
              <a:t>As for previous slide.</a:t>
            </a:r>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3049188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latin typeface="Calibri" panose="020F0502020204030204" pitchFamily="34" charset="0"/>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2334512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latin typeface="Calibri" panose="020F0502020204030204" pitchFamily="34" charset="0"/>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3173708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Calibri" panose="020F0502020204030204" pitchFamily="34" charset="0"/>
                <a:cs typeface="Calibri" panose="020F0502020204030204" pitchFamily="34" charset="0"/>
              </a:rPr>
              <a:t>Timing: 6 minutes</a:t>
            </a:r>
            <a:r>
              <a:rPr lang="en-GB" b="1" baseline="0">
                <a:latin typeface="Calibri" panose="020F0502020204030204" pitchFamily="34" charset="0"/>
                <a:cs typeface="Calibri" panose="020F0502020204030204" pitchFamily="34" charset="0"/>
              </a:rPr>
              <a:t> (all slides in answer sequence)</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a:t>
            </a:r>
            <a:r>
              <a:rPr lang="en-GB" b="0" baseline="0">
                <a:latin typeface="Calibri" panose="020F0502020204030204" pitchFamily="34" charset="0"/>
                <a:cs typeface="Calibri" panose="020F0502020204030204" pitchFamily="34" charset="0"/>
              </a:rPr>
              <a:t> provide the answers to the activity on the preceding slides.</a:t>
            </a:r>
            <a:endParaRPr lang="en-GB" b="0" i="0" baseline="0">
              <a:latin typeface="Calibri" panose="020F0502020204030204" pitchFamily="34" charset="0"/>
              <a:cs typeface="Calibri" panose="020F0502020204030204" pitchFamily="34" charset="0"/>
            </a:endParaRPr>
          </a:p>
          <a:p>
            <a:endParaRPr lang="en-GB" b="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a:t>
            </a:r>
            <a:r>
              <a:rPr lang="en-GB" baseline="0">
                <a:latin typeface="Calibri" panose="020F0502020204030204" pitchFamily="34" charset="0"/>
                <a:cs typeface="Calibri" panose="020F0502020204030204" pitchFamily="34" charset="0"/>
              </a:rPr>
              <a:t> Click to bring up the plural picture and plural definite article, with blank space for noun.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2. Elicit plural noun from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3. Click to confirm answer.</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3274504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latin typeface="Calibri" panose="020F0502020204030204" pitchFamily="34" charset="0"/>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3426536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latin typeface="Calibri" panose="020F0502020204030204" pitchFamily="34" charset="0"/>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5176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latin typeface="Calibri" panose="020F0502020204030204" pitchFamily="34" charset="0"/>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2679987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latin typeface="Calibri" panose="020F0502020204030204" pitchFamily="34" charset="0"/>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3269580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latin typeface="Calibri" panose="020F0502020204030204" pitchFamily="34" charset="0"/>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1356546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latin typeface="Calibri" panose="020F0502020204030204" pitchFamily="34" charset="0"/>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561432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Cycle through the long and short form again.</a:t>
            </a: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7767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latin typeface="Calibri" panose="020F0502020204030204" pitchFamily="34" charset="0"/>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788390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Calibri" panose="020F0502020204030204" pitchFamily="34" charset="0"/>
                <a:cs typeface="Calibri" panose="020F0502020204030204" pitchFamily="34" charset="0"/>
              </a:rPr>
              <a:t>As</a:t>
            </a:r>
            <a:r>
              <a:rPr lang="en-GB" baseline="0">
                <a:latin typeface="Calibri" panose="020F0502020204030204" pitchFamily="34" charset="0"/>
                <a:cs typeface="Calibri" panose="020F0502020204030204" pitchFamily="34" charset="0"/>
              </a:rPr>
              <a:t> for previous slide.</a:t>
            </a:r>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2308261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6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practise producing</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third person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singular and plural forms of SEIN as appropriate</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(listening).</a:t>
            </a:r>
          </a:p>
          <a:p>
            <a:endParaRPr lang="en-GB">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Note: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A variation of</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this activity, using the same audio but requiring full sentence transcription, is to be found on the next slide. Teachers may choose to skip straight to the more demanding activity.</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br>
              <a:rPr lang="en-GB">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Click t</a:t>
            </a:r>
            <a:r>
              <a:rPr lang="en-GB" baseline="0">
                <a:latin typeface="Calibri" panose="020F0502020204030204" pitchFamily="34" charset="0"/>
                <a:cs typeface="Calibri" panose="020F0502020204030204" pitchFamily="34" charset="0"/>
              </a:rPr>
              <a:t>o bring up the questions one at a time.</a:t>
            </a:r>
          </a:p>
          <a:p>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2. </a:t>
            </a:r>
            <a:r>
              <a:rPr lang="en-GB">
                <a:latin typeface="Calibri" panose="020F0502020204030204" pitchFamily="34" charset="0"/>
                <a:cs typeface="Calibri" panose="020F0502020204030204" pitchFamily="34" charset="0"/>
              </a:rPr>
              <a:t>Click to the numbered button to play the audio. The verb (SEIN) is</a:t>
            </a:r>
            <a:r>
              <a:rPr lang="en-GB" baseline="0">
                <a:latin typeface="Calibri" panose="020F0502020204030204" pitchFamily="34" charset="0"/>
                <a:cs typeface="Calibri" panose="020F0502020204030204" pitchFamily="34" charset="0"/>
              </a:rPr>
              <a:t> </a:t>
            </a:r>
            <a:r>
              <a:rPr lang="en-GB">
                <a:latin typeface="Calibri" panose="020F0502020204030204" pitchFamily="34" charset="0"/>
                <a:cs typeface="Calibri" panose="020F0502020204030204" pitchFamily="34" charset="0"/>
              </a:rPr>
              <a:t>obscured (with a festive jingle!).</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3.</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Students li</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sten to the sentences and write</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‘ist’ or ‘sind’ as appropriate, considering the form of the noun heard.</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4. Once all questions have been displayed and heard, successive clicks display</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the correct answers.</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Note:</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 All nouns are feminine, i.e. the article does not supply any additional information.  It is</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worth reminding students of this.  The only way they can distinguish between singular and plural here is the ending on the noun.</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r>
              <a:rPr lang="en-GB" sz="1200" b="1" kern="1200">
                <a:solidFill>
                  <a:schemeClr val="tx1"/>
                </a:solidFill>
                <a:effectLst/>
                <a:latin typeface="Calibri" panose="020F0502020204030204" pitchFamily="34" charset="0"/>
                <a:ea typeface="+mn-ea"/>
                <a:cs typeface="Calibri" panose="020F0502020204030204" pitchFamily="34" charset="0"/>
              </a:rPr>
              <a:t>Transcript:</a:t>
            </a:r>
            <a:endParaRPr lang="en-GB" sz="1200" kern="1200">
              <a:solidFill>
                <a:schemeClr val="tx1"/>
              </a:solidFill>
              <a:effectLst/>
              <a:latin typeface="Calibri" panose="020F0502020204030204" pitchFamily="34" charset="0"/>
              <a:ea typeface="+mn-ea"/>
              <a:cs typeface="Calibri" panose="020F0502020204030204" pitchFamily="34" charset="0"/>
            </a:endParaRPr>
          </a:p>
          <a:p>
            <a:pPr lvl="0"/>
            <a:r>
              <a:rPr lang="en-GB" sz="1200" kern="1200">
                <a:solidFill>
                  <a:schemeClr val="tx1"/>
                </a:solidFill>
                <a:effectLst/>
                <a:latin typeface="Calibri" panose="020F0502020204030204" pitchFamily="34" charset="0"/>
                <a:ea typeface="+mn-ea"/>
                <a:cs typeface="Calibri" panose="020F0502020204030204" pitchFamily="34" charset="0"/>
              </a:rPr>
              <a:t>1. Die Kirchen [sind] offen. </a:t>
            </a:r>
          </a:p>
          <a:p>
            <a:pPr lvl="0"/>
            <a:r>
              <a:rPr lang="en-GB" sz="1200" kern="1200">
                <a:solidFill>
                  <a:schemeClr val="tx1"/>
                </a:solidFill>
                <a:effectLst/>
                <a:latin typeface="Calibri" panose="020F0502020204030204" pitchFamily="34" charset="0"/>
                <a:ea typeface="+mn-ea"/>
                <a:cs typeface="Calibri" panose="020F0502020204030204" pitchFamily="34" charset="0"/>
              </a:rPr>
              <a:t>2. Die Glocke [ist] laut.</a:t>
            </a:r>
          </a:p>
          <a:p>
            <a:pPr lvl="0"/>
            <a:r>
              <a:rPr lang="en-GB" sz="1200" kern="1200">
                <a:solidFill>
                  <a:schemeClr val="tx1"/>
                </a:solidFill>
                <a:effectLst/>
                <a:latin typeface="Calibri" panose="020F0502020204030204" pitchFamily="34" charset="0"/>
                <a:ea typeface="+mn-ea"/>
                <a:cs typeface="Calibri" panose="020F0502020204030204" pitchFamily="34" charset="0"/>
              </a:rPr>
              <a:t>3. Die Kugeln [sind] rot.</a:t>
            </a:r>
          </a:p>
          <a:p>
            <a:pPr lvl="0"/>
            <a:r>
              <a:rPr lang="en-GB" sz="1200" kern="1200">
                <a:solidFill>
                  <a:schemeClr val="tx1"/>
                </a:solidFill>
                <a:effectLst/>
                <a:latin typeface="Calibri" panose="020F0502020204030204" pitchFamily="34" charset="0"/>
                <a:ea typeface="+mn-ea"/>
                <a:cs typeface="Calibri" panose="020F0502020204030204" pitchFamily="34" charset="0"/>
              </a:rPr>
              <a:t>4. Die Wochen [sind] kurz.</a:t>
            </a:r>
          </a:p>
          <a:p>
            <a:pPr lvl="0"/>
            <a:r>
              <a:rPr lang="en-GB" sz="1200" kern="1200">
                <a:solidFill>
                  <a:schemeClr val="tx1"/>
                </a:solidFill>
                <a:effectLst/>
                <a:latin typeface="Calibri" panose="020F0502020204030204" pitchFamily="34" charset="0"/>
                <a:ea typeface="+mn-ea"/>
                <a:cs typeface="Calibri" panose="020F0502020204030204" pitchFamily="34" charset="0"/>
              </a:rPr>
              <a:t>5. Die Idee [ist] gut.</a:t>
            </a:r>
          </a:p>
          <a:p>
            <a:pPr lvl="0"/>
            <a:r>
              <a:rPr lang="en-GB" sz="1200" kern="1200">
                <a:solidFill>
                  <a:schemeClr val="tx1"/>
                </a:solidFill>
                <a:effectLst/>
                <a:latin typeface="Calibri" panose="020F0502020204030204" pitchFamily="34" charset="0"/>
                <a:ea typeface="+mn-ea"/>
                <a:cs typeface="Calibri" panose="020F0502020204030204" pitchFamily="34" charset="0"/>
              </a:rPr>
              <a:t>6. Die Millionen [sind] falsch. </a:t>
            </a:r>
          </a:p>
          <a:p>
            <a:pPr lvl="0"/>
            <a:r>
              <a:rPr lang="en-GB" sz="1200" kern="1200">
                <a:solidFill>
                  <a:schemeClr val="tx1"/>
                </a:solidFill>
                <a:effectLst/>
                <a:latin typeface="Calibri" panose="020F0502020204030204" pitchFamily="34" charset="0"/>
                <a:ea typeface="+mn-ea"/>
                <a:cs typeface="Calibri" panose="020F0502020204030204" pitchFamily="34" charset="0"/>
              </a:rPr>
              <a:t>7. Die Familie [ist] zu früh.</a:t>
            </a:r>
          </a:p>
          <a:p>
            <a:pPr lvl="0"/>
            <a:r>
              <a:rPr lang="en-GB" sz="1200" kern="1200">
                <a:solidFill>
                  <a:schemeClr val="tx1"/>
                </a:solidFill>
                <a:effectLst/>
                <a:latin typeface="Calibri" panose="020F0502020204030204" pitchFamily="34" charset="0"/>
                <a:ea typeface="+mn-ea"/>
                <a:cs typeface="Calibri" panose="020F0502020204030204" pitchFamily="34" charset="0"/>
              </a:rPr>
              <a:t>8. Die Kerzen [sind] schön.</a:t>
            </a:r>
          </a:p>
          <a:p>
            <a:pPr lvl="0"/>
            <a:r>
              <a:rPr lang="en-GB" sz="1200" kern="1200">
                <a:solidFill>
                  <a:schemeClr val="tx1"/>
                </a:solidFill>
                <a:effectLst/>
                <a:latin typeface="Calibri" panose="020F0502020204030204" pitchFamily="34" charset="0"/>
                <a:ea typeface="+mn-ea"/>
                <a:cs typeface="Calibri" panose="020F0502020204030204" pitchFamily="34" charset="0"/>
              </a:rPr>
              <a:t>9. Die Liste [ist] lang.</a:t>
            </a:r>
          </a:p>
          <a:p>
            <a:pPr lvl="0"/>
            <a:r>
              <a:rPr lang="en-GB" sz="1200" kern="1200">
                <a:solidFill>
                  <a:schemeClr val="tx1"/>
                </a:solidFill>
                <a:effectLst/>
                <a:latin typeface="Calibri" panose="020F0502020204030204" pitchFamily="34" charset="0"/>
                <a:ea typeface="+mn-ea"/>
                <a:cs typeface="Calibri" panose="020F0502020204030204" pitchFamily="34" charset="0"/>
              </a:rPr>
              <a:t>10. Die Frauen [sind] zu spät.</a:t>
            </a:r>
          </a:p>
          <a:p>
            <a:endParaRPr lang="en-GB">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3899094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6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practise transcription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Note: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This</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is a</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 variation of</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this activity on the previous slide, using the same audio but requiring full sentence transcription.</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br>
              <a:rPr lang="en-GB">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Click t</a:t>
            </a:r>
            <a:r>
              <a:rPr lang="en-GB" baseline="0">
                <a:latin typeface="Calibri" panose="020F0502020204030204" pitchFamily="34" charset="0"/>
                <a:cs typeface="Calibri" panose="020F0502020204030204" pitchFamily="34" charset="0"/>
              </a:rPr>
              <a:t>o bring up the question numbers one at a time.</a:t>
            </a:r>
          </a:p>
          <a:p>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2. </a:t>
            </a:r>
            <a:r>
              <a:rPr lang="en-GB">
                <a:latin typeface="Calibri" panose="020F0502020204030204" pitchFamily="34" charset="0"/>
                <a:cs typeface="Calibri" panose="020F0502020204030204" pitchFamily="34" charset="0"/>
              </a:rPr>
              <a:t>Click to the numbered button to play the audio. The verb (SEIN) is</a:t>
            </a:r>
            <a:r>
              <a:rPr lang="en-GB" baseline="0">
                <a:latin typeface="Calibri" panose="020F0502020204030204" pitchFamily="34" charset="0"/>
                <a:cs typeface="Calibri" panose="020F0502020204030204" pitchFamily="34" charset="0"/>
              </a:rPr>
              <a:t> </a:t>
            </a:r>
            <a:r>
              <a:rPr lang="en-GB">
                <a:latin typeface="Calibri" panose="020F0502020204030204" pitchFamily="34" charset="0"/>
                <a:cs typeface="Calibri" panose="020F0502020204030204" pitchFamily="34" charset="0"/>
              </a:rPr>
              <a:t>obscured (with a festive jingle!).</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3.</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Students li</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sten to the sentences and transcribe them,</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writing</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‘ist’ or ‘sind’ as appropriate, considering the form of the noun heard.</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4. Once all questions have been displayed and heard, successive clicks display</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the sentences as heard.</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Note:</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 All nouns are feminine, i.e. the article does not supply any additional information.  It is</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worth reminding students of this.  The only way they can distinguish between singular and plural here is the ending on the noun.</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r>
              <a:rPr lang="en-GB" sz="1200" b="1" kern="1200">
                <a:solidFill>
                  <a:schemeClr val="tx1"/>
                </a:solidFill>
                <a:effectLst/>
                <a:latin typeface="Calibri" panose="020F0502020204030204" pitchFamily="34" charset="0"/>
                <a:ea typeface="+mn-ea"/>
                <a:cs typeface="Calibri" panose="020F0502020204030204" pitchFamily="34" charset="0"/>
              </a:rPr>
              <a:t>Transcript:</a:t>
            </a:r>
            <a:endParaRPr lang="en-GB" sz="1200" kern="1200">
              <a:solidFill>
                <a:schemeClr val="tx1"/>
              </a:solidFill>
              <a:effectLst/>
              <a:latin typeface="Calibri" panose="020F0502020204030204" pitchFamily="34" charset="0"/>
              <a:ea typeface="+mn-ea"/>
              <a:cs typeface="Calibri" panose="020F0502020204030204" pitchFamily="34" charset="0"/>
            </a:endParaRPr>
          </a:p>
          <a:p>
            <a:pPr lvl="0"/>
            <a:r>
              <a:rPr lang="en-GB" sz="1200" kern="1200">
                <a:solidFill>
                  <a:schemeClr val="tx1"/>
                </a:solidFill>
                <a:effectLst/>
                <a:latin typeface="Calibri" panose="020F0502020204030204" pitchFamily="34" charset="0"/>
                <a:ea typeface="+mn-ea"/>
                <a:cs typeface="Calibri" panose="020F0502020204030204" pitchFamily="34" charset="0"/>
              </a:rPr>
              <a:t>1. Die Kirchen [sind] offen. </a:t>
            </a:r>
          </a:p>
          <a:p>
            <a:pPr lvl="0"/>
            <a:r>
              <a:rPr lang="en-GB" sz="1200" kern="1200">
                <a:solidFill>
                  <a:schemeClr val="tx1"/>
                </a:solidFill>
                <a:effectLst/>
                <a:latin typeface="Calibri" panose="020F0502020204030204" pitchFamily="34" charset="0"/>
                <a:ea typeface="+mn-ea"/>
                <a:cs typeface="Calibri" panose="020F0502020204030204" pitchFamily="34" charset="0"/>
              </a:rPr>
              <a:t>2. Die Glocke [ist] laut.</a:t>
            </a:r>
          </a:p>
          <a:p>
            <a:pPr lvl="0"/>
            <a:r>
              <a:rPr lang="en-GB" sz="1200" kern="1200">
                <a:solidFill>
                  <a:schemeClr val="tx1"/>
                </a:solidFill>
                <a:effectLst/>
                <a:latin typeface="Calibri" panose="020F0502020204030204" pitchFamily="34" charset="0"/>
                <a:ea typeface="+mn-ea"/>
                <a:cs typeface="Calibri" panose="020F0502020204030204" pitchFamily="34" charset="0"/>
              </a:rPr>
              <a:t>3. Die Kugeln [sind] rot.</a:t>
            </a:r>
          </a:p>
          <a:p>
            <a:pPr lvl="0"/>
            <a:r>
              <a:rPr lang="en-GB" sz="1200" kern="1200">
                <a:solidFill>
                  <a:schemeClr val="tx1"/>
                </a:solidFill>
                <a:effectLst/>
                <a:latin typeface="Calibri" panose="020F0502020204030204" pitchFamily="34" charset="0"/>
                <a:ea typeface="+mn-ea"/>
                <a:cs typeface="Calibri" panose="020F0502020204030204" pitchFamily="34" charset="0"/>
              </a:rPr>
              <a:t>4. Die Wochen [sind] kurz.</a:t>
            </a:r>
          </a:p>
          <a:p>
            <a:pPr lvl="0"/>
            <a:r>
              <a:rPr lang="en-GB" sz="1200" kern="1200">
                <a:solidFill>
                  <a:schemeClr val="tx1"/>
                </a:solidFill>
                <a:effectLst/>
                <a:latin typeface="Calibri" panose="020F0502020204030204" pitchFamily="34" charset="0"/>
                <a:ea typeface="+mn-ea"/>
                <a:cs typeface="Calibri" panose="020F0502020204030204" pitchFamily="34" charset="0"/>
              </a:rPr>
              <a:t>5. Die Idee [ist] gut.</a:t>
            </a:r>
          </a:p>
          <a:p>
            <a:pPr lvl="0"/>
            <a:r>
              <a:rPr lang="en-GB" sz="1200" kern="1200">
                <a:solidFill>
                  <a:schemeClr val="tx1"/>
                </a:solidFill>
                <a:effectLst/>
                <a:latin typeface="Calibri" panose="020F0502020204030204" pitchFamily="34" charset="0"/>
                <a:ea typeface="+mn-ea"/>
                <a:cs typeface="Calibri" panose="020F0502020204030204" pitchFamily="34" charset="0"/>
              </a:rPr>
              <a:t>6. Die Millionen [sind] falsch. </a:t>
            </a:r>
          </a:p>
          <a:p>
            <a:pPr lvl="0"/>
            <a:r>
              <a:rPr lang="en-GB" sz="1200" kern="1200">
                <a:solidFill>
                  <a:schemeClr val="tx1"/>
                </a:solidFill>
                <a:effectLst/>
                <a:latin typeface="Calibri" panose="020F0502020204030204" pitchFamily="34" charset="0"/>
                <a:ea typeface="+mn-ea"/>
                <a:cs typeface="Calibri" panose="020F0502020204030204" pitchFamily="34" charset="0"/>
              </a:rPr>
              <a:t>7. Die Familie [ist] zu früh.</a:t>
            </a:r>
          </a:p>
          <a:p>
            <a:pPr lvl="0"/>
            <a:r>
              <a:rPr lang="en-GB" sz="1200" kern="1200">
                <a:solidFill>
                  <a:schemeClr val="tx1"/>
                </a:solidFill>
                <a:effectLst/>
                <a:latin typeface="Calibri" panose="020F0502020204030204" pitchFamily="34" charset="0"/>
                <a:ea typeface="+mn-ea"/>
                <a:cs typeface="Calibri" panose="020F0502020204030204" pitchFamily="34" charset="0"/>
              </a:rPr>
              <a:t>8. Die Kerzen [sind] schön.</a:t>
            </a:r>
          </a:p>
          <a:p>
            <a:pPr lvl="0"/>
            <a:r>
              <a:rPr lang="en-GB" sz="1200" kern="1200">
                <a:solidFill>
                  <a:schemeClr val="tx1"/>
                </a:solidFill>
                <a:effectLst/>
                <a:latin typeface="Calibri" panose="020F0502020204030204" pitchFamily="34" charset="0"/>
                <a:ea typeface="+mn-ea"/>
                <a:cs typeface="Calibri" panose="020F0502020204030204" pitchFamily="34" charset="0"/>
              </a:rPr>
              <a:t>9. Die Liste [ist] lang.</a:t>
            </a:r>
          </a:p>
          <a:p>
            <a:pPr lvl="0"/>
            <a:r>
              <a:rPr lang="en-GB" sz="1200" kern="1200">
                <a:solidFill>
                  <a:schemeClr val="tx1"/>
                </a:solidFill>
                <a:effectLst/>
                <a:latin typeface="Calibri" panose="020F0502020204030204" pitchFamily="34" charset="0"/>
                <a:ea typeface="+mn-ea"/>
                <a:cs typeface="Calibri" panose="020F0502020204030204" pitchFamily="34" charset="0"/>
              </a:rPr>
              <a:t>10. Die Frauen [sind] zu spät.</a:t>
            </a:r>
          </a:p>
          <a:p>
            <a:endParaRPr lang="en-GB">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3075423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Calibri" panose="020F0502020204030204" pitchFamily="34" charset="0"/>
                <a:ea typeface="+mn-ea"/>
                <a:cs typeface="Calibri" panose="020F0502020204030204" pitchFamily="34" charset="0"/>
              </a:rPr>
              <a:t>Timing: 6 minutes</a:t>
            </a:r>
            <a:br>
              <a:rPr lang="en-GB" sz="1200" kern="1200">
                <a:solidFill>
                  <a:schemeClr val="tx1"/>
                </a:solidFill>
                <a:effectLst/>
                <a:latin typeface="Calibri" panose="020F0502020204030204" pitchFamily="34" charset="0"/>
                <a:ea typeface="+mn-ea"/>
                <a:cs typeface="Calibri" panose="020F0502020204030204" pitchFamily="34" charset="0"/>
              </a:rPr>
            </a:br>
            <a:br>
              <a:rPr lang="en-GB" sz="1200" b="1" kern="1200">
                <a:solidFill>
                  <a:schemeClr val="tx1"/>
                </a:solidFill>
                <a:effectLst/>
                <a:latin typeface="Calibri" panose="020F0502020204030204" pitchFamily="34" charset="0"/>
                <a:ea typeface="+mn-ea"/>
                <a:cs typeface="Calibri" panose="020F0502020204030204" pitchFamily="34" charset="0"/>
              </a:rPr>
            </a:br>
            <a:r>
              <a:rPr lang="en-GB" sz="1200" b="1" kern="1200">
                <a:solidFill>
                  <a:schemeClr val="tx1"/>
                </a:solidFill>
                <a:effectLst/>
                <a:latin typeface="Calibri" panose="020F0502020204030204" pitchFamily="34" charset="0"/>
                <a:ea typeface="+mn-ea"/>
                <a:cs typeface="Calibri" panose="020F0502020204030204" pitchFamily="34" charset="0"/>
              </a:rPr>
              <a:t>Aim: </a:t>
            </a:r>
            <a:r>
              <a:rPr lang="en-GB" sz="1200" b="0" kern="1200">
                <a:solidFill>
                  <a:schemeClr val="tx1"/>
                </a:solidFill>
                <a:effectLst/>
                <a:latin typeface="Calibri" panose="020F0502020204030204" pitchFamily="34" charset="0"/>
                <a:ea typeface="+mn-ea"/>
                <a:cs typeface="Calibri" panose="020F0502020204030204" pitchFamily="34" charset="0"/>
              </a:rPr>
              <a:t>To practise translation skills. </a:t>
            </a:r>
          </a:p>
          <a:p>
            <a:endParaRPr lang="en-GB" sz="1200" b="0" kern="1200">
              <a:solidFill>
                <a:schemeClr val="tx1"/>
              </a:solidFill>
              <a:effectLst/>
              <a:latin typeface="Calibri" panose="020F0502020204030204" pitchFamily="34" charset="0"/>
              <a:ea typeface="+mn-ea"/>
              <a:cs typeface="Calibri" panose="020F0502020204030204" pitchFamily="34" charset="0"/>
            </a:endParaRPr>
          </a:p>
          <a:p>
            <a:r>
              <a:rPr lang="en-GB" sz="1200" b="1" kern="1200">
                <a:solidFill>
                  <a:schemeClr val="tx1"/>
                </a:solidFill>
                <a:effectLst/>
                <a:latin typeface="Calibri" panose="020F0502020204030204" pitchFamily="34" charset="0"/>
                <a:ea typeface="+mn-ea"/>
                <a:cs typeface="Calibri" panose="020F0502020204030204" pitchFamily="34" charset="0"/>
              </a:rPr>
              <a:t>Note: </a:t>
            </a:r>
            <a:r>
              <a:rPr lang="en-GB" sz="1200" kern="1200">
                <a:solidFill>
                  <a:schemeClr val="tx1"/>
                </a:solidFill>
                <a:effectLst/>
                <a:latin typeface="Calibri" panose="020F0502020204030204" pitchFamily="34" charset="0"/>
                <a:ea typeface="+mn-ea"/>
                <a:cs typeface="Calibri" panose="020F0502020204030204" pitchFamily="34" charset="0"/>
              </a:rPr>
              <a:t>This uses the same sentences as the previous activity, but with full audio this time (i.e. verbs left in). Students are asked to translate the full sentences into English.</a:t>
            </a:r>
          </a:p>
          <a:p>
            <a:br>
              <a:rPr lang="en-GB" sz="1200" kern="1200">
                <a:solidFill>
                  <a:schemeClr val="tx1"/>
                </a:solidFill>
                <a:effectLst/>
                <a:latin typeface="Calibri" panose="020F0502020204030204" pitchFamily="34" charset="0"/>
                <a:ea typeface="+mn-ea"/>
                <a:cs typeface="Calibri" panose="020F0502020204030204" pitchFamily="34" charset="0"/>
              </a:rPr>
            </a:br>
            <a:r>
              <a:rPr lang="en-GB" sz="1200" b="1" kern="1200">
                <a:solidFill>
                  <a:schemeClr val="tx1"/>
                </a:solidFill>
                <a:effectLst/>
                <a:latin typeface="Calibri" panose="020F0502020204030204" pitchFamily="34" charset="0"/>
                <a:ea typeface="+mn-ea"/>
                <a:cs typeface="Calibri" panose="020F0502020204030204" pitchFamily="34" charset="0"/>
              </a:rPr>
              <a:t>Procedure:</a:t>
            </a:r>
            <a:br>
              <a:rPr lang="en-GB" sz="1200" kern="1200">
                <a:solidFill>
                  <a:schemeClr val="tx1"/>
                </a:solidFill>
                <a:effectLst/>
                <a:latin typeface="Calibri" panose="020F0502020204030204" pitchFamily="34" charset="0"/>
                <a:ea typeface="+mn-ea"/>
                <a:cs typeface="Calibri" panose="020F0502020204030204" pitchFamily="34" charset="0"/>
              </a:rPr>
            </a:br>
            <a:r>
              <a:rPr lang="en-GB" sz="1200" kern="1200">
                <a:solidFill>
                  <a:schemeClr val="tx1"/>
                </a:solidFill>
                <a:effectLst/>
                <a:latin typeface="Calibri" panose="020F0502020204030204" pitchFamily="34" charset="0"/>
                <a:ea typeface="+mn-ea"/>
                <a:cs typeface="Calibri" panose="020F0502020204030204" pitchFamily="34" charset="0"/>
              </a:rPr>
              <a:t>1. Click to bring up the question numbers and German sentences one at a time.</a:t>
            </a:r>
          </a:p>
          <a:p>
            <a:r>
              <a:rPr lang="en-GB" sz="1200" kern="1200">
                <a:solidFill>
                  <a:schemeClr val="tx1"/>
                </a:solidFill>
                <a:effectLst/>
                <a:latin typeface="Calibri" panose="020F0502020204030204" pitchFamily="34" charset="0"/>
                <a:ea typeface="+mn-ea"/>
                <a:cs typeface="Calibri" panose="020F0502020204030204" pitchFamily="34" charset="0"/>
              </a:rPr>
              <a:t>2. Click to the numbered button to play the audio. The verb (SEIN) is is left in this time.</a:t>
            </a:r>
          </a:p>
          <a:p>
            <a:r>
              <a:rPr lang="en-GB" sz="1200" kern="1200">
                <a:solidFill>
                  <a:schemeClr val="tx1"/>
                </a:solidFill>
                <a:effectLst/>
                <a:latin typeface="Calibri" panose="020F0502020204030204" pitchFamily="34" charset="0"/>
                <a:ea typeface="+mn-ea"/>
                <a:cs typeface="Calibri" panose="020F0502020204030204" pitchFamily="34" charset="0"/>
              </a:rPr>
              <a:t>3. Students read and listen to the sentences, and translate them</a:t>
            </a:r>
            <a:r>
              <a:rPr lang="en-GB" sz="1200" kern="1200" baseline="0">
                <a:solidFill>
                  <a:schemeClr val="tx1"/>
                </a:solidFill>
                <a:effectLst/>
                <a:latin typeface="Calibri" panose="020F0502020204030204" pitchFamily="34" charset="0"/>
                <a:ea typeface="+mn-ea"/>
                <a:cs typeface="Calibri" panose="020F0502020204030204" pitchFamily="34" charset="0"/>
              </a:rPr>
              <a:t> into English in</a:t>
            </a:r>
            <a:r>
              <a:rPr lang="en-GB" sz="1200" kern="1200">
                <a:solidFill>
                  <a:schemeClr val="tx1"/>
                </a:solidFill>
                <a:effectLst/>
                <a:latin typeface="Calibri" panose="020F0502020204030204" pitchFamily="34" charset="0"/>
                <a:ea typeface="+mn-ea"/>
                <a:cs typeface="Calibri" panose="020F0502020204030204" pitchFamily="34" charset="0"/>
              </a:rPr>
              <a:t> writing.</a:t>
            </a:r>
          </a:p>
          <a:p>
            <a:r>
              <a:rPr lang="en-GB" sz="1200" kern="1200">
                <a:solidFill>
                  <a:schemeClr val="tx1"/>
                </a:solidFill>
                <a:effectLst/>
                <a:latin typeface="Calibri" panose="020F0502020204030204" pitchFamily="34" charset="0"/>
                <a:ea typeface="+mn-ea"/>
                <a:cs typeface="Calibri" panose="020F0502020204030204" pitchFamily="34" charset="0"/>
              </a:rPr>
              <a:t>4. Once all questions have been displayed and heard, successive clicks display the suggested translation</a:t>
            </a:r>
            <a:r>
              <a:rPr lang="en-GB" sz="1200" kern="1200" baseline="0">
                <a:solidFill>
                  <a:schemeClr val="tx1"/>
                </a:solidFill>
                <a:effectLst/>
                <a:latin typeface="Calibri" panose="020F0502020204030204" pitchFamily="34" charset="0"/>
                <a:ea typeface="+mn-ea"/>
                <a:cs typeface="Calibri" panose="020F0502020204030204" pitchFamily="34" charset="0"/>
              </a:rPr>
              <a:t> for each sentence.</a:t>
            </a:r>
          </a:p>
          <a:p>
            <a:endParaRPr lang="de-DE" sz="1200" b="1" kern="1200">
              <a:solidFill>
                <a:schemeClr val="tx1"/>
              </a:solidFill>
              <a:effectLst/>
              <a:latin typeface="Calibri" panose="020F0502020204030204" pitchFamily="34" charset="0"/>
              <a:ea typeface="+mn-ea"/>
              <a:cs typeface="Calibri" panose="020F0502020204030204" pitchFamily="34" charset="0"/>
            </a:endParaRPr>
          </a:p>
          <a:p>
            <a:r>
              <a:rPr lang="de-DE" sz="1200" b="1" kern="1200">
                <a:solidFill>
                  <a:schemeClr val="tx1"/>
                </a:solidFill>
                <a:effectLst/>
                <a:latin typeface="Calibri" panose="020F0502020204030204" pitchFamily="34" charset="0"/>
                <a:ea typeface="+mn-ea"/>
                <a:cs typeface="Calibri" panose="020F0502020204030204" pitchFamily="34" charset="0"/>
              </a:rPr>
              <a:t>Transcript:</a:t>
            </a:r>
            <a:endParaRPr lang="en-GB" sz="1200" kern="1200">
              <a:solidFill>
                <a:schemeClr val="tx1"/>
              </a:solidFill>
              <a:effectLst/>
              <a:latin typeface="Calibri" panose="020F0502020204030204" pitchFamily="34" charset="0"/>
              <a:ea typeface="+mn-ea"/>
              <a:cs typeface="Calibri" panose="020F0502020204030204" pitchFamily="34" charset="0"/>
            </a:endParaRPr>
          </a:p>
          <a:p>
            <a:pPr lvl="0"/>
            <a:r>
              <a:rPr lang="en-GB" sz="1200" kern="1200">
                <a:solidFill>
                  <a:schemeClr val="tx1"/>
                </a:solidFill>
                <a:effectLst/>
                <a:latin typeface="Calibri" panose="020F0502020204030204" pitchFamily="34" charset="0"/>
                <a:ea typeface="+mn-ea"/>
                <a:cs typeface="Calibri" panose="020F0502020204030204" pitchFamily="34" charset="0"/>
              </a:rPr>
              <a:t>1. Die Kirchen sind offen. </a:t>
            </a:r>
          </a:p>
          <a:p>
            <a:pPr lvl="0"/>
            <a:r>
              <a:rPr lang="en-GB" sz="1200" kern="1200">
                <a:solidFill>
                  <a:schemeClr val="tx1"/>
                </a:solidFill>
                <a:effectLst/>
                <a:latin typeface="Calibri" panose="020F0502020204030204" pitchFamily="34" charset="0"/>
                <a:ea typeface="+mn-ea"/>
                <a:cs typeface="Calibri" panose="020F0502020204030204" pitchFamily="34" charset="0"/>
              </a:rPr>
              <a:t>2. Die Glocke ist laut.</a:t>
            </a:r>
          </a:p>
          <a:p>
            <a:pPr lvl="0"/>
            <a:r>
              <a:rPr lang="en-GB" sz="1200" kern="1200">
                <a:solidFill>
                  <a:schemeClr val="tx1"/>
                </a:solidFill>
                <a:effectLst/>
                <a:latin typeface="Calibri" panose="020F0502020204030204" pitchFamily="34" charset="0"/>
                <a:ea typeface="+mn-ea"/>
                <a:cs typeface="Calibri" panose="020F0502020204030204" pitchFamily="34" charset="0"/>
              </a:rPr>
              <a:t>3. Die Kugeln sind rot.</a:t>
            </a:r>
          </a:p>
          <a:p>
            <a:pPr lvl="0"/>
            <a:r>
              <a:rPr lang="en-GB" sz="1200" kern="1200">
                <a:solidFill>
                  <a:schemeClr val="tx1"/>
                </a:solidFill>
                <a:effectLst/>
                <a:latin typeface="Calibri" panose="020F0502020204030204" pitchFamily="34" charset="0"/>
                <a:ea typeface="+mn-ea"/>
                <a:cs typeface="Calibri" panose="020F0502020204030204" pitchFamily="34" charset="0"/>
              </a:rPr>
              <a:t>4. Die Wochen sind kurz.</a:t>
            </a:r>
          </a:p>
          <a:p>
            <a:pPr lvl="0"/>
            <a:r>
              <a:rPr lang="en-GB" sz="1200" kern="1200">
                <a:solidFill>
                  <a:schemeClr val="tx1"/>
                </a:solidFill>
                <a:effectLst/>
                <a:latin typeface="Calibri" panose="020F0502020204030204" pitchFamily="34" charset="0"/>
                <a:ea typeface="+mn-ea"/>
                <a:cs typeface="Calibri" panose="020F0502020204030204" pitchFamily="34" charset="0"/>
              </a:rPr>
              <a:t>5. Die Idee ist gut.</a:t>
            </a:r>
          </a:p>
          <a:p>
            <a:pPr lvl="0"/>
            <a:r>
              <a:rPr lang="en-GB" sz="1200" kern="1200">
                <a:solidFill>
                  <a:schemeClr val="tx1"/>
                </a:solidFill>
                <a:effectLst/>
                <a:latin typeface="Calibri" panose="020F0502020204030204" pitchFamily="34" charset="0"/>
                <a:ea typeface="+mn-ea"/>
                <a:cs typeface="Calibri" panose="020F0502020204030204" pitchFamily="34" charset="0"/>
              </a:rPr>
              <a:t>6. Die Millionen sind falsch. </a:t>
            </a:r>
          </a:p>
          <a:p>
            <a:pPr lvl="0"/>
            <a:r>
              <a:rPr lang="en-GB" sz="1200" kern="1200">
                <a:solidFill>
                  <a:schemeClr val="tx1"/>
                </a:solidFill>
                <a:effectLst/>
                <a:latin typeface="Calibri" panose="020F0502020204030204" pitchFamily="34" charset="0"/>
                <a:ea typeface="+mn-ea"/>
                <a:cs typeface="Calibri" panose="020F0502020204030204" pitchFamily="34" charset="0"/>
              </a:rPr>
              <a:t>7. Die Familie ist</a:t>
            </a:r>
            <a:r>
              <a:rPr lang="en-GB" sz="1200" kern="1200" baseline="0">
                <a:solidFill>
                  <a:schemeClr val="tx1"/>
                </a:solidFill>
                <a:effectLst/>
                <a:latin typeface="Calibri" panose="020F0502020204030204" pitchFamily="34" charset="0"/>
                <a:ea typeface="+mn-ea"/>
                <a:cs typeface="Calibri" panose="020F0502020204030204" pitchFamily="34" charset="0"/>
              </a:rPr>
              <a:t> </a:t>
            </a:r>
            <a:r>
              <a:rPr lang="en-GB" sz="1200" kern="1200">
                <a:solidFill>
                  <a:schemeClr val="tx1"/>
                </a:solidFill>
                <a:effectLst/>
                <a:latin typeface="Calibri" panose="020F0502020204030204" pitchFamily="34" charset="0"/>
                <a:ea typeface="+mn-ea"/>
                <a:cs typeface="Calibri" panose="020F0502020204030204" pitchFamily="34" charset="0"/>
              </a:rPr>
              <a:t>zu früh.</a:t>
            </a:r>
          </a:p>
          <a:p>
            <a:pPr lvl="0"/>
            <a:r>
              <a:rPr lang="en-GB" sz="1200" kern="1200">
                <a:solidFill>
                  <a:schemeClr val="tx1"/>
                </a:solidFill>
                <a:effectLst/>
                <a:latin typeface="Calibri" panose="020F0502020204030204" pitchFamily="34" charset="0"/>
                <a:ea typeface="+mn-ea"/>
                <a:cs typeface="Calibri" panose="020F0502020204030204" pitchFamily="34" charset="0"/>
              </a:rPr>
              <a:t>8. Die Kerzen sind schön.</a:t>
            </a:r>
          </a:p>
          <a:p>
            <a:pPr lvl="0"/>
            <a:r>
              <a:rPr lang="en-GB" sz="1200" kern="1200">
                <a:solidFill>
                  <a:schemeClr val="tx1"/>
                </a:solidFill>
                <a:effectLst/>
                <a:latin typeface="Calibri" panose="020F0502020204030204" pitchFamily="34" charset="0"/>
                <a:ea typeface="+mn-ea"/>
                <a:cs typeface="Calibri" panose="020F0502020204030204" pitchFamily="34" charset="0"/>
              </a:rPr>
              <a:t>9. Die Liste ist</a:t>
            </a:r>
            <a:r>
              <a:rPr lang="en-GB" sz="1200" kern="1200" baseline="0">
                <a:solidFill>
                  <a:schemeClr val="tx1"/>
                </a:solidFill>
                <a:effectLst/>
                <a:latin typeface="Calibri" panose="020F0502020204030204" pitchFamily="34" charset="0"/>
                <a:ea typeface="+mn-ea"/>
                <a:cs typeface="Calibri" panose="020F0502020204030204" pitchFamily="34" charset="0"/>
              </a:rPr>
              <a:t> </a:t>
            </a:r>
            <a:r>
              <a:rPr lang="en-GB" sz="1200" kern="1200">
                <a:solidFill>
                  <a:schemeClr val="tx1"/>
                </a:solidFill>
                <a:effectLst/>
                <a:latin typeface="Calibri" panose="020F0502020204030204" pitchFamily="34" charset="0"/>
                <a:ea typeface="+mn-ea"/>
                <a:cs typeface="Calibri" panose="020F0502020204030204" pitchFamily="34" charset="0"/>
              </a:rPr>
              <a:t>ang.</a:t>
            </a:r>
          </a:p>
          <a:p>
            <a:pPr lvl="0"/>
            <a:r>
              <a:rPr lang="en-GB" sz="1200" kern="1200">
                <a:solidFill>
                  <a:schemeClr val="tx1"/>
                </a:solidFill>
                <a:effectLst/>
                <a:latin typeface="Calibri" panose="020F0502020204030204" pitchFamily="34" charset="0"/>
                <a:ea typeface="+mn-ea"/>
                <a:cs typeface="Calibri" panose="020F0502020204030204" pitchFamily="34" charset="0"/>
              </a:rPr>
              <a:t>10. Die Frauen sind zu spät.</a:t>
            </a:r>
            <a:endParaRPr lang="en-GB" sz="1200"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2251892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Calibri" panose="020F0502020204030204" pitchFamily="34" charset="0"/>
                <a:cs typeface="Calibri" panose="020F0502020204030204" pitchFamily="34" charset="0"/>
              </a:rPr>
              <a:t>Timing: 6 minutes</a:t>
            </a:r>
          </a:p>
          <a:p>
            <a:br>
              <a:rPr lang="en-GB" b="1">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a:t>
            </a:r>
            <a:r>
              <a:rPr lang="en-GB" b="0" baseline="0" dirty="0">
                <a:latin typeface="Calibri" panose="020F0502020204030204" pitchFamily="34" charset="0"/>
                <a:cs typeface="Calibri" panose="020F0502020204030204" pitchFamily="34" charset="0"/>
              </a:rPr>
              <a:t> practise recognising singular and plural forms of nouns.</a:t>
            </a:r>
            <a:endParaRPr lang="en-GB" b="0" i="0" baseline="0" dirty="0">
              <a:latin typeface="Calibri" panose="020F0502020204030204" pitchFamily="34" charset="0"/>
              <a:cs typeface="Calibri" panose="020F0502020204030204" pitchFamily="34" charset="0"/>
            </a:endParaRPr>
          </a:p>
          <a:p>
            <a:endParaRPr lang="en-GB"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a:t>
            </a:r>
            <a:r>
              <a:rPr lang="en-GB" baseline="0" dirty="0">
                <a:latin typeface="Calibri" panose="020F0502020204030204" pitchFamily="34" charset="0"/>
                <a:cs typeface="Calibri" panose="020F0502020204030204" pitchFamily="34" charset="0"/>
              </a:rPr>
              <a:t> Click to bring up the nouns, one at a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2. Students say whether each noun is singular or plural.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3. Click to make the noun ‘fly’ to the appropriate ‘sack’ on the screen.</a:t>
            </a: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dirty="0"/>
          </a:p>
        </p:txBody>
      </p:sp>
    </p:spTree>
    <p:extLst>
      <p:ext uri="{BB962C8B-B14F-4D97-AF65-F5344CB8AC3E}">
        <p14:creationId xmlns:p14="http://schemas.microsoft.com/office/powerpoint/2010/main" val="30695813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Artwork by Steve Clarke.  All additional pictures selected are available</a:t>
            </a:r>
            <a:r>
              <a:rPr lang="en-GB" baseline="0" dirty="0">
                <a:latin typeface="Calibri" panose="020F0502020204030204" pitchFamily="34" charset="0"/>
                <a:cs typeface="Calibri" panose="020F0502020204030204" pitchFamily="34" charset="0"/>
              </a:rPr>
              <a:t> under a Creative Commons license; no attribution required.</a:t>
            </a:r>
            <a:br>
              <a:rPr lang="en-GB" baseline="0" dirty="0">
                <a:latin typeface="Calibri" panose="020F0502020204030204" pitchFamily="34" charset="0"/>
                <a:cs typeface="Calibri" panose="020F0502020204030204" pitchFamily="34" charset="0"/>
              </a:rPr>
            </a:br>
            <a:endParaRPr lang="en-GB"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alibri" panose="020F0502020204030204" pitchFamily="34" charset="0"/>
                <a:cs typeface="Calibri" panose="020F0502020204030204" pitchFamily="34" charset="0"/>
              </a:rPr>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latin typeface="Calibri" panose="020F0502020204030204" pitchFamily="34" charset="0"/>
                <a:cs typeface="Calibri" panose="020F0502020204030204" pitchFamily="34" charset="0"/>
              </a:rPr>
              <a:t>Introduction of SSC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ä</a:t>
            </a:r>
            <a:r>
              <a:rPr lang="en-GB" sz="1200" b="0" dirty="0">
                <a:latin typeface="Calibri" panose="020F0502020204030204" pitchFamily="34" charset="0"/>
                <a:cs typeface="Calibri" panose="020F0502020204030204" pitchFamily="34" charset="0"/>
              </a:rPr>
              <a:t>]</a:t>
            </a:r>
            <a:r>
              <a:rPr lang="en-GB" sz="1200" b="0" baseline="0" dirty="0">
                <a:latin typeface="Calibri" panose="020F0502020204030204" pitchFamily="34" charset="0"/>
                <a:cs typeface="Calibri" panose="020F0502020204030204" pitchFamily="34" charset="0"/>
              </a:rPr>
              <a:t> </a:t>
            </a:r>
          </a:p>
          <a:p>
            <a:pPr algn="l">
              <a:lnSpc>
                <a:spcPct val="100000"/>
              </a:lnSpc>
            </a:pPr>
            <a:r>
              <a:rPr lang="de-DE" b="0" dirty="0" err="1">
                <a:solidFill>
                  <a:prstClr val="white"/>
                </a:solidFill>
                <a:latin typeface="Calibri" panose="020F0502020204030204" pitchFamily="34" charset="0"/>
                <a:cs typeface="Calibri" panose="020F0502020204030204" pitchFamily="34" charset="0"/>
              </a:rPr>
              <a:t>Consolidation</a:t>
            </a:r>
            <a:r>
              <a:rPr lang="de-DE" b="0" dirty="0">
                <a:solidFill>
                  <a:prstClr val="white"/>
                </a:solidFill>
                <a:latin typeface="Calibri" panose="020F0502020204030204" pitchFamily="34" charset="0"/>
                <a:cs typeface="Calibri" panose="020F0502020204030204" pitchFamily="34" charset="0"/>
              </a:rPr>
              <a:t> </a:t>
            </a:r>
            <a:r>
              <a:rPr lang="de-DE" b="0" dirty="0" err="1">
                <a:solidFill>
                  <a:prstClr val="white"/>
                </a:solidFill>
                <a:latin typeface="Calibri" panose="020F0502020204030204" pitchFamily="34" charset="0"/>
                <a:cs typeface="Calibri" panose="020F0502020204030204" pitchFamily="34" charset="0"/>
              </a:rPr>
              <a:t>of</a:t>
            </a:r>
            <a:r>
              <a:rPr lang="de-DE" b="0" dirty="0">
                <a:solidFill>
                  <a:prstClr val="white"/>
                </a:solidFill>
                <a:latin typeface="Calibri" panose="020F0502020204030204" pitchFamily="34" charset="0"/>
                <a:cs typeface="Calibri" panose="020F0502020204030204" pitchFamily="34" charset="0"/>
              </a:rPr>
              <a:t> </a:t>
            </a:r>
            <a:r>
              <a:rPr lang="de-DE" b="0" dirty="0" err="1">
                <a:solidFill>
                  <a:prstClr val="white"/>
                </a:solidFill>
                <a:latin typeface="Calibri" panose="020F0502020204030204" pitchFamily="34" charset="0"/>
                <a:cs typeface="Calibri" panose="020F0502020204030204" pitchFamily="34" charset="0"/>
              </a:rPr>
              <a:t>third</a:t>
            </a:r>
            <a:r>
              <a:rPr lang="de-DE" b="0" dirty="0">
                <a:solidFill>
                  <a:prstClr val="white"/>
                </a:solidFill>
                <a:latin typeface="Calibri" panose="020F0502020204030204" pitchFamily="34" charset="0"/>
                <a:cs typeface="Calibri" panose="020F0502020204030204" pitchFamily="34" charset="0"/>
              </a:rPr>
              <a:t> </a:t>
            </a:r>
            <a:r>
              <a:rPr lang="de-DE" b="0" dirty="0" err="1">
                <a:solidFill>
                  <a:prstClr val="white"/>
                </a:solidFill>
                <a:latin typeface="Calibri" panose="020F0502020204030204" pitchFamily="34" charset="0"/>
                <a:cs typeface="Calibri" panose="020F0502020204030204" pitchFamily="34" charset="0"/>
              </a:rPr>
              <a:t>person</a:t>
            </a:r>
            <a:r>
              <a:rPr lang="de-DE" b="0" dirty="0">
                <a:solidFill>
                  <a:prstClr val="white"/>
                </a:solidFill>
                <a:latin typeface="Calibri" panose="020F0502020204030204" pitchFamily="34" charset="0"/>
                <a:cs typeface="Calibri" panose="020F0502020204030204" pitchFamily="34" charset="0"/>
              </a:rPr>
              <a:t> plural</a:t>
            </a:r>
            <a:r>
              <a:rPr lang="de-DE" b="0" baseline="0" dirty="0">
                <a:solidFill>
                  <a:prstClr val="white"/>
                </a:solidFill>
                <a:latin typeface="Calibri" panose="020F0502020204030204" pitchFamily="34" charset="0"/>
                <a:cs typeface="Calibri" panose="020F0502020204030204" pitchFamily="34" charset="0"/>
              </a:rPr>
              <a:t> </a:t>
            </a:r>
            <a:r>
              <a:rPr lang="de-DE" b="0" dirty="0">
                <a:solidFill>
                  <a:prstClr val="white"/>
                </a:solidFill>
                <a:latin typeface="Calibri" panose="020F0502020204030204" pitchFamily="34" charset="0"/>
                <a:cs typeface="Calibri" panose="020F0502020204030204" pitchFamily="34" charset="0"/>
              </a:rPr>
              <a:t>form </a:t>
            </a:r>
            <a:r>
              <a:rPr lang="de-DE" b="0" dirty="0" err="1">
                <a:solidFill>
                  <a:prstClr val="white"/>
                </a:solidFill>
                <a:latin typeface="Calibri" panose="020F0502020204030204" pitchFamily="34" charset="0"/>
                <a:cs typeface="Calibri" panose="020F0502020204030204" pitchFamily="34" charset="0"/>
              </a:rPr>
              <a:t>of</a:t>
            </a:r>
            <a:r>
              <a:rPr lang="de-DE" b="0" dirty="0">
                <a:solidFill>
                  <a:prstClr val="white"/>
                </a:solidFill>
                <a:latin typeface="Calibri" panose="020F0502020204030204" pitchFamily="34" charset="0"/>
                <a:cs typeface="Calibri" panose="020F0502020204030204" pitchFamily="34" charset="0"/>
              </a:rPr>
              <a:t> SEIN (ist / sind) </a:t>
            </a:r>
          </a:p>
          <a:p>
            <a:pPr algn="l">
              <a:lnSpc>
                <a:spcPct val="100000"/>
              </a:lnSpc>
            </a:pPr>
            <a:r>
              <a:rPr lang="de-DE" b="0" dirty="0" err="1">
                <a:solidFill>
                  <a:prstClr val="white"/>
                </a:solidFill>
                <a:latin typeface="Calibri" panose="020F0502020204030204" pitchFamily="34" charset="0"/>
                <a:cs typeface="Calibri" panose="020F0502020204030204" pitchFamily="34" charset="0"/>
              </a:rPr>
              <a:t>Consolidation</a:t>
            </a:r>
            <a:r>
              <a:rPr lang="de-DE" b="0" dirty="0">
                <a:solidFill>
                  <a:prstClr val="white"/>
                </a:solidFill>
                <a:latin typeface="Calibri" panose="020F0502020204030204" pitchFamily="34" charset="0"/>
                <a:cs typeface="Calibri" panose="020F0502020204030204" pitchFamily="34" charset="0"/>
              </a:rPr>
              <a:t> </a:t>
            </a:r>
            <a:r>
              <a:rPr lang="de-DE" b="0" dirty="0" err="1">
                <a:solidFill>
                  <a:prstClr val="white"/>
                </a:solidFill>
                <a:latin typeface="Calibri" panose="020F0502020204030204" pitchFamily="34" charset="0"/>
                <a:cs typeface="Calibri" panose="020F0502020204030204" pitchFamily="34" charset="0"/>
              </a:rPr>
              <a:t>of</a:t>
            </a:r>
            <a:r>
              <a:rPr lang="de-DE" b="0" dirty="0">
                <a:solidFill>
                  <a:prstClr val="white"/>
                </a:solidFill>
                <a:latin typeface="Calibri" panose="020F0502020204030204" pitchFamily="34" charset="0"/>
                <a:cs typeface="Calibri" panose="020F0502020204030204" pitchFamily="34" charset="0"/>
              </a:rPr>
              <a:t> </a:t>
            </a:r>
            <a:r>
              <a:rPr lang="de-DE" b="0" dirty="0" err="1">
                <a:solidFill>
                  <a:prstClr val="white"/>
                </a:solidFill>
                <a:latin typeface="Calibri" panose="020F0502020204030204" pitchFamily="34" charset="0"/>
                <a:cs typeface="Calibri" panose="020F0502020204030204" pitchFamily="34" charset="0"/>
              </a:rPr>
              <a:t>plurals</a:t>
            </a:r>
            <a:r>
              <a:rPr lang="de-DE" b="0" dirty="0">
                <a:solidFill>
                  <a:prstClr val="white"/>
                </a:solidFill>
                <a:latin typeface="Calibri" panose="020F0502020204030204" pitchFamily="34" charset="0"/>
                <a:cs typeface="Calibri" panose="020F0502020204030204" pitchFamily="34" charset="0"/>
              </a:rPr>
              <a:t> </a:t>
            </a:r>
            <a:r>
              <a:rPr lang="de-DE" b="0" dirty="0" err="1">
                <a:solidFill>
                  <a:prstClr val="white"/>
                </a:solidFill>
                <a:latin typeface="Calibri" panose="020F0502020204030204" pitchFamily="34" charset="0"/>
                <a:cs typeface="Calibri" panose="020F0502020204030204" pitchFamily="34" charset="0"/>
              </a:rPr>
              <a:t>Rule</a:t>
            </a:r>
            <a:r>
              <a:rPr lang="de-DE" b="0" dirty="0">
                <a:solidFill>
                  <a:prstClr val="white"/>
                </a:solidFill>
                <a:latin typeface="Calibri" panose="020F0502020204030204" pitchFamily="34" charset="0"/>
                <a:cs typeface="Calibri" panose="020F0502020204030204" pitchFamily="34" charset="0"/>
              </a:rPr>
              <a:t> 3 - die --&gt; +(</a:t>
            </a:r>
            <a:r>
              <a:rPr lang="de-DE" b="0" dirty="0" err="1">
                <a:solidFill>
                  <a:prstClr val="white"/>
                </a:solidFill>
                <a:latin typeface="Calibri" panose="020F0502020204030204" pitchFamily="34" charset="0"/>
                <a:cs typeface="Calibri" panose="020F0502020204030204" pitchFamily="34" charset="0"/>
              </a:rPr>
              <a:t>e</a:t>
            </a:r>
            <a:r>
              <a:rPr lang="de-DE" b="0" dirty="0">
                <a:solidFill>
                  <a:prstClr val="white"/>
                </a:solidFill>
                <a:latin typeface="Calibri" panose="020F0502020204030204" pitchFamily="34" charset="0"/>
                <a:cs typeface="Calibri" panose="020F0502020204030204" pitchFamily="34" charset="0"/>
              </a:rPr>
              <a:t>)</a:t>
            </a:r>
            <a:r>
              <a:rPr lang="de-DE" b="0" dirty="0" err="1">
                <a:solidFill>
                  <a:prstClr val="white"/>
                </a:solidFill>
                <a:latin typeface="Calibri" panose="020F0502020204030204" pitchFamily="34" charset="0"/>
                <a:cs typeface="Calibri" panose="020F0502020204030204" pitchFamily="34" charset="0"/>
              </a:rPr>
              <a:t>n</a:t>
            </a:r>
            <a:r>
              <a:rPr lang="de-DE" b="0" dirty="0">
                <a:solidFill>
                  <a:prstClr val="white"/>
                </a:solidFill>
                <a:latin typeface="Calibri" panose="020F0502020204030204" pitchFamily="34" charset="0"/>
                <a:cs typeface="Calibri" panose="020F0502020204030204" pitchFamily="34" charset="0"/>
              </a:rPr>
              <a:t>;</a:t>
            </a:r>
            <a:r>
              <a:rPr lang="de-DE" b="0" baseline="0" dirty="0">
                <a:solidFill>
                  <a:prstClr val="white"/>
                </a:solidFill>
                <a:latin typeface="Calibri" panose="020F0502020204030204" pitchFamily="34" charset="0"/>
                <a:cs typeface="Calibri" panose="020F0502020204030204" pitchFamily="34" charset="0"/>
              </a:rPr>
              <a:t> p</a:t>
            </a:r>
            <a:r>
              <a:rPr lang="de-DE" b="0" dirty="0">
                <a:solidFill>
                  <a:prstClr val="white"/>
                </a:solidFill>
                <a:latin typeface="Calibri" panose="020F0502020204030204" pitchFamily="34" charset="0"/>
                <a:cs typeface="Calibri" panose="020F0502020204030204" pitchFamily="34" charset="0"/>
              </a:rPr>
              <a:t>lural </a:t>
            </a:r>
            <a:r>
              <a:rPr lang="de-DE" b="0" dirty="0" err="1">
                <a:solidFill>
                  <a:prstClr val="white"/>
                </a:solidFill>
                <a:latin typeface="Calibri" panose="020F0502020204030204" pitchFamily="34" charset="0"/>
                <a:cs typeface="Calibri" panose="020F0502020204030204" pitchFamily="34" charset="0"/>
              </a:rPr>
              <a:t>article</a:t>
            </a:r>
            <a:r>
              <a:rPr lang="de-DE" b="0" dirty="0">
                <a:solidFill>
                  <a:prstClr val="white"/>
                </a:solidFill>
                <a:latin typeface="Calibri" panose="020F0502020204030204" pitchFamily="34" charset="0"/>
                <a:cs typeface="Calibri" panose="020F0502020204030204" pitchFamily="34" charset="0"/>
              </a:rPr>
              <a:t> = 'die'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Word frequency (1 is the most frequent word in German): </a:t>
            </a:r>
            <a:endParaRPr lang="en-GB"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7.1.2.7</a:t>
            </a:r>
            <a:r>
              <a:rPr lang="en-GB" sz="1200" b="1"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(introduce)</a:t>
            </a:r>
            <a:r>
              <a:rPr lang="en-GB"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bekommen [212] sind [4] Familie [329] Hund [825] Idee [451] Katze [2235] Kirche [892] Woche [219] früh [366] schön [188] spät [169]  ich wünsche mir [</a:t>
            </a:r>
            <a:r>
              <a:rPr lang="de-DE" sz="1200" b="0" i="0" u="none" strike="noStrike" kern="1200" cap="none" dirty="0" err="1">
                <a:solidFill>
                  <a:schemeClr val="tx1"/>
                </a:solidFill>
                <a:effectLst/>
                <a:latin typeface="Calibri" panose="020F0502020204030204" pitchFamily="34" charset="0"/>
                <a:ea typeface="Calibri"/>
                <a:cs typeface="Calibri" panose="020F0502020204030204" pitchFamily="34" charset="0"/>
                <a:sym typeface="Calibri"/>
              </a:rPr>
              <a:t>n</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7.1.2.4 (revisit)</a:t>
            </a:r>
            <a:r>
              <a:rPr lang="en-GB" sz="1200" b="1"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lesen [305] sprechen [161] wiederholen [988] zeigen [136] zuhören [1629] Antwort [522] freiwillig [1652]  (Antworten) zeigen! Zuhören! Sprechen! Lesen! Schreiben! Wiederholen!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7.1.1.5 (revisit)</a:t>
            </a:r>
            <a:r>
              <a:rPr lang="en-GB" sz="1200" b="1"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a:t>
            </a:r>
            <a:r>
              <a:rPr lang="de-DE"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haben, hat [6] er1 [15] sie1 [7] wer? [149] Freund [273] Fußball [1277] Haus [159] Haustier [&gt;5009] Lehrer [695] Wasser [245] Welt [164] Wort [194] wahr [737] nicht wahr? [</a:t>
            </a:r>
            <a:r>
              <a:rPr lang="de-DE" sz="1200" b="0" i="0" u="none" strike="noStrike" kern="1200" cap="none" baseline="0" dirty="0" err="1">
                <a:solidFill>
                  <a:schemeClr val="tx1"/>
                </a:solidFill>
                <a:effectLst/>
                <a:latin typeface="Calibri" panose="020F0502020204030204" pitchFamily="34" charset="0"/>
                <a:ea typeface="Calibri"/>
                <a:cs typeface="Calibri" panose="020F0502020204030204" pitchFamily="34" charset="0"/>
                <a:sym typeface="Calibri"/>
              </a:rPr>
              <a:t>n</a:t>
            </a:r>
            <a:r>
              <a:rPr lang="de-DE"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/a] Ist es warm/kalt heute?</a:t>
            </a:r>
            <a:endParaRPr lang="en-GB" i="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latin typeface="Calibri" panose="020F0502020204030204" pitchFamily="34" charset="0"/>
                <a:cs typeface="Calibri" panose="020F0502020204030204" pitchFamily="34" charset="0"/>
              </a:rPr>
              <a:t>Source:  Jones, R.L. &amp; </a:t>
            </a:r>
            <a:r>
              <a:rPr lang="en-GB" i="1" dirty="0" err="1">
                <a:latin typeface="Calibri" panose="020F0502020204030204" pitchFamily="34" charset="0"/>
                <a:cs typeface="Calibri" panose="020F0502020204030204" pitchFamily="34" charset="0"/>
              </a:rPr>
              <a:t>Tschirner</a:t>
            </a:r>
            <a:r>
              <a:rPr lang="en-GB" i="1" dirty="0">
                <a:latin typeface="Calibri" panose="020F0502020204030204" pitchFamily="34" charset="0"/>
                <a:cs typeface="Calibri" panose="020F0502020204030204" pitchFamily="34" charset="0"/>
              </a:rPr>
              <a:t>, E. (2019). A frequency dictionary of German: core vocabulary for learners. </a:t>
            </a:r>
            <a:r>
              <a:rPr lang="en-GB" i="1">
                <a:latin typeface="Calibri" panose="020F0502020204030204" pitchFamily="34" charset="0"/>
                <a:cs typeface="Calibri" panose="020F0502020204030204" pitchFamily="34" charset="0"/>
              </a:rPr>
              <a:t>Routledge</a:t>
            </a: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28594925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Calibri" panose="020F0502020204030204" pitchFamily="34" charset="0"/>
                <a:cs typeface="Calibri" panose="020F0502020204030204" pitchFamily="34" charset="0"/>
              </a:rPr>
              <a:t>Timing: 10 minutes</a:t>
            </a:r>
          </a:p>
          <a:p>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re</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visit vocabulary that is not included in the lesson otherwise (includes some items from week 6).</a:t>
            </a:r>
          </a:p>
          <a:p>
            <a:endParaRPr lang="en-GB"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Ask students to write down A to M in their notebooks.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2. Click on a bauble to hear the word twice. Repeat if necessary.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3.</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Students write down the German words they hear.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4. The</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number on the bauble that appears next to the tree upon subsequent</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clicks</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will tell you which letter you need from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5.</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When all the baubles have appeared, the next sequence of clicks reveals the letters. A</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ll the letters together spell ‘</a:t>
            </a:r>
            <a:r>
              <a:rPr lang="en-GB" dirty="0">
                <a:latin typeface="Calibri" panose="020F0502020204030204" pitchFamily="34" charset="0"/>
                <a:cs typeface="Calibri" panose="020F0502020204030204" pitchFamily="34" charset="0"/>
              </a:rPr>
              <a:t>ich </a:t>
            </a:r>
            <a:r>
              <a:rPr lang="en-GB" dirty="0" err="1">
                <a:latin typeface="Calibri" panose="020F0502020204030204" pitchFamily="34" charset="0"/>
                <a:cs typeface="Calibri" panose="020F0502020204030204" pitchFamily="34" charset="0"/>
              </a:rPr>
              <a:t>wünsche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mir</a:t>
            </a:r>
            <a:r>
              <a:rPr lang="en-GB" dirty="0">
                <a:latin typeface="Calibri" panose="020F0502020204030204" pitchFamily="34" charset="0"/>
                <a:cs typeface="Calibri" panose="020F0502020204030204" pitchFamily="34" charset="0"/>
              </a:rPr>
              <a:t>’, which introduces the theme for the lesson, which we’ll come back to after the phonics introduction.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Calibri" panose="020F0502020204030204" pitchFamily="34" charset="0"/>
                <a:ea typeface="+mn-ea"/>
                <a:cs typeface="Calibri" panose="020F0502020204030204" pitchFamily="34" charset="0"/>
              </a:rPr>
              <a:t>Transcript</a:t>
            </a:r>
            <a:r>
              <a:rPr lang="en-GB" sz="1200" b="1" i="0" u="none" strike="noStrike" kern="1200" baseline="0" dirty="0">
                <a:solidFill>
                  <a:schemeClr val="tx1"/>
                </a:solidFill>
                <a:effectLst/>
                <a:latin typeface="Calibri" panose="020F0502020204030204" pitchFamily="34" charset="0"/>
                <a:ea typeface="+mn-ea"/>
                <a:cs typeface="Calibri" panose="020F0502020204030204" pitchFamily="34" charset="0"/>
              </a:rPr>
              <a:t>/[</a:t>
            </a:r>
            <a:r>
              <a:rPr lang="en-GB" sz="1200" b="1" i="0" u="none" strike="noStrike" kern="1200" dirty="0">
                <a:solidFill>
                  <a:schemeClr val="tx1"/>
                </a:solidFill>
                <a:effectLst/>
                <a:latin typeface="Calibri" panose="020F0502020204030204" pitchFamily="34" charset="0"/>
                <a:ea typeface="+mn-ea"/>
                <a:cs typeface="Calibri" panose="020F0502020204030204" pitchFamily="34" charset="0"/>
              </a:rPr>
              <a:t>answers]:</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latin typeface="Calibri" panose="020F0502020204030204" pitchFamily="34" charset="0"/>
                <a:cs typeface="Calibri" panose="020F0502020204030204" pitchFamily="34" charset="0"/>
              </a:rPr>
              <a:t>zeigen</a:t>
            </a:r>
            <a:r>
              <a:rPr lang="en-GB"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sym typeface="Wingdings" pitchFamily="2" charset="2"/>
              </a:rPr>
              <a:t> </a:t>
            </a:r>
            <a:r>
              <a:rPr lang="en-GB" b="1" dirty="0">
                <a:latin typeface="Calibri" panose="020F0502020204030204" pitchFamily="34" charset="0"/>
                <a:cs typeface="Calibri" panose="020F0502020204030204" pitchFamily="34" charset="0"/>
                <a:sym typeface="Wingdings" pitchFamily="2" charset="2"/>
              </a:rPr>
              <a:t>i</a:t>
            </a:r>
            <a:r>
              <a:rPr lang="en-GB" b="0" dirty="0">
                <a:latin typeface="Calibri" panose="020F0502020204030204" pitchFamily="34" charset="0"/>
                <a:cs typeface="Calibri" panose="020F0502020204030204" pitchFamily="34" charset="0"/>
                <a:sym typeface="Wingdings" pitchFamily="2" charset="2"/>
              </a:rPr>
              <a:t>ch (3)]</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latin typeface="Calibri" panose="020F0502020204030204" pitchFamily="34" charset="0"/>
                <a:cs typeface="Calibri" panose="020F0502020204030204" pitchFamily="34" charset="0"/>
              </a:rPr>
              <a:t>nicht</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wahr</a:t>
            </a:r>
            <a:r>
              <a:rPr lang="en-GB"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sym typeface="Wingdings" pitchFamily="2" charset="2"/>
              </a:rPr>
              <a:t> i</a:t>
            </a:r>
            <a:r>
              <a:rPr lang="en-GB" b="1" dirty="0">
                <a:latin typeface="Calibri" panose="020F0502020204030204" pitchFamily="34" charset="0"/>
                <a:cs typeface="Calibri" panose="020F0502020204030204" pitchFamily="34" charset="0"/>
                <a:sym typeface="Wingdings" pitchFamily="2" charset="2"/>
              </a:rPr>
              <a:t>c</a:t>
            </a:r>
            <a:r>
              <a:rPr lang="en-GB" dirty="0">
                <a:latin typeface="Calibri" panose="020F0502020204030204" pitchFamily="34" charset="0"/>
                <a:cs typeface="Calibri" panose="020F0502020204030204" pitchFamily="34" charset="0"/>
                <a:sym typeface="Wingdings" pitchFamily="2" charset="2"/>
              </a:rPr>
              <a:t>h (3)]</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latin typeface="Calibri" panose="020F0502020204030204" pitchFamily="34" charset="0"/>
                <a:cs typeface="Calibri" panose="020F0502020204030204" pitchFamily="34" charset="0"/>
              </a:rPr>
              <a:t>zuhören</a:t>
            </a:r>
            <a:r>
              <a:rPr lang="en-GB"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sym typeface="Wingdings" pitchFamily="2" charset="2"/>
              </a:rPr>
              <a:t> ic</a:t>
            </a:r>
            <a:r>
              <a:rPr lang="en-GB" b="1" dirty="0">
                <a:latin typeface="Calibri" panose="020F0502020204030204" pitchFamily="34" charset="0"/>
                <a:cs typeface="Calibri" panose="020F0502020204030204" pitchFamily="34" charset="0"/>
                <a:sym typeface="Wingdings" pitchFamily="2" charset="2"/>
              </a:rPr>
              <a:t>h </a:t>
            </a:r>
            <a:r>
              <a:rPr lang="en-GB" b="0" dirty="0">
                <a:latin typeface="Calibri" panose="020F0502020204030204" pitchFamily="34" charset="0"/>
                <a:cs typeface="Calibri" panose="020F0502020204030204" pitchFamily="34" charset="0"/>
                <a:sym typeface="Wingdings" pitchFamily="2" charset="2"/>
              </a:rPr>
              <a:t>(3)]</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latin typeface="Calibri" panose="020F0502020204030204" pitchFamily="34" charset="0"/>
                <a:cs typeface="Calibri" panose="020F0502020204030204" pitchFamily="34" charset="0"/>
              </a:rPr>
              <a:t>wiederholen</a:t>
            </a:r>
            <a:r>
              <a:rPr lang="en-GB"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sym typeface="Wingdings" pitchFamily="2" charset="2"/>
              </a:rPr>
              <a:t> </a:t>
            </a:r>
            <a:r>
              <a:rPr lang="en-GB" b="1" dirty="0" err="1">
                <a:latin typeface="Calibri" panose="020F0502020204030204" pitchFamily="34" charset="0"/>
                <a:cs typeface="Calibri" panose="020F0502020204030204" pitchFamily="34" charset="0"/>
                <a:sym typeface="Wingdings" pitchFamily="2" charset="2"/>
              </a:rPr>
              <a:t>w</a:t>
            </a:r>
            <a:r>
              <a:rPr lang="en-GB" dirty="0" err="1">
                <a:latin typeface="Calibri" panose="020F0502020204030204" pitchFamily="34" charset="0"/>
                <a:cs typeface="Calibri" panose="020F0502020204030204" pitchFamily="34" charset="0"/>
                <a:sym typeface="Wingdings" pitchFamily="2" charset="2"/>
              </a:rPr>
              <a:t>ünsche</a:t>
            </a:r>
            <a:r>
              <a:rPr lang="en-GB" dirty="0">
                <a:latin typeface="Calibri" panose="020F0502020204030204" pitchFamily="34" charset="0"/>
                <a:cs typeface="Calibri" panose="020F0502020204030204" pitchFamily="34" charset="0"/>
                <a:sym typeface="Wingdings" pitchFamily="2" charset="2"/>
              </a:rPr>
              <a:t> (1)]</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latin typeface="Calibri" panose="020F0502020204030204" pitchFamily="34" charset="0"/>
                <a:cs typeface="Calibri" panose="020F0502020204030204" pitchFamily="34" charset="0"/>
                <a:sym typeface="Wingdings" pitchFamily="2" charset="2"/>
              </a:rPr>
              <a:t>früh</a:t>
            </a:r>
            <a:r>
              <a:rPr lang="en-GB" dirty="0">
                <a:latin typeface="Calibri" panose="020F0502020204030204" pitchFamily="34" charset="0"/>
                <a:cs typeface="Calibri" panose="020F0502020204030204" pitchFamily="34" charset="0"/>
                <a:sym typeface="Wingdings" pitchFamily="2" charset="2"/>
              </a:rPr>
              <a:t> [ </a:t>
            </a:r>
            <a:r>
              <a:rPr lang="en-GB" dirty="0" err="1">
                <a:latin typeface="Calibri" panose="020F0502020204030204" pitchFamily="34" charset="0"/>
                <a:cs typeface="Calibri" panose="020F0502020204030204" pitchFamily="34" charset="0"/>
                <a:sym typeface="Wingdings" pitchFamily="2" charset="2"/>
              </a:rPr>
              <a:t>w</a:t>
            </a:r>
            <a:r>
              <a:rPr lang="en-GB" b="1" dirty="0" err="1">
                <a:latin typeface="Calibri" panose="020F0502020204030204" pitchFamily="34" charset="0"/>
                <a:cs typeface="Calibri" panose="020F0502020204030204" pitchFamily="34" charset="0"/>
                <a:sym typeface="Wingdings" pitchFamily="2" charset="2"/>
              </a:rPr>
              <a:t>ü</a:t>
            </a:r>
            <a:r>
              <a:rPr lang="en-GB" dirty="0" err="1">
                <a:latin typeface="Calibri" panose="020F0502020204030204" pitchFamily="34" charset="0"/>
                <a:cs typeface="Calibri" panose="020F0502020204030204" pitchFamily="34" charset="0"/>
                <a:sym typeface="Wingdings" pitchFamily="2" charset="2"/>
              </a:rPr>
              <a:t>nsche</a:t>
            </a:r>
            <a:r>
              <a:rPr lang="en-GB" dirty="0">
                <a:latin typeface="Calibri" panose="020F0502020204030204" pitchFamily="34" charset="0"/>
                <a:cs typeface="Calibri" panose="020F0502020204030204" pitchFamily="34" charset="0"/>
                <a:sym typeface="Wingdings" pitchFamily="2" charset="2"/>
              </a:rPr>
              <a:t> (3)]</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latin typeface="Calibri" panose="020F0502020204030204" pitchFamily="34" charset="0"/>
                <a:cs typeface="Calibri" panose="020F0502020204030204" pitchFamily="34" charset="0"/>
              </a:rPr>
              <a:t>haben</a:t>
            </a:r>
            <a:r>
              <a:rPr lang="en-GB"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sym typeface="Wingdings" pitchFamily="2" charset="2"/>
              </a:rPr>
              <a:t> </a:t>
            </a:r>
            <a:r>
              <a:rPr lang="en-GB" b="0" dirty="0" err="1">
                <a:latin typeface="Calibri" panose="020F0502020204030204" pitchFamily="34" charset="0"/>
                <a:cs typeface="Calibri" panose="020F0502020204030204" pitchFamily="34" charset="0"/>
                <a:sym typeface="Wingdings" pitchFamily="2" charset="2"/>
              </a:rPr>
              <a:t>w</a:t>
            </a:r>
            <a:r>
              <a:rPr lang="en-GB" dirty="0" err="1">
                <a:latin typeface="Calibri" panose="020F0502020204030204" pitchFamily="34" charset="0"/>
                <a:cs typeface="Calibri" panose="020F0502020204030204" pitchFamily="34" charset="0"/>
                <a:sym typeface="Wingdings" pitchFamily="2" charset="2"/>
              </a:rPr>
              <a:t>ü</a:t>
            </a:r>
            <a:r>
              <a:rPr lang="en-GB" b="1" dirty="0" err="1">
                <a:latin typeface="Calibri" panose="020F0502020204030204" pitchFamily="34" charset="0"/>
                <a:cs typeface="Calibri" panose="020F0502020204030204" pitchFamily="34" charset="0"/>
                <a:sym typeface="Wingdings" pitchFamily="2" charset="2"/>
              </a:rPr>
              <a:t>n</a:t>
            </a:r>
            <a:r>
              <a:rPr lang="en-GB" dirty="0" err="1">
                <a:latin typeface="Calibri" panose="020F0502020204030204" pitchFamily="34" charset="0"/>
                <a:cs typeface="Calibri" panose="020F0502020204030204" pitchFamily="34" charset="0"/>
                <a:sym typeface="Wingdings" pitchFamily="2" charset="2"/>
              </a:rPr>
              <a:t>sche</a:t>
            </a:r>
            <a:r>
              <a:rPr lang="en-GB" dirty="0">
                <a:latin typeface="Calibri" panose="020F0502020204030204" pitchFamily="34" charset="0"/>
                <a:cs typeface="Calibri" panose="020F0502020204030204" pitchFamily="34" charset="0"/>
                <a:sym typeface="Wingdings" pitchFamily="2" charset="2"/>
              </a:rPr>
              <a:t> (5)]</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a:latin typeface="Calibri" panose="020F0502020204030204" pitchFamily="34" charset="0"/>
                <a:cs typeface="Calibri" panose="020F0502020204030204" pitchFamily="34" charset="0"/>
              </a:rPr>
              <a:t>hat [</a:t>
            </a:r>
            <a:r>
              <a:rPr lang="en-GB" dirty="0">
                <a:latin typeface="Calibri" panose="020F0502020204030204" pitchFamily="34" charset="0"/>
                <a:cs typeface="Calibri" panose="020F0502020204030204" pitchFamily="34" charset="0"/>
                <a:sym typeface="Wingdings" pitchFamily="2" charset="2"/>
              </a:rPr>
              <a:t> </a:t>
            </a:r>
            <a:r>
              <a:rPr lang="en-GB" dirty="0" err="1">
                <a:latin typeface="Calibri" panose="020F0502020204030204" pitchFamily="34" charset="0"/>
                <a:cs typeface="Calibri" panose="020F0502020204030204" pitchFamily="34" charset="0"/>
                <a:sym typeface="Wingdings" pitchFamily="2" charset="2"/>
              </a:rPr>
              <a:t>wünsc</a:t>
            </a:r>
            <a:r>
              <a:rPr lang="en-GB" b="1" dirty="0" err="1">
                <a:latin typeface="Calibri" panose="020F0502020204030204" pitchFamily="34" charset="0"/>
                <a:cs typeface="Calibri" panose="020F0502020204030204" pitchFamily="34" charset="0"/>
                <a:sym typeface="Wingdings" pitchFamily="2" charset="2"/>
              </a:rPr>
              <a:t>h</a:t>
            </a:r>
            <a:r>
              <a:rPr lang="en-GB" dirty="0" err="1">
                <a:latin typeface="Calibri" panose="020F0502020204030204" pitchFamily="34" charset="0"/>
                <a:cs typeface="Calibri" panose="020F0502020204030204" pitchFamily="34" charset="0"/>
                <a:sym typeface="Wingdings" pitchFamily="2" charset="2"/>
              </a:rPr>
              <a:t>e</a:t>
            </a:r>
            <a:r>
              <a:rPr lang="en-GB" dirty="0">
                <a:latin typeface="Calibri" panose="020F0502020204030204" pitchFamily="34" charset="0"/>
                <a:cs typeface="Calibri" panose="020F0502020204030204" pitchFamily="34" charset="0"/>
                <a:sym typeface="Wingdings" pitchFamily="2" charset="2"/>
              </a:rPr>
              <a:t> (1)]</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a:latin typeface="Calibri" panose="020F0502020204030204" pitchFamily="34" charset="0"/>
                <a:cs typeface="Calibri" panose="020F0502020204030204" pitchFamily="34" charset="0"/>
                <a:sym typeface="Wingdings" pitchFamily="2" charset="2"/>
              </a:rPr>
              <a:t>ich </a:t>
            </a:r>
            <a:r>
              <a:rPr lang="en-GB" dirty="0" err="1">
                <a:latin typeface="Calibri" panose="020F0502020204030204" pitchFamily="34" charset="0"/>
                <a:cs typeface="Calibri" panose="020F0502020204030204" pitchFamily="34" charset="0"/>
                <a:sym typeface="Wingdings" pitchFamily="2" charset="2"/>
              </a:rPr>
              <a:t>weiß</a:t>
            </a:r>
            <a:r>
              <a:rPr lang="en-GB" dirty="0">
                <a:latin typeface="Calibri" panose="020F0502020204030204" pitchFamily="34" charset="0"/>
                <a:cs typeface="Calibri" panose="020F0502020204030204" pitchFamily="34" charset="0"/>
                <a:sym typeface="Wingdings" pitchFamily="2" charset="2"/>
              </a:rPr>
              <a:t> </a:t>
            </a:r>
            <a:r>
              <a:rPr lang="en-GB" dirty="0" err="1">
                <a:latin typeface="Calibri" panose="020F0502020204030204" pitchFamily="34" charset="0"/>
                <a:cs typeface="Calibri" panose="020F0502020204030204" pitchFamily="34" charset="0"/>
                <a:sym typeface="Wingdings" pitchFamily="2" charset="2"/>
              </a:rPr>
              <a:t>nicht</a:t>
            </a:r>
            <a:r>
              <a:rPr lang="en-GB" dirty="0">
                <a:latin typeface="Calibri" panose="020F0502020204030204" pitchFamily="34" charset="0"/>
                <a:cs typeface="Calibri" panose="020F0502020204030204" pitchFamily="34" charset="0"/>
                <a:sym typeface="Wingdings" pitchFamily="2" charset="2"/>
              </a:rPr>
              <a:t> [ </a:t>
            </a:r>
            <a:r>
              <a:rPr lang="en-GB" dirty="0" err="1">
                <a:latin typeface="Calibri" panose="020F0502020204030204" pitchFamily="34" charset="0"/>
                <a:cs typeface="Calibri" panose="020F0502020204030204" pitchFamily="34" charset="0"/>
                <a:sym typeface="Wingdings" pitchFamily="2" charset="2"/>
              </a:rPr>
              <a:t>wüns</a:t>
            </a:r>
            <a:r>
              <a:rPr lang="en-GB" b="1" dirty="0" err="1">
                <a:latin typeface="Calibri" panose="020F0502020204030204" pitchFamily="34" charset="0"/>
                <a:cs typeface="Calibri" panose="020F0502020204030204" pitchFamily="34" charset="0"/>
                <a:sym typeface="Wingdings" pitchFamily="2" charset="2"/>
              </a:rPr>
              <a:t>c</a:t>
            </a:r>
            <a:r>
              <a:rPr lang="en-GB" dirty="0" err="1">
                <a:latin typeface="Calibri" panose="020F0502020204030204" pitchFamily="34" charset="0"/>
                <a:cs typeface="Calibri" panose="020F0502020204030204" pitchFamily="34" charset="0"/>
                <a:sym typeface="Wingdings" pitchFamily="2" charset="2"/>
              </a:rPr>
              <a:t>he</a:t>
            </a:r>
            <a:r>
              <a:rPr lang="en-GB" dirty="0">
                <a:latin typeface="Calibri" panose="020F0502020204030204" pitchFamily="34" charset="0"/>
                <a:cs typeface="Calibri" panose="020F0502020204030204" pitchFamily="34" charset="0"/>
                <a:sym typeface="Wingdings" pitchFamily="2" charset="2"/>
              </a:rPr>
              <a:t> (10)]</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a:latin typeface="Calibri" panose="020F0502020204030204" pitchFamily="34" charset="0"/>
                <a:cs typeface="Calibri" panose="020F0502020204030204" pitchFamily="34" charset="0"/>
              </a:rPr>
              <a:t>das Wasser [</a:t>
            </a:r>
            <a:r>
              <a:rPr lang="en-GB" dirty="0">
                <a:latin typeface="Calibri" panose="020F0502020204030204" pitchFamily="34" charset="0"/>
                <a:cs typeface="Calibri" panose="020F0502020204030204" pitchFamily="34" charset="0"/>
                <a:sym typeface="Wingdings" pitchFamily="2" charset="2"/>
              </a:rPr>
              <a:t> </a:t>
            </a:r>
            <a:r>
              <a:rPr lang="en-GB" dirty="0" err="1">
                <a:latin typeface="Calibri" panose="020F0502020204030204" pitchFamily="34" charset="0"/>
                <a:cs typeface="Calibri" panose="020F0502020204030204" pitchFamily="34" charset="0"/>
                <a:sym typeface="Wingdings" pitchFamily="2" charset="2"/>
              </a:rPr>
              <a:t>wün</a:t>
            </a:r>
            <a:r>
              <a:rPr lang="en-GB" b="1" dirty="0" err="1">
                <a:latin typeface="Calibri" panose="020F0502020204030204" pitchFamily="34" charset="0"/>
                <a:cs typeface="Calibri" panose="020F0502020204030204" pitchFamily="34" charset="0"/>
                <a:sym typeface="Wingdings" pitchFamily="2" charset="2"/>
              </a:rPr>
              <a:t>s</a:t>
            </a:r>
            <a:r>
              <a:rPr lang="en-GB" dirty="0" err="1">
                <a:latin typeface="Calibri" panose="020F0502020204030204" pitchFamily="34" charset="0"/>
                <a:cs typeface="Calibri" panose="020F0502020204030204" pitchFamily="34" charset="0"/>
                <a:sym typeface="Wingdings" pitchFamily="2" charset="2"/>
              </a:rPr>
              <a:t>che</a:t>
            </a:r>
            <a:r>
              <a:rPr lang="en-GB" dirty="0">
                <a:latin typeface="Calibri" panose="020F0502020204030204" pitchFamily="34" charset="0"/>
                <a:cs typeface="Calibri" panose="020F0502020204030204" pitchFamily="34" charset="0"/>
                <a:sym typeface="Wingdings" pitchFamily="2" charset="2"/>
              </a:rPr>
              <a:t> (7)]</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latin typeface="Calibri" panose="020F0502020204030204" pitchFamily="34" charset="0"/>
                <a:cs typeface="Calibri" panose="020F0502020204030204" pitchFamily="34" charset="0"/>
              </a:rPr>
              <a:t>wer</a:t>
            </a:r>
            <a:r>
              <a:rPr lang="en-GB"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sym typeface="Wingdings" pitchFamily="2" charset="2"/>
              </a:rPr>
              <a:t> </a:t>
            </a:r>
            <a:r>
              <a:rPr lang="en-GB" b="0" dirty="0" err="1">
                <a:latin typeface="Calibri" panose="020F0502020204030204" pitchFamily="34" charset="0"/>
                <a:cs typeface="Calibri" panose="020F0502020204030204" pitchFamily="34" charset="0"/>
                <a:sym typeface="Wingdings" pitchFamily="2" charset="2"/>
              </a:rPr>
              <a:t>w</a:t>
            </a:r>
            <a:r>
              <a:rPr lang="en-GB" dirty="0" err="1">
                <a:latin typeface="Calibri" panose="020F0502020204030204" pitchFamily="34" charset="0"/>
                <a:cs typeface="Calibri" panose="020F0502020204030204" pitchFamily="34" charset="0"/>
                <a:sym typeface="Wingdings" pitchFamily="2" charset="2"/>
              </a:rPr>
              <a:t>ünsch</a:t>
            </a:r>
            <a:r>
              <a:rPr lang="en-GB" b="1" dirty="0" err="1">
                <a:latin typeface="Calibri" panose="020F0502020204030204" pitchFamily="34" charset="0"/>
                <a:cs typeface="Calibri" panose="020F0502020204030204" pitchFamily="34" charset="0"/>
                <a:sym typeface="Wingdings" pitchFamily="2" charset="2"/>
              </a:rPr>
              <a:t>e</a:t>
            </a:r>
            <a:r>
              <a:rPr lang="en-GB" b="1" dirty="0">
                <a:latin typeface="Calibri" panose="020F0502020204030204" pitchFamily="34" charset="0"/>
                <a:cs typeface="Calibri" panose="020F0502020204030204" pitchFamily="34" charset="0"/>
                <a:sym typeface="Wingdings" pitchFamily="2" charset="2"/>
              </a:rPr>
              <a:t> (2)]</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latin typeface="Calibri" panose="020F0502020204030204" pitchFamily="34" charset="0"/>
                <a:cs typeface="Calibri" panose="020F0502020204030204" pitchFamily="34" charset="0"/>
              </a:rPr>
              <a:t>manch</a:t>
            </a:r>
            <a:r>
              <a:rPr lang="en-GB" b="1" dirty="0" err="1">
                <a:latin typeface="Calibri" panose="020F0502020204030204" pitchFamily="34" charset="0"/>
                <a:cs typeface="Calibri" panose="020F0502020204030204" pitchFamily="34" charset="0"/>
              </a:rPr>
              <a:t>m</a:t>
            </a:r>
            <a:r>
              <a:rPr lang="en-GB" dirty="0" err="1">
                <a:latin typeface="Calibri" panose="020F0502020204030204" pitchFamily="34" charset="0"/>
                <a:cs typeface="Calibri" panose="020F0502020204030204" pitchFamily="34" charset="0"/>
              </a:rPr>
              <a:t>al</a:t>
            </a:r>
            <a:r>
              <a:rPr lang="en-GB"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sym typeface="Wingdings" pitchFamily="2" charset="2"/>
              </a:rPr>
              <a:t> </a:t>
            </a:r>
            <a:r>
              <a:rPr lang="en-GB" b="1" dirty="0" err="1">
                <a:latin typeface="Calibri" panose="020F0502020204030204" pitchFamily="34" charset="0"/>
                <a:cs typeface="Calibri" panose="020F0502020204030204" pitchFamily="34" charset="0"/>
                <a:sym typeface="Wingdings" pitchFamily="2" charset="2"/>
              </a:rPr>
              <a:t>m</a:t>
            </a:r>
            <a:r>
              <a:rPr lang="en-GB" b="0" dirty="0" err="1">
                <a:latin typeface="Calibri" panose="020F0502020204030204" pitchFamily="34" charset="0"/>
                <a:cs typeface="Calibri" panose="020F0502020204030204" pitchFamily="34" charset="0"/>
                <a:sym typeface="Wingdings" pitchFamily="2" charset="2"/>
              </a:rPr>
              <a:t>ir</a:t>
            </a:r>
            <a:r>
              <a:rPr lang="en-GB" b="0" dirty="0">
                <a:latin typeface="Calibri" panose="020F0502020204030204" pitchFamily="34" charset="0"/>
                <a:cs typeface="Calibri" panose="020F0502020204030204" pitchFamily="34" charset="0"/>
                <a:sym typeface="Wingdings" pitchFamily="2" charset="2"/>
              </a:rPr>
              <a:t> (6)]</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b="0" dirty="0" err="1">
                <a:latin typeface="Calibri" panose="020F0502020204030204" pitchFamily="34" charset="0"/>
                <a:cs typeface="Calibri" panose="020F0502020204030204" pitchFamily="34" charset="0"/>
                <a:sym typeface="Wingdings" pitchFamily="2" charset="2"/>
              </a:rPr>
              <a:t>kein</a:t>
            </a:r>
            <a:r>
              <a:rPr lang="en-GB" b="0" dirty="0">
                <a:latin typeface="Calibri" panose="020F0502020204030204" pitchFamily="34" charset="0"/>
                <a:cs typeface="Calibri" panose="020F0502020204030204" pitchFamily="34" charset="0"/>
                <a:sym typeface="Wingdings" pitchFamily="2" charset="2"/>
              </a:rPr>
              <a:t> [ </a:t>
            </a:r>
            <a:r>
              <a:rPr lang="en-GB" b="0" dirty="0" err="1">
                <a:latin typeface="Calibri" panose="020F0502020204030204" pitchFamily="34" charset="0"/>
                <a:cs typeface="Calibri" panose="020F0502020204030204" pitchFamily="34" charset="0"/>
                <a:sym typeface="Wingdings" pitchFamily="2" charset="2"/>
              </a:rPr>
              <a:t>m</a:t>
            </a:r>
            <a:r>
              <a:rPr lang="en-GB" b="1" dirty="0" err="1">
                <a:latin typeface="Calibri" panose="020F0502020204030204" pitchFamily="34" charset="0"/>
                <a:cs typeface="Calibri" panose="020F0502020204030204" pitchFamily="34" charset="0"/>
                <a:sym typeface="Wingdings" pitchFamily="2" charset="2"/>
              </a:rPr>
              <a:t>i</a:t>
            </a:r>
            <a:r>
              <a:rPr lang="en-GB" b="0" dirty="0" err="1">
                <a:latin typeface="Calibri" panose="020F0502020204030204" pitchFamily="34" charset="0"/>
                <a:cs typeface="Calibri" panose="020F0502020204030204" pitchFamily="34" charset="0"/>
                <a:sym typeface="Wingdings" pitchFamily="2" charset="2"/>
              </a:rPr>
              <a:t>r</a:t>
            </a:r>
            <a:r>
              <a:rPr lang="en-GB" b="0" dirty="0">
                <a:latin typeface="Calibri" panose="020F0502020204030204" pitchFamily="34" charset="0"/>
                <a:cs typeface="Calibri" panose="020F0502020204030204" pitchFamily="34" charset="0"/>
                <a:sym typeface="Wingdings" pitchFamily="2" charset="2"/>
              </a:rPr>
              <a:t> (3)]</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latin typeface="Calibri" panose="020F0502020204030204" pitchFamily="34" charset="0"/>
                <a:cs typeface="Calibri" panose="020F0502020204030204" pitchFamily="34" charset="0"/>
              </a:rPr>
              <a:t>freiwillig</a:t>
            </a:r>
            <a:r>
              <a:rPr lang="en-GB"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sym typeface="Wingdings" pitchFamily="2" charset="2"/>
              </a:rPr>
              <a:t> </a:t>
            </a:r>
            <a:r>
              <a:rPr lang="en-GB" dirty="0" err="1">
                <a:latin typeface="Calibri" panose="020F0502020204030204" pitchFamily="34" charset="0"/>
                <a:cs typeface="Calibri" panose="020F0502020204030204" pitchFamily="34" charset="0"/>
                <a:sym typeface="Wingdings" pitchFamily="2" charset="2"/>
              </a:rPr>
              <a:t>mi</a:t>
            </a:r>
            <a:r>
              <a:rPr lang="en-GB" b="1" dirty="0" err="1">
                <a:latin typeface="Calibri" panose="020F0502020204030204" pitchFamily="34" charset="0"/>
                <a:cs typeface="Calibri" panose="020F0502020204030204" pitchFamily="34" charset="0"/>
                <a:sym typeface="Wingdings" pitchFamily="2" charset="2"/>
              </a:rPr>
              <a:t>r</a:t>
            </a:r>
            <a:r>
              <a:rPr lang="en-GB" b="1" dirty="0">
                <a:latin typeface="Calibri" panose="020F0502020204030204" pitchFamily="34" charset="0"/>
                <a:cs typeface="Calibri" panose="020F0502020204030204" pitchFamily="34" charset="0"/>
                <a:sym typeface="Wingdings" pitchFamily="2" charset="2"/>
              </a:rPr>
              <a:t> </a:t>
            </a:r>
            <a:r>
              <a:rPr lang="en-GB" b="0" dirty="0">
                <a:latin typeface="Calibri" panose="020F0502020204030204" pitchFamily="34" charset="0"/>
                <a:cs typeface="Calibri" panose="020F0502020204030204" pitchFamily="34" charset="0"/>
                <a:sym typeface="Wingdings" pitchFamily="2" charset="2"/>
              </a:rPr>
              <a:t>(3)]</a:t>
            </a: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718155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ä</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ä</a:t>
            </a:r>
            <a:r>
              <a:rPr lang="en-GB" sz="1200" b="1" dirty="0">
                <a:solidFill>
                  <a:srgbClr val="FFCC00"/>
                </a:solidFill>
                <a:latin typeface="Century Gothic" panose="020B0502020202020204" pitchFamily="34" charset="0"/>
              </a:rPr>
              <a:t>]</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dirty="0" err="1">
                <a:solidFill>
                  <a:srgbClr val="002060"/>
                </a:solidFill>
                <a:latin typeface="Century Gothic" panose="020B0502020202020204" pitchFamily="34" charset="0"/>
              </a:rPr>
              <a:t>sp</a:t>
            </a:r>
            <a:r>
              <a:rPr lang="en-GB" sz="1200" b="1" dirty="0" err="1">
                <a:solidFill>
                  <a:srgbClr val="FFC000"/>
                </a:solidFill>
                <a:latin typeface="Century Gothic" panose="020B0502020202020204" pitchFamily="34" charset="0"/>
              </a:rPr>
              <a:t>ä</a:t>
            </a:r>
            <a:r>
              <a:rPr lang="en-GB" sz="1200" b="1" dirty="0" err="1">
                <a:solidFill>
                  <a:srgbClr val="002060"/>
                </a:solidFill>
                <a:latin typeface="Century Gothic" panose="020B0502020202020204" pitchFamily="34" charset="0"/>
              </a:rPr>
              <a:t>t</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bring your left arm up to mime suddenly looking at your watch.</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ä</a:t>
            </a:r>
            <a:r>
              <a:rPr lang="en-GB" b="1" dirty="0"/>
              <a:t>] </a:t>
            </a:r>
            <a:r>
              <a:rPr lang="en-GB" baseline="0" dirty="0"/>
              <a:t>sound, pronouncing </a:t>
            </a:r>
            <a:r>
              <a:rPr lang="en-GB" b="0" baseline="0" dirty="0"/>
              <a:t>”</a:t>
            </a:r>
            <a:r>
              <a:rPr lang="en-GB" sz="1200" b="1" dirty="0" err="1">
                <a:solidFill>
                  <a:srgbClr val="002060"/>
                </a:solidFill>
                <a:latin typeface="Century Gothic" panose="020B0502020202020204" pitchFamily="34" charset="0"/>
              </a:rPr>
              <a:t>sp</a:t>
            </a:r>
            <a:r>
              <a:rPr lang="en-GB" sz="1200" b="1" dirty="0" err="1">
                <a:solidFill>
                  <a:srgbClr val="FFC000"/>
                </a:solidFill>
                <a:latin typeface="Century Gothic" panose="020B0502020202020204" pitchFamily="34" charset="0"/>
              </a:rPr>
              <a:t>ä</a:t>
            </a:r>
            <a:r>
              <a:rPr lang="en-GB" sz="1200" b="1" dirty="0" err="1">
                <a:solidFill>
                  <a:srgbClr val="002060"/>
                </a:solidFill>
                <a:latin typeface="Century Gothic" panose="020B0502020202020204" pitchFamily="34" charset="0"/>
              </a:rPr>
              <a:t>t</a:t>
            </a:r>
            <a:r>
              <a:rPr lang="en-GB" b="1" baseline="0" dirty="0"/>
              <a:t>’</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spät</a:t>
            </a:r>
            <a:r>
              <a:rPr lang="en-GB" sz="1200" b="1" baseline="0" dirty="0"/>
              <a:t> </a:t>
            </a:r>
            <a:r>
              <a:rPr lang="en-GB" sz="1200" baseline="0" dirty="0"/>
              <a:t>[171]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1530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627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Introduce the short form in a sentence. </a:t>
            </a:r>
          </a:p>
          <a:p>
            <a:endParaRPr lang="en-GB" dirty="0">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185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431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ä</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ä</a:t>
            </a:r>
            <a:r>
              <a:rPr lang="en-GB" b="1" baseline="0" dirty="0"/>
              <a:t>] </a:t>
            </a:r>
            <a:r>
              <a:rPr lang="en-GB" baseline="0" dirty="0"/>
              <a:t>and then the </a:t>
            </a:r>
            <a:r>
              <a:rPr lang="en-GB" b="1" baseline="0" dirty="0"/>
              <a:t>source</a:t>
            </a:r>
            <a:r>
              <a:rPr lang="en-GB" baseline="0" dirty="0"/>
              <a:t> word again ‘</a:t>
            </a:r>
            <a:r>
              <a:rPr lang="en-GB" sz="1200" b="1" baseline="0" dirty="0" err="1"/>
              <a:t>spät</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spät</a:t>
            </a:r>
            <a:r>
              <a:rPr lang="en-GB" sz="1200" b="1" baseline="0" dirty="0"/>
              <a:t> </a:t>
            </a:r>
            <a:r>
              <a:rPr lang="en-GB" sz="1200" baseline="0" dirty="0"/>
              <a:t>[171]; </a:t>
            </a:r>
            <a:r>
              <a:rPr lang="en-GB" sz="1200" b="1" baseline="0" dirty="0" err="1"/>
              <a:t>zählen</a:t>
            </a:r>
            <a:r>
              <a:rPr lang="en-GB" sz="1200" b="1" baseline="0" dirty="0"/>
              <a:t> </a:t>
            </a:r>
            <a:r>
              <a:rPr lang="en-GB" sz="1200" b="0" baseline="0" dirty="0"/>
              <a:t>[680] </a:t>
            </a:r>
            <a:r>
              <a:rPr lang="en-GB" sz="1200" b="1" baseline="0" dirty="0" err="1"/>
              <a:t>ähnlich</a:t>
            </a:r>
            <a:r>
              <a:rPr lang="en-GB" sz="1200" b="1" baseline="0" dirty="0"/>
              <a:t> </a:t>
            </a:r>
            <a:r>
              <a:rPr lang="en-GB" sz="1200" baseline="0" dirty="0"/>
              <a:t>[429]; </a:t>
            </a:r>
            <a:r>
              <a:rPr lang="en-GB" sz="1200" b="1" baseline="0" dirty="0" err="1"/>
              <a:t>Nähe</a:t>
            </a:r>
            <a:r>
              <a:rPr lang="en-GB" sz="1200" b="1" baseline="0" dirty="0"/>
              <a:t> </a:t>
            </a:r>
            <a:r>
              <a:rPr lang="en-GB" sz="1200" baseline="0" dirty="0"/>
              <a:t>[795]; </a:t>
            </a:r>
            <a:r>
              <a:rPr lang="en-GB" sz="1200" b="1" baseline="0" dirty="0" err="1"/>
              <a:t>erklären</a:t>
            </a:r>
            <a:r>
              <a:rPr lang="en-GB" sz="1200" b="1" baseline="0" dirty="0"/>
              <a:t> </a:t>
            </a:r>
            <a:r>
              <a:rPr lang="en-GB" sz="1200" baseline="0" dirty="0"/>
              <a:t>[250]; </a:t>
            </a:r>
            <a:r>
              <a:rPr lang="en-GB" sz="1200" b="1" baseline="0" dirty="0" err="1"/>
              <a:t>wählen</a:t>
            </a:r>
            <a:r>
              <a:rPr lang="en-GB" sz="1200" b="1" baseline="0" dirty="0"/>
              <a:t> </a:t>
            </a:r>
            <a:r>
              <a:rPr lang="en-GB" sz="1200" baseline="0" dirty="0"/>
              <a:t>[64].</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4415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4532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23667943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ä</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ä</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dirty="0" err="1">
                <a:solidFill>
                  <a:srgbClr val="002060"/>
                </a:solidFill>
                <a:latin typeface="Century Gothic" panose="020B0502020202020204" pitchFamily="34" charset="0"/>
              </a:rPr>
              <a:t>l</a:t>
            </a:r>
            <a:r>
              <a:rPr lang="en-GB" sz="1200" b="1" dirty="0" err="1">
                <a:solidFill>
                  <a:srgbClr val="FFC000"/>
                </a:solidFill>
                <a:latin typeface="Century Gothic" panose="020B0502020202020204" pitchFamily="34" charset="0"/>
              </a:rPr>
              <a:t>ä</a:t>
            </a:r>
            <a:r>
              <a:rPr lang="en-GB" sz="1200" b="1" dirty="0" err="1">
                <a:solidFill>
                  <a:srgbClr val="002060"/>
                </a:solidFill>
                <a:latin typeface="Century Gothic" panose="020B0502020202020204" pitchFamily="34" charset="0"/>
              </a:rPr>
              <a:t>cheln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trace a broad smile on your own face, drawing your index fingers away from the middle of your mouth to the outer edges.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ä</a:t>
            </a:r>
            <a:r>
              <a:rPr lang="en-GB" b="1" dirty="0"/>
              <a:t>] </a:t>
            </a:r>
            <a:r>
              <a:rPr lang="en-GB" baseline="0" dirty="0"/>
              <a:t>sound, pronouncing </a:t>
            </a:r>
            <a:r>
              <a:rPr lang="en-GB" b="0" baseline="0" dirty="0"/>
              <a:t>“</a:t>
            </a:r>
            <a:r>
              <a:rPr lang="en-GB" sz="1200" b="1" dirty="0" err="1">
                <a:solidFill>
                  <a:srgbClr val="002060"/>
                </a:solidFill>
                <a:latin typeface="Century Gothic" panose="020B0502020202020204" pitchFamily="34" charset="0"/>
              </a:rPr>
              <a:t>l</a:t>
            </a:r>
            <a:r>
              <a:rPr lang="en-GB" sz="1200" b="1" dirty="0" err="1">
                <a:solidFill>
                  <a:srgbClr val="FFC000"/>
                </a:solidFill>
                <a:latin typeface="Century Gothic" panose="020B0502020202020204" pitchFamily="34" charset="0"/>
              </a:rPr>
              <a:t>ä</a:t>
            </a:r>
            <a:r>
              <a:rPr lang="en-GB" sz="1200" b="1" dirty="0" err="1">
                <a:solidFill>
                  <a:srgbClr val="002060"/>
                </a:solidFill>
                <a:latin typeface="Century Gothic" panose="020B0502020202020204" pitchFamily="34" charset="0"/>
              </a:rPr>
              <a:t>cheln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lächeln</a:t>
            </a:r>
            <a:r>
              <a:rPr lang="en-GB" sz="1200" b="1" baseline="0" dirty="0"/>
              <a:t> </a:t>
            </a:r>
            <a:r>
              <a:rPr lang="en-GB" sz="1200" baseline="0" dirty="0"/>
              <a:t>[793]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6569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2433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0346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ä</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ä</a:t>
            </a:r>
            <a:r>
              <a:rPr lang="en-GB" b="1" baseline="0" dirty="0"/>
              <a:t>] </a:t>
            </a:r>
            <a:r>
              <a:rPr lang="en-GB" baseline="0" dirty="0"/>
              <a:t>and then the </a:t>
            </a:r>
            <a:r>
              <a:rPr lang="en-GB" b="1" baseline="0" dirty="0"/>
              <a:t>source</a:t>
            </a:r>
            <a:r>
              <a:rPr lang="en-GB" baseline="0" dirty="0"/>
              <a:t> word again ‘</a:t>
            </a:r>
            <a:r>
              <a:rPr lang="en-GB" sz="1200" b="1" baseline="0" dirty="0" err="1"/>
              <a:t>lächeln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lächeln</a:t>
            </a:r>
            <a:r>
              <a:rPr lang="en-GB" sz="1200" b="1" baseline="0" dirty="0"/>
              <a:t> </a:t>
            </a:r>
            <a:r>
              <a:rPr lang="en-GB" sz="1200" baseline="0" dirty="0"/>
              <a:t>[793]; </a:t>
            </a:r>
            <a:r>
              <a:rPr lang="en-GB" sz="1200" b="1" baseline="0" dirty="0" err="1"/>
              <a:t>Verhältnis</a:t>
            </a:r>
            <a:r>
              <a:rPr lang="en-GB" sz="1200" b="1" baseline="0" dirty="0"/>
              <a:t> </a:t>
            </a:r>
            <a:r>
              <a:rPr lang="en-GB" sz="1200" b="0" baseline="0" dirty="0"/>
              <a:t>[517] </a:t>
            </a:r>
            <a:r>
              <a:rPr lang="en-GB" sz="1200" b="1" baseline="0" dirty="0" err="1"/>
              <a:t>Mädchen</a:t>
            </a:r>
            <a:r>
              <a:rPr lang="en-GB" sz="1200" b="1" baseline="0" dirty="0"/>
              <a:t> </a:t>
            </a:r>
            <a:r>
              <a:rPr lang="en-GB" sz="1200" baseline="0" dirty="0"/>
              <a:t>[537]; </a:t>
            </a:r>
            <a:r>
              <a:rPr lang="en-GB" sz="1200" b="1" baseline="0" dirty="0" err="1"/>
              <a:t>Hälfte</a:t>
            </a:r>
            <a:r>
              <a:rPr lang="en-GB" sz="1200" b="1" baseline="0" dirty="0"/>
              <a:t> </a:t>
            </a:r>
            <a:r>
              <a:rPr lang="en-GB" sz="1200" baseline="0" dirty="0"/>
              <a:t>[972]; </a:t>
            </a:r>
            <a:r>
              <a:rPr lang="en-GB" sz="1200" b="1" baseline="0" dirty="0" err="1"/>
              <a:t>ständig</a:t>
            </a:r>
            <a:r>
              <a:rPr lang="en-GB" sz="1200" b="1" baseline="0" dirty="0"/>
              <a:t> </a:t>
            </a:r>
            <a:r>
              <a:rPr lang="en-GB" sz="1200" baseline="0" dirty="0"/>
              <a:t>[612]; </a:t>
            </a:r>
            <a:r>
              <a:rPr lang="en-GB" sz="1200" b="1" baseline="0" dirty="0" err="1"/>
              <a:t>ändern</a:t>
            </a:r>
            <a:r>
              <a:rPr lang="en-GB" sz="1200" b="1" baseline="0" dirty="0"/>
              <a:t> </a:t>
            </a:r>
            <a:r>
              <a:rPr lang="en-GB" sz="1200" baseline="0" dirty="0"/>
              <a:t>[476].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47</a:t>
            </a:fld>
            <a:endParaRPr lang="en-GB"/>
          </a:p>
        </p:txBody>
      </p:sp>
    </p:spTree>
    <p:extLst>
      <p:ext uri="{BB962C8B-B14F-4D97-AF65-F5344CB8AC3E}">
        <p14:creationId xmlns:p14="http://schemas.microsoft.com/office/powerpoint/2010/main" val="41422695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48</a:t>
            </a:fld>
            <a:endParaRPr lang="en-GB"/>
          </a:p>
        </p:txBody>
      </p:sp>
    </p:spTree>
    <p:extLst>
      <p:ext uri="{BB962C8B-B14F-4D97-AF65-F5344CB8AC3E}">
        <p14:creationId xmlns:p14="http://schemas.microsoft.com/office/powerpoint/2010/main" val="175712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554571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Introduce the long form in a sentence. </a:t>
            </a: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8403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Calibri" panose="020F0502020204030204" pitchFamily="34" charset="0"/>
                <a:cs typeface="Calibri" panose="020F0502020204030204" pitchFamily="34" charset="0"/>
              </a:rPr>
              <a:t>Timing: 5 minutes (all phonics</a:t>
            </a:r>
            <a:r>
              <a:rPr lang="en-GB" b="1" baseline="0">
                <a:latin typeface="Calibri" panose="020F0502020204030204" pitchFamily="34" charset="0"/>
                <a:cs typeface="Calibri" panose="020F0502020204030204" pitchFamily="34" charset="0"/>
              </a:rPr>
              <a:t> practice slides)</a:t>
            </a:r>
            <a:endParaRPr lang="en-GB" b="1">
              <a:latin typeface="Calibri" panose="020F0502020204030204" pitchFamily="34" charset="0"/>
              <a:cs typeface="Calibri" panose="020F0502020204030204" pitchFamily="34" charset="0"/>
            </a:endParaRPr>
          </a:p>
          <a:p>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provide p</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honics practice</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[ä].</a:t>
            </a:r>
          </a:p>
          <a:p>
            <a:endParaRPr lang="en-GB" b="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 Click to bring up the singular picture, then again to bring up the singular form of the noun. (These are all nouns containing</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[a] which goes to [ä] for the plural). Students repeat aloud.</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2.</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Cl</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ick again to bring up the plural picture, then again to bring up the plural form of the noun. </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Students repeat aloud.</a:t>
            </a:r>
            <a:endParaRPr lang="en-GB">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50</a:t>
            </a:fld>
            <a:endParaRPr lang="en-GB"/>
          </a:p>
        </p:txBody>
      </p:sp>
    </p:spTree>
    <p:extLst>
      <p:ext uri="{BB962C8B-B14F-4D97-AF65-F5344CB8AC3E}">
        <p14:creationId xmlns:p14="http://schemas.microsoft.com/office/powerpoint/2010/main" val="33582312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Calibri" panose="020F0502020204030204" pitchFamily="34" charset="0"/>
                <a:cs typeface="Calibri" panose="020F0502020204030204" pitchFamily="34" charset="0"/>
              </a:rPr>
              <a:t>As</a:t>
            </a:r>
            <a:r>
              <a:rPr lang="en-GB" baseline="0">
                <a:latin typeface="Calibri" panose="020F0502020204030204" pitchFamily="34" charset="0"/>
                <a:cs typeface="Calibri" panose="020F0502020204030204" pitchFamily="34" charset="0"/>
              </a:rPr>
              <a:t> for previous slide.</a:t>
            </a:r>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51</a:t>
            </a:fld>
            <a:endParaRPr lang="en-GB"/>
          </a:p>
        </p:txBody>
      </p:sp>
    </p:spTree>
    <p:extLst>
      <p:ext uri="{BB962C8B-B14F-4D97-AF65-F5344CB8AC3E}">
        <p14:creationId xmlns:p14="http://schemas.microsoft.com/office/powerpoint/2010/main" val="5504349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Calibri" panose="020F0502020204030204" pitchFamily="34" charset="0"/>
                <a:cs typeface="Calibri" panose="020F0502020204030204" pitchFamily="34" charset="0"/>
              </a:rPr>
              <a:t>As</a:t>
            </a:r>
            <a:r>
              <a:rPr lang="en-GB" baseline="0">
                <a:latin typeface="Calibri" panose="020F0502020204030204" pitchFamily="34" charset="0"/>
                <a:cs typeface="Calibri" panose="020F0502020204030204" pitchFamily="34" charset="0"/>
              </a:rPr>
              <a:t> for previous slide.</a:t>
            </a:r>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52</a:t>
            </a:fld>
            <a:endParaRPr lang="en-GB"/>
          </a:p>
        </p:txBody>
      </p:sp>
    </p:spTree>
    <p:extLst>
      <p:ext uri="{BB962C8B-B14F-4D97-AF65-F5344CB8AC3E}">
        <p14:creationId xmlns:p14="http://schemas.microsoft.com/office/powerpoint/2010/main" val="21692602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Calibri" panose="020F0502020204030204" pitchFamily="34" charset="0"/>
                <a:cs typeface="Calibri" panose="020F0502020204030204" pitchFamily="34" charset="0"/>
              </a:rPr>
              <a:t>As</a:t>
            </a:r>
            <a:r>
              <a:rPr lang="en-GB" baseline="0">
                <a:latin typeface="Calibri" panose="020F0502020204030204" pitchFamily="34" charset="0"/>
                <a:cs typeface="Calibri" panose="020F0502020204030204" pitchFamily="34" charset="0"/>
              </a:rPr>
              <a:t> for previous slide.</a:t>
            </a:r>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53</a:t>
            </a:fld>
            <a:endParaRPr lang="en-GB"/>
          </a:p>
        </p:txBody>
      </p:sp>
    </p:spTree>
    <p:extLst>
      <p:ext uri="{BB962C8B-B14F-4D97-AF65-F5344CB8AC3E}">
        <p14:creationId xmlns:p14="http://schemas.microsoft.com/office/powerpoint/2010/main" val="41874066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Calibri" panose="020F0502020204030204" pitchFamily="34" charset="0"/>
                <a:cs typeface="Calibri" panose="020F0502020204030204" pitchFamily="34" charset="0"/>
              </a:rPr>
              <a:t>As</a:t>
            </a:r>
            <a:r>
              <a:rPr lang="en-GB" baseline="0">
                <a:latin typeface="Calibri" panose="020F0502020204030204" pitchFamily="34" charset="0"/>
                <a:cs typeface="Calibri" panose="020F0502020204030204" pitchFamily="34" charset="0"/>
              </a:rPr>
              <a:t> for previous slide.</a:t>
            </a:r>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54</a:t>
            </a:fld>
            <a:endParaRPr lang="en-GB"/>
          </a:p>
        </p:txBody>
      </p:sp>
    </p:spTree>
    <p:extLst>
      <p:ext uri="{BB962C8B-B14F-4D97-AF65-F5344CB8AC3E}">
        <p14:creationId xmlns:p14="http://schemas.microsoft.com/office/powerpoint/2010/main" val="5566408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Calibri" panose="020F0502020204030204" pitchFamily="34" charset="0"/>
                <a:cs typeface="Calibri" panose="020F0502020204030204" pitchFamily="34" charset="0"/>
              </a:rPr>
              <a:t>As</a:t>
            </a:r>
            <a:r>
              <a:rPr lang="en-GB" baseline="0">
                <a:latin typeface="Calibri" panose="020F0502020204030204" pitchFamily="34" charset="0"/>
                <a:cs typeface="Calibri" panose="020F0502020204030204" pitchFamily="34" charset="0"/>
              </a:rPr>
              <a:t> for previous slide.</a:t>
            </a:r>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55</a:t>
            </a:fld>
            <a:endParaRPr lang="en-GB"/>
          </a:p>
        </p:txBody>
      </p:sp>
    </p:spTree>
    <p:extLst>
      <p:ext uri="{BB962C8B-B14F-4D97-AF65-F5344CB8AC3E}">
        <p14:creationId xmlns:p14="http://schemas.microsoft.com/office/powerpoint/2010/main" val="8604984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Calibri" panose="020F0502020204030204" pitchFamily="34" charset="0"/>
                <a:cs typeface="Calibri" panose="020F0502020204030204" pitchFamily="34" charset="0"/>
              </a:rPr>
              <a:t>Timing: 5 minutes</a:t>
            </a:r>
          </a:p>
          <a:p>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To</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provide p</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honics practice</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(speaking) [ä].</a:t>
            </a:r>
          </a:p>
          <a:p>
            <a:endParaRPr lang="en-GB" b="1">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 Pair work:</a:t>
            </a:r>
            <a:r>
              <a:rPr lang="en-GB" sz="1200" b="0" i="0" u="none" strike="noStrike" kern="1200">
                <a:solidFill>
                  <a:schemeClr val="tx1"/>
                </a:solidFill>
                <a:effectLst/>
                <a:latin typeface="Calibri" panose="020F0502020204030204" pitchFamily="34" charset="0"/>
                <a:ea typeface="+mn-ea"/>
                <a:cs typeface="Calibri" panose="020F0502020204030204" pitchFamily="34" charset="0"/>
                <a:sym typeface="Wingdings" pitchFamily="2" charset="2"/>
              </a:rPr>
              <a:t> 1 person reads out loud and the other person writes down the word paying particular attention to the vowel.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sym typeface="Wingdings" pitchFamily="2" charset="2"/>
              </a:rPr>
              <a:t>2. Student</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sym typeface="Wingdings" pitchFamily="2" charset="2"/>
              </a:rPr>
              <a:t>s </a:t>
            </a:r>
            <a:r>
              <a:rPr lang="en-GB" sz="1200" b="0" i="0" u="none" strike="noStrike" kern="1200">
                <a:solidFill>
                  <a:schemeClr val="tx1"/>
                </a:solidFill>
                <a:effectLst/>
                <a:latin typeface="Calibri" panose="020F0502020204030204" pitchFamily="34" charset="0"/>
                <a:ea typeface="+mn-ea"/>
                <a:cs typeface="Calibri" panose="020F0502020204030204" pitchFamily="34" charset="0"/>
                <a:sym typeface="Wingdings" pitchFamily="2" charset="2"/>
              </a:rPr>
              <a:t>swap roles.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56</a:t>
            </a:fld>
            <a:endParaRPr lang="en-GB"/>
          </a:p>
        </p:txBody>
      </p:sp>
    </p:spTree>
    <p:extLst>
      <p:ext uri="{BB962C8B-B14F-4D97-AF65-F5344CB8AC3E}">
        <p14:creationId xmlns:p14="http://schemas.microsoft.com/office/powerpoint/2010/main" val="4397035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Calibri" panose="020F0502020204030204" pitchFamily="34" charset="0"/>
                <a:cs typeface="Calibri" panose="020F0502020204030204" pitchFamily="34" charset="0"/>
              </a:rPr>
              <a:t>Timing: 7 minutes</a:t>
            </a:r>
          </a:p>
          <a:p>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To</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provide p</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honics practice</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(read aloud task).</a:t>
            </a:r>
          </a:p>
          <a:p>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Students read out loud line by 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Note:</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t>
            </a:r>
            <a:r>
              <a:rPr lang="en-GB" sz="1200" b="0" i="1" u="none" strike="noStrike" kern="1200" dirty="0">
                <a:solidFill>
                  <a:schemeClr val="tx1"/>
                </a:solidFill>
                <a:effectLst/>
                <a:latin typeface="Calibri" panose="020F0502020204030204" pitchFamily="34" charset="0"/>
                <a:ea typeface="+mn-ea"/>
                <a:cs typeface="Calibri" panose="020F0502020204030204" pitchFamily="34" charset="0"/>
              </a:rPr>
              <a:t>Neu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is a new sound and needs to be modelled.</a:t>
            </a:r>
            <a:endParaRPr lang="en-GB" sz="1200" b="0" i="1" u="none" strike="noStrike"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2. Alternatively or additionally, sing to the tune of ‘We wish you a merry Christmas’.</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Note: versions of the carol can be found on YouTube. Singing along in time to a song is a useful way to speed up spoken production.</a:t>
            </a: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57</a:t>
            </a:fld>
            <a:endParaRPr lang="en-GB"/>
          </a:p>
        </p:txBody>
      </p:sp>
    </p:spTree>
    <p:extLst>
      <p:ext uri="{BB962C8B-B14F-4D97-AF65-F5344CB8AC3E}">
        <p14:creationId xmlns:p14="http://schemas.microsoft.com/office/powerpoint/2010/main" val="9026724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Calibri" panose="020F0502020204030204" pitchFamily="34" charset="0"/>
                <a:cs typeface="Calibri" panose="020F0502020204030204" pitchFamily="34" charset="0"/>
              </a:rPr>
              <a:t>Timing: 15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Calibri" panose="020F0502020204030204" pitchFamily="34" charset="0"/>
                <a:cs typeface="Calibri" panose="020F0502020204030204" pitchFamily="34" charset="0"/>
              </a:rPr>
              <a:t>Note: Timing is generous on this slide to allow additional space in the final lesson of term.</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To practise dictionary work with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Weihnachtsliste</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 Ich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wünsche</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mir</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 Row 2 nouns indefinite article (revisiting previous grammar with new lexis).</a:t>
            </a:r>
          </a:p>
          <a:p>
            <a:endParaRPr lang="en-GB"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a:t>
            </a:r>
            <a:r>
              <a:rPr lang="en-GB" baseline="0" dirty="0">
                <a:latin typeface="Calibri" panose="020F0502020204030204" pitchFamily="34" charset="0"/>
                <a:cs typeface="Calibri" panose="020F0502020204030204" pitchFamily="34" charset="0"/>
              </a:rPr>
              <a:t>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Explain ‘Ich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wünsche</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mir</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(I wish (for myself)). At this point we will not explain the grammar</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behind</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1" u="none" strike="noStrike" kern="1200" dirty="0" err="1">
                <a:solidFill>
                  <a:schemeClr val="tx1"/>
                </a:solidFill>
                <a:effectLst/>
                <a:latin typeface="Calibri" panose="020F0502020204030204" pitchFamily="34" charset="0"/>
                <a:ea typeface="+mn-ea"/>
                <a:cs typeface="Calibri" panose="020F0502020204030204" pitchFamily="34" charset="0"/>
              </a:rPr>
              <a:t>mir</a:t>
            </a:r>
            <a:r>
              <a:rPr lang="en-GB" sz="1200" b="0" i="1" u="none" strike="noStrike" kern="1200" dirty="0">
                <a:solidFill>
                  <a:schemeClr val="tx1"/>
                </a:solidFill>
                <a:effectLst/>
                <a:latin typeface="Calibri" panose="020F0502020204030204" pitchFamily="34" charset="0"/>
                <a:ea typeface="+mn-ea"/>
                <a:cs typeface="Calibri" panose="020F0502020204030204" pitchFamily="34" charset="0"/>
              </a:rPr>
              <a:t>,</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but treat it as a chunk.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2. Go through the examples on the slide to remind the students of the accusative form with indefinite articles. Ask them which indefinite article goes with which gender.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3. Ask students to look up in the dictionary 6 things in they wish to put on their </a:t>
            </a:r>
            <a:r>
              <a:rPr lang="en-GB" i="1" dirty="0" err="1">
                <a:latin typeface="Calibri" panose="020F0502020204030204" pitchFamily="34" charset="0"/>
                <a:cs typeface="Calibri" panose="020F0502020204030204" pitchFamily="34" charset="0"/>
              </a:rPr>
              <a:t>Weihnachtslist</a:t>
            </a:r>
            <a:r>
              <a:rPr lang="en-GB"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4. Students write the items on their list with the correct indefinite article in the correct form.</a:t>
            </a: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58</a:t>
            </a:fld>
            <a:endParaRPr lang="en-GB"/>
          </a:p>
        </p:txBody>
      </p:sp>
    </p:spTree>
    <p:extLst>
      <p:ext uri="{BB962C8B-B14F-4D97-AF65-F5344CB8AC3E}">
        <p14:creationId xmlns:p14="http://schemas.microsoft.com/office/powerpoint/2010/main" val="40720824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751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Cycle through the short form in context again.</a:t>
            </a:r>
          </a:p>
          <a:p>
            <a:endParaRPr lang="en-GB" dirty="0">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2242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i="0" dirty="0">
                <a:latin typeface="Calibri" panose="020F0502020204030204" pitchFamily="34" charset="0"/>
                <a:ea typeface="Calibri"/>
                <a:cs typeface="Calibri" panose="020F0502020204030204" pitchFamily="34" charset="0"/>
                <a:sym typeface="Calibri"/>
              </a:rPr>
              <a:t>Timing: 2 minutes</a:t>
            </a:r>
            <a:br>
              <a:rPr lang="en-GB" sz="1200" b="0" i="0" dirty="0">
                <a:latin typeface="Calibri" panose="020F0502020204030204" pitchFamily="34" charset="0"/>
                <a:ea typeface="Calibri"/>
                <a:cs typeface="Calibri" panose="020F0502020204030204" pitchFamily="34" charset="0"/>
                <a:sym typeface="Calibri"/>
              </a:rPr>
            </a:br>
            <a:br>
              <a:rPr lang="en-GB" sz="1200" b="0" i="0" dirty="0">
                <a:latin typeface="Calibri" panose="020F0502020204030204" pitchFamily="34" charset="0"/>
                <a:ea typeface="Calibri"/>
                <a:cs typeface="Calibri" panose="020F0502020204030204" pitchFamily="34" charset="0"/>
                <a:sym typeface="Calibri"/>
              </a:rPr>
            </a:br>
            <a:r>
              <a:rPr lang="en-GB" sz="1200" b="0" i="0" dirty="0">
                <a:latin typeface="Calibri" panose="020F0502020204030204" pitchFamily="34" charset="0"/>
                <a:ea typeface="Calibri"/>
                <a:cs typeface="Calibri" panose="020F0502020204030204" pitchFamily="34" charset="0"/>
                <a:sym typeface="Calibri"/>
              </a:rPr>
              <a:t>Use this slide to set the homework.</a:t>
            </a:r>
          </a:p>
        </p:txBody>
      </p:sp>
      <p:sp>
        <p:nvSpPr>
          <p:cNvPr id="4" name="Slide Number Placeholder 3"/>
          <p:cNvSpPr>
            <a:spLocks noGrp="1"/>
          </p:cNvSpPr>
          <p:nvPr>
            <p:ph type="sldNum" sz="quarter" idx="10"/>
          </p:nvPr>
        </p:nvSpPr>
        <p:spPr/>
        <p:txBody>
          <a:bodyPr/>
          <a:lstStyle/>
          <a:p>
            <a:fld id="{051212F4-EB5A-464B-92EC-DACFCB1CC2CD}" type="slidenum">
              <a:rPr lang="en-GB" smtClean="0"/>
              <a:t>60</a:t>
            </a:fld>
            <a:endParaRPr lang="en-GB"/>
          </a:p>
        </p:txBody>
      </p:sp>
    </p:spTree>
    <p:extLst>
      <p:ext uri="{BB962C8B-B14F-4D97-AF65-F5344CB8AC3E}">
        <p14:creationId xmlns:p14="http://schemas.microsoft.com/office/powerpoint/2010/main" val="1048082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Cycle through the long form in context again.</a:t>
            </a: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580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Calibri" panose="020F0502020204030204" pitchFamily="34" charset="0"/>
                <a:cs typeface="Calibri" panose="020F0502020204030204" pitchFamily="34" charset="0"/>
              </a:rPr>
              <a:t>Timing: 1 minute</a:t>
            </a:r>
            <a:r>
              <a:rPr lang="en-GB" b="1" baseline="0">
                <a:latin typeface="Calibri" panose="020F0502020204030204" pitchFamily="34" charset="0"/>
                <a:cs typeface="Calibri" panose="020F0502020204030204" pitchFamily="34" charset="0"/>
              </a:rPr>
              <a:t> (all 3 slides)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a:t>
            </a:r>
            <a:r>
              <a:rPr lang="en-GB" b="0" baseline="0">
                <a:latin typeface="Calibri" panose="020F0502020204030204" pitchFamily="34" charset="0"/>
                <a:cs typeface="Calibri" panose="020F0502020204030204" pitchFamily="34" charset="0"/>
              </a:rPr>
              <a:t> present words from this week’s </a:t>
            </a:r>
            <a:r>
              <a:rPr lang="en-GB" sz="1200" b="0" kern="1200">
                <a:solidFill>
                  <a:schemeClr val="tx1"/>
                </a:solidFill>
                <a:effectLst/>
                <a:latin typeface="Calibri" panose="020F0502020204030204" pitchFamily="34" charset="0"/>
                <a:ea typeface="+mn-ea"/>
                <a:cs typeface="Calibri" panose="020F0502020204030204" pitchFamily="34" charset="0"/>
              </a:rPr>
              <a:t>vocabulary set.</a:t>
            </a:r>
            <a:endParaRPr lang="en-GB" b="0" i="0" baseline="0">
              <a:latin typeface="Calibri" panose="020F0502020204030204" pitchFamily="34" charset="0"/>
              <a:cs typeface="Calibri" panose="020F0502020204030204" pitchFamily="34" charset="0"/>
            </a:endParaRPr>
          </a:p>
          <a:p>
            <a:endParaRPr lang="en-GB" b="1">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The vocab has been pre-learnt, so the pictures appear first, to elicit responses,</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if known, using standard ‘Was ist das?’ prompt. </a:t>
            </a:r>
            <a:b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2. The text appears on the 2</a:t>
            </a:r>
            <a:r>
              <a:rPr lang="en-GB" sz="1200" b="0" i="0" u="none" strike="noStrike" kern="1200" baseline="30000">
                <a:solidFill>
                  <a:schemeClr val="tx1"/>
                </a:solidFill>
                <a:effectLst/>
                <a:latin typeface="Calibri" panose="020F0502020204030204" pitchFamily="34" charset="0"/>
                <a:ea typeface="+mn-ea"/>
                <a:cs typeface="Calibri" panose="020F0502020204030204" pitchFamily="34" charset="0"/>
              </a:rPr>
              <a:t>nd</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click, and can be practised by all, as necessary.</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52216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Calibri" panose="020F0502020204030204" pitchFamily="34" charset="0"/>
                <a:cs typeface="Calibri" panose="020F0502020204030204" pitchFamily="34" charset="0"/>
              </a:rPr>
              <a:t>Timing: 1 minute</a:t>
            </a:r>
            <a:r>
              <a:rPr lang="en-GB" b="1" baseline="0">
                <a:latin typeface="Calibri" panose="020F0502020204030204" pitchFamily="34" charset="0"/>
                <a:cs typeface="Calibri" panose="020F0502020204030204" pitchFamily="34" charset="0"/>
              </a:rPr>
              <a:t> (all 3 slides)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a:t>
            </a:r>
            <a:r>
              <a:rPr lang="en-GB" b="0" baseline="0">
                <a:latin typeface="Calibri" panose="020F0502020204030204" pitchFamily="34" charset="0"/>
                <a:cs typeface="Calibri" panose="020F0502020204030204" pitchFamily="34" charset="0"/>
              </a:rPr>
              <a:t> present words from this week’s </a:t>
            </a:r>
            <a:r>
              <a:rPr lang="en-GB" sz="1200" b="0" kern="1200">
                <a:solidFill>
                  <a:schemeClr val="tx1"/>
                </a:solidFill>
                <a:effectLst/>
                <a:latin typeface="Calibri" panose="020F0502020204030204" pitchFamily="34" charset="0"/>
                <a:ea typeface="+mn-ea"/>
                <a:cs typeface="Calibri" panose="020F0502020204030204" pitchFamily="34" charset="0"/>
              </a:rPr>
              <a:t>vocabulary set</a:t>
            </a:r>
            <a:endParaRPr lang="en-GB" b="0" i="0" baseline="0">
              <a:latin typeface="Calibri" panose="020F0502020204030204" pitchFamily="34" charset="0"/>
              <a:cs typeface="Calibri" panose="020F0502020204030204" pitchFamily="34" charset="0"/>
            </a:endParaRPr>
          </a:p>
          <a:p>
            <a:endParaRPr lang="en-GB" b="1">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The vocab has been pre-learnt, so the pictures appear first, to elicit responses,</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if known, using standard ‘Was ist das?’ prompt. </a:t>
            </a:r>
            <a:b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2. The text appears on the 2</a:t>
            </a:r>
            <a:r>
              <a:rPr lang="en-GB" sz="1200" b="0" i="0" u="none" strike="noStrike" kern="1200" baseline="30000">
                <a:solidFill>
                  <a:schemeClr val="tx1"/>
                </a:solidFill>
                <a:effectLst/>
                <a:latin typeface="Calibri" panose="020F0502020204030204" pitchFamily="34" charset="0"/>
                <a:ea typeface="+mn-ea"/>
                <a:cs typeface="Calibri" panose="020F0502020204030204" pitchFamily="34" charset="0"/>
              </a:rPr>
              <a:t>nd</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click, and can be practised by all, as necessary.</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1454132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139213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6159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12128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003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720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15610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942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41735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076879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5801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6931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48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24407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14.png"/><Relationship Id="rId7" Type="http://schemas.openxmlformats.org/officeDocument/2006/relationships/image" Target="../media/image17.tiff"/><Relationship Id="rId12"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tiff"/><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9.tiff"/></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image" Target="../media/image4.png"/><Relationship Id="rId7" Type="http://schemas.openxmlformats.org/officeDocument/2006/relationships/image" Target="../media/image18.tif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7.tiff"/><Relationship Id="rId11" Type="http://schemas.openxmlformats.org/officeDocument/2006/relationships/image" Target="../media/image22.png"/><Relationship Id="rId5" Type="http://schemas.openxmlformats.org/officeDocument/2006/relationships/image" Target="../media/image16.tiff"/><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18" Type="http://schemas.openxmlformats.org/officeDocument/2006/relationships/image" Target="../media/image40.png"/><Relationship Id="rId3" Type="http://schemas.openxmlformats.org/officeDocument/2006/relationships/image" Target="../media/image36.png"/><Relationship Id="rId21" Type="http://schemas.openxmlformats.org/officeDocument/2006/relationships/image" Target="../media/image41.png"/><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image" Target="../media/image39.png"/><Relationship Id="rId2" Type="http://schemas.openxmlformats.org/officeDocument/2006/relationships/notesSlide" Target="../notesSlides/notesSlide32.xml"/><Relationship Id="rId16" Type="http://schemas.openxmlformats.org/officeDocument/2006/relationships/image" Target="../media/image9.png"/><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audio" Target="../media/audio12.wav"/><Relationship Id="rId24" Type="http://schemas.openxmlformats.org/officeDocument/2006/relationships/image" Target="../media/image16.tiff"/><Relationship Id="rId5" Type="http://schemas.openxmlformats.org/officeDocument/2006/relationships/audio" Target="../media/audio6.wav"/><Relationship Id="rId15" Type="http://schemas.openxmlformats.org/officeDocument/2006/relationships/image" Target="../media/image38.png"/><Relationship Id="rId23" Type="http://schemas.openxmlformats.org/officeDocument/2006/relationships/image" Target="../media/image43.png"/><Relationship Id="rId10" Type="http://schemas.openxmlformats.org/officeDocument/2006/relationships/audio" Target="../media/audio11.wav"/><Relationship Id="rId19" Type="http://schemas.openxmlformats.org/officeDocument/2006/relationships/image" Target="../media/image26.png"/><Relationship Id="rId4" Type="http://schemas.openxmlformats.org/officeDocument/2006/relationships/audio" Target="../media/audio5.wav"/><Relationship Id="rId9" Type="http://schemas.openxmlformats.org/officeDocument/2006/relationships/audio" Target="../media/audio10.wav"/><Relationship Id="rId14" Type="http://schemas.openxmlformats.org/officeDocument/2006/relationships/image" Target="../media/image37.png"/><Relationship Id="rId22"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audio" Target="../media/audio5.wav"/><Relationship Id="rId7" Type="http://schemas.openxmlformats.org/officeDocument/2006/relationships/audio" Target="../media/audio9.wav"/><Relationship Id="rId12" Type="http://schemas.openxmlformats.org/officeDocument/2006/relationships/audio" Target="../media/audio14.wav"/><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audio" Target="../media/audio8.wav"/><Relationship Id="rId11" Type="http://schemas.openxmlformats.org/officeDocument/2006/relationships/audio" Target="../media/audio13.wav"/><Relationship Id="rId5" Type="http://schemas.openxmlformats.org/officeDocument/2006/relationships/audio" Target="../media/audio7.wav"/><Relationship Id="rId10" Type="http://schemas.openxmlformats.org/officeDocument/2006/relationships/audio" Target="../media/audio12.wav"/><Relationship Id="rId4" Type="http://schemas.openxmlformats.org/officeDocument/2006/relationships/audio" Target="../media/audio6.wav"/><Relationship Id="rId9" Type="http://schemas.openxmlformats.org/officeDocument/2006/relationships/audio" Target="../media/audio11.wav"/></Relationships>
</file>

<file path=ppt/slides/_rels/slide34.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audio" Target="../media/audio24.wav"/><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2.wav"/><Relationship Id="rId18" Type="http://schemas.openxmlformats.org/officeDocument/2006/relationships/image" Target="../media/image47.png"/><Relationship Id="rId3" Type="http://schemas.openxmlformats.org/officeDocument/2006/relationships/image" Target="../media/image4.png"/><Relationship Id="rId7" Type="http://schemas.openxmlformats.org/officeDocument/2006/relationships/audio" Target="../media/audio26.wav"/><Relationship Id="rId12" Type="http://schemas.openxmlformats.org/officeDocument/2006/relationships/audio" Target="../media/audio31.wav"/><Relationship Id="rId17" Type="http://schemas.openxmlformats.org/officeDocument/2006/relationships/audio" Target="../media/audio36.wav"/><Relationship Id="rId2" Type="http://schemas.openxmlformats.org/officeDocument/2006/relationships/notesSlide" Target="../notesSlides/notesSlide37.xml"/><Relationship Id="rId16" Type="http://schemas.openxmlformats.org/officeDocument/2006/relationships/audio" Target="../media/audio35.wav"/><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audio" Target="../media/audio30.wav"/><Relationship Id="rId5" Type="http://schemas.openxmlformats.org/officeDocument/2006/relationships/audio" Target="../media/audio25.wav"/><Relationship Id="rId15" Type="http://schemas.openxmlformats.org/officeDocument/2006/relationships/audio" Target="../media/audio34.wav"/><Relationship Id="rId10" Type="http://schemas.openxmlformats.org/officeDocument/2006/relationships/audio" Target="../media/audio29.wav"/><Relationship Id="rId19" Type="http://schemas.openxmlformats.org/officeDocument/2006/relationships/audio" Target="../media/audio37.wav"/><Relationship Id="rId4" Type="http://schemas.openxmlformats.org/officeDocument/2006/relationships/image" Target="../media/image46.png"/><Relationship Id="rId9" Type="http://schemas.openxmlformats.org/officeDocument/2006/relationships/audio" Target="../media/audio28.wav"/><Relationship Id="rId14" Type="http://schemas.openxmlformats.org/officeDocument/2006/relationships/audio" Target="../media/audio33.wav"/></Relationships>
</file>

<file path=ppt/slides/_rels/slide38.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audio" Target="../media/audio39.wav"/></Relationships>
</file>

<file path=ppt/slides/_rels/slide39.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audio" Target="../media/audio39.wav"/></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3.wav"/></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audio" Target="../media/audio38.wav"/><Relationship Id="rId7" Type="http://schemas.openxmlformats.org/officeDocument/2006/relationships/audio" Target="../media/audio42.wav"/><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41.xml"/><Relationship Id="rId16"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audio" Target="../media/audio41.wav"/><Relationship Id="rId11" Type="http://schemas.openxmlformats.org/officeDocument/2006/relationships/image" Target="../media/image50.png"/><Relationship Id="rId5" Type="http://schemas.openxmlformats.org/officeDocument/2006/relationships/audio" Target="../media/audio40.wav"/><Relationship Id="rId15" Type="http://schemas.openxmlformats.org/officeDocument/2006/relationships/image" Target="../media/image54.png"/><Relationship Id="rId10" Type="http://schemas.openxmlformats.org/officeDocument/2006/relationships/image" Target="../media/image49.jpeg"/><Relationship Id="rId4" Type="http://schemas.openxmlformats.org/officeDocument/2006/relationships/audio" Target="../media/audio39.wav"/><Relationship Id="rId9" Type="http://schemas.openxmlformats.org/officeDocument/2006/relationships/audio" Target="../media/audio44.wav"/><Relationship Id="rId14" Type="http://schemas.openxmlformats.org/officeDocument/2006/relationships/image" Target="../media/image53.png"/></Relationships>
</file>

<file path=ppt/slides/_rels/slide42.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audio" Target="../media/audio38.wav"/><Relationship Id="rId7" Type="http://schemas.openxmlformats.org/officeDocument/2006/relationships/audio" Target="../media/audio42.wav"/><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audio" Target="../media/audio41.wav"/><Relationship Id="rId5" Type="http://schemas.openxmlformats.org/officeDocument/2006/relationships/audio" Target="../media/audio40.wav"/><Relationship Id="rId10" Type="http://schemas.openxmlformats.org/officeDocument/2006/relationships/image" Target="../media/image49.jpeg"/><Relationship Id="rId4" Type="http://schemas.openxmlformats.org/officeDocument/2006/relationships/audio" Target="../media/audio39.wav"/><Relationship Id="rId9" Type="http://schemas.openxmlformats.org/officeDocument/2006/relationships/audio" Target="../media/audio44.wav"/></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58.jpeg"/><Relationship Id="rId4" Type="http://schemas.openxmlformats.org/officeDocument/2006/relationships/audio" Target="../media/audio46.wav"/></Relationships>
</file>

<file path=ppt/slides/_rels/slide45.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audio" Target="../media/audio46.wav"/></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image" Target="../media/image62.png"/><Relationship Id="rId3" Type="http://schemas.openxmlformats.org/officeDocument/2006/relationships/audio" Target="../media/audio45.wav"/><Relationship Id="rId7" Type="http://schemas.openxmlformats.org/officeDocument/2006/relationships/audio" Target="../media/audio49.wav"/><Relationship Id="rId12" Type="http://schemas.openxmlformats.org/officeDocument/2006/relationships/image" Target="../media/image61.png"/><Relationship Id="rId2" Type="http://schemas.openxmlformats.org/officeDocument/2006/relationships/notesSlide" Target="../notesSlides/notesSlide47.xml"/><Relationship Id="rId16"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audio" Target="../media/audio48.wav"/><Relationship Id="rId11" Type="http://schemas.openxmlformats.org/officeDocument/2006/relationships/image" Target="../media/image60.png"/><Relationship Id="rId5" Type="http://schemas.openxmlformats.org/officeDocument/2006/relationships/audio" Target="../media/audio47.wav"/><Relationship Id="rId15" Type="http://schemas.openxmlformats.org/officeDocument/2006/relationships/image" Target="../media/image64.png"/><Relationship Id="rId10" Type="http://schemas.openxmlformats.org/officeDocument/2006/relationships/image" Target="../media/image59.jpeg"/><Relationship Id="rId4" Type="http://schemas.openxmlformats.org/officeDocument/2006/relationships/audio" Target="../media/audio46.wav"/><Relationship Id="rId9" Type="http://schemas.openxmlformats.org/officeDocument/2006/relationships/audio" Target="../media/audio51.wav"/><Relationship Id="rId14" Type="http://schemas.openxmlformats.org/officeDocument/2006/relationships/image" Target="../media/image63.png"/></Relationships>
</file>

<file path=ppt/slides/_rels/slide48.xml.rels><?xml version="1.0" encoding="UTF-8" standalone="yes"?>
<Relationships xmlns="http://schemas.openxmlformats.org/package/2006/relationships"><Relationship Id="rId8" Type="http://schemas.openxmlformats.org/officeDocument/2006/relationships/audio" Target="../media/audio50.wav"/><Relationship Id="rId3" Type="http://schemas.openxmlformats.org/officeDocument/2006/relationships/audio" Target="../media/audio45.wav"/><Relationship Id="rId7" Type="http://schemas.openxmlformats.org/officeDocument/2006/relationships/audio" Target="../media/audio49.wav"/><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audio" Target="../media/audio48.wav"/><Relationship Id="rId5" Type="http://schemas.openxmlformats.org/officeDocument/2006/relationships/audio" Target="../media/audio47.wav"/><Relationship Id="rId10" Type="http://schemas.openxmlformats.org/officeDocument/2006/relationships/image" Target="../media/image59.jpeg"/><Relationship Id="rId4" Type="http://schemas.openxmlformats.org/officeDocument/2006/relationships/audio" Target="../media/audio46.wav"/><Relationship Id="rId9" Type="http://schemas.openxmlformats.org/officeDocument/2006/relationships/audio" Target="../media/audio51.wav"/></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audio" Target="../media/audio4.wav"/></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2.gif"/></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jpg"/><Relationship Id="rId7"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14.xml"/><Relationship Id="rId6" Type="http://schemas.openxmlformats.org/officeDocument/2006/relationships/image" Target="../media/image75.png"/><Relationship Id="rId5" Type="http://schemas.openxmlformats.org/officeDocument/2006/relationships/hyperlink" Target="https://www.gaminggrammar.com/"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audio" Target="../media/audio3.wav"/></Relationships>
</file>

<file path=ppt/slides/_rels/slide60.xml.rels><?xml version="1.0" encoding="UTF-8" standalone="yes"?>
<Relationships xmlns="http://schemas.openxmlformats.org/package/2006/relationships"><Relationship Id="rId8" Type="http://schemas.openxmlformats.org/officeDocument/2006/relationships/hyperlink" Target="https://quizlet.com/_7a09v0?x=1jqt&amp;i=24nvzi" TargetMode="External"/><Relationship Id="rId3" Type="http://schemas.openxmlformats.org/officeDocument/2006/relationships/image" Target="../media/image4.png"/><Relationship Id="rId7" Type="http://schemas.openxmlformats.org/officeDocument/2006/relationships/hyperlink" Target="https://quizlet.com/_7ljrre?x=1jqt&amp;i=24nvzi" TargetMode="External"/><Relationship Id="rId12" Type="http://schemas.openxmlformats.org/officeDocument/2006/relationships/image" Target="../media/image81.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s://resources.ncelp.org/concern/resources/tq57nr113?locale=en" TargetMode="External"/><Relationship Id="rId11" Type="http://schemas.openxmlformats.org/officeDocument/2006/relationships/image" Target="../media/image80.png"/><Relationship Id="rId5" Type="http://schemas.openxmlformats.org/officeDocument/2006/relationships/hyperlink" Target="https://drive.google.com/file/d/1svTWyoKpTPpt5hoWMc8LUiOnZkroS5Q5/view" TargetMode="External"/><Relationship Id="rId10"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hyperlink" Target="https://quizlet.com/_73rxx2?x=1jqt&amp;i=24nvzi" TargetMode="Externa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audio" Target="../media/audio4.wav"/></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2998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28972" y="1350141"/>
            <a:ext cx="8985047" cy="1485422"/>
          </a:xfrm>
        </p:spPr>
        <p:txBody>
          <a:bodyPr>
            <a:normAutofit/>
          </a:bodyPr>
          <a:lstStyle/>
          <a:p>
            <a:pPr algn="l"/>
            <a:r>
              <a:rPr lang="en-GB" sz="4000" b="1" dirty="0">
                <a:solidFill>
                  <a:prstClr val="white"/>
                </a:solidFill>
              </a:rPr>
              <a:t>Christmas</a:t>
            </a:r>
            <a:br>
              <a:rPr lang="en-GB" sz="4000" b="1" dirty="0">
                <a:solidFill>
                  <a:prstClr val="white"/>
                </a:solidFill>
              </a:rPr>
            </a:br>
            <a:r>
              <a:rPr lang="en-GB" sz="4000" b="1" dirty="0">
                <a:solidFill>
                  <a:prstClr val="white"/>
                </a:solidFill>
              </a:rPr>
              <a:t>Talking about presents you wish for</a:t>
            </a:r>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8245288" cy="571756"/>
          </a:xfrm>
        </p:spPr>
        <p:txBody>
          <a:bodyPr>
            <a:normAutofit fontScale="55000" lnSpcReduction="20000"/>
          </a:bodyPr>
          <a:lstStyle/>
          <a:p>
            <a:pPr algn="l">
              <a:lnSpc>
                <a:spcPct val="100000"/>
              </a:lnSpc>
            </a:pPr>
            <a:r>
              <a:rPr lang="de-DE" b="1">
                <a:solidFill>
                  <a:prstClr val="white"/>
                </a:solidFill>
              </a:rPr>
              <a:t>SEIN ist / sind; Plural Rule 3 - die --&gt; +(e)n</a:t>
            </a:r>
          </a:p>
          <a:p>
            <a:pPr algn="l">
              <a:lnSpc>
                <a:spcPct val="100000"/>
              </a:lnSpc>
            </a:pPr>
            <a:r>
              <a:rPr lang="de-DE" b="1">
                <a:solidFill>
                  <a:prstClr val="white"/>
                </a:solidFill>
              </a:rPr>
              <a:t>Plural article = 'die'</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506562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7 - Lesson 27</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1400" dirty="0">
                <a:solidFill>
                  <a:prstClr val="white"/>
                </a:solidFill>
                <a:latin typeface="Century Gothic" panose="020B0502020202020204" pitchFamily="34" charset="0"/>
              </a:rPr>
              <a:t>Inge Alferink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spcBef>
                <a:spcPts val="0"/>
              </a:spcBef>
              <a:buClr>
                <a:srgbClr val="FFFFFF"/>
              </a:buClr>
              <a:buSzPts val="1400"/>
            </a:pPr>
            <a:r>
              <a:rPr lang="en-GB" sz="1400" dirty="0">
                <a:solidFill>
                  <a:prstClr val="white"/>
                </a:solidFill>
                <a:latin typeface="Century Gothic" panose="020B0502020202020204" pitchFamily="34" charset="0"/>
              </a:rPr>
              <a:t>Date updated: 15/12/21</a:t>
            </a:r>
            <a:endParaRPr lang="en-GB" sz="1400" dirty="0">
              <a:solidFill>
                <a:srgbClr val="FFFFFF"/>
              </a:solidFill>
              <a:latin typeface="Century Gothic"/>
              <a:ea typeface="Century Gothic"/>
              <a:cs typeface="Century Gothic"/>
              <a:sym typeface="Century Gothic"/>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851204-D2D9-FA4A-BE93-C0E8FDFE8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9" y="181639"/>
            <a:ext cx="6807200" cy="869950"/>
          </a:xfrm>
          <a:prstGeom prst="rect">
            <a:avLst/>
          </a:prstGeom>
        </p:spPr>
      </p:pic>
      <p:sp>
        <p:nvSpPr>
          <p:cNvPr id="5" name="Title 3">
            <a:extLst>
              <a:ext uri="{FF2B5EF4-FFF2-40B4-BE49-F238E27FC236}">
                <a16:creationId xmlns:a16="http://schemas.microsoft.com/office/drawing/2014/main" id="{6969DA6F-0BBE-4A46-BF31-2C273B227FE0}"/>
              </a:ext>
            </a:extLst>
          </p:cNvPr>
          <p:cNvSpPr txBox="1">
            <a:spLocks/>
          </p:cNvSpPr>
          <p:nvPr/>
        </p:nvSpPr>
        <p:spPr>
          <a:xfrm>
            <a:off x="-27142" y="161881"/>
            <a:ext cx="5780828" cy="749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 name="Title 1"/>
          <p:cNvSpPr>
            <a:spLocks noGrp="1"/>
          </p:cNvSpPr>
          <p:nvPr>
            <p:ph type="title"/>
          </p:nvPr>
        </p:nvSpPr>
        <p:spPr>
          <a:xfrm>
            <a:off x="5009" y="193620"/>
            <a:ext cx="10515600" cy="1325563"/>
          </a:xfrm>
        </p:spPr>
        <p:txBody>
          <a:bodyPr/>
          <a:lstStyle/>
          <a:p>
            <a:r>
              <a:rPr lang="en-GB" b="1">
                <a:solidFill>
                  <a:schemeClr val="bg1"/>
                </a:solidFill>
              </a:rPr>
              <a:t>Vokabeln</a:t>
            </a:r>
            <a:br>
              <a:rPr lang="en-GB" b="1">
                <a:solidFill>
                  <a:schemeClr val="bg1"/>
                </a:solidFill>
              </a:rPr>
            </a:br>
            <a:endParaRPr lang="en-GB"/>
          </a:p>
        </p:txBody>
      </p:sp>
      <p:sp>
        <p:nvSpPr>
          <p:cNvPr id="39" name="Rounded Rectangle 38">
            <a:extLst>
              <a:ext uri="{FF2B5EF4-FFF2-40B4-BE49-F238E27FC236}">
                <a16:creationId xmlns:a16="http://schemas.microsoft.com/office/drawing/2014/main" id="{FF9D5FC3-2828-4A20-AB45-539B08625342}"/>
              </a:ext>
            </a:extLst>
          </p:cNvPr>
          <p:cNvSpPr/>
          <p:nvPr/>
        </p:nvSpPr>
        <p:spPr>
          <a:xfrm>
            <a:off x="9888381" y="104619"/>
            <a:ext cx="2135251" cy="445377"/>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prstClr val="white"/>
                </a:solidFill>
                <a:latin typeface="Century Gothic" panose="020B0502020202020204" pitchFamily="34" charset="0"/>
              </a:rPr>
              <a:t>lesen / sprechen</a:t>
            </a:r>
            <a:endParaRPr lang="en-GB" b="1" dirty="0">
              <a:solidFill>
                <a:prstClr val="white"/>
              </a:solidFill>
              <a:latin typeface="Century Gothic" panose="020B0502020202020204" pitchFamily="34" charset="0"/>
            </a:endParaRPr>
          </a:p>
        </p:txBody>
      </p:sp>
      <p:pic>
        <p:nvPicPr>
          <p:cNvPr id="10" name="Picture 9">
            <a:extLst>
              <a:ext uri="{FF2B5EF4-FFF2-40B4-BE49-F238E27FC236}">
                <a16:creationId xmlns:a16="http://schemas.microsoft.com/office/drawing/2014/main" id="{71AF7AAF-C949-AC40-A415-F541344DF76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08829" y="2618007"/>
            <a:ext cx="3374342" cy="3626997"/>
          </a:xfrm>
          <a:prstGeom prst="rect">
            <a:avLst/>
          </a:prstGeom>
        </p:spPr>
      </p:pic>
      <p:sp>
        <p:nvSpPr>
          <p:cNvPr id="11" name="TextBox 10">
            <a:extLst>
              <a:ext uri="{FF2B5EF4-FFF2-40B4-BE49-F238E27FC236}">
                <a16:creationId xmlns:a16="http://schemas.microsoft.com/office/drawing/2014/main" id="{00D4F3E8-3DC7-B549-ABDD-DB26076FAC91}"/>
              </a:ext>
            </a:extLst>
          </p:cNvPr>
          <p:cNvSpPr txBox="1"/>
          <p:nvPr/>
        </p:nvSpPr>
        <p:spPr>
          <a:xfrm>
            <a:off x="4378072" y="921503"/>
            <a:ext cx="3405099" cy="1938992"/>
          </a:xfrm>
          <a:prstGeom prst="rect">
            <a:avLst/>
          </a:prstGeom>
          <a:noFill/>
        </p:spPr>
        <p:txBody>
          <a:bodyPr wrap="none" rtlCol="0">
            <a:spAutoFit/>
          </a:bodyPr>
          <a:lstStyle/>
          <a:p>
            <a:r>
              <a:rPr lang="en-US" sz="12000" dirty="0" err="1">
                <a:solidFill>
                  <a:srgbClr val="203864"/>
                </a:solidFill>
              </a:rPr>
              <a:t>spät</a:t>
            </a:r>
            <a:endParaRPr lang="en-US" sz="12000" dirty="0">
              <a:solidFill>
                <a:srgbClr val="203864"/>
              </a:solidFill>
            </a:endParaRPr>
          </a:p>
        </p:txBody>
      </p:sp>
    </p:spTree>
    <p:extLst>
      <p:ext uri="{BB962C8B-B14F-4D97-AF65-F5344CB8AC3E}">
        <p14:creationId xmlns:p14="http://schemas.microsoft.com/office/powerpoint/2010/main" val="407737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879080" cy="869950"/>
          </a:xfrm>
          <a:prstGeom prst="rect">
            <a:avLst/>
          </a:prstGeom>
        </p:spPr>
      </p:pic>
      <p:sp>
        <p:nvSpPr>
          <p:cNvPr id="5" name="Title 3"/>
          <p:cNvSpPr txBox="1">
            <a:spLocks/>
          </p:cNvSpPr>
          <p:nvPr/>
        </p:nvSpPr>
        <p:spPr>
          <a:xfrm>
            <a:off x="0" y="294041"/>
            <a:ext cx="6446520"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6" name="TextBox 5">
            <a:extLst>
              <a:ext uri="{FF2B5EF4-FFF2-40B4-BE49-F238E27FC236}">
                <a16:creationId xmlns:a16="http://schemas.microsoft.com/office/drawing/2014/main" id="{395AD558-D90C-5E49-B3A6-58ED9648A17B}"/>
              </a:ext>
            </a:extLst>
          </p:cNvPr>
          <p:cNvSpPr txBox="1"/>
          <p:nvPr/>
        </p:nvSpPr>
        <p:spPr>
          <a:xfrm>
            <a:off x="547998" y="1439488"/>
            <a:ext cx="3638239" cy="1754326"/>
          </a:xfrm>
          <a:prstGeom prst="rect">
            <a:avLst/>
          </a:prstGeom>
          <a:noFill/>
        </p:spPr>
        <p:txBody>
          <a:bodyPr wrap="square" rtlCol="0">
            <a:spAutoFit/>
          </a:bodyPr>
          <a:lstStyle/>
          <a:p>
            <a:r>
              <a:rPr lang="en-GB" sz="3600" dirty="0">
                <a:solidFill>
                  <a:schemeClr val="accent5">
                    <a:lumMod val="50000"/>
                  </a:schemeClr>
                </a:solidFill>
              </a:rPr>
              <a:t>(he /she) 	is </a:t>
            </a:r>
          </a:p>
          <a:p>
            <a:endParaRPr lang="en-GB" sz="3600" b="1" dirty="0">
              <a:solidFill>
                <a:schemeClr val="accent5">
                  <a:lumMod val="50000"/>
                </a:schemeClr>
              </a:solidFill>
            </a:endParaRPr>
          </a:p>
          <a:p>
            <a:r>
              <a:rPr lang="en-GB" sz="3600" dirty="0">
                <a:solidFill>
                  <a:srgbClr val="DAA520"/>
                </a:solidFill>
              </a:rPr>
              <a:t>(</a:t>
            </a:r>
            <a:r>
              <a:rPr lang="en-GB" sz="3600" dirty="0" err="1">
                <a:solidFill>
                  <a:srgbClr val="DAA520"/>
                </a:solidFill>
              </a:rPr>
              <a:t>er</a:t>
            </a:r>
            <a:r>
              <a:rPr lang="en-GB" sz="3600" dirty="0">
                <a:solidFill>
                  <a:srgbClr val="DAA520"/>
                </a:solidFill>
              </a:rPr>
              <a:t> / </a:t>
            </a:r>
            <a:r>
              <a:rPr lang="en-GB" sz="3600" dirty="0" err="1">
                <a:solidFill>
                  <a:srgbClr val="DAA520"/>
                </a:solidFill>
              </a:rPr>
              <a:t>sie</a:t>
            </a:r>
            <a:r>
              <a:rPr lang="en-GB" sz="3600" dirty="0">
                <a:solidFill>
                  <a:srgbClr val="DAA520"/>
                </a:solidFill>
              </a:rPr>
              <a:t>)		</a:t>
            </a:r>
            <a:r>
              <a:rPr lang="en-GB" sz="3600" b="1" dirty="0" err="1">
                <a:solidFill>
                  <a:srgbClr val="DAA520"/>
                </a:solidFill>
              </a:rPr>
              <a:t>ist</a:t>
            </a:r>
            <a:endParaRPr lang="en-GB" sz="3600" b="1" dirty="0">
              <a:solidFill>
                <a:srgbClr val="DAA520"/>
              </a:solidFill>
            </a:endParaRPr>
          </a:p>
        </p:txBody>
      </p:sp>
      <p:sp>
        <p:nvSpPr>
          <p:cNvPr id="7" name="TextBox 6">
            <a:extLst>
              <a:ext uri="{FF2B5EF4-FFF2-40B4-BE49-F238E27FC236}">
                <a16:creationId xmlns:a16="http://schemas.microsoft.com/office/drawing/2014/main" id="{B2049012-91D8-534C-9763-086DF5D042EF}"/>
              </a:ext>
            </a:extLst>
          </p:cNvPr>
          <p:cNvSpPr txBox="1"/>
          <p:nvPr/>
        </p:nvSpPr>
        <p:spPr>
          <a:xfrm>
            <a:off x="7663018" y="1439488"/>
            <a:ext cx="3038320" cy="1754326"/>
          </a:xfrm>
          <a:prstGeom prst="rect">
            <a:avLst/>
          </a:prstGeom>
          <a:noFill/>
        </p:spPr>
        <p:txBody>
          <a:bodyPr wrap="square" rtlCol="0">
            <a:spAutoFit/>
          </a:bodyPr>
          <a:lstStyle/>
          <a:p>
            <a:r>
              <a:rPr lang="en-GB" sz="3600" dirty="0">
                <a:solidFill>
                  <a:schemeClr val="accent5">
                    <a:lumMod val="50000"/>
                  </a:schemeClr>
                </a:solidFill>
              </a:rPr>
              <a:t>(they) 	are </a:t>
            </a:r>
          </a:p>
          <a:p>
            <a:endParaRPr lang="en-GB" sz="3600" dirty="0">
              <a:solidFill>
                <a:schemeClr val="accent5">
                  <a:lumMod val="50000"/>
                </a:schemeClr>
              </a:solidFill>
            </a:endParaRPr>
          </a:p>
          <a:p>
            <a:r>
              <a:rPr lang="en-GB" sz="3600" dirty="0">
                <a:solidFill>
                  <a:srgbClr val="DAA520"/>
                </a:solidFill>
              </a:rPr>
              <a:t>(</a:t>
            </a:r>
            <a:r>
              <a:rPr lang="en-GB" sz="3600" dirty="0" err="1">
                <a:solidFill>
                  <a:srgbClr val="DAA520"/>
                </a:solidFill>
              </a:rPr>
              <a:t>sie</a:t>
            </a:r>
            <a:r>
              <a:rPr lang="en-GB" sz="3600" dirty="0">
                <a:solidFill>
                  <a:srgbClr val="DAA520"/>
                </a:solidFill>
              </a:rPr>
              <a:t>)		</a:t>
            </a:r>
            <a:r>
              <a:rPr lang="en-GB" sz="3600" b="1" dirty="0" err="1">
                <a:solidFill>
                  <a:srgbClr val="DAA520"/>
                </a:solidFill>
              </a:rPr>
              <a:t>sind</a:t>
            </a:r>
            <a:endParaRPr lang="en-GB" sz="3600" b="1" dirty="0">
              <a:solidFill>
                <a:srgbClr val="DAA520"/>
              </a:solidFill>
            </a:endParaRPr>
          </a:p>
        </p:txBody>
      </p:sp>
      <p:sp>
        <p:nvSpPr>
          <p:cNvPr id="8" name="TextBox 7">
            <a:extLst>
              <a:ext uri="{FF2B5EF4-FFF2-40B4-BE49-F238E27FC236}">
                <a16:creationId xmlns:a16="http://schemas.microsoft.com/office/drawing/2014/main" id="{A0743036-D872-1749-9675-EBEDF51B5CD5}"/>
              </a:ext>
            </a:extLst>
          </p:cNvPr>
          <p:cNvSpPr txBox="1"/>
          <p:nvPr/>
        </p:nvSpPr>
        <p:spPr>
          <a:xfrm>
            <a:off x="547998" y="4126850"/>
            <a:ext cx="4176402" cy="523220"/>
          </a:xfrm>
          <a:prstGeom prst="rect">
            <a:avLst/>
          </a:prstGeom>
          <a:noFill/>
        </p:spPr>
        <p:txBody>
          <a:bodyPr wrap="square" rtlCol="0">
            <a:spAutoFit/>
          </a:bodyPr>
          <a:lstStyle/>
          <a:p>
            <a:r>
              <a:rPr lang="en-GB" sz="2800" dirty="0">
                <a:solidFill>
                  <a:schemeClr val="accent5">
                    <a:lumMod val="50000"/>
                  </a:schemeClr>
                </a:solidFill>
              </a:rPr>
              <a:t>Der Lehrer</a:t>
            </a:r>
            <a:r>
              <a:rPr lang="en-GB" sz="2800" b="1" dirty="0">
                <a:solidFill>
                  <a:srgbClr val="DAA520"/>
                </a:solidFill>
              </a:rPr>
              <a:t> </a:t>
            </a:r>
            <a:r>
              <a:rPr lang="en-GB" sz="2800" b="1" dirty="0" err="1">
                <a:solidFill>
                  <a:srgbClr val="DAA520"/>
                </a:solidFill>
              </a:rPr>
              <a:t>ist</a:t>
            </a:r>
            <a:r>
              <a:rPr lang="en-GB" sz="2800" b="1" dirty="0">
                <a:solidFill>
                  <a:srgbClr val="DAA520"/>
                </a:solidFill>
              </a:rPr>
              <a:t>  </a:t>
            </a:r>
            <a:r>
              <a:rPr lang="en-GB" sz="2800" dirty="0" err="1">
                <a:solidFill>
                  <a:srgbClr val="115076"/>
                </a:solidFill>
              </a:rPr>
              <a:t>zu</a:t>
            </a:r>
            <a:r>
              <a:rPr lang="en-GB" sz="2800" b="1" dirty="0">
                <a:solidFill>
                  <a:srgbClr val="DAA520"/>
                </a:solidFill>
              </a:rPr>
              <a:t> </a:t>
            </a:r>
            <a:r>
              <a:rPr lang="en-GB" sz="2800" dirty="0" err="1">
                <a:solidFill>
                  <a:schemeClr val="accent5">
                    <a:lumMod val="50000"/>
                  </a:schemeClr>
                </a:solidFill>
              </a:rPr>
              <a:t>spät</a:t>
            </a:r>
            <a:r>
              <a:rPr lang="en-GB" sz="2800" dirty="0">
                <a:solidFill>
                  <a:schemeClr val="accent5">
                    <a:lumMod val="50000"/>
                  </a:schemeClr>
                </a:solidFill>
              </a:rPr>
              <a:t>.</a:t>
            </a:r>
          </a:p>
        </p:txBody>
      </p:sp>
      <p:sp>
        <p:nvSpPr>
          <p:cNvPr id="9" name="TextBox 8">
            <a:extLst>
              <a:ext uri="{FF2B5EF4-FFF2-40B4-BE49-F238E27FC236}">
                <a16:creationId xmlns:a16="http://schemas.microsoft.com/office/drawing/2014/main" id="{C34E7C23-CAF8-9741-BA6B-6C4BD54E2CCC}"/>
              </a:ext>
            </a:extLst>
          </p:cNvPr>
          <p:cNvSpPr txBox="1"/>
          <p:nvPr/>
        </p:nvSpPr>
        <p:spPr>
          <a:xfrm>
            <a:off x="7663016" y="4126850"/>
            <a:ext cx="4299473" cy="523220"/>
          </a:xfrm>
          <a:prstGeom prst="rect">
            <a:avLst/>
          </a:prstGeom>
          <a:noFill/>
        </p:spPr>
        <p:txBody>
          <a:bodyPr wrap="square" rtlCol="0">
            <a:spAutoFit/>
          </a:bodyPr>
          <a:lstStyle/>
          <a:p>
            <a:r>
              <a:rPr lang="en-GB" sz="2800" dirty="0">
                <a:solidFill>
                  <a:schemeClr val="accent5">
                    <a:lumMod val="50000"/>
                  </a:schemeClr>
                </a:solidFill>
              </a:rPr>
              <a:t>Die Lehrer </a:t>
            </a:r>
            <a:r>
              <a:rPr lang="en-GB" sz="2800" b="1" dirty="0" err="1">
                <a:solidFill>
                  <a:srgbClr val="DAA520"/>
                </a:solidFill>
              </a:rPr>
              <a:t>sind</a:t>
            </a:r>
            <a:r>
              <a:rPr lang="en-GB" sz="2800" dirty="0">
                <a:solidFill>
                  <a:schemeClr val="accent5">
                    <a:lumMod val="50000"/>
                  </a:schemeClr>
                </a:solidFill>
              </a:rPr>
              <a:t> </a:t>
            </a:r>
            <a:r>
              <a:rPr lang="en-GB" sz="2800" dirty="0" err="1">
                <a:solidFill>
                  <a:schemeClr val="accent5">
                    <a:lumMod val="50000"/>
                  </a:schemeClr>
                </a:solidFill>
              </a:rPr>
              <a:t>zu</a:t>
            </a:r>
            <a:r>
              <a:rPr lang="en-GB" sz="2800" dirty="0">
                <a:solidFill>
                  <a:schemeClr val="accent5">
                    <a:lumMod val="50000"/>
                  </a:schemeClr>
                </a:solidFill>
              </a:rPr>
              <a:t> </a:t>
            </a:r>
            <a:r>
              <a:rPr lang="en-GB" sz="2800" dirty="0" err="1">
                <a:solidFill>
                  <a:schemeClr val="accent5">
                    <a:lumMod val="50000"/>
                  </a:schemeClr>
                </a:solidFill>
              </a:rPr>
              <a:t>spät</a:t>
            </a:r>
            <a:r>
              <a:rPr lang="en-GB" sz="2800" dirty="0">
                <a:solidFill>
                  <a:schemeClr val="accent5">
                    <a:lumMod val="50000"/>
                  </a:schemeClr>
                </a:solidFill>
              </a:rPr>
              <a:t>.</a:t>
            </a:r>
          </a:p>
        </p:txBody>
      </p:sp>
      <p:sp>
        <p:nvSpPr>
          <p:cNvPr id="10" name="TextBox 9">
            <a:extLst>
              <a:ext uri="{FF2B5EF4-FFF2-40B4-BE49-F238E27FC236}">
                <a16:creationId xmlns:a16="http://schemas.microsoft.com/office/drawing/2014/main" id="{730B2F65-8DCA-4A4C-84B0-3E9F13CA2268}"/>
              </a:ext>
            </a:extLst>
          </p:cNvPr>
          <p:cNvSpPr txBox="1"/>
          <p:nvPr/>
        </p:nvSpPr>
        <p:spPr>
          <a:xfrm>
            <a:off x="547998" y="4753581"/>
            <a:ext cx="4587440" cy="523220"/>
          </a:xfrm>
          <a:prstGeom prst="rect">
            <a:avLst/>
          </a:prstGeom>
          <a:noFill/>
        </p:spPr>
        <p:txBody>
          <a:bodyPr wrap="square" rtlCol="0">
            <a:spAutoFit/>
          </a:bodyPr>
          <a:lstStyle/>
          <a:p>
            <a:r>
              <a:rPr lang="en-GB" sz="2800" dirty="0">
                <a:solidFill>
                  <a:schemeClr val="accent5">
                    <a:lumMod val="50000"/>
                  </a:schemeClr>
                </a:solidFill>
              </a:rPr>
              <a:t>Das Wort</a:t>
            </a:r>
            <a:r>
              <a:rPr lang="en-GB" sz="2800" b="1" dirty="0">
                <a:solidFill>
                  <a:srgbClr val="DAA520"/>
                </a:solidFill>
              </a:rPr>
              <a:t> </a:t>
            </a:r>
            <a:r>
              <a:rPr lang="en-GB" sz="2800" b="1" dirty="0" err="1">
                <a:solidFill>
                  <a:srgbClr val="DAA520"/>
                </a:solidFill>
              </a:rPr>
              <a:t>ist</a:t>
            </a:r>
            <a:r>
              <a:rPr lang="en-GB" sz="2800" b="1" dirty="0">
                <a:solidFill>
                  <a:srgbClr val="DAA520"/>
                </a:solidFill>
              </a:rPr>
              <a:t> </a:t>
            </a:r>
            <a:r>
              <a:rPr lang="en-GB" sz="2800" dirty="0">
                <a:solidFill>
                  <a:schemeClr val="accent5">
                    <a:lumMod val="50000"/>
                  </a:schemeClr>
                </a:solidFill>
              </a:rPr>
              <a:t>lang.</a:t>
            </a:r>
          </a:p>
        </p:txBody>
      </p:sp>
      <p:sp>
        <p:nvSpPr>
          <p:cNvPr id="11" name="TextBox 10">
            <a:extLst>
              <a:ext uri="{FF2B5EF4-FFF2-40B4-BE49-F238E27FC236}">
                <a16:creationId xmlns:a16="http://schemas.microsoft.com/office/drawing/2014/main" id="{218FDBEC-CEEC-A440-A381-174BD3A19B66}"/>
              </a:ext>
            </a:extLst>
          </p:cNvPr>
          <p:cNvSpPr txBox="1"/>
          <p:nvPr/>
        </p:nvSpPr>
        <p:spPr>
          <a:xfrm>
            <a:off x="7663018" y="4753580"/>
            <a:ext cx="4009404" cy="523220"/>
          </a:xfrm>
          <a:prstGeom prst="rect">
            <a:avLst/>
          </a:prstGeom>
          <a:noFill/>
        </p:spPr>
        <p:txBody>
          <a:bodyPr wrap="square" rtlCol="0">
            <a:spAutoFit/>
          </a:bodyPr>
          <a:lstStyle/>
          <a:p>
            <a:r>
              <a:rPr lang="en-GB" sz="2800" dirty="0">
                <a:solidFill>
                  <a:schemeClr val="accent5">
                    <a:lumMod val="50000"/>
                  </a:schemeClr>
                </a:solidFill>
              </a:rPr>
              <a:t>Die </a:t>
            </a:r>
            <a:r>
              <a:rPr lang="en-GB" sz="2800" dirty="0" err="1">
                <a:solidFill>
                  <a:schemeClr val="accent5">
                    <a:lumMod val="50000"/>
                  </a:schemeClr>
                </a:solidFill>
              </a:rPr>
              <a:t>Wörter</a:t>
            </a:r>
            <a:r>
              <a:rPr lang="en-GB" sz="2800" dirty="0">
                <a:solidFill>
                  <a:schemeClr val="accent5">
                    <a:lumMod val="50000"/>
                  </a:schemeClr>
                </a:solidFill>
              </a:rPr>
              <a:t> </a:t>
            </a:r>
            <a:r>
              <a:rPr lang="en-GB" sz="2800" b="1" dirty="0" err="1">
                <a:solidFill>
                  <a:srgbClr val="DAA520"/>
                </a:solidFill>
              </a:rPr>
              <a:t>sind</a:t>
            </a:r>
            <a:r>
              <a:rPr lang="en-GB" sz="2800" b="1" dirty="0">
                <a:solidFill>
                  <a:srgbClr val="DAA520"/>
                </a:solidFill>
              </a:rPr>
              <a:t> </a:t>
            </a:r>
            <a:r>
              <a:rPr lang="en-GB" sz="2800" dirty="0">
                <a:solidFill>
                  <a:schemeClr val="accent5">
                    <a:lumMod val="50000"/>
                  </a:schemeClr>
                </a:solidFill>
              </a:rPr>
              <a:t>lang.</a:t>
            </a:r>
          </a:p>
        </p:txBody>
      </p:sp>
      <p:sp>
        <p:nvSpPr>
          <p:cNvPr id="12" name="TextBox 11">
            <a:extLst>
              <a:ext uri="{FF2B5EF4-FFF2-40B4-BE49-F238E27FC236}">
                <a16:creationId xmlns:a16="http://schemas.microsoft.com/office/drawing/2014/main" id="{104BB345-EDBA-D445-8635-07BACA725E55}"/>
              </a:ext>
            </a:extLst>
          </p:cNvPr>
          <p:cNvSpPr txBox="1"/>
          <p:nvPr/>
        </p:nvSpPr>
        <p:spPr>
          <a:xfrm>
            <a:off x="547998" y="5380312"/>
            <a:ext cx="4587440" cy="523220"/>
          </a:xfrm>
          <a:prstGeom prst="rect">
            <a:avLst/>
          </a:prstGeom>
          <a:noFill/>
        </p:spPr>
        <p:txBody>
          <a:bodyPr wrap="square" rtlCol="0">
            <a:spAutoFit/>
          </a:bodyPr>
          <a:lstStyle/>
          <a:p>
            <a:r>
              <a:rPr lang="en-GB" sz="2800" dirty="0">
                <a:solidFill>
                  <a:schemeClr val="accent5">
                    <a:lumMod val="50000"/>
                  </a:schemeClr>
                </a:solidFill>
              </a:rPr>
              <a:t>Der Stern </a:t>
            </a:r>
            <a:r>
              <a:rPr lang="en-GB" sz="2800" b="1" dirty="0" err="1">
                <a:solidFill>
                  <a:srgbClr val="DAA520"/>
                </a:solidFill>
              </a:rPr>
              <a:t>ist</a:t>
            </a:r>
            <a:r>
              <a:rPr lang="en-GB" sz="2800" dirty="0">
                <a:solidFill>
                  <a:schemeClr val="accent5">
                    <a:lumMod val="50000"/>
                  </a:schemeClr>
                </a:solidFill>
              </a:rPr>
              <a:t> </a:t>
            </a:r>
            <a:r>
              <a:rPr lang="en-GB" sz="2800" dirty="0" err="1">
                <a:solidFill>
                  <a:schemeClr val="accent5">
                    <a:lumMod val="50000"/>
                  </a:schemeClr>
                </a:solidFill>
              </a:rPr>
              <a:t>schön</a:t>
            </a:r>
            <a:r>
              <a:rPr lang="en-GB" sz="2800" dirty="0">
                <a:solidFill>
                  <a:schemeClr val="accent5">
                    <a:lumMod val="50000"/>
                  </a:schemeClr>
                </a:solidFill>
              </a:rPr>
              <a:t>.</a:t>
            </a:r>
          </a:p>
        </p:txBody>
      </p:sp>
      <p:sp>
        <p:nvSpPr>
          <p:cNvPr id="13" name="TextBox 12">
            <a:extLst>
              <a:ext uri="{FF2B5EF4-FFF2-40B4-BE49-F238E27FC236}">
                <a16:creationId xmlns:a16="http://schemas.microsoft.com/office/drawing/2014/main" id="{4089CF0D-D3C8-C14E-B14B-39AA8CCBAD70}"/>
              </a:ext>
            </a:extLst>
          </p:cNvPr>
          <p:cNvSpPr txBox="1"/>
          <p:nvPr/>
        </p:nvSpPr>
        <p:spPr>
          <a:xfrm>
            <a:off x="7663018" y="5383861"/>
            <a:ext cx="4299472" cy="523220"/>
          </a:xfrm>
          <a:prstGeom prst="rect">
            <a:avLst/>
          </a:prstGeom>
          <a:noFill/>
        </p:spPr>
        <p:txBody>
          <a:bodyPr wrap="square" rtlCol="0">
            <a:spAutoFit/>
          </a:bodyPr>
          <a:lstStyle/>
          <a:p>
            <a:r>
              <a:rPr lang="en-GB" sz="2800" dirty="0">
                <a:solidFill>
                  <a:schemeClr val="accent5">
                    <a:lumMod val="50000"/>
                  </a:schemeClr>
                </a:solidFill>
              </a:rPr>
              <a:t>Die Sterne </a:t>
            </a:r>
            <a:r>
              <a:rPr lang="en-GB" sz="2800" b="1" dirty="0" err="1">
                <a:solidFill>
                  <a:srgbClr val="DAA520"/>
                </a:solidFill>
              </a:rPr>
              <a:t>sind</a:t>
            </a:r>
            <a:r>
              <a:rPr lang="en-GB" sz="2800" dirty="0">
                <a:solidFill>
                  <a:schemeClr val="accent5">
                    <a:lumMod val="50000"/>
                  </a:schemeClr>
                </a:solidFill>
              </a:rPr>
              <a:t> </a:t>
            </a:r>
            <a:r>
              <a:rPr lang="en-GB" sz="2800" dirty="0" err="1">
                <a:solidFill>
                  <a:schemeClr val="accent5">
                    <a:lumMod val="50000"/>
                  </a:schemeClr>
                </a:solidFill>
              </a:rPr>
              <a:t>schön</a:t>
            </a:r>
            <a:r>
              <a:rPr lang="en-GB" sz="2800" dirty="0">
                <a:solidFill>
                  <a:schemeClr val="accent5">
                    <a:lumMod val="50000"/>
                  </a:schemeClr>
                </a:solidFill>
              </a:rPr>
              <a:t>.</a:t>
            </a:r>
          </a:p>
        </p:txBody>
      </p:sp>
      <p:sp>
        <p:nvSpPr>
          <p:cNvPr id="14" name="Rounded Rectangle 13">
            <a:extLst>
              <a:ext uri="{FF2B5EF4-FFF2-40B4-BE49-F238E27FC236}">
                <a16:creationId xmlns:a16="http://schemas.microsoft.com/office/drawing/2014/main" id="{FF9D5FC3-2828-4A20-AB45-539B08625342}"/>
              </a:ext>
            </a:extLst>
          </p:cNvPr>
          <p:cNvSpPr/>
          <p:nvPr/>
        </p:nvSpPr>
        <p:spPr>
          <a:xfrm>
            <a:off x="10485120" y="158831"/>
            <a:ext cx="1514821" cy="40808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a:t>
            </a:r>
          </a:p>
        </p:txBody>
      </p:sp>
      <p:sp>
        <p:nvSpPr>
          <p:cNvPr id="2" name="Title 1"/>
          <p:cNvSpPr>
            <a:spLocks noGrp="1"/>
          </p:cNvSpPr>
          <p:nvPr>
            <p:ph type="title"/>
          </p:nvPr>
        </p:nvSpPr>
        <p:spPr>
          <a:xfrm>
            <a:off x="0" y="279483"/>
            <a:ext cx="10515600" cy="1325563"/>
          </a:xfrm>
        </p:spPr>
        <p:txBody>
          <a:bodyPr>
            <a:normAutofit/>
          </a:bodyPr>
          <a:lstStyle/>
          <a:p>
            <a:r>
              <a:rPr lang="en-GB" sz="3600" b="1">
                <a:solidFill>
                  <a:schemeClr val="bg1"/>
                </a:solidFill>
              </a:rPr>
              <a:t>sein (to be): ist (is), sind (are)</a:t>
            </a:r>
            <a:br>
              <a:rPr lang="en-GB" sz="3600" b="1">
                <a:solidFill>
                  <a:schemeClr val="bg1"/>
                </a:solidFill>
              </a:rPr>
            </a:br>
            <a:endParaRPr lang="en-GB" sz="3600"/>
          </a:p>
        </p:txBody>
      </p:sp>
    </p:spTree>
    <p:extLst>
      <p:ext uri="{BB962C8B-B14F-4D97-AF65-F5344CB8AC3E}">
        <p14:creationId xmlns:p14="http://schemas.microsoft.com/office/powerpoint/2010/main" val="241466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7030"/>
            <a:ext cx="10515600" cy="1325563"/>
          </a:xfrm>
        </p:spPr>
        <p:txBody>
          <a:bodyPr>
            <a:noAutofit/>
          </a:bodyPr>
          <a:lstStyle/>
          <a:p>
            <a:r>
              <a:rPr lang="en-GB" sz="2800" b="1"/>
              <a:t>Singular</a:t>
            </a:r>
            <a:r>
              <a:rPr lang="en-GB" sz="2800"/>
              <a:t> oder </a:t>
            </a:r>
            <a:r>
              <a:rPr lang="en-GB" sz="2800" b="1"/>
              <a:t>Plural</a:t>
            </a:r>
            <a:r>
              <a:rPr lang="en-GB" sz="2800"/>
              <a:t>?  Schreib 1-10 und ‘ist’ oder ‘sind’.</a:t>
            </a:r>
            <a:br>
              <a:rPr lang="en-GB" sz="2800"/>
            </a:br>
            <a:endParaRPr lang="en-GB" sz="2800"/>
          </a:p>
        </p:txBody>
      </p:sp>
      <p:sp>
        <p:nvSpPr>
          <p:cNvPr id="4" name="Rectangle 3">
            <a:extLst>
              <a:ext uri="{FF2B5EF4-FFF2-40B4-BE49-F238E27FC236}">
                <a16:creationId xmlns:a16="http://schemas.microsoft.com/office/drawing/2014/main" id="{994271B8-996B-FE44-85AF-3687EC40DE08}"/>
              </a:ext>
            </a:extLst>
          </p:cNvPr>
          <p:cNvSpPr/>
          <p:nvPr/>
        </p:nvSpPr>
        <p:spPr>
          <a:xfrm>
            <a:off x="395214" y="2769903"/>
            <a:ext cx="4801314" cy="523220"/>
          </a:xfrm>
          <a:prstGeom prst="rect">
            <a:avLst/>
          </a:prstGeom>
        </p:spPr>
        <p:txBody>
          <a:bodyPr wrap="none">
            <a:spAutoFit/>
          </a:bodyPr>
          <a:lstStyle/>
          <a:p>
            <a:r>
              <a:rPr lang="en-GB" sz="2800" dirty="0">
                <a:solidFill>
                  <a:srgbClr val="115076"/>
                </a:solidFill>
                <a:latin typeface="Century Gothic" panose="020B0502020202020204" pitchFamily="34" charset="0"/>
              </a:rPr>
              <a:t>4. Der Kopf _____ </a:t>
            </a:r>
            <a:r>
              <a:rPr lang="en-GB" sz="2800" dirty="0" err="1">
                <a:solidFill>
                  <a:srgbClr val="115076"/>
                </a:solidFill>
                <a:latin typeface="Century Gothic" panose="020B0502020202020204" pitchFamily="34" charset="0"/>
              </a:rPr>
              <a:t>groß</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5" name="Rectangle 4">
            <a:extLst>
              <a:ext uri="{FF2B5EF4-FFF2-40B4-BE49-F238E27FC236}">
                <a16:creationId xmlns:a16="http://schemas.microsoft.com/office/drawing/2014/main" id="{B1421A98-F178-3645-927D-A9DD3E75B2F0}"/>
              </a:ext>
            </a:extLst>
          </p:cNvPr>
          <p:cNvSpPr/>
          <p:nvPr/>
        </p:nvSpPr>
        <p:spPr>
          <a:xfrm>
            <a:off x="417024" y="2270258"/>
            <a:ext cx="7877248" cy="523220"/>
          </a:xfrm>
          <a:prstGeom prst="rect">
            <a:avLst/>
          </a:prstGeom>
        </p:spPr>
        <p:txBody>
          <a:bodyPr wrap="square">
            <a:spAutoFit/>
          </a:bodyPr>
          <a:lstStyle/>
          <a:p>
            <a:r>
              <a:rPr lang="en-GB" sz="2800" dirty="0">
                <a:solidFill>
                  <a:srgbClr val="115076"/>
                </a:solidFill>
                <a:latin typeface="Century Gothic" panose="020B0502020202020204" pitchFamily="34" charset="0"/>
              </a:rPr>
              <a:t>3. Die </a:t>
            </a:r>
            <a:r>
              <a:rPr lang="en-GB" sz="2800" dirty="0" err="1">
                <a:solidFill>
                  <a:srgbClr val="115076"/>
                </a:solidFill>
                <a:latin typeface="Century Gothic" panose="020B0502020202020204" pitchFamily="34" charset="0"/>
              </a:rPr>
              <a:t>Weihnachtsmärkte</a:t>
            </a:r>
            <a:r>
              <a:rPr lang="en-GB" sz="2800" dirty="0">
                <a:solidFill>
                  <a:srgbClr val="115076"/>
                </a:solidFill>
                <a:latin typeface="Century Gothic" panose="020B0502020202020204" pitchFamily="34" charset="0"/>
              </a:rPr>
              <a:t> _____ </a:t>
            </a:r>
            <a:r>
              <a:rPr lang="en-GB" sz="2800" dirty="0" err="1">
                <a:solidFill>
                  <a:srgbClr val="115076"/>
                </a:solidFill>
                <a:latin typeface="Century Gothic" panose="020B0502020202020204" pitchFamily="34" charset="0"/>
              </a:rPr>
              <a:t>schön</a:t>
            </a:r>
            <a:r>
              <a:rPr lang="en-GB" sz="2800" dirty="0">
                <a:solidFill>
                  <a:srgbClr val="115076"/>
                </a:solidFill>
                <a:latin typeface="Century Gothic" panose="020B0502020202020204" pitchFamily="34" charset="0"/>
              </a:rPr>
              <a:t>.</a:t>
            </a:r>
          </a:p>
        </p:txBody>
      </p:sp>
      <p:sp>
        <p:nvSpPr>
          <p:cNvPr id="6" name="Rectangle 5">
            <a:extLst>
              <a:ext uri="{FF2B5EF4-FFF2-40B4-BE49-F238E27FC236}">
                <a16:creationId xmlns:a16="http://schemas.microsoft.com/office/drawing/2014/main" id="{BE32EF27-8671-FA49-A147-D2E175276E0F}"/>
              </a:ext>
            </a:extLst>
          </p:cNvPr>
          <p:cNvSpPr/>
          <p:nvPr/>
        </p:nvSpPr>
        <p:spPr>
          <a:xfrm>
            <a:off x="305615" y="5834683"/>
            <a:ext cx="4801314" cy="523220"/>
          </a:xfrm>
          <a:prstGeom prst="rect">
            <a:avLst/>
          </a:prstGeom>
        </p:spPr>
        <p:txBody>
          <a:bodyPr wrap="none">
            <a:spAutoFit/>
          </a:bodyPr>
          <a:lstStyle/>
          <a:p>
            <a:r>
              <a:rPr lang="en-GB" sz="2800" dirty="0">
                <a:solidFill>
                  <a:srgbClr val="115076"/>
                </a:solidFill>
                <a:latin typeface="Century Gothic" panose="020B0502020202020204" pitchFamily="34" charset="0"/>
              </a:rPr>
              <a:t>10. Der Engel _____ </a:t>
            </a:r>
            <a:r>
              <a:rPr lang="en-GB" sz="2800" dirty="0" err="1">
                <a:solidFill>
                  <a:srgbClr val="115076"/>
                </a:solidFill>
                <a:latin typeface="Century Gothic" panose="020B0502020202020204" pitchFamily="34" charset="0"/>
              </a:rPr>
              <a:t>weiß</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7" name="Rectangle 6">
            <a:extLst>
              <a:ext uri="{FF2B5EF4-FFF2-40B4-BE49-F238E27FC236}">
                <a16:creationId xmlns:a16="http://schemas.microsoft.com/office/drawing/2014/main" id="{705826AB-5B20-DA4C-867E-65C713EF12D3}"/>
              </a:ext>
            </a:extLst>
          </p:cNvPr>
          <p:cNvSpPr/>
          <p:nvPr/>
        </p:nvSpPr>
        <p:spPr>
          <a:xfrm>
            <a:off x="417024" y="4300509"/>
            <a:ext cx="4341253" cy="523220"/>
          </a:xfrm>
          <a:prstGeom prst="rect">
            <a:avLst/>
          </a:prstGeom>
        </p:spPr>
        <p:txBody>
          <a:bodyPr wrap="none">
            <a:spAutoFit/>
          </a:bodyPr>
          <a:lstStyle/>
          <a:p>
            <a:r>
              <a:rPr lang="en-GB" sz="2800" dirty="0">
                <a:solidFill>
                  <a:srgbClr val="115076"/>
                </a:solidFill>
                <a:latin typeface="Century Gothic" panose="020B0502020202020204" pitchFamily="34" charset="0"/>
              </a:rPr>
              <a:t>7. Die Sterne _____ </a:t>
            </a:r>
            <a:r>
              <a:rPr lang="en-GB" sz="2800" dirty="0" err="1">
                <a:solidFill>
                  <a:srgbClr val="115076"/>
                </a:solidFill>
                <a:latin typeface="Century Gothic" panose="020B0502020202020204" pitchFamily="34" charset="0"/>
              </a:rPr>
              <a:t>gelb</a:t>
            </a:r>
            <a:r>
              <a:rPr lang="en-GB" sz="2800" dirty="0">
                <a:solidFill>
                  <a:srgbClr val="115076"/>
                </a:solidFill>
                <a:latin typeface="Century Gothic" panose="020B0502020202020204" pitchFamily="34" charset="0"/>
              </a:rPr>
              <a:t>.</a:t>
            </a:r>
            <a:endParaRPr lang="en-US" sz="2800" dirty="0">
              <a:solidFill>
                <a:srgbClr val="115076"/>
              </a:solidFill>
              <a:latin typeface="Century Gothic" panose="020B0502020202020204" pitchFamily="34" charset="0"/>
            </a:endParaRPr>
          </a:p>
        </p:txBody>
      </p:sp>
      <p:sp>
        <p:nvSpPr>
          <p:cNvPr id="8" name="Rectangle 7">
            <a:extLst>
              <a:ext uri="{FF2B5EF4-FFF2-40B4-BE49-F238E27FC236}">
                <a16:creationId xmlns:a16="http://schemas.microsoft.com/office/drawing/2014/main" id="{0B1990BB-605E-5E41-B662-6D5AB3E4FA5B}"/>
              </a:ext>
            </a:extLst>
          </p:cNvPr>
          <p:cNvSpPr/>
          <p:nvPr/>
        </p:nvSpPr>
        <p:spPr>
          <a:xfrm>
            <a:off x="414380" y="5348938"/>
            <a:ext cx="4801314" cy="523220"/>
          </a:xfrm>
          <a:prstGeom prst="rect">
            <a:avLst/>
          </a:prstGeom>
        </p:spPr>
        <p:txBody>
          <a:bodyPr wrap="none">
            <a:spAutoFit/>
          </a:bodyPr>
          <a:lstStyle/>
          <a:p>
            <a:r>
              <a:rPr lang="en-GB" sz="2800" dirty="0">
                <a:solidFill>
                  <a:srgbClr val="115076"/>
                </a:solidFill>
                <a:latin typeface="Century Gothic" panose="020B0502020202020204" pitchFamily="34" charset="0"/>
              </a:rPr>
              <a:t>9. Die </a:t>
            </a:r>
            <a:r>
              <a:rPr lang="en-GB" sz="2800" dirty="0" err="1">
                <a:solidFill>
                  <a:srgbClr val="115076"/>
                </a:solidFill>
                <a:latin typeface="Century Gothic" panose="020B0502020202020204" pitchFamily="34" charset="0"/>
              </a:rPr>
              <a:t>Stiefel</a:t>
            </a:r>
            <a:r>
              <a:rPr lang="en-GB" sz="2800" dirty="0">
                <a:solidFill>
                  <a:srgbClr val="115076"/>
                </a:solidFill>
                <a:latin typeface="Century Gothic" panose="020B0502020202020204" pitchFamily="34" charset="0"/>
              </a:rPr>
              <a:t> _____ </a:t>
            </a:r>
            <a:r>
              <a:rPr lang="en-GB" sz="2800" dirty="0" err="1">
                <a:solidFill>
                  <a:srgbClr val="115076"/>
                </a:solidFill>
                <a:latin typeface="Century Gothic" panose="020B0502020202020204" pitchFamily="34" charset="0"/>
              </a:rPr>
              <a:t>braun</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9" name="Rectangle 8">
            <a:extLst>
              <a:ext uri="{FF2B5EF4-FFF2-40B4-BE49-F238E27FC236}">
                <a16:creationId xmlns:a16="http://schemas.microsoft.com/office/drawing/2014/main" id="{F84B801D-BBC6-A04D-9912-5C55E151E3D9}"/>
              </a:ext>
            </a:extLst>
          </p:cNvPr>
          <p:cNvSpPr/>
          <p:nvPr/>
        </p:nvSpPr>
        <p:spPr>
          <a:xfrm>
            <a:off x="417024" y="3780743"/>
            <a:ext cx="4578497" cy="523220"/>
          </a:xfrm>
          <a:prstGeom prst="rect">
            <a:avLst/>
          </a:prstGeom>
        </p:spPr>
        <p:txBody>
          <a:bodyPr wrap="none">
            <a:spAutoFit/>
          </a:bodyPr>
          <a:lstStyle/>
          <a:p>
            <a:r>
              <a:rPr lang="en-GB" sz="2800" dirty="0">
                <a:solidFill>
                  <a:srgbClr val="115076"/>
                </a:solidFill>
                <a:latin typeface="Century Gothic" panose="020B0502020202020204" pitchFamily="34" charset="0"/>
              </a:rPr>
              <a:t>6. Die </a:t>
            </a:r>
            <a:r>
              <a:rPr lang="en-GB" sz="2800" dirty="0" err="1">
                <a:solidFill>
                  <a:srgbClr val="115076"/>
                </a:solidFill>
                <a:latin typeface="Century Gothic" panose="020B0502020202020204" pitchFamily="34" charset="0"/>
              </a:rPr>
              <a:t>Bäume</a:t>
            </a:r>
            <a:r>
              <a:rPr lang="en-GB" sz="2800" dirty="0">
                <a:solidFill>
                  <a:srgbClr val="115076"/>
                </a:solidFill>
                <a:latin typeface="Century Gothic" panose="020B0502020202020204" pitchFamily="34" charset="0"/>
              </a:rPr>
              <a:t>  _____ </a:t>
            </a:r>
            <a:r>
              <a:rPr lang="en-GB" sz="2800" dirty="0" err="1">
                <a:solidFill>
                  <a:srgbClr val="115076"/>
                </a:solidFill>
                <a:latin typeface="Century Gothic" panose="020B0502020202020204" pitchFamily="34" charset="0"/>
              </a:rPr>
              <a:t>grün</a:t>
            </a:r>
            <a:r>
              <a:rPr lang="en-GB" sz="2800" dirty="0">
                <a:solidFill>
                  <a:srgbClr val="115076"/>
                </a:solidFill>
                <a:latin typeface="Century Gothic" panose="020B0502020202020204" pitchFamily="34" charset="0"/>
              </a:rPr>
              <a:t>.</a:t>
            </a:r>
            <a:endParaRPr lang="en-US" sz="2800" dirty="0">
              <a:solidFill>
                <a:srgbClr val="115076"/>
              </a:solidFill>
              <a:latin typeface="Century Gothic" panose="020B0502020202020204" pitchFamily="34" charset="0"/>
            </a:endParaRPr>
          </a:p>
        </p:txBody>
      </p:sp>
      <p:sp>
        <p:nvSpPr>
          <p:cNvPr id="10" name="Rectangle 9">
            <a:extLst>
              <a:ext uri="{FF2B5EF4-FFF2-40B4-BE49-F238E27FC236}">
                <a16:creationId xmlns:a16="http://schemas.microsoft.com/office/drawing/2014/main" id="{82B88014-F0CC-1F41-B0D4-6CC008722934}"/>
              </a:ext>
            </a:extLst>
          </p:cNvPr>
          <p:cNvSpPr/>
          <p:nvPr/>
        </p:nvSpPr>
        <p:spPr>
          <a:xfrm>
            <a:off x="448943" y="1178354"/>
            <a:ext cx="5724644" cy="523220"/>
          </a:xfrm>
          <a:prstGeom prst="rect">
            <a:avLst/>
          </a:prstGeom>
        </p:spPr>
        <p:txBody>
          <a:bodyPr wrap="none">
            <a:spAutoFit/>
          </a:bodyPr>
          <a:lstStyle/>
          <a:p>
            <a:r>
              <a:rPr lang="en-GB" sz="2800" dirty="0">
                <a:solidFill>
                  <a:srgbClr val="115076"/>
                </a:solidFill>
                <a:latin typeface="Century Gothic" panose="020B0502020202020204" pitchFamily="34" charset="0"/>
              </a:rPr>
              <a:t>1. Der </a:t>
            </a:r>
            <a:r>
              <a:rPr lang="en-GB" sz="2800" dirty="0" err="1">
                <a:solidFill>
                  <a:srgbClr val="115076"/>
                </a:solidFill>
                <a:latin typeface="Century Gothic" panose="020B0502020202020204" pitchFamily="34" charset="0"/>
              </a:rPr>
              <a:t>Marktplatz</a:t>
            </a:r>
            <a:r>
              <a:rPr lang="en-GB" sz="2800" dirty="0">
                <a:solidFill>
                  <a:srgbClr val="115076"/>
                </a:solidFill>
                <a:latin typeface="Century Gothic" panose="020B0502020202020204" pitchFamily="34" charset="0"/>
              </a:rPr>
              <a:t> _____ </a:t>
            </a:r>
            <a:r>
              <a:rPr lang="en-GB" sz="2800" dirty="0" err="1">
                <a:solidFill>
                  <a:srgbClr val="115076"/>
                </a:solidFill>
                <a:latin typeface="Century Gothic" panose="020B0502020202020204" pitchFamily="34" charset="0"/>
              </a:rPr>
              <a:t>groß</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11" name="Rectangle 10">
            <a:extLst>
              <a:ext uri="{FF2B5EF4-FFF2-40B4-BE49-F238E27FC236}">
                <a16:creationId xmlns:a16="http://schemas.microsoft.com/office/drawing/2014/main" id="{9F9BFE95-C734-7545-88B5-83449F853953}"/>
              </a:ext>
            </a:extLst>
          </p:cNvPr>
          <p:cNvSpPr/>
          <p:nvPr/>
        </p:nvSpPr>
        <p:spPr>
          <a:xfrm>
            <a:off x="395214" y="3290459"/>
            <a:ext cx="4801314" cy="523220"/>
          </a:xfrm>
          <a:prstGeom prst="rect">
            <a:avLst/>
          </a:prstGeom>
        </p:spPr>
        <p:txBody>
          <a:bodyPr wrap="none">
            <a:spAutoFit/>
          </a:bodyPr>
          <a:lstStyle/>
          <a:p>
            <a:r>
              <a:rPr lang="en-GB" sz="2800" dirty="0">
                <a:solidFill>
                  <a:srgbClr val="115076"/>
                </a:solidFill>
                <a:latin typeface="Century Gothic" panose="020B0502020202020204" pitchFamily="34" charset="0"/>
              </a:rPr>
              <a:t>5. Die </a:t>
            </a:r>
            <a:r>
              <a:rPr lang="en-GB" sz="2800" dirty="0" err="1">
                <a:solidFill>
                  <a:srgbClr val="115076"/>
                </a:solidFill>
                <a:latin typeface="Century Gothic" panose="020B0502020202020204" pitchFamily="34" charset="0"/>
              </a:rPr>
              <a:t>Züge</a:t>
            </a:r>
            <a:r>
              <a:rPr lang="en-GB" sz="2800" dirty="0">
                <a:solidFill>
                  <a:srgbClr val="115076"/>
                </a:solidFill>
                <a:latin typeface="Century Gothic" panose="020B0502020202020204" pitchFamily="34" charset="0"/>
              </a:rPr>
              <a:t> _____ </a:t>
            </a:r>
            <a:r>
              <a:rPr lang="en-GB" sz="2800" dirty="0" err="1">
                <a:solidFill>
                  <a:srgbClr val="115076"/>
                </a:solidFill>
                <a:latin typeface="Century Gothic" panose="020B0502020202020204" pitchFamily="34" charset="0"/>
              </a:rPr>
              <a:t>kurz</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12" name="Rectangle 11">
            <a:extLst>
              <a:ext uri="{FF2B5EF4-FFF2-40B4-BE49-F238E27FC236}">
                <a16:creationId xmlns:a16="http://schemas.microsoft.com/office/drawing/2014/main" id="{0C681AC9-891B-4548-9863-EFB6935816E8}"/>
              </a:ext>
            </a:extLst>
          </p:cNvPr>
          <p:cNvSpPr/>
          <p:nvPr/>
        </p:nvSpPr>
        <p:spPr>
          <a:xfrm>
            <a:off x="448942" y="1734474"/>
            <a:ext cx="4801314" cy="523220"/>
          </a:xfrm>
          <a:prstGeom prst="rect">
            <a:avLst/>
          </a:prstGeom>
        </p:spPr>
        <p:txBody>
          <a:bodyPr wrap="none">
            <a:spAutoFit/>
          </a:bodyPr>
          <a:lstStyle/>
          <a:p>
            <a:r>
              <a:rPr lang="en-GB" sz="2800" dirty="0">
                <a:solidFill>
                  <a:srgbClr val="115076"/>
                </a:solidFill>
                <a:latin typeface="Century Gothic" panose="020B0502020202020204" pitchFamily="34" charset="0"/>
              </a:rPr>
              <a:t>2. Der </a:t>
            </a:r>
            <a:r>
              <a:rPr lang="en-GB" sz="2800" dirty="0" err="1">
                <a:solidFill>
                  <a:srgbClr val="115076"/>
                </a:solidFill>
                <a:latin typeface="Century Gothic" panose="020B0502020202020204" pitchFamily="34" charset="0"/>
              </a:rPr>
              <a:t>Arzt</a:t>
            </a:r>
            <a:r>
              <a:rPr lang="en-GB" sz="2800" dirty="0">
                <a:solidFill>
                  <a:srgbClr val="115076"/>
                </a:solidFill>
                <a:latin typeface="Century Gothic" panose="020B0502020202020204" pitchFamily="34" charset="0"/>
              </a:rPr>
              <a:t> _____ </a:t>
            </a:r>
            <a:r>
              <a:rPr lang="en-GB" sz="2800" dirty="0" err="1">
                <a:solidFill>
                  <a:srgbClr val="115076"/>
                </a:solidFill>
                <a:latin typeface="Century Gothic" panose="020B0502020202020204" pitchFamily="34" charset="0"/>
              </a:rPr>
              <a:t>klein</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13" name="Rectangle 12">
            <a:extLst>
              <a:ext uri="{FF2B5EF4-FFF2-40B4-BE49-F238E27FC236}">
                <a16:creationId xmlns:a16="http://schemas.microsoft.com/office/drawing/2014/main" id="{18011ACE-7128-9A49-B44A-44B658567CAE}"/>
              </a:ext>
            </a:extLst>
          </p:cNvPr>
          <p:cNvSpPr/>
          <p:nvPr/>
        </p:nvSpPr>
        <p:spPr>
          <a:xfrm>
            <a:off x="434417" y="4841997"/>
            <a:ext cx="4496744" cy="523220"/>
          </a:xfrm>
          <a:prstGeom prst="rect">
            <a:avLst/>
          </a:prstGeom>
        </p:spPr>
        <p:txBody>
          <a:bodyPr wrap="none">
            <a:spAutoFit/>
          </a:bodyPr>
          <a:lstStyle/>
          <a:p>
            <a:r>
              <a:rPr lang="en-GB" sz="2800" dirty="0">
                <a:solidFill>
                  <a:srgbClr val="115076"/>
                </a:solidFill>
                <a:latin typeface="Century Gothic" panose="020B0502020202020204" pitchFamily="34" charset="0"/>
              </a:rPr>
              <a:t>8. Der </a:t>
            </a:r>
            <a:r>
              <a:rPr lang="en-GB" sz="2800" dirty="0" err="1">
                <a:solidFill>
                  <a:srgbClr val="115076"/>
                </a:solidFill>
                <a:latin typeface="Century Gothic" panose="020B0502020202020204" pitchFamily="34" charset="0"/>
              </a:rPr>
              <a:t>Schnee</a:t>
            </a:r>
            <a:r>
              <a:rPr lang="en-GB" sz="2800" dirty="0">
                <a:solidFill>
                  <a:srgbClr val="115076"/>
                </a:solidFill>
                <a:latin typeface="Century Gothic" panose="020B0502020202020204" pitchFamily="34" charset="0"/>
              </a:rPr>
              <a:t> _____ 	</a:t>
            </a:r>
            <a:r>
              <a:rPr lang="en-GB" sz="2800" dirty="0" err="1">
                <a:solidFill>
                  <a:srgbClr val="115076"/>
                </a:solidFill>
                <a:latin typeface="Century Gothic" panose="020B0502020202020204" pitchFamily="34" charset="0"/>
              </a:rPr>
              <a:t>kalt</a:t>
            </a:r>
            <a:endParaRPr lang="en-US" sz="2800" dirty="0">
              <a:solidFill>
                <a:srgbClr val="115076"/>
              </a:solidFill>
              <a:latin typeface="Century Gothic" panose="020B0502020202020204" pitchFamily="34" charset="0"/>
            </a:endParaRPr>
          </a:p>
        </p:txBody>
      </p:sp>
      <p:graphicFrame>
        <p:nvGraphicFramePr>
          <p:cNvPr id="14" name="Table 13">
            <a:extLst>
              <a:ext uri="{FF2B5EF4-FFF2-40B4-BE49-F238E27FC236}">
                <a16:creationId xmlns:a16="http://schemas.microsoft.com/office/drawing/2014/main" id="{277DC163-B4E0-954A-AF43-D947D3FE1E02}"/>
              </a:ext>
            </a:extLst>
          </p:cNvPr>
          <p:cNvGraphicFramePr>
            <a:graphicFrameLocks noGrp="1"/>
          </p:cNvGraphicFramePr>
          <p:nvPr>
            <p:extLst>
              <p:ext uri="{D42A27DB-BD31-4B8C-83A1-F6EECF244321}">
                <p14:modId xmlns:p14="http://schemas.microsoft.com/office/powerpoint/2010/main" val="2319800800"/>
              </p:ext>
            </p:extLst>
          </p:nvPr>
        </p:nvGraphicFramePr>
        <p:xfrm>
          <a:off x="7096917" y="540223"/>
          <a:ext cx="4801314" cy="5777553"/>
        </p:xfrm>
        <a:graphic>
          <a:graphicData uri="http://schemas.openxmlformats.org/drawingml/2006/table">
            <a:tbl>
              <a:tblPr firstRow="1" bandRow="1">
                <a:tableStyleId>{5940675A-B579-460E-94D1-54222C63F5DA}</a:tableStyleId>
              </a:tblPr>
              <a:tblGrid>
                <a:gridCol w="2400657">
                  <a:extLst>
                    <a:ext uri="{9D8B030D-6E8A-4147-A177-3AD203B41FA5}">
                      <a16:colId xmlns:a16="http://schemas.microsoft.com/office/drawing/2014/main" val="1545339376"/>
                    </a:ext>
                  </a:extLst>
                </a:gridCol>
                <a:gridCol w="2400657">
                  <a:extLst>
                    <a:ext uri="{9D8B030D-6E8A-4147-A177-3AD203B41FA5}">
                      <a16:colId xmlns:a16="http://schemas.microsoft.com/office/drawing/2014/main" val="21593949"/>
                    </a:ext>
                  </a:extLst>
                </a:gridCol>
              </a:tblGrid>
              <a:tr h="720603">
                <a:tc>
                  <a:txBody>
                    <a:bodyPr/>
                    <a:lstStyle/>
                    <a:p>
                      <a:pPr algn="ctr"/>
                      <a:r>
                        <a:rPr lang="en-GB" sz="4000" b="1" dirty="0" err="1">
                          <a:solidFill>
                            <a:schemeClr val="accent5">
                              <a:lumMod val="50000"/>
                            </a:schemeClr>
                          </a:solidFill>
                        </a:rPr>
                        <a:t>ist</a:t>
                      </a:r>
                      <a:endParaRPr lang="en-GB" sz="4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4000" b="1" dirty="0" err="1">
                          <a:solidFill>
                            <a:schemeClr val="accent5">
                              <a:lumMod val="50000"/>
                            </a:schemeClr>
                          </a:solidFill>
                        </a:rPr>
                        <a:t>sind</a:t>
                      </a:r>
                      <a:endParaRPr lang="en-GB" sz="4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94185098"/>
                  </a:ext>
                </a:extLst>
              </a:tr>
              <a:tr h="505695">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023972281"/>
                  </a:ext>
                </a:extLst>
              </a:tr>
              <a:tr h="505695">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20323602"/>
                  </a:ext>
                </a:extLst>
              </a:tr>
              <a:tr h="505695">
                <a:tc>
                  <a:txBody>
                    <a:bodyPr/>
                    <a:lstStyle/>
                    <a:p>
                      <a:pPr algn="ctr"/>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225902414"/>
                  </a:ext>
                </a:extLst>
              </a:tr>
              <a:tr h="505695">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1581118"/>
                  </a:ext>
                </a:extLst>
              </a:tr>
              <a:tr h="505695">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36621115"/>
                  </a:ext>
                </a:extLst>
              </a:tr>
              <a:tr h="505695">
                <a:tc>
                  <a:txBody>
                    <a:bodyPr/>
                    <a:lstStyle/>
                    <a:p>
                      <a:pPr algn="ctr"/>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890924961"/>
                  </a:ext>
                </a:extLst>
              </a:tr>
              <a:tr h="505695">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240679817"/>
                  </a:ext>
                </a:extLst>
              </a:tr>
              <a:tr h="505695">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03462270"/>
                  </a:ext>
                </a:extLst>
              </a:tr>
              <a:tr h="505695">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658697510"/>
                  </a:ext>
                </a:extLst>
              </a:tr>
              <a:tr h="505695">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039422561"/>
                  </a:ext>
                </a:extLst>
              </a:tr>
            </a:tbl>
          </a:graphicData>
        </a:graphic>
      </p:graphicFrame>
      <p:pic>
        <p:nvPicPr>
          <p:cNvPr id="15" name="Picture 14">
            <a:extLst>
              <a:ext uri="{FF2B5EF4-FFF2-40B4-BE49-F238E27FC236}">
                <a16:creationId xmlns:a16="http://schemas.microsoft.com/office/drawing/2014/main" id="{86124EF0-6B24-F545-AF81-BDD975C977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3974" y="1200168"/>
            <a:ext cx="493476" cy="514037"/>
          </a:xfrm>
          <a:prstGeom prst="rect">
            <a:avLst/>
          </a:prstGeom>
        </p:spPr>
      </p:pic>
      <p:pic>
        <p:nvPicPr>
          <p:cNvPr id="16" name="Picture 15">
            <a:extLst>
              <a:ext uri="{FF2B5EF4-FFF2-40B4-BE49-F238E27FC236}">
                <a16:creationId xmlns:a16="http://schemas.microsoft.com/office/drawing/2014/main" id="{9475CE7F-8691-7746-ABB0-977B9AC606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6009" y="5243005"/>
            <a:ext cx="493476" cy="514037"/>
          </a:xfrm>
          <a:prstGeom prst="rect">
            <a:avLst/>
          </a:prstGeom>
        </p:spPr>
      </p:pic>
      <p:pic>
        <p:nvPicPr>
          <p:cNvPr id="17" name="Picture 16">
            <a:extLst>
              <a:ext uri="{FF2B5EF4-FFF2-40B4-BE49-F238E27FC236}">
                <a16:creationId xmlns:a16="http://schemas.microsoft.com/office/drawing/2014/main" id="{259C4445-23EA-A54C-95F4-02B820A3AD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0386" y="2192743"/>
            <a:ext cx="493476" cy="514037"/>
          </a:xfrm>
          <a:prstGeom prst="rect">
            <a:avLst/>
          </a:prstGeom>
        </p:spPr>
      </p:pic>
      <p:pic>
        <p:nvPicPr>
          <p:cNvPr id="18" name="Picture 17">
            <a:extLst>
              <a:ext uri="{FF2B5EF4-FFF2-40B4-BE49-F238E27FC236}">
                <a16:creationId xmlns:a16="http://schemas.microsoft.com/office/drawing/2014/main" id="{413D134A-DE73-8C4D-AB9F-E0B984FD56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3974" y="2707302"/>
            <a:ext cx="493476" cy="514037"/>
          </a:xfrm>
          <a:prstGeom prst="rect">
            <a:avLst/>
          </a:prstGeom>
        </p:spPr>
      </p:pic>
      <p:pic>
        <p:nvPicPr>
          <p:cNvPr id="19" name="Picture 18">
            <a:extLst>
              <a:ext uri="{FF2B5EF4-FFF2-40B4-BE49-F238E27FC236}">
                <a16:creationId xmlns:a16="http://schemas.microsoft.com/office/drawing/2014/main" id="{ACA38BF9-80FD-6147-8351-653B363495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8132" y="3193929"/>
            <a:ext cx="493476" cy="514037"/>
          </a:xfrm>
          <a:prstGeom prst="rect">
            <a:avLst/>
          </a:prstGeom>
        </p:spPr>
      </p:pic>
      <p:pic>
        <p:nvPicPr>
          <p:cNvPr id="20" name="Picture 19">
            <a:extLst>
              <a:ext uri="{FF2B5EF4-FFF2-40B4-BE49-F238E27FC236}">
                <a16:creationId xmlns:a16="http://schemas.microsoft.com/office/drawing/2014/main" id="{B15D353E-D0A1-3043-ACA4-6F97E58EC2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6801" y="3717035"/>
            <a:ext cx="493476" cy="514037"/>
          </a:xfrm>
          <a:prstGeom prst="rect">
            <a:avLst/>
          </a:prstGeom>
        </p:spPr>
      </p:pic>
      <p:pic>
        <p:nvPicPr>
          <p:cNvPr id="21" name="Picture 20">
            <a:extLst>
              <a:ext uri="{FF2B5EF4-FFF2-40B4-BE49-F238E27FC236}">
                <a16:creationId xmlns:a16="http://schemas.microsoft.com/office/drawing/2014/main" id="{5B9144AC-5735-D646-8BAE-08BEBEE58F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6631" y="4247199"/>
            <a:ext cx="493476" cy="514037"/>
          </a:xfrm>
          <a:prstGeom prst="rect">
            <a:avLst/>
          </a:prstGeom>
        </p:spPr>
      </p:pic>
      <p:pic>
        <p:nvPicPr>
          <p:cNvPr id="22" name="Picture 21">
            <a:extLst>
              <a:ext uri="{FF2B5EF4-FFF2-40B4-BE49-F238E27FC236}">
                <a16:creationId xmlns:a16="http://schemas.microsoft.com/office/drawing/2014/main" id="{1227AB2D-AC9E-174F-9124-6DFED6CECA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3974" y="4716526"/>
            <a:ext cx="493476" cy="514037"/>
          </a:xfrm>
          <a:prstGeom prst="rect">
            <a:avLst/>
          </a:prstGeom>
        </p:spPr>
      </p:pic>
      <p:pic>
        <p:nvPicPr>
          <p:cNvPr id="23" name="Picture 22">
            <a:extLst>
              <a:ext uri="{FF2B5EF4-FFF2-40B4-BE49-F238E27FC236}">
                <a16:creationId xmlns:a16="http://schemas.microsoft.com/office/drawing/2014/main" id="{25DC3C5D-4726-E74A-AAD3-B342DA2853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3974" y="5244804"/>
            <a:ext cx="493476" cy="514037"/>
          </a:xfrm>
          <a:prstGeom prst="rect">
            <a:avLst/>
          </a:prstGeom>
        </p:spPr>
      </p:pic>
      <p:pic>
        <p:nvPicPr>
          <p:cNvPr id="24" name="Picture 23">
            <a:extLst>
              <a:ext uri="{FF2B5EF4-FFF2-40B4-BE49-F238E27FC236}">
                <a16:creationId xmlns:a16="http://schemas.microsoft.com/office/drawing/2014/main" id="{BDD939E8-2C45-B84D-93CE-5E7C9A412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4095" y="5751661"/>
            <a:ext cx="493476" cy="514037"/>
          </a:xfrm>
          <a:prstGeom prst="rect">
            <a:avLst/>
          </a:prstGeom>
        </p:spPr>
      </p:pic>
      <p:pic>
        <p:nvPicPr>
          <p:cNvPr id="25" name="Picture 24">
            <a:extLst>
              <a:ext uri="{FF2B5EF4-FFF2-40B4-BE49-F238E27FC236}">
                <a16:creationId xmlns:a16="http://schemas.microsoft.com/office/drawing/2014/main" id="{63E4EC5B-3F1D-B04C-BD3D-3C33582344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71524" y="959498"/>
            <a:ext cx="914401" cy="976440"/>
          </a:xfrm>
          <a:prstGeom prst="rect">
            <a:avLst/>
          </a:prstGeom>
        </p:spPr>
      </p:pic>
      <p:pic>
        <p:nvPicPr>
          <p:cNvPr id="26" name="Picture 25">
            <a:extLst>
              <a:ext uri="{FF2B5EF4-FFF2-40B4-BE49-F238E27FC236}">
                <a16:creationId xmlns:a16="http://schemas.microsoft.com/office/drawing/2014/main" id="{B32AB247-98D0-4145-940E-2E3A31DF7A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53320" y="1415669"/>
            <a:ext cx="914401" cy="976440"/>
          </a:xfrm>
          <a:prstGeom prst="rect">
            <a:avLst/>
          </a:prstGeom>
        </p:spPr>
      </p:pic>
      <p:pic>
        <p:nvPicPr>
          <p:cNvPr id="27" name="Picture 26">
            <a:extLst>
              <a:ext uri="{FF2B5EF4-FFF2-40B4-BE49-F238E27FC236}">
                <a16:creationId xmlns:a16="http://schemas.microsoft.com/office/drawing/2014/main" id="{C8BEA057-4D63-B547-A10A-151558809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4457" y="1688391"/>
            <a:ext cx="493476" cy="514037"/>
          </a:xfrm>
          <a:prstGeom prst="rect">
            <a:avLst/>
          </a:prstGeom>
        </p:spPr>
      </p:pic>
      <p:pic>
        <p:nvPicPr>
          <p:cNvPr id="28" name="Picture 27">
            <a:extLst>
              <a:ext uri="{FF2B5EF4-FFF2-40B4-BE49-F238E27FC236}">
                <a16:creationId xmlns:a16="http://schemas.microsoft.com/office/drawing/2014/main" id="{E4F8282D-1F1B-0642-AA38-1F35EB458A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3974" y="5773082"/>
            <a:ext cx="493476" cy="514037"/>
          </a:xfrm>
          <a:prstGeom prst="rect">
            <a:avLst/>
          </a:prstGeom>
        </p:spPr>
      </p:pic>
      <p:sp>
        <p:nvSpPr>
          <p:cNvPr id="29" name="Rounded Rectangle 11">
            <a:extLst>
              <a:ext uri="{FF2B5EF4-FFF2-40B4-BE49-F238E27FC236}">
                <a16:creationId xmlns:a16="http://schemas.microsoft.com/office/drawing/2014/main" id="{DB98F7B1-86A7-1A47-A238-5BA87687CB61}"/>
              </a:ext>
            </a:extLst>
          </p:cNvPr>
          <p:cNvSpPr/>
          <p:nvPr/>
        </p:nvSpPr>
        <p:spPr>
          <a:xfrm>
            <a:off x="10244415" y="62779"/>
            <a:ext cx="151394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endParaRPr lang="en-GB" b="1" dirty="0">
              <a:solidFill>
                <a:prstClr val="white"/>
              </a:solidFill>
              <a:latin typeface="Century Gothic" panose="020B0502020202020204" pitchFamily="34" charset="0"/>
            </a:endParaRPr>
          </a:p>
        </p:txBody>
      </p:sp>
      <p:pic>
        <p:nvPicPr>
          <p:cNvPr id="30" name="Picture 29">
            <a:extLst>
              <a:ext uri="{FF2B5EF4-FFF2-40B4-BE49-F238E27FC236}">
                <a16:creationId xmlns:a16="http://schemas.microsoft.com/office/drawing/2014/main" id="{19F1282C-1CA7-9E4D-BD09-2C066D8E1C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63336" y="1973576"/>
            <a:ext cx="914401" cy="976440"/>
          </a:xfrm>
          <a:prstGeom prst="rect">
            <a:avLst/>
          </a:prstGeom>
        </p:spPr>
      </p:pic>
      <p:pic>
        <p:nvPicPr>
          <p:cNvPr id="31" name="Picture 30">
            <a:extLst>
              <a:ext uri="{FF2B5EF4-FFF2-40B4-BE49-F238E27FC236}">
                <a16:creationId xmlns:a16="http://schemas.microsoft.com/office/drawing/2014/main" id="{0A9B8257-5ED7-0845-A867-963FC3B35D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26752" y="2486613"/>
            <a:ext cx="914401" cy="976440"/>
          </a:xfrm>
          <a:prstGeom prst="rect">
            <a:avLst/>
          </a:prstGeom>
        </p:spPr>
      </p:pic>
      <p:pic>
        <p:nvPicPr>
          <p:cNvPr id="32" name="Picture 31">
            <a:extLst>
              <a:ext uri="{FF2B5EF4-FFF2-40B4-BE49-F238E27FC236}">
                <a16:creationId xmlns:a16="http://schemas.microsoft.com/office/drawing/2014/main" id="{06FF5994-8C89-D546-B499-830D3C893B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16736" y="2980913"/>
            <a:ext cx="914401" cy="976440"/>
          </a:xfrm>
          <a:prstGeom prst="rect">
            <a:avLst/>
          </a:prstGeom>
        </p:spPr>
      </p:pic>
      <p:pic>
        <p:nvPicPr>
          <p:cNvPr id="33" name="Picture 32">
            <a:extLst>
              <a:ext uri="{FF2B5EF4-FFF2-40B4-BE49-F238E27FC236}">
                <a16:creationId xmlns:a16="http://schemas.microsoft.com/office/drawing/2014/main" id="{9765F059-9BB1-EF46-980D-6A08C03389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04960" y="3472187"/>
            <a:ext cx="914401" cy="976440"/>
          </a:xfrm>
          <a:prstGeom prst="rect">
            <a:avLst/>
          </a:prstGeom>
        </p:spPr>
      </p:pic>
      <p:pic>
        <p:nvPicPr>
          <p:cNvPr id="34" name="Picture 33">
            <a:extLst>
              <a:ext uri="{FF2B5EF4-FFF2-40B4-BE49-F238E27FC236}">
                <a16:creationId xmlns:a16="http://schemas.microsoft.com/office/drawing/2014/main" id="{85AC1CFA-DBCD-5C43-83A8-BC8420723C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08098" y="3997845"/>
            <a:ext cx="914401" cy="976440"/>
          </a:xfrm>
          <a:prstGeom prst="rect">
            <a:avLst/>
          </a:prstGeom>
        </p:spPr>
      </p:pic>
      <p:pic>
        <p:nvPicPr>
          <p:cNvPr id="35" name="Picture 34">
            <a:extLst>
              <a:ext uri="{FF2B5EF4-FFF2-40B4-BE49-F238E27FC236}">
                <a16:creationId xmlns:a16="http://schemas.microsoft.com/office/drawing/2014/main" id="{3491DA0F-E9A2-004E-AD12-6EA73B97CA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46908" y="4578382"/>
            <a:ext cx="914401" cy="976440"/>
          </a:xfrm>
          <a:prstGeom prst="rect">
            <a:avLst/>
          </a:prstGeom>
        </p:spPr>
      </p:pic>
      <p:pic>
        <p:nvPicPr>
          <p:cNvPr id="36" name="Picture 35">
            <a:extLst>
              <a:ext uri="{FF2B5EF4-FFF2-40B4-BE49-F238E27FC236}">
                <a16:creationId xmlns:a16="http://schemas.microsoft.com/office/drawing/2014/main" id="{1AF68932-C690-7043-82FD-A8690B15A8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71524" y="5094852"/>
            <a:ext cx="914401" cy="976440"/>
          </a:xfrm>
          <a:prstGeom prst="rect">
            <a:avLst/>
          </a:prstGeom>
        </p:spPr>
      </p:pic>
      <p:pic>
        <p:nvPicPr>
          <p:cNvPr id="37" name="Picture 36">
            <a:extLst>
              <a:ext uri="{FF2B5EF4-FFF2-40B4-BE49-F238E27FC236}">
                <a16:creationId xmlns:a16="http://schemas.microsoft.com/office/drawing/2014/main" id="{C5955E2B-1878-9642-B18A-9A0B44F406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825906" y="5575732"/>
            <a:ext cx="914401" cy="976440"/>
          </a:xfrm>
          <a:prstGeom prst="rect">
            <a:avLst/>
          </a:prstGeom>
        </p:spPr>
      </p:pic>
      <p:sp>
        <p:nvSpPr>
          <p:cNvPr id="38" name="TextBox 37"/>
          <p:cNvSpPr txBox="1"/>
          <p:nvPr/>
        </p:nvSpPr>
        <p:spPr>
          <a:xfrm>
            <a:off x="3505320" y="1124079"/>
            <a:ext cx="1002082" cy="584775"/>
          </a:xfrm>
          <a:prstGeom prst="rect">
            <a:avLst/>
          </a:prstGeom>
          <a:noFill/>
        </p:spPr>
        <p:txBody>
          <a:bodyPr wrap="square" rtlCol="0">
            <a:spAutoFit/>
          </a:bodyPr>
          <a:lstStyle/>
          <a:p>
            <a:pPr algn="ctr"/>
            <a:r>
              <a:rPr lang="en-GB" sz="3200" b="1" dirty="0" err="1">
                <a:solidFill>
                  <a:schemeClr val="accent5">
                    <a:lumMod val="50000"/>
                  </a:schemeClr>
                </a:solidFill>
              </a:rPr>
              <a:t>ist</a:t>
            </a:r>
            <a:endParaRPr lang="en-GB" sz="3200" b="1" dirty="0">
              <a:solidFill>
                <a:schemeClr val="accent5">
                  <a:lumMod val="50000"/>
                </a:schemeClr>
              </a:solidFill>
            </a:endParaRPr>
          </a:p>
        </p:txBody>
      </p:sp>
      <p:sp>
        <p:nvSpPr>
          <p:cNvPr id="40" name="TextBox 39"/>
          <p:cNvSpPr txBox="1"/>
          <p:nvPr/>
        </p:nvSpPr>
        <p:spPr>
          <a:xfrm>
            <a:off x="2340804" y="1664572"/>
            <a:ext cx="1002082" cy="584775"/>
          </a:xfrm>
          <a:prstGeom prst="rect">
            <a:avLst/>
          </a:prstGeom>
          <a:noFill/>
        </p:spPr>
        <p:txBody>
          <a:bodyPr wrap="square" rtlCol="0">
            <a:spAutoFit/>
          </a:bodyPr>
          <a:lstStyle/>
          <a:p>
            <a:pPr algn="ctr"/>
            <a:r>
              <a:rPr lang="en-GB" sz="3200" b="1" dirty="0" err="1">
                <a:solidFill>
                  <a:schemeClr val="accent5">
                    <a:lumMod val="50000"/>
                  </a:schemeClr>
                </a:solidFill>
              </a:rPr>
              <a:t>ist</a:t>
            </a:r>
            <a:endParaRPr lang="en-GB" sz="3200" b="1" dirty="0">
              <a:solidFill>
                <a:schemeClr val="accent5">
                  <a:lumMod val="50000"/>
                </a:schemeClr>
              </a:solidFill>
            </a:endParaRPr>
          </a:p>
        </p:txBody>
      </p:sp>
      <p:sp>
        <p:nvSpPr>
          <p:cNvPr id="41" name="TextBox 40"/>
          <p:cNvSpPr txBox="1"/>
          <p:nvPr/>
        </p:nvSpPr>
        <p:spPr>
          <a:xfrm>
            <a:off x="4850253" y="2219392"/>
            <a:ext cx="1002082" cy="584775"/>
          </a:xfrm>
          <a:prstGeom prst="rect">
            <a:avLst/>
          </a:prstGeom>
          <a:noFill/>
        </p:spPr>
        <p:txBody>
          <a:bodyPr wrap="square" rtlCol="0">
            <a:spAutoFit/>
          </a:bodyPr>
          <a:lstStyle/>
          <a:p>
            <a:pPr algn="ctr"/>
            <a:r>
              <a:rPr lang="en-GB" sz="3200" b="1" dirty="0" err="1">
                <a:solidFill>
                  <a:schemeClr val="accent5">
                    <a:lumMod val="50000"/>
                  </a:schemeClr>
                </a:solidFill>
              </a:rPr>
              <a:t>sind</a:t>
            </a:r>
            <a:endParaRPr lang="en-GB" sz="3200" b="1" dirty="0">
              <a:solidFill>
                <a:schemeClr val="accent5">
                  <a:lumMod val="50000"/>
                </a:schemeClr>
              </a:solidFill>
            </a:endParaRPr>
          </a:p>
        </p:txBody>
      </p:sp>
      <p:sp>
        <p:nvSpPr>
          <p:cNvPr id="42" name="TextBox 41"/>
          <p:cNvSpPr txBox="1"/>
          <p:nvPr/>
        </p:nvSpPr>
        <p:spPr>
          <a:xfrm>
            <a:off x="2498433" y="2692449"/>
            <a:ext cx="1002082" cy="584775"/>
          </a:xfrm>
          <a:prstGeom prst="rect">
            <a:avLst/>
          </a:prstGeom>
          <a:noFill/>
        </p:spPr>
        <p:txBody>
          <a:bodyPr wrap="square" rtlCol="0">
            <a:spAutoFit/>
          </a:bodyPr>
          <a:lstStyle/>
          <a:p>
            <a:pPr algn="ctr"/>
            <a:r>
              <a:rPr lang="en-GB" sz="3200" b="1" dirty="0" err="1">
                <a:solidFill>
                  <a:schemeClr val="accent5">
                    <a:lumMod val="50000"/>
                  </a:schemeClr>
                </a:solidFill>
              </a:rPr>
              <a:t>ist</a:t>
            </a:r>
            <a:endParaRPr lang="en-GB" sz="3200" b="1" dirty="0">
              <a:solidFill>
                <a:schemeClr val="accent5">
                  <a:lumMod val="50000"/>
                </a:schemeClr>
              </a:solidFill>
            </a:endParaRPr>
          </a:p>
        </p:txBody>
      </p:sp>
      <p:sp>
        <p:nvSpPr>
          <p:cNvPr id="43" name="TextBox 42"/>
          <p:cNvSpPr txBox="1"/>
          <p:nvPr/>
        </p:nvSpPr>
        <p:spPr>
          <a:xfrm>
            <a:off x="2416758" y="3236020"/>
            <a:ext cx="1002082" cy="584775"/>
          </a:xfrm>
          <a:prstGeom prst="rect">
            <a:avLst/>
          </a:prstGeom>
          <a:noFill/>
        </p:spPr>
        <p:txBody>
          <a:bodyPr wrap="square" rtlCol="0">
            <a:spAutoFit/>
          </a:bodyPr>
          <a:lstStyle/>
          <a:p>
            <a:pPr algn="ctr"/>
            <a:r>
              <a:rPr lang="en-GB" sz="3200" b="1" dirty="0" err="1">
                <a:solidFill>
                  <a:schemeClr val="accent5">
                    <a:lumMod val="50000"/>
                  </a:schemeClr>
                </a:solidFill>
              </a:rPr>
              <a:t>sind</a:t>
            </a:r>
            <a:endParaRPr lang="en-GB" sz="3200" b="1" dirty="0">
              <a:solidFill>
                <a:schemeClr val="accent5">
                  <a:lumMod val="50000"/>
                </a:schemeClr>
              </a:solidFill>
            </a:endParaRPr>
          </a:p>
        </p:txBody>
      </p:sp>
      <p:sp>
        <p:nvSpPr>
          <p:cNvPr id="44" name="TextBox 43"/>
          <p:cNvSpPr txBox="1"/>
          <p:nvPr/>
        </p:nvSpPr>
        <p:spPr>
          <a:xfrm>
            <a:off x="2845911" y="3738613"/>
            <a:ext cx="1002082" cy="584775"/>
          </a:xfrm>
          <a:prstGeom prst="rect">
            <a:avLst/>
          </a:prstGeom>
          <a:noFill/>
        </p:spPr>
        <p:txBody>
          <a:bodyPr wrap="square" rtlCol="0">
            <a:spAutoFit/>
          </a:bodyPr>
          <a:lstStyle/>
          <a:p>
            <a:pPr algn="ctr"/>
            <a:r>
              <a:rPr lang="en-GB" sz="3200" b="1" dirty="0" err="1">
                <a:solidFill>
                  <a:schemeClr val="accent5">
                    <a:lumMod val="50000"/>
                  </a:schemeClr>
                </a:solidFill>
              </a:rPr>
              <a:t>sind</a:t>
            </a:r>
            <a:endParaRPr lang="en-GB" sz="3200" b="1" dirty="0">
              <a:solidFill>
                <a:schemeClr val="accent5">
                  <a:lumMod val="50000"/>
                </a:schemeClr>
              </a:solidFill>
            </a:endParaRPr>
          </a:p>
        </p:txBody>
      </p:sp>
      <p:sp>
        <p:nvSpPr>
          <p:cNvPr id="45" name="TextBox 44"/>
          <p:cNvSpPr txBox="1"/>
          <p:nvPr/>
        </p:nvSpPr>
        <p:spPr>
          <a:xfrm>
            <a:off x="2718675" y="4229707"/>
            <a:ext cx="1002082" cy="584775"/>
          </a:xfrm>
          <a:prstGeom prst="rect">
            <a:avLst/>
          </a:prstGeom>
          <a:noFill/>
        </p:spPr>
        <p:txBody>
          <a:bodyPr wrap="square" rtlCol="0">
            <a:spAutoFit/>
          </a:bodyPr>
          <a:lstStyle/>
          <a:p>
            <a:pPr algn="ctr"/>
            <a:r>
              <a:rPr lang="en-GB" sz="3200" b="1" dirty="0" err="1">
                <a:solidFill>
                  <a:schemeClr val="accent5">
                    <a:lumMod val="50000"/>
                  </a:schemeClr>
                </a:solidFill>
              </a:rPr>
              <a:t>sind</a:t>
            </a:r>
            <a:endParaRPr lang="en-GB" sz="3200" b="1" dirty="0">
              <a:solidFill>
                <a:schemeClr val="accent5">
                  <a:lumMod val="50000"/>
                </a:schemeClr>
              </a:solidFill>
            </a:endParaRPr>
          </a:p>
        </p:txBody>
      </p:sp>
      <p:sp>
        <p:nvSpPr>
          <p:cNvPr id="46" name="TextBox 45"/>
          <p:cNvSpPr txBox="1"/>
          <p:nvPr/>
        </p:nvSpPr>
        <p:spPr>
          <a:xfrm>
            <a:off x="2994543" y="4785427"/>
            <a:ext cx="1002082" cy="584775"/>
          </a:xfrm>
          <a:prstGeom prst="rect">
            <a:avLst/>
          </a:prstGeom>
          <a:noFill/>
        </p:spPr>
        <p:txBody>
          <a:bodyPr wrap="square" rtlCol="0">
            <a:spAutoFit/>
          </a:bodyPr>
          <a:lstStyle/>
          <a:p>
            <a:pPr algn="ctr"/>
            <a:r>
              <a:rPr lang="en-GB" sz="3200" b="1" dirty="0" err="1">
                <a:solidFill>
                  <a:schemeClr val="accent5">
                    <a:lumMod val="50000"/>
                  </a:schemeClr>
                </a:solidFill>
              </a:rPr>
              <a:t>ist</a:t>
            </a:r>
            <a:endParaRPr lang="en-GB" sz="3200" b="1" dirty="0">
              <a:solidFill>
                <a:schemeClr val="accent5">
                  <a:lumMod val="50000"/>
                </a:schemeClr>
              </a:solidFill>
            </a:endParaRPr>
          </a:p>
        </p:txBody>
      </p:sp>
      <p:sp>
        <p:nvSpPr>
          <p:cNvPr id="47" name="TextBox 46"/>
          <p:cNvSpPr txBox="1"/>
          <p:nvPr/>
        </p:nvSpPr>
        <p:spPr>
          <a:xfrm>
            <a:off x="2609255" y="5419248"/>
            <a:ext cx="1091470" cy="400110"/>
          </a:xfrm>
          <a:prstGeom prst="rect">
            <a:avLst/>
          </a:prstGeom>
          <a:noFill/>
        </p:spPr>
        <p:txBody>
          <a:bodyPr wrap="square" rtlCol="0">
            <a:spAutoFit/>
          </a:bodyPr>
          <a:lstStyle/>
          <a:p>
            <a:pPr algn="ctr"/>
            <a:r>
              <a:rPr lang="en-GB" sz="2000" b="1" dirty="0" err="1">
                <a:solidFill>
                  <a:schemeClr val="accent5">
                    <a:lumMod val="50000"/>
                  </a:schemeClr>
                </a:solidFill>
              </a:rPr>
              <a:t>ist</a:t>
            </a:r>
            <a:r>
              <a:rPr lang="en-GB" sz="2000" b="1" dirty="0">
                <a:solidFill>
                  <a:schemeClr val="accent5">
                    <a:lumMod val="50000"/>
                  </a:schemeClr>
                </a:solidFill>
              </a:rPr>
              <a:t>/</a:t>
            </a:r>
            <a:r>
              <a:rPr lang="en-GB" sz="2000" b="1" dirty="0" err="1">
                <a:solidFill>
                  <a:schemeClr val="accent5">
                    <a:lumMod val="50000"/>
                  </a:schemeClr>
                </a:solidFill>
              </a:rPr>
              <a:t>sind</a:t>
            </a:r>
            <a:endParaRPr lang="en-GB" sz="2000" b="1" dirty="0">
              <a:solidFill>
                <a:schemeClr val="accent5">
                  <a:lumMod val="50000"/>
                </a:schemeClr>
              </a:solidFill>
            </a:endParaRPr>
          </a:p>
        </p:txBody>
      </p:sp>
      <p:sp>
        <p:nvSpPr>
          <p:cNvPr id="48" name="Oval 47"/>
          <p:cNvSpPr/>
          <p:nvPr/>
        </p:nvSpPr>
        <p:spPr>
          <a:xfrm>
            <a:off x="2994543" y="5419248"/>
            <a:ext cx="675632" cy="400110"/>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p:cNvSpPr txBox="1"/>
          <p:nvPr/>
        </p:nvSpPr>
        <p:spPr>
          <a:xfrm>
            <a:off x="2640185" y="5920608"/>
            <a:ext cx="1091470" cy="400110"/>
          </a:xfrm>
          <a:prstGeom prst="rect">
            <a:avLst/>
          </a:prstGeom>
          <a:noFill/>
        </p:spPr>
        <p:txBody>
          <a:bodyPr wrap="square" rtlCol="0">
            <a:spAutoFit/>
          </a:bodyPr>
          <a:lstStyle/>
          <a:p>
            <a:pPr algn="ctr"/>
            <a:r>
              <a:rPr lang="en-GB" sz="2000" b="1" dirty="0" err="1">
                <a:solidFill>
                  <a:schemeClr val="accent5">
                    <a:lumMod val="50000"/>
                  </a:schemeClr>
                </a:solidFill>
              </a:rPr>
              <a:t>ist</a:t>
            </a:r>
            <a:r>
              <a:rPr lang="en-GB" sz="2000" b="1" dirty="0">
                <a:solidFill>
                  <a:schemeClr val="accent5">
                    <a:lumMod val="50000"/>
                  </a:schemeClr>
                </a:solidFill>
              </a:rPr>
              <a:t>/</a:t>
            </a:r>
            <a:r>
              <a:rPr lang="en-GB" sz="2000" b="1" dirty="0" err="1">
                <a:solidFill>
                  <a:schemeClr val="accent5">
                    <a:lumMod val="50000"/>
                  </a:schemeClr>
                </a:solidFill>
              </a:rPr>
              <a:t>sind</a:t>
            </a:r>
            <a:endParaRPr lang="en-GB" sz="2000" b="1" dirty="0">
              <a:solidFill>
                <a:schemeClr val="accent5">
                  <a:lumMod val="50000"/>
                </a:schemeClr>
              </a:solidFill>
            </a:endParaRPr>
          </a:p>
        </p:txBody>
      </p:sp>
      <p:sp>
        <p:nvSpPr>
          <p:cNvPr id="50" name="Oval 49"/>
          <p:cNvSpPr/>
          <p:nvPr/>
        </p:nvSpPr>
        <p:spPr>
          <a:xfrm>
            <a:off x="2647073" y="5920608"/>
            <a:ext cx="459382" cy="400110"/>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1738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6"/>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30"/>
                                        </p:tgtEl>
                                      </p:cBhvr>
                                    </p:animEffect>
                                    <p:set>
                                      <p:cBhvr>
                                        <p:cTn id="79" dur="1" fill="hold">
                                          <p:stCondLst>
                                            <p:cond delay="499"/>
                                          </p:stCondLst>
                                        </p:cTn>
                                        <p:tgtEl>
                                          <p:spTgt spid="30"/>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8"/>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42"/>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31"/>
                                        </p:tgtEl>
                                      </p:cBhvr>
                                    </p:animEffect>
                                    <p:set>
                                      <p:cBhvr>
                                        <p:cTn id="90" dur="1" fill="hold">
                                          <p:stCondLst>
                                            <p:cond delay="499"/>
                                          </p:stCondLst>
                                        </p:cTn>
                                        <p:tgtEl>
                                          <p:spTgt spid="3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32"/>
                                        </p:tgtEl>
                                      </p:cBhvr>
                                    </p:animEffect>
                                    <p:set>
                                      <p:cBhvr>
                                        <p:cTn id="101" dur="1" fill="hold">
                                          <p:stCondLst>
                                            <p:cond delay="499"/>
                                          </p:stCondLst>
                                        </p:cTn>
                                        <p:tgtEl>
                                          <p:spTgt spid="32"/>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20"/>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44"/>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33"/>
                                        </p:tgtEl>
                                      </p:cBhvr>
                                    </p:animEffect>
                                    <p:set>
                                      <p:cBhvr>
                                        <p:cTn id="112" dur="1" fill="hold">
                                          <p:stCondLst>
                                            <p:cond delay="499"/>
                                          </p:stCondLst>
                                        </p:cTn>
                                        <p:tgtEl>
                                          <p:spTgt spid="33"/>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1"/>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4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500"/>
                                        <p:tgtEl>
                                          <p:spTgt spid="34"/>
                                        </p:tgtEl>
                                      </p:cBhvr>
                                    </p:animEffect>
                                    <p:set>
                                      <p:cBhvr>
                                        <p:cTn id="123" dur="1" fill="hold">
                                          <p:stCondLst>
                                            <p:cond delay="499"/>
                                          </p:stCondLst>
                                        </p:cTn>
                                        <p:tgtEl>
                                          <p:spTgt spid="34"/>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22"/>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46"/>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nodeType="clickEffect">
                                  <p:stCondLst>
                                    <p:cond delay="0"/>
                                  </p:stCondLst>
                                  <p:childTnLst>
                                    <p:animEffect transition="out" filter="fade">
                                      <p:cBhvr>
                                        <p:cTn id="133" dur="500"/>
                                        <p:tgtEl>
                                          <p:spTgt spid="35"/>
                                        </p:tgtEl>
                                      </p:cBhvr>
                                    </p:animEffect>
                                    <p:set>
                                      <p:cBhvr>
                                        <p:cTn id="134" dur="1" fill="hold">
                                          <p:stCondLst>
                                            <p:cond delay="499"/>
                                          </p:stCondLst>
                                        </p:cTn>
                                        <p:tgtEl>
                                          <p:spTgt spid="35"/>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23"/>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6"/>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47"/>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nodeType="clickEffect">
                                  <p:stCondLst>
                                    <p:cond delay="0"/>
                                  </p:stCondLst>
                                  <p:childTnLst>
                                    <p:animEffect transition="out" filter="fade">
                                      <p:cBhvr>
                                        <p:cTn id="148" dur="500"/>
                                        <p:tgtEl>
                                          <p:spTgt spid="36"/>
                                        </p:tgtEl>
                                      </p:cBhvr>
                                    </p:animEffect>
                                    <p:set>
                                      <p:cBhvr>
                                        <p:cTn id="149" dur="1" fill="hold">
                                          <p:stCondLst>
                                            <p:cond delay="499"/>
                                          </p:stCondLst>
                                        </p:cTn>
                                        <p:tgtEl>
                                          <p:spTgt spid="36"/>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1" presetClass="exit" presetSubtype="0" fill="hold" nodeType="clickEffect">
                                  <p:stCondLst>
                                    <p:cond delay="0"/>
                                  </p:stCondLst>
                                  <p:childTnLst>
                                    <p:set>
                                      <p:cBhvr>
                                        <p:cTn id="153" dur="1" fill="hold">
                                          <p:stCondLst>
                                            <p:cond delay="0"/>
                                          </p:stCondLst>
                                        </p:cTn>
                                        <p:tgtEl>
                                          <p:spTgt spid="23"/>
                                        </p:tgtEl>
                                        <p:attrNameLst>
                                          <p:attrName>style.visibility</p:attrName>
                                        </p:attrNameLst>
                                      </p:cBhvr>
                                      <p:to>
                                        <p:strVal val="hidden"/>
                                      </p:to>
                                    </p:set>
                                  </p:childTnLst>
                                </p:cTn>
                              </p:par>
                              <p:par>
                                <p:cTn id="154" presetID="10" presetClass="entr" presetSubtype="0" fill="hold" grpId="0" nodeType="withEffect">
                                  <p:stCondLst>
                                    <p:cond delay="0"/>
                                  </p:stCondLst>
                                  <p:childTnLst>
                                    <p:set>
                                      <p:cBhvr>
                                        <p:cTn id="155" dur="1" fill="hold">
                                          <p:stCondLst>
                                            <p:cond delay="0"/>
                                          </p:stCondLst>
                                        </p:cTn>
                                        <p:tgtEl>
                                          <p:spTgt spid="48"/>
                                        </p:tgtEl>
                                        <p:attrNameLst>
                                          <p:attrName>style.visibility</p:attrName>
                                        </p:attrNameLst>
                                      </p:cBhvr>
                                      <p:to>
                                        <p:strVal val="visible"/>
                                      </p:to>
                                    </p:set>
                                    <p:animEffect transition="in" filter="fade">
                                      <p:cBhvr>
                                        <p:cTn id="156" dur="500"/>
                                        <p:tgtEl>
                                          <p:spTgt spid="48"/>
                                        </p:tgtEl>
                                      </p:cBhvr>
                                    </p:animEffec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28"/>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24"/>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49"/>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xit" presetSubtype="0" fill="hold" nodeType="clickEffect">
                                  <p:stCondLst>
                                    <p:cond delay="0"/>
                                  </p:stCondLst>
                                  <p:childTnLst>
                                    <p:set>
                                      <p:cBhvr>
                                        <p:cTn id="168" dur="1" fill="hold">
                                          <p:stCondLst>
                                            <p:cond delay="0"/>
                                          </p:stCondLst>
                                        </p:cTn>
                                        <p:tgtEl>
                                          <p:spTgt spid="37"/>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1" presetClass="exit" presetSubtype="0" fill="hold" nodeType="clickEffect">
                                  <p:stCondLst>
                                    <p:cond delay="0"/>
                                  </p:stCondLst>
                                  <p:childTnLst>
                                    <p:set>
                                      <p:cBhvr>
                                        <p:cTn id="172" dur="1" fill="hold">
                                          <p:stCondLst>
                                            <p:cond delay="0"/>
                                          </p:stCondLst>
                                        </p:cTn>
                                        <p:tgtEl>
                                          <p:spTgt spid="24"/>
                                        </p:tgtEl>
                                        <p:attrNameLst>
                                          <p:attrName>style.visibility</p:attrName>
                                        </p:attrNameLst>
                                      </p:cBhvr>
                                      <p:to>
                                        <p:strVal val="hidden"/>
                                      </p:to>
                                    </p:set>
                                  </p:childTnLst>
                                </p:cTn>
                              </p:par>
                              <p:par>
                                <p:cTn id="173" presetID="10" presetClass="entr" presetSubtype="0" fill="hold" grpId="0" nodeType="withEffect">
                                  <p:stCondLst>
                                    <p:cond delay="0"/>
                                  </p:stCondLst>
                                  <p:childTnLst>
                                    <p:set>
                                      <p:cBhvr>
                                        <p:cTn id="174" dur="1" fill="hold">
                                          <p:stCondLst>
                                            <p:cond delay="0"/>
                                          </p:stCondLst>
                                        </p:cTn>
                                        <p:tgtEl>
                                          <p:spTgt spid="50"/>
                                        </p:tgtEl>
                                        <p:attrNameLst>
                                          <p:attrName>style.visibility</p:attrName>
                                        </p:attrNameLst>
                                      </p:cBhvr>
                                      <p:to>
                                        <p:strVal val="visible"/>
                                      </p:to>
                                    </p:set>
                                    <p:animEffect transition="in" filter="fade">
                                      <p:cBhvr>
                                        <p:cTn id="17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38" grpId="0"/>
      <p:bldP spid="40" grpId="0"/>
      <p:bldP spid="41" grpId="0"/>
      <p:bldP spid="42" grpId="0"/>
      <p:bldP spid="43" grpId="0"/>
      <p:bldP spid="44" grpId="0"/>
      <p:bldP spid="45" grpId="0"/>
      <p:bldP spid="46" grpId="0"/>
      <p:bldP spid="47" grpId="0"/>
      <p:bldP spid="48" grpId="0" animBg="1"/>
      <p:bldP spid="49" grpId="0"/>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4CA6FC-E75B-7F46-9DE4-133DC2DB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Title 3">
            <a:extLst>
              <a:ext uri="{FF2B5EF4-FFF2-40B4-BE49-F238E27FC236}">
                <a16:creationId xmlns:a16="http://schemas.microsoft.com/office/drawing/2014/main" id="{8F4DC969-FFBA-4940-A9E1-D37BCEE15F70}"/>
              </a:ext>
            </a:extLst>
          </p:cNvPr>
          <p:cNvSpPr txBox="1">
            <a:spLocks/>
          </p:cNvSpPr>
          <p:nvPr/>
        </p:nvSpPr>
        <p:spPr>
          <a:xfrm>
            <a:off x="0" y="352422"/>
            <a:ext cx="6177165"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prstClr val="white"/>
              </a:solidFill>
            </a:endParaRPr>
          </a:p>
        </p:txBody>
      </p:sp>
      <p:sp>
        <p:nvSpPr>
          <p:cNvPr id="6" name="Rectangle 5">
            <a:extLst>
              <a:ext uri="{FF2B5EF4-FFF2-40B4-BE49-F238E27FC236}">
                <a16:creationId xmlns:a16="http://schemas.microsoft.com/office/drawing/2014/main" id="{3AC816BF-6D69-0B42-8204-C53E2C6BFBD9}"/>
              </a:ext>
            </a:extLst>
          </p:cNvPr>
          <p:cNvSpPr/>
          <p:nvPr/>
        </p:nvSpPr>
        <p:spPr>
          <a:xfrm>
            <a:off x="996800" y="3655144"/>
            <a:ext cx="2954655" cy="523220"/>
          </a:xfrm>
          <a:prstGeom prst="rect">
            <a:avLst/>
          </a:prstGeom>
        </p:spPr>
        <p:txBody>
          <a:bodyPr wrap="none">
            <a:spAutoFit/>
          </a:bodyPr>
          <a:lstStyle/>
          <a:p>
            <a:r>
              <a:rPr lang="en-GB" sz="2800" dirty="0">
                <a:solidFill>
                  <a:srgbClr val="115076"/>
                </a:solidFill>
                <a:latin typeface="Century Gothic" panose="020B0502020202020204" pitchFamily="34" charset="0"/>
              </a:rPr>
              <a:t>die </a:t>
            </a:r>
            <a:r>
              <a:rPr lang="en-GB" sz="2800" dirty="0" err="1">
                <a:solidFill>
                  <a:srgbClr val="115076"/>
                </a:solidFill>
                <a:latin typeface="Century Gothic" panose="020B0502020202020204" pitchFamily="34" charset="0"/>
              </a:rPr>
              <a:t>Flasche</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7" name="Rectangle 6">
            <a:extLst>
              <a:ext uri="{FF2B5EF4-FFF2-40B4-BE49-F238E27FC236}">
                <a16:creationId xmlns:a16="http://schemas.microsoft.com/office/drawing/2014/main" id="{17469FB7-6D40-B748-99C2-0CFBFDA7B777}"/>
              </a:ext>
            </a:extLst>
          </p:cNvPr>
          <p:cNvSpPr/>
          <p:nvPr/>
        </p:nvSpPr>
        <p:spPr>
          <a:xfrm>
            <a:off x="933454" y="5801042"/>
            <a:ext cx="2954655" cy="523220"/>
          </a:xfrm>
          <a:prstGeom prst="rect">
            <a:avLst/>
          </a:prstGeom>
        </p:spPr>
        <p:txBody>
          <a:bodyPr wrap="none">
            <a:spAutoFit/>
          </a:bodyPr>
          <a:lstStyle/>
          <a:p>
            <a:r>
              <a:rPr lang="en-GB" sz="2800" dirty="0">
                <a:solidFill>
                  <a:srgbClr val="115076"/>
                </a:solidFill>
                <a:latin typeface="Century Gothic" panose="020B0502020202020204" pitchFamily="34" charset="0"/>
              </a:rPr>
              <a:t>die </a:t>
            </a:r>
            <a:r>
              <a:rPr lang="en-GB" sz="2800" dirty="0" err="1">
                <a:solidFill>
                  <a:srgbClr val="115076"/>
                </a:solidFill>
                <a:latin typeface="Century Gothic" panose="020B0502020202020204" pitchFamily="34" charset="0"/>
              </a:rPr>
              <a:t>Flasche</a:t>
            </a:r>
            <a:r>
              <a:rPr lang="en-GB" sz="2800" b="1" dirty="0" err="1">
                <a:solidFill>
                  <a:srgbClr val="DAA520"/>
                </a:solidFill>
                <a:latin typeface="Century Gothic" panose="020B0502020202020204" pitchFamily="34" charset="0"/>
              </a:rPr>
              <a:t>n</a:t>
            </a:r>
            <a:r>
              <a:rPr lang="en-GB" sz="2800" b="1" dirty="0">
                <a:solidFill>
                  <a:srgbClr val="DAA520"/>
                </a:solidFill>
                <a:latin typeface="Century Gothic" panose="020B0502020202020204" pitchFamily="34" charset="0"/>
              </a:rPr>
              <a:t> </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8" name="TextBox 7">
            <a:extLst>
              <a:ext uri="{FF2B5EF4-FFF2-40B4-BE49-F238E27FC236}">
                <a16:creationId xmlns:a16="http://schemas.microsoft.com/office/drawing/2014/main" id="{8EA862B3-F19B-F041-98BA-4B6BC4C7EB90}"/>
              </a:ext>
            </a:extLst>
          </p:cNvPr>
          <p:cNvSpPr txBox="1"/>
          <p:nvPr/>
        </p:nvSpPr>
        <p:spPr>
          <a:xfrm>
            <a:off x="428915" y="1473932"/>
            <a:ext cx="10479151" cy="523220"/>
          </a:xfrm>
          <a:prstGeom prst="rect">
            <a:avLst/>
          </a:prstGeom>
          <a:noFill/>
        </p:spPr>
        <p:txBody>
          <a:bodyPr wrap="none" rtlCol="0">
            <a:spAutoFit/>
          </a:bodyPr>
          <a:lstStyle/>
          <a:p>
            <a:pPr lvl="0"/>
            <a:r>
              <a:rPr lang="en-GB" sz="2800" dirty="0">
                <a:solidFill>
                  <a:srgbClr val="115076"/>
                </a:solidFill>
                <a:latin typeface="Century Gothic" panose="020B0502020202020204" pitchFamily="34" charset="0"/>
              </a:rPr>
              <a:t>Most feminine words make a plural by adding an </a:t>
            </a:r>
            <a:r>
              <a:rPr lang="en-GB" sz="2800" b="1" dirty="0">
                <a:solidFill>
                  <a:srgbClr val="DAA520"/>
                </a:solidFill>
                <a:latin typeface="Century Gothic" panose="020B0502020202020204" pitchFamily="34" charset="0"/>
              </a:rPr>
              <a:t>–n</a:t>
            </a:r>
            <a:r>
              <a:rPr lang="en-GB" sz="2800" dirty="0">
                <a:solidFill>
                  <a:srgbClr val="115076"/>
                </a:solidFill>
                <a:latin typeface="Century Gothic" panose="020B0502020202020204" pitchFamily="34" charset="0"/>
              </a:rPr>
              <a:t> or </a:t>
            </a:r>
            <a:r>
              <a:rPr lang="en-GB" sz="2800" b="1" dirty="0">
                <a:solidFill>
                  <a:srgbClr val="DAA520"/>
                </a:solidFill>
                <a:latin typeface="Century Gothic" panose="020B0502020202020204" pitchFamily="34" charset="0"/>
              </a:rPr>
              <a:t>–</a:t>
            </a:r>
            <a:r>
              <a:rPr lang="en-GB" sz="2800" b="1" dirty="0" err="1">
                <a:solidFill>
                  <a:srgbClr val="DAA520"/>
                </a:solidFill>
                <a:latin typeface="Century Gothic" panose="020B0502020202020204" pitchFamily="34" charset="0"/>
              </a:rPr>
              <a:t>en</a:t>
            </a:r>
            <a:r>
              <a:rPr lang="en-GB" sz="2800" dirty="0">
                <a:solidFill>
                  <a:srgbClr val="115076"/>
                </a:solidFill>
                <a:latin typeface="Century Gothic" panose="020B0502020202020204" pitchFamily="34" charset="0"/>
              </a:rPr>
              <a:t>:</a:t>
            </a:r>
          </a:p>
        </p:txBody>
      </p:sp>
      <p:sp>
        <p:nvSpPr>
          <p:cNvPr id="9" name="Rectangle 8">
            <a:extLst>
              <a:ext uri="{FF2B5EF4-FFF2-40B4-BE49-F238E27FC236}">
                <a16:creationId xmlns:a16="http://schemas.microsoft.com/office/drawing/2014/main" id="{71EB1CE9-D060-8948-A80F-504482123B4B}"/>
              </a:ext>
            </a:extLst>
          </p:cNvPr>
          <p:cNvSpPr/>
          <p:nvPr/>
        </p:nvSpPr>
        <p:spPr>
          <a:xfrm>
            <a:off x="4634790" y="3655144"/>
            <a:ext cx="2031325" cy="523220"/>
          </a:xfrm>
          <a:prstGeom prst="rect">
            <a:avLst/>
          </a:prstGeom>
        </p:spPr>
        <p:txBody>
          <a:bodyPr wrap="none">
            <a:spAutoFit/>
          </a:bodyPr>
          <a:lstStyle/>
          <a:p>
            <a:r>
              <a:rPr lang="en-GB" sz="2800" dirty="0">
                <a:solidFill>
                  <a:srgbClr val="115076"/>
                </a:solidFill>
                <a:latin typeface="Century Gothic" panose="020B0502020202020204" pitchFamily="34" charset="0"/>
              </a:rPr>
              <a:t>die Frau 	</a:t>
            </a:r>
            <a:endParaRPr lang="en-US" sz="2800" dirty="0">
              <a:solidFill>
                <a:srgbClr val="115076"/>
              </a:solidFill>
              <a:latin typeface="Century Gothic" panose="020B0502020202020204" pitchFamily="34" charset="0"/>
            </a:endParaRPr>
          </a:p>
        </p:txBody>
      </p:sp>
      <p:pic>
        <p:nvPicPr>
          <p:cNvPr id="10" name="Picture 9">
            <a:extLst>
              <a:ext uri="{FF2B5EF4-FFF2-40B4-BE49-F238E27FC236}">
                <a16:creationId xmlns:a16="http://schemas.microsoft.com/office/drawing/2014/main" id="{AE8C5712-1173-664D-A4D7-9D8853F4C7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752"/>
          <a:stretch/>
        </p:blipFill>
        <p:spPr>
          <a:xfrm>
            <a:off x="1526952" y="2227683"/>
            <a:ext cx="947176" cy="1232244"/>
          </a:xfrm>
          <a:prstGeom prst="rect">
            <a:avLst/>
          </a:prstGeom>
        </p:spPr>
      </p:pic>
      <p:pic>
        <p:nvPicPr>
          <p:cNvPr id="11" name="Picture 10">
            <a:extLst>
              <a:ext uri="{FF2B5EF4-FFF2-40B4-BE49-F238E27FC236}">
                <a16:creationId xmlns:a16="http://schemas.microsoft.com/office/drawing/2014/main" id="{6A961CC5-E6E5-5F44-B4BB-1DBBEA388F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752"/>
          <a:stretch/>
        </p:blipFill>
        <p:spPr>
          <a:xfrm>
            <a:off x="933454" y="4389948"/>
            <a:ext cx="947176" cy="1232244"/>
          </a:xfrm>
          <a:prstGeom prst="rect">
            <a:avLst/>
          </a:prstGeom>
        </p:spPr>
      </p:pic>
      <p:pic>
        <p:nvPicPr>
          <p:cNvPr id="12" name="Picture 11">
            <a:extLst>
              <a:ext uri="{FF2B5EF4-FFF2-40B4-BE49-F238E27FC236}">
                <a16:creationId xmlns:a16="http://schemas.microsoft.com/office/drawing/2014/main" id="{337BC0C4-638F-034E-AE5D-8C24F90510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752"/>
          <a:stretch/>
        </p:blipFill>
        <p:spPr>
          <a:xfrm>
            <a:off x="2141406" y="4373581"/>
            <a:ext cx="947176" cy="1232244"/>
          </a:xfrm>
          <a:prstGeom prst="rect">
            <a:avLst/>
          </a:prstGeom>
        </p:spPr>
      </p:pic>
      <p:pic>
        <p:nvPicPr>
          <p:cNvPr id="13" name="Picture 12">
            <a:extLst>
              <a:ext uri="{FF2B5EF4-FFF2-40B4-BE49-F238E27FC236}">
                <a16:creationId xmlns:a16="http://schemas.microsoft.com/office/drawing/2014/main" id="{F5333BFB-DA92-F040-8DAC-F8E4F4182D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3083" y="2346094"/>
            <a:ext cx="1228109" cy="1232244"/>
          </a:xfrm>
          <a:prstGeom prst="rect">
            <a:avLst/>
          </a:prstGeom>
        </p:spPr>
      </p:pic>
      <p:pic>
        <p:nvPicPr>
          <p:cNvPr id="14" name="Picture 13">
            <a:extLst>
              <a:ext uri="{FF2B5EF4-FFF2-40B4-BE49-F238E27FC236}">
                <a16:creationId xmlns:a16="http://schemas.microsoft.com/office/drawing/2014/main" id="{80451331-B3A6-4B4D-8027-CE38AEDDCA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8569" y="4373581"/>
            <a:ext cx="1228109" cy="1232244"/>
          </a:xfrm>
          <a:prstGeom prst="rect">
            <a:avLst/>
          </a:prstGeom>
        </p:spPr>
      </p:pic>
      <p:pic>
        <p:nvPicPr>
          <p:cNvPr id="15" name="Picture 14">
            <a:extLst>
              <a:ext uri="{FF2B5EF4-FFF2-40B4-BE49-F238E27FC236}">
                <a16:creationId xmlns:a16="http://schemas.microsoft.com/office/drawing/2014/main" id="{BDBBD669-E9DD-354B-805F-B360066B78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7137" y="4389948"/>
            <a:ext cx="1228109" cy="1232244"/>
          </a:xfrm>
          <a:prstGeom prst="rect">
            <a:avLst/>
          </a:prstGeom>
        </p:spPr>
      </p:pic>
      <p:sp>
        <p:nvSpPr>
          <p:cNvPr id="16" name="Rectangle 15">
            <a:extLst>
              <a:ext uri="{FF2B5EF4-FFF2-40B4-BE49-F238E27FC236}">
                <a16:creationId xmlns:a16="http://schemas.microsoft.com/office/drawing/2014/main" id="{9C43BC17-FD53-D74B-99A3-854ECD4AAB47}"/>
              </a:ext>
            </a:extLst>
          </p:cNvPr>
          <p:cNvSpPr/>
          <p:nvPr/>
        </p:nvSpPr>
        <p:spPr>
          <a:xfrm>
            <a:off x="4622623" y="5769962"/>
            <a:ext cx="2954655" cy="523220"/>
          </a:xfrm>
          <a:prstGeom prst="rect">
            <a:avLst/>
          </a:prstGeom>
        </p:spPr>
        <p:txBody>
          <a:bodyPr wrap="none">
            <a:spAutoFit/>
          </a:bodyPr>
          <a:lstStyle/>
          <a:p>
            <a:r>
              <a:rPr lang="en-GB" sz="2800" dirty="0">
                <a:solidFill>
                  <a:srgbClr val="115076"/>
                </a:solidFill>
                <a:latin typeface="Century Gothic" panose="020B0502020202020204" pitchFamily="34" charset="0"/>
              </a:rPr>
              <a:t>die Frau</a:t>
            </a:r>
            <a:r>
              <a:rPr lang="en-GB" sz="2800" b="1" dirty="0">
                <a:solidFill>
                  <a:srgbClr val="DAA520"/>
                </a:solidFill>
                <a:latin typeface="Century Gothic" panose="020B0502020202020204" pitchFamily="34" charset="0"/>
              </a:rPr>
              <a:t>en</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17" name="Rectangle 16">
            <a:extLst>
              <a:ext uri="{FF2B5EF4-FFF2-40B4-BE49-F238E27FC236}">
                <a16:creationId xmlns:a16="http://schemas.microsoft.com/office/drawing/2014/main" id="{AA1F9121-ED69-E944-A112-C904DB8FBD61}"/>
              </a:ext>
            </a:extLst>
          </p:cNvPr>
          <p:cNvSpPr/>
          <p:nvPr/>
        </p:nvSpPr>
        <p:spPr>
          <a:xfrm>
            <a:off x="7816140" y="3655144"/>
            <a:ext cx="2031325" cy="523220"/>
          </a:xfrm>
          <a:prstGeom prst="rect">
            <a:avLst/>
          </a:prstGeom>
        </p:spPr>
        <p:txBody>
          <a:bodyPr wrap="none">
            <a:spAutoFit/>
          </a:bodyPr>
          <a:lstStyle/>
          <a:p>
            <a:r>
              <a:rPr lang="en-GB" sz="2800" dirty="0">
                <a:solidFill>
                  <a:srgbClr val="115076"/>
                </a:solidFill>
                <a:latin typeface="Century Gothic" panose="020B0502020202020204" pitchFamily="34" charset="0"/>
              </a:rPr>
              <a:t>die </a:t>
            </a:r>
            <a:r>
              <a:rPr lang="en-GB" sz="2800" dirty="0" err="1">
                <a:solidFill>
                  <a:srgbClr val="115076"/>
                </a:solidFill>
                <a:latin typeface="Century Gothic" panose="020B0502020202020204" pitchFamily="34" charset="0"/>
              </a:rPr>
              <a:t>Tür</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pic>
        <p:nvPicPr>
          <p:cNvPr id="18" name="Picture 17">
            <a:extLst>
              <a:ext uri="{FF2B5EF4-FFF2-40B4-BE49-F238E27FC236}">
                <a16:creationId xmlns:a16="http://schemas.microsoft.com/office/drawing/2014/main" id="{953C0789-A368-E34A-A42E-8ECF79F529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0772" y="2227683"/>
            <a:ext cx="847163" cy="1380146"/>
          </a:xfrm>
          <a:prstGeom prst="rect">
            <a:avLst/>
          </a:prstGeom>
        </p:spPr>
      </p:pic>
      <p:pic>
        <p:nvPicPr>
          <p:cNvPr id="19" name="Picture 18">
            <a:extLst>
              <a:ext uri="{FF2B5EF4-FFF2-40B4-BE49-F238E27FC236}">
                <a16:creationId xmlns:a16="http://schemas.microsoft.com/office/drawing/2014/main" id="{2C6C4BE0-5233-1341-83F8-5060BDB581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3801" y="4242046"/>
            <a:ext cx="847163" cy="1380146"/>
          </a:xfrm>
          <a:prstGeom prst="rect">
            <a:avLst/>
          </a:prstGeom>
        </p:spPr>
      </p:pic>
      <p:pic>
        <p:nvPicPr>
          <p:cNvPr id="20" name="Picture 19">
            <a:extLst>
              <a:ext uri="{FF2B5EF4-FFF2-40B4-BE49-F238E27FC236}">
                <a16:creationId xmlns:a16="http://schemas.microsoft.com/office/drawing/2014/main" id="{4E54B098-1986-9C4C-9977-725C20CC11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0685" y="4299630"/>
            <a:ext cx="847163" cy="1380146"/>
          </a:xfrm>
          <a:prstGeom prst="rect">
            <a:avLst/>
          </a:prstGeom>
        </p:spPr>
      </p:pic>
      <p:sp>
        <p:nvSpPr>
          <p:cNvPr id="21" name="Rectangle 20">
            <a:extLst>
              <a:ext uri="{FF2B5EF4-FFF2-40B4-BE49-F238E27FC236}">
                <a16:creationId xmlns:a16="http://schemas.microsoft.com/office/drawing/2014/main" id="{E15BEFBA-9C12-DA4E-8F14-12F216C13BB0}"/>
              </a:ext>
            </a:extLst>
          </p:cNvPr>
          <p:cNvSpPr/>
          <p:nvPr/>
        </p:nvSpPr>
        <p:spPr>
          <a:xfrm>
            <a:off x="7816139" y="5769962"/>
            <a:ext cx="2031325" cy="523220"/>
          </a:xfrm>
          <a:prstGeom prst="rect">
            <a:avLst/>
          </a:prstGeom>
        </p:spPr>
        <p:txBody>
          <a:bodyPr wrap="none">
            <a:spAutoFit/>
          </a:bodyPr>
          <a:lstStyle/>
          <a:p>
            <a:r>
              <a:rPr lang="en-GB" sz="2800" dirty="0">
                <a:solidFill>
                  <a:srgbClr val="115076"/>
                </a:solidFill>
                <a:latin typeface="Century Gothic" panose="020B0502020202020204" pitchFamily="34" charset="0"/>
              </a:rPr>
              <a:t>die </a:t>
            </a:r>
            <a:r>
              <a:rPr lang="en-GB" sz="2800" dirty="0" err="1">
                <a:solidFill>
                  <a:srgbClr val="115076"/>
                </a:solidFill>
                <a:latin typeface="Century Gothic" panose="020B0502020202020204" pitchFamily="34" charset="0"/>
              </a:rPr>
              <a:t>Tür</a:t>
            </a:r>
            <a:r>
              <a:rPr lang="en-GB" sz="2800" b="1" dirty="0" err="1">
                <a:solidFill>
                  <a:srgbClr val="DAA520"/>
                </a:solidFill>
                <a:latin typeface="Century Gothic" panose="020B0502020202020204" pitchFamily="34" charset="0"/>
              </a:rPr>
              <a:t>en</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22" name="Oval Callout 21">
            <a:extLst>
              <a:ext uri="{FF2B5EF4-FFF2-40B4-BE49-F238E27FC236}">
                <a16:creationId xmlns:a16="http://schemas.microsoft.com/office/drawing/2014/main" id="{1AB3B3B7-7FD0-CD47-A5CA-3C90E90D0089}"/>
              </a:ext>
            </a:extLst>
          </p:cNvPr>
          <p:cNvSpPr/>
          <p:nvPr/>
        </p:nvSpPr>
        <p:spPr>
          <a:xfrm>
            <a:off x="7668213" y="3005077"/>
            <a:ext cx="4358501" cy="2737007"/>
          </a:xfrm>
          <a:prstGeom prst="wedgeEllipseCallout">
            <a:avLst>
              <a:gd name="adj1" fmla="val -37193"/>
              <a:gd name="adj2" fmla="val 53580"/>
            </a:avLst>
          </a:prstGeom>
          <a:solidFill>
            <a:srgbClr val="1F4E7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Remember! </a:t>
            </a:r>
            <a:br>
              <a:rPr lang="en-GB" sz="2400" b="1" dirty="0">
                <a:solidFill>
                  <a:schemeClr val="bg1"/>
                </a:solidFill>
                <a:latin typeface="Century Gothic" panose="020B0502020202020204" pitchFamily="34" charset="0"/>
              </a:rPr>
            </a:br>
            <a:r>
              <a:rPr lang="en-GB" sz="2400" b="1" dirty="0">
                <a:solidFill>
                  <a:schemeClr val="bg1"/>
                </a:solidFill>
                <a:latin typeface="Century Gothic" panose="020B0502020202020204" pitchFamily="34" charset="0"/>
              </a:rPr>
              <a:t>The plural word for ‘the’ is </a:t>
            </a:r>
            <a:r>
              <a:rPr lang="en-GB" sz="3600" b="1" i="1" dirty="0">
                <a:solidFill>
                  <a:schemeClr val="bg1"/>
                </a:solidFill>
                <a:latin typeface="Century Gothic" panose="020B0502020202020204" pitchFamily="34" charset="0"/>
              </a:rPr>
              <a:t>die</a:t>
            </a:r>
            <a:r>
              <a:rPr lang="en-GB" sz="2400" b="1" dirty="0">
                <a:solidFill>
                  <a:schemeClr val="bg1"/>
                </a:solidFill>
                <a:latin typeface="Century Gothic" panose="020B0502020202020204" pitchFamily="34" charset="0"/>
              </a:rPr>
              <a:t> for </a:t>
            </a:r>
            <a:r>
              <a:rPr lang="en-GB" sz="2400" b="1" u="sng" dirty="0">
                <a:solidFill>
                  <a:schemeClr val="bg1"/>
                </a:solidFill>
                <a:latin typeface="Century Gothic" panose="020B0502020202020204" pitchFamily="34" charset="0"/>
              </a:rPr>
              <a:t>all</a:t>
            </a:r>
            <a:r>
              <a:rPr lang="en-GB" sz="2400" b="1" dirty="0">
                <a:solidFill>
                  <a:schemeClr val="bg1"/>
                </a:solidFill>
                <a:latin typeface="Century Gothic" panose="020B0502020202020204" pitchFamily="34" charset="0"/>
              </a:rPr>
              <a:t> genders! </a:t>
            </a:r>
          </a:p>
        </p:txBody>
      </p:sp>
      <p:sp>
        <p:nvSpPr>
          <p:cNvPr id="2" name="Title 1"/>
          <p:cNvSpPr>
            <a:spLocks noGrp="1"/>
          </p:cNvSpPr>
          <p:nvPr>
            <p:ph type="title"/>
          </p:nvPr>
        </p:nvSpPr>
        <p:spPr>
          <a:xfrm>
            <a:off x="0" y="225400"/>
            <a:ext cx="10515600" cy="1325563"/>
          </a:xfrm>
        </p:spPr>
        <p:txBody>
          <a:bodyPr>
            <a:normAutofit/>
          </a:bodyPr>
          <a:lstStyle/>
          <a:p>
            <a:r>
              <a:rPr lang="en-GB" sz="3200" b="1">
                <a:solidFill>
                  <a:prstClr val="white"/>
                </a:solidFill>
              </a:rPr>
              <a:t>Plurale – weiblich (feminine) </a:t>
            </a:r>
            <a:br>
              <a:rPr lang="en-GB" sz="3200" b="1">
                <a:solidFill>
                  <a:prstClr val="white"/>
                </a:solidFill>
              </a:rPr>
            </a:br>
            <a:endParaRPr lang="en-GB" sz="3200"/>
          </a:p>
        </p:txBody>
      </p:sp>
    </p:spTree>
    <p:extLst>
      <p:ext uri="{BB962C8B-B14F-4D97-AF65-F5344CB8AC3E}">
        <p14:creationId xmlns:p14="http://schemas.microsoft.com/office/powerpoint/2010/main" val="97346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6" grpId="0"/>
      <p:bldP spid="17" grpId="0"/>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pic>
        <p:nvPicPr>
          <p:cNvPr id="6" name="Picture 5">
            <a:extLst>
              <a:ext uri="{FF2B5EF4-FFF2-40B4-BE49-F238E27FC236}">
                <a16:creationId xmlns:a16="http://schemas.microsoft.com/office/drawing/2014/main" id="{5BB80EDB-1F36-A341-B17F-32B5A9E3E7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1004" y="855687"/>
            <a:ext cx="2603495" cy="3986212"/>
          </a:xfrm>
          <a:prstGeom prst="rect">
            <a:avLst/>
          </a:prstGeom>
        </p:spPr>
      </p:pic>
      <p:sp>
        <p:nvSpPr>
          <p:cNvPr id="7" name="Rectangle 6">
            <a:extLst>
              <a:ext uri="{FF2B5EF4-FFF2-40B4-BE49-F238E27FC236}">
                <a16:creationId xmlns:a16="http://schemas.microsoft.com/office/drawing/2014/main" id="{87D3E52C-A50B-3E4F-BFF4-C0CD16787566}"/>
              </a:ext>
            </a:extLst>
          </p:cNvPr>
          <p:cNvSpPr/>
          <p:nvPr/>
        </p:nvSpPr>
        <p:spPr>
          <a:xfrm>
            <a:off x="4089734" y="4841899"/>
            <a:ext cx="3877985" cy="923330"/>
          </a:xfrm>
          <a:prstGeom prst="rect">
            <a:avLst/>
          </a:prstGeom>
        </p:spPr>
        <p:txBody>
          <a:bodyPr wrap="non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Kirche</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pic>
        <p:nvPicPr>
          <p:cNvPr id="8" name="Picture 7">
            <a:extLst>
              <a:ext uri="{FF2B5EF4-FFF2-40B4-BE49-F238E27FC236}">
                <a16:creationId xmlns:a16="http://schemas.microsoft.com/office/drawing/2014/main" id="{4FC9705E-27B5-3141-8D7A-EB9F5806B9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6803" y="836474"/>
            <a:ext cx="2603495" cy="3986212"/>
          </a:xfrm>
          <a:prstGeom prst="rect">
            <a:avLst/>
          </a:prstGeom>
        </p:spPr>
      </p:pic>
      <p:pic>
        <p:nvPicPr>
          <p:cNvPr id="9" name="Picture 8">
            <a:extLst>
              <a:ext uri="{FF2B5EF4-FFF2-40B4-BE49-F238E27FC236}">
                <a16:creationId xmlns:a16="http://schemas.microsoft.com/office/drawing/2014/main" id="{CFAA0E7A-CBE6-DF41-984B-7FEEBE008C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4250" y="836474"/>
            <a:ext cx="2603495" cy="3986212"/>
          </a:xfrm>
          <a:prstGeom prst="rect">
            <a:avLst/>
          </a:prstGeom>
        </p:spPr>
      </p:pic>
      <p:sp>
        <p:nvSpPr>
          <p:cNvPr id="10" name="Rectangle 9">
            <a:extLst>
              <a:ext uri="{FF2B5EF4-FFF2-40B4-BE49-F238E27FC236}">
                <a16:creationId xmlns:a16="http://schemas.microsoft.com/office/drawing/2014/main" id="{C16A9CA0-7FE6-3F4A-8E66-4D3D172CB5DB}"/>
              </a:ext>
            </a:extLst>
          </p:cNvPr>
          <p:cNvSpPr/>
          <p:nvPr/>
        </p:nvSpPr>
        <p:spPr>
          <a:xfrm>
            <a:off x="4089734" y="4822686"/>
            <a:ext cx="3877985" cy="923330"/>
          </a:xfrm>
          <a:prstGeom prst="rect">
            <a:avLst/>
          </a:prstGeom>
        </p:spPr>
        <p:txBody>
          <a:bodyPr wrap="non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sp>
        <p:nvSpPr>
          <p:cNvPr id="12" name="Title 1"/>
          <p:cNvSpPr>
            <a:spLocks noGrp="1"/>
          </p:cNvSpPr>
          <p:nvPr>
            <p:ph type="title"/>
          </p:nvPr>
        </p:nvSpPr>
        <p:spPr>
          <a:xfrm>
            <a:off x="18345" y="339108"/>
            <a:ext cx="10515600" cy="1325563"/>
          </a:xfrm>
        </p:spPr>
        <p:txBody>
          <a:bodyPr/>
          <a:lstStyle/>
          <a:p>
            <a:r>
              <a:rPr lang="en-GB" b="1">
                <a:solidFill>
                  <a:schemeClr val="bg1"/>
                </a:solidFill>
              </a:rPr>
              <a:t>Grammatik</a:t>
            </a:r>
            <a:br>
              <a:rPr lang="en-GB" b="1">
                <a:solidFill>
                  <a:schemeClr val="bg1"/>
                </a:solidFill>
              </a:rPr>
            </a:br>
            <a:endParaRPr lang="en-GB"/>
          </a:p>
        </p:txBody>
      </p:sp>
    </p:spTree>
    <p:extLst>
      <p:ext uri="{BB962C8B-B14F-4D97-AF65-F5344CB8AC3E}">
        <p14:creationId xmlns:p14="http://schemas.microsoft.com/office/powerpoint/2010/main" val="240428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CC6847-7C10-D949-86BC-E12B814698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9866" y="1868879"/>
            <a:ext cx="1852263" cy="1336716"/>
          </a:xfrm>
          <a:prstGeom prst="rect">
            <a:avLst/>
          </a:prstGeom>
        </p:spPr>
      </p:pic>
      <p:sp>
        <p:nvSpPr>
          <p:cNvPr id="5" name="Rectangle 4">
            <a:extLst>
              <a:ext uri="{FF2B5EF4-FFF2-40B4-BE49-F238E27FC236}">
                <a16:creationId xmlns:a16="http://schemas.microsoft.com/office/drawing/2014/main" id="{79324613-4686-C045-A6F2-69431DF8C927}"/>
              </a:ext>
            </a:extLst>
          </p:cNvPr>
          <p:cNvSpPr/>
          <p:nvPr/>
        </p:nvSpPr>
        <p:spPr>
          <a:xfrm>
            <a:off x="4143506" y="3747912"/>
            <a:ext cx="3791685"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Familie</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pic>
        <p:nvPicPr>
          <p:cNvPr id="6" name="Picture 5">
            <a:extLst>
              <a:ext uri="{FF2B5EF4-FFF2-40B4-BE49-F238E27FC236}">
                <a16:creationId xmlns:a16="http://schemas.microsoft.com/office/drawing/2014/main" id="{B114599E-C4B4-274D-AF25-D0B84ECD30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7" name="Title 3">
            <a:extLst>
              <a:ext uri="{FF2B5EF4-FFF2-40B4-BE49-F238E27FC236}">
                <a16:creationId xmlns:a16="http://schemas.microsoft.com/office/drawing/2014/main" id="{CF537A52-AB4B-6840-A8BB-8518695DBEC7}"/>
              </a:ext>
            </a:extLst>
          </p:cNvPr>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8" name="Rectangle 7">
            <a:extLst>
              <a:ext uri="{FF2B5EF4-FFF2-40B4-BE49-F238E27FC236}">
                <a16:creationId xmlns:a16="http://schemas.microsoft.com/office/drawing/2014/main" id="{2DC3495E-A381-A242-ABC8-AFDB2CE5CA32}"/>
              </a:ext>
            </a:extLst>
          </p:cNvPr>
          <p:cNvSpPr/>
          <p:nvPr/>
        </p:nvSpPr>
        <p:spPr>
          <a:xfrm>
            <a:off x="4143506" y="3764629"/>
            <a:ext cx="6981877"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pic>
        <p:nvPicPr>
          <p:cNvPr id="9" name="Picture 8">
            <a:extLst>
              <a:ext uri="{FF2B5EF4-FFF2-40B4-BE49-F238E27FC236}">
                <a16:creationId xmlns:a16="http://schemas.microsoft.com/office/drawing/2014/main" id="{3CE8370E-B3CE-974B-9683-0A1E69BC20C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91595" y="1017502"/>
            <a:ext cx="2503822" cy="1718862"/>
          </a:xfrm>
          <a:prstGeom prst="rect">
            <a:avLst/>
          </a:prstGeom>
        </p:spPr>
      </p:pic>
      <p:grpSp>
        <p:nvGrpSpPr>
          <p:cNvPr id="10" name="Group 9">
            <a:extLst>
              <a:ext uri="{FF2B5EF4-FFF2-40B4-BE49-F238E27FC236}">
                <a16:creationId xmlns:a16="http://schemas.microsoft.com/office/drawing/2014/main" id="{C930EA2B-E548-AE4F-A11B-EC6792B0E659}"/>
              </a:ext>
            </a:extLst>
          </p:cNvPr>
          <p:cNvGrpSpPr/>
          <p:nvPr/>
        </p:nvGrpSpPr>
        <p:grpSpPr>
          <a:xfrm>
            <a:off x="7149016" y="608896"/>
            <a:ext cx="2794936" cy="2699943"/>
            <a:chOff x="8510328" y="308684"/>
            <a:chExt cx="2794936" cy="2699943"/>
          </a:xfrm>
        </p:grpSpPr>
        <p:pic>
          <p:nvPicPr>
            <p:cNvPr id="11" name="Picture 10">
              <a:extLst>
                <a:ext uri="{FF2B5EF4-FFF2-40B4-BE49-F238E27FC236}">
                  <a16:creationId xmlns:a16="http://schemas.microsoft.com/office/drawing/2014/main" id="{9E34ECAF-1440-8C4C-909E-0D5AA5DFE6FF}"/>
                </a:ext>
              </a:extLst>
            </p:cNvPr>
            <p:cNvPicPr>
              <a:picLocks noChangeAspect="1"/>
            </p:cNvPicPr>
            <p:nvPr/>
          </p:nvPicPr>
          <p:blipFill>
            <a:blip r:embed="rId6"/>
            <a:stretch>
              <a:fillRect/>
            </a:stretch>
          </p:blipFill>
          <p:spPr>
            <a:xfrm>
              <a:off x="8510328" y="308684"/>
              <a:ext cx="2794936" cy="1710613"/>
            </a:xfrm>
            <a:prstGeom prst="rect">
              <a:avLst/>
            </a:prstGeom>
            <a:ln>
              <a:noFill/>
            </a:ln>
          </p:spPr>
        </p:pic>
        <p:pic>
          <p:nvPicPr>
            <p:cNvPr id="12" name="Picture 11">
              <a:extLst>
                <a:ext uri="{FF2B5EF4-FFF2-40B4-BE49-F238E27FC236}">
                  <a16:creationId xmlns:a16="http://schemas.microsoft.com/office/drawing/2014/main" id="{F1FD4851-7459-784C-A818-D7C93A5AE688}"/>
                </a:ext>
              </a:extLst>
            </p:cNvPr>
            <p:cNvPicPr>
              <a:picLocks noChangeAspect="1"/>
            </p:cNvPicPr>
            <p:nvPr/>
          </p:nvPicPr>
          <p:blipFill>
            <a:blip r:embed="rId7"/>
            <a:stretch>
              <a:fillRect/>
            </a:stretch>
          </p:blipFill>
          <p:spPr>
            <a:xfrm>
              <a:off x="8725257" y="1883522"/>
              <a:ext cx="2186824" cy="1125105"/>
            </a:xfrm>
            <a:prstGeom prst="rect">
              <a:avLst/>
            </a:prstGeom>
            <a:ln>
              <a:noFill/>
            </a:ln>
          </p:spPr>
        </p:pic>
      </p:grpSp>
      <p:grpSp>
        <p:nvGrpSpPr>
          <p:cNvPr id="13" name="Group 12">
            <a:extLst>
              <a:ext uri="{FF2B5EF4-FFF2-40B4-BE49-F238E27FC236}">
                <a16:creationId xmlns:a16="http://schemas.microsoft.com/office/drawing/2014/main" id="{565D4F9A-4CEF-EE49-A6E1-9AB632B3CE34}"/>
              </a:ext>
            </a:extLst>
          </p:cNvPr>
          <p:cNvGrpSpPr/>
          <p:nvPr/>
        </p:nvGrpSpPr>
        <p:grpSpPr>
          <a:xfrm>
            <a:off x="2174278" y="3379057"/>
            <a:ext cx="1500437" cy="2319077"/>
            <a:chOff x="838811" y="3418163"/>
            <a:chExt cx="1500437" cy="2319077"/>
          </a:xfrm>
        </p:grpSpPr>
        <p:pic>
          <p:nvPicPr>
            <p:cNvPr id="14" name="Picture 13">
              <a:extLst>
                <a:ext uri="{FF2B5EF4-FFF2-40B4-BE49-F238E27FC236}">
                  <a16:creationId xmlns:a16="http://schemas.microsoft.com/office/drawing/2014/main" id="{8B0F24FE-3D7C-4140-9AD9-D73DE3D480F6}"/>
                </a:ext>
              </a:extLst>
            </p:cNvPr>
            <p:cNvPicPr>
              <a:picLocks noChangeAspect="1"/>
            </p:cNvPicPr>
            <p:nvPr/>
          </p:nvPicPr>
          <p:blipFill>
            <a:blip r:embed="rId8"/>
            <a:stretch>
              <a:fillRect/>
            </a:stretch>
          </p:blipFill>
          <p:spPr>
            <a:xfrm>
              <a:off x="838811" y="3418163"/>
              <a:ext cx="1500437" cy="1437919"/>
            </a:xfrm>
            <a:prstGeom prst="rect">
              <a:avLst/>
            </a:prstGeom>
          </p:spPr>
        </p:pic>
        <p:pic>
          <p:nvPicPr>
            <p:cNvPr id="15" name="Picture 14">
              <a:extLst>
                <a:ext uri="{FF2B5EF4-FFF2-40B4-BE49-F238E27FC236}">
                  <a16:creationId xmlns:a16="http://schemas.microsoft.com/office/drawing/2014/main" id="{D9F39F2C-2534-0847-88C9-E89E7322B55B}"/>
                </a:ext>
              </a:extLst>
            </p:cNvPr>
            <p:cNvPicPr>
              <a:picLocks noChangeAspect="1"/>
            </p:cNvPicPr>
            <p:nvPr/>
          </p:nvPicPr>
          <p:blipFill>
            <a:blip r:embed="rId9"/>
            <a:stretch>
              <a:fillRect/>
            </a:stretch>
          </p:blipFill>
          <p:spPr>
            <a:xfrm>
              <a:off x="1201778" y="4704572"/>
              <a:ext cx="774501" cy="1032668"/>
            </a:xfrm>
            <a:prstGeom prst="rect">
              <a:avLst/>
            </a:prstGeom>
          </p:spPr>
        </p:pic>
      </p:grpSp>
      <p:grpSp>
        <p:nvGrpSpPr>
          <p:cNvPr id="16" name="Group 15">
            <a:extLst>
              <a:ext uri="{FF2B5EF4-FFF2-40B4-BE49-F238E27FC236}">
                <a16:creationId xmlns:a16="http://schemas.microsoft.com/office/drawing/2014/main" id="{BDB0F758-86A8-BA41-B7B0-CBC5D1A6BB98}"/>
              </a:ext>
            </a:extLst>
          </p:cNvPr>
          <p:cNvGrpSpPr/>
          <p:nvPr/>
        </p:nvGrpSpPr>
        <p:grpSpPr>
          <a:xfrm>
            <a:off x="8766951" y="3749017"/>
            <a:ext cx="2447960" cy="2386269"/>
            <a:chOff x="8766951" y="3749017"/>
            <a:chExt cx="2447960" cy="2386269"/>
          </a:xfrm>
        </p:grpSpPr>
        <p:pic>
          <p:nvPicPr>
            <p:cNvPr id="17" name="Picture 16">
              <a:extLst>
                <a:ext uri="{FF2B5EF4-FFF2-40B4-BE49-F238E27FC236}">
                  <a16:creationId xmlns:a16="http://schemas.microsoft.com/office/drawing/2014/main" id="{76AFD839-24D3-EB4F-923C-B3372066E6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66951" y="3749017"/>
              <a:ext cx="1211040" cy="1215118"/>
            </a:xfrm>
            <a:prstGeom prst="rect">
              <a:avLst/>
            </a:prstGeom>
          </p:spPr>
        </p:pic>
        <p:pic>
          <p:nvPicPr>
            <p:cNvPr id="18" name="Picture 17">
              <a:extLst>
                <a:ext uri="{FF2B5EF4-FFF2-40B4-BE49-F238E27FC236}">
                  <a16:creationId xmlns:a16="http://schemas.microsoft.com/office/drawing/2014/main" id="{45916CA9-8DAB-8043-826E-F8D9C1C4B6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71078" y="5084296"/>
              <a:ext cx="1504997" cy="1050990"/>
            </a:xfrm>
            <a:prstGeom prst="rect">
              <a:avLst/>
            </a:prstGeom>
          </p:spPr>
        </p:pic>
        <p:pic>
          <p:nvPicPr>
            <p:cNvPr id="19" name="Picture 18">
              <a:extLst>
                <a:ext uri="{FF2B5EF4-FFF2-40B4-BE49-F238E27FC236}">
                  <a16:creationId xmlns:a16="http://schemas.microsoft.com/office/drawing/2014/main" id="{D7BA60B1-EFE3-CF4D-9DFF-A330E82E81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23576" y="3837240"/>
              <a:ext cx="1191335" cy="1213622"/>
            </a:xfrm>
            <a:prstGeom prst="rect">
              <a:avLst/>
            </a:prstGeom>
          </p:spPr>
        </p:pic>
      </p:grpSp>
      <p:sp>
        <p:nvSpPr>
          <p:cNvPr id="2" name="Title 1"/>
          <p:cNvSpPr>
            <a:spLocks noGrp="1"/>
          </p:cNvSpPr>
          <p:nvPr>
            <p:ph type="title"/>
          </p:nvPr>
        </p:nvSpPr>
        <p:spPr>
          <a:xfrm>
            <a:off x="18345" y="337961"/>
            <a:ext cx="10515600" cy="1325563"/>
          </a:xfrm>
        </p:spPr>
        <p:txBody>
          <a:bodyPr/>
          <a:lstStyle/>
          <a:p>
            <a:r>
              <a:rPr lang="en-GB" b="1">
                <a:solidFill>
                  <a:schemeClr val="bg1"/>
                </a:solidFill>
              </a:rPr>
              <a:t>Grammatik</a:t>
            </a:r>
            <a:br>
              <a:rPr lang="en-GB" b="1">
                <a:solidFill>
                  <a:schemeClr val="bg1"/>
                </a:solidFill>
              </a:rPr>
            </a:br>
            <a:endParaRPr lang="en-GB"/>
          </a:p>
        </p:txBody>
      </p:sp>
    </p:spTree>
    <p:extLst>
      <p:ext uri="{BB962C8B-B14F-4D97-AF65-F5344CB8AC3E}">
        <p14:creationId xmlns:p14="http://schemas.microsoft.com/office/powerpoint/2010/main" val="340479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pic>
        <p:nvPicPr>
          <p:cNvPr id="6" name="Picture 5">
            <a:extLst>
              <a:ext uri="{FF2B5EF4-FFF2-40B4-BE49-F238E27FC236}">
                <a16:creationId xmlns:a16="http://schemas.microsoft.com/office/drawing/2014/main" id="{FFE4788A-07BC-6549-B0ED-21882668C6E7}"/>
              </a:ext>
            </a:extLst>
          </p:cNvPr>
          <p:cNvPicPr>
            <a:picLocks noChangeAspect="1" noChangeArrowheads="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702883" y="1996440"/>
            <a:ext cx="2483900" cy="27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945A051C-2FCF-2743-83A5-A7261C77CF8E}"/>
              </a:ext>
            </a:extLst>
          </p:cNvPr>
          <p:cNvSpPr/>
          <p:nvPr/>
        </p:nvSpPr>
        <p:spPr>
          <a:xfrm>
            <a:off x="4563854" y="4739902"/>
            <a:ext cx="3787666"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Idee</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8" name="Rectangle 7">
            <a:extLst>
              <a:ext uri="{FF2B5EF4-FFF2-40B4-BE49-F238E27FC236}">
                <a16:creationId xmlns:a16="http://schemas.microsoft.com/office/drawing/2014/main" id="{A13E4E10-CBA8-5942-967B-E33D78DF135F}"/>
              </a:ext>
            </a:extLst>
          </p:cNvPr>
          <p:cNvSpPr/>
          <p:nvPr/>
        </p:nvSpPr>
        <p:spPr>
          <a:xfrm>
            <a:off x="3867009" y="4755404"/>
            <a:ext cx="10757580"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grpSp>
        <p:nvGrpSpPr>
          <p:cNvPr id="9" name="Group 8">
            <a:extLst>
              <a:ext uri="{FF2B5EF4-FFF2-40B4-BE49-F238E27FC236}">
                <a16:creationId xmlns:a16="http://schemas.microsoft.com/office/drawing/2014/main" id="{30CEC78A-F338-B24C-A72D-301951A17848}"/>
              </a:ext>
            </a:extLst>
          </p:cNvPr>
          <p:cNvGrpSpPr/>
          <p:nvPr/>
        </p:nvGrpSpPr>
        <p:grpSpPr>
          <a:xfrm>
            <a:off x="4515568" y="1399576"/>
            <a:ext cx="2762460" cy="3355828"/>
            <a:chOff x="1853488" y="2634732"/>
            <a:chExt cx="2355000" cy="3102039"/>
          </a:xfrm>
        </p:grpSpPr>
        <p:pic>
          <p:nvPicPr>
            <p:cNvPr id="10" name="Picture 9">
              <a:extLst>
                <a:ext uri="{FF2B5EF4-FFF2-40B4-BE49-F238E27FC236}">
                  <a16:creationId xmlns:a16="http://schemas.microsoft.com/office/drawing/2014/main" id="{FD1E4A57-DA26-A94D-A586-28702814C5DE}"/>
                </a:ext>
              </a:extLst>
            </p:cNvPr>
            <p:cNvPicPr>
              <a:picLocks noChangeAspect="1" noChangeArrowheads="1"/>
            </p:cNvPicPr>
            <p:nvPr/>
          </p:nvPicPr>
          <p:blipFill rotWithShape="1">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r="54314" b="66649"/>
            <a:stretch/>
          </p:blipFill>
          <p:spPr bwMode="auto">
            <a:xfrm rot="2842738">
              <a:off x="2554452" y="2737706"/>
              <a:ext cx="1075900" cy="8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41F836B2-40EF-9A4D-80B4-4265BB4BC048}"/>
                </a:ext>
              </a:extLst>
            </p:cNvPr>
            <p:cNvPicPr>
              <a:picLocks noChangeAspect="1" noChangeArrowheads="1"/>
            </p:cNvPicPr>
            <p:nvPr/>
          </p:nvPicPr>
          <p:blipFill rotWithShape="1">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r="54314" b="66649"/>
            <a:stretch/>
          </p:blipFill>
          <p:spPr bwMode="auto">
            <a:xfrm rot="5577598">
              <a:off x="3208364" y="3176485"/>
              <a:ext cx="1075900" cy="8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8DF9429D-ACC0-C74F-ABB2-94E609E37C83}"/>
                </a:ext>
              </a:extLst>
            </p:cNvPr>
            <p:cNvPicPr>
              <a:picLocks noChangeAspect="1" noChangeArrowheads="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853488" y="3128330"/>
              <a:ext cx="2355000" cy="26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18345" y="339108"/>
            <a:ext cx="10515600" cy="1325563"/>
          </a:xfrm>
        </p:spPr>
        <p:txBody>
          <a:bodyPr/>
          <a:lstStyle/>
          <a:p>
            <a:r>
              <a:rPr lang="en-GB" b="1">
                <a:solidFill>
                  <a:schemeClr val="bg1"/>
                </a:solidFill>
              </a:rPr>
              <a:t>Grammatik</a:t>
            </a:r>
            <a:br>
              <a:rPr lang="en-GB" b="1">
                <a:solidFill>
                  <a:schemeClr val="bg1"/>
                </a:solidFill>
              </a:rPr>
            </a:br>
            <a:endParaRPr lang="en-GB"/>
          </a:p>
        </p:txBody>
      </p:sp>
    </p:spTree>
    <p:extLst>
      <p:ext uri="{BB962C8B-B14F-4D97-AF65-F5344CB8AC3E}">
        <p14:creationId xmlns:p14="http://schemas.microsoft.com/office/powerpoint/2010/main" val="90194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grpSp>
        <p:nvGrpSpPr>
          <p:cNvPr id="6" name="Group 5">
            <a:extLst>
              <a:ext uri="{FF2B5EF4-FFF2-40B4-BE49-F238E27FC236}">
                <a16:creationId xmlns:a16="http://schemas.microsoft.com/office/drawing/2014/main" id="{564DD685-A53F-3640-93C7-38636F142EF6}"/>
              </a:ext>
            </a:extLst>
          </p:cNvPr>
          <p:cNvGrpSpPr/>
          <p:nvPr/>
        </p:nvGrpSpPr>
        <p:grpSpPr>
          <a:xfrm>
            <a:off x="4185001" y="1523914"/>
            <a:ext cx="3462465" cy="2486204"/>
            <a:chOff x="3251919" y="4030977"/>
            <a:chExt cx="1905326" cy="1368109"/>
          </a:xfrm>
        </p:grpSpPr>
        <p:pic>
          <p:nvPicPr>
            <p:cNvPr id="7" name="Picture 6">
              <a:extLst>
                <a:ext uri="{FF2B5EF4-FFF2-40B4-BE49-F238E27FC236}">
                  <a16:creationId xmlns:a16="http://schemas.microsoft.com/office/drawing/2014/main" id="{C4FB46C3-A55E-0B49-88D2-933CDF39B4BB}"/>
                </a:ext>
              </a:extLst>
            </p:cNvPr>
            <p:cNvPicPr>
              <a:picLocks noChangeAspect="1"/>
            </p:cNvPicPr>
            <p:nvPr/>
          </p:nvPicPr>
          <p:blipFill rotWithShape="1">
            <a:blip r:embed="rId4">
              <a:extLst>
                <a:ext uri="{28A0092B-C50C-407E-A947-70E740481C1C}">
                  <a14:useLocalDpi xmlns:a14="http://schemas.microsoft.com/office/drawing/2010/main" val="0"/>
                </a:ext>
              </a:extLst>
            </a:blip>
            <a:srcRect l="3395" t="42005" r="3182" b="2583"/>
            <a:stretch/>
          </p:blipFill>
          <p:spPr>
            <a:xfrm>
              <a:off x="3268678" y="4041689"/>
              <a:ext cx="1830810" cy="1357397"/>
            </a:xfrm>
            <a:prstGeom prst="rect">
              <a:avLst/>
            </a:prstGeom>
          </p:spPr>
        </p:pic>
        <p:sp>
          <p:nvSpPr>
            <p:cNvPr id="8" name="Oval 7">
              <a:extLst>
                <a:ext uri="{FF2B5EF4-FFF2-40B4-BE49-F238E27FC236}">
                  <a16:creationId xmlns:a16="http://schemas.microsoft.com/office/drawing/2014/main" id="{2109D556-0462-BF41-A4CA-98EBFBCE57C9}"/>
                </a:ext>
              </a:extLst>
            </p:cNvPr>
            <p:cNvSpPr/>
            <p:nvPr/>
          </p:nvSpPr>
          <p:spPr>
            <a:xfrm>
              <a:off x="3251919" y="4030977"/>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C820EF6C-8BF9-7148-9DB8-4D3B77B8381A}"/>
              </a:ext>
            </a:extLst>
          </p:cNvPr>
          <p:cNvSpPr/>
          <p:nvPr/>
        </p:nvSpPr>
        <p:spPr>
          <a:xfrm>
            <a:off x="3745089" y="4074034"/>
            <a:ext cx="4998236"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Woche</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10" name="Rectangle 9">
            <a:extLst>
              <a:ext uri="{FF2B5EF4-FFF2-40B4-BE49-F238E27FC236}">
                <a16:creationId xmlns:a16="http://schemas.microsoft.com/office/drawing/2014/main" id="{6D2F91E9-3D70-7840-9691-C34D6BED7A58}"/>
              </a:ext>
            </a:extLst>
          </p:cNvPr>
          <p:cNvSpPr/>
          <p:nvPr/>
        </p:nvSpPr>
        <p:spPr>
          <a:xfrm>
            <a:off x="3514412" y="4107136"/>
            <a:ext cx="9089068"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grpSp>
        <p:nvGrpSpPr>
          <p:cNvPr id="11" name="Group 10">
            <a:extLst>
              <a:ext uri="{FF2B5EF4-FFF2-40B4-BE49-F238E27FC236}">
                <a16:creationId xmlns:a16="http://schemas.microsoft.com/office/drawing/2014/main" id="{4D786538-ED9F-9540-BD06-BE957A3E0974}"/>
              </a:ext>
            </a:extLst>
          </p:cNvPr>
          <p:cNvGrpSpPr/>
          <p:nvPr/>
        </p:nvGrpSpPr>
        <p:grpSpPr>
          <a:xfrm>
            <a:off x="4115465" y="1543380"/>
            <a:ext cx="3601536" cy="2577094"/>
            <a:chOff x="9097028" y="2322501"/>
            <a:chExt cx="1911957" cy="1368109"/>
          </a:xfrm>
        </p:grpSpPr>
        <p:grpSp>
          <p:nvGrpSpPr>
            <p:cNvPr id="12" name="Group 11">
              <a:extLst>
                <a:ext uri="{FF2B5EF4-FFF2-40B4-BE49-F238E27FC236}">
                  <a16:creationId xmlns:a16="http://schemas.microsoft.com/office/drawing/2014/main" id="{FBE4F7AA-B696-A74C-A857-43BD9D81A639}"/>
                </a:ext>
              </a:extLst>
            </p:cNvPr>
            <p:cNvGrpSpPr/>
            <p:nvPr/>
          </p:nvGrpSpPr>
          <p:grpSpPr>
            <a:xfrm>
              <a:off x="9097028" y="2322501"/>
              <a:ext cx="1905326" cy="1368109"/>
              <a:chOff x="3251919" y="4030977"/>
              <a:chExt cx="1905326" cy="1368109"/>
            </a:xfrm>
          </p:grpSpPr>
          <p:pic>
            <p:nvPicPr>
              <p:cNvPr id="15" name="Picture 14">
                <a:extLst>
                  <a:ext uri="{FF2B5EF4-FFF2-40B4-BE49-F238E27FC236}">
                    <a16:creationId xmlns:a16="http://schemas.microsoft.com/office/drawing/2014/main" id="{77CA087D-2F2D-4849-A736-DAAA4E0F51C6}"/>
                  </a:ext>
                </a:extLst>
              </p:cNvPr>
              <p:cNvPicPr>
                <a:picLocks noChangeAspect="1"/>
              </p:cNvPicPr>
              <p:nvPr/>
            </p:nvPicPr>
            <p:blipFill rotWithShape="1">
              <a:blip r:embed="rId4">
                <a:extLst>
                  <a:ext uri="{28A0092B-C50C-407E-A947-70E740481C1C}">
                    <a14:useLocalDpi xmlns:a14="http://schemas.microsoft.com/office/drawing/2010/main" val="0"/>
                  </a:ext>
                </a:extLst>
              </a:blip>
              <a:srcRect l="3395" t="42005" r="3182" b="2583"/>
              <a:stretch/>
            </p:blipFill>
            <p:spPr>
              <a:xfrm>
                <a:off x="3268678" y="4041689"/>
                <a:ext cx="1830810" cy="1357397"/>
              </a:xfrm>
              <a:prstGeom prst="rect">
                <a:avLst/>
              </a:prstGeom>
            </p:spPr>
          </p:pic>
          <p:sp>
            <p:nvSpPr>
              <p:cNvPr id="16" name="Oval 15">
                <a:extLst>
                  <a:ext uri="{FF2B5EF4-FFF2-40B4-BE49-F238E27FC236}">
                    <a16:creationId xmlns:a16="http://schemas.microsoft.com/office/drawing/2014/main" id="{09F3780E-8B1C-BB46-90B2-986C4D61B1BF}"/>
                  </a:ext>
                </a:extLst>
              </p:cNvPr>
              <p:cNvSpPr/>
              <p:nvPr/>
            </p:nvSpPr>
            <p:spPr>
              <a:xfrm>
                <a:off x="3251919" y="4030977"/>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a:t>
                </a:r>
              </a:p>
            </p:txBody>
          </p:sp>
        </p:grpSp>
        <p:sp>
          <p:nvSpPr>
            <p:cNvPr id="13" name="Oval 12">
              <a:extLst>
                <a:ext uri="{FF2B5EF4-FFF2-40B4-BE49-F238E27FC236}">
                  <a16:creationId xmlns:a16="http://schemas.microsoft.com/office/drawing/2014/main" id="{9F501176-97B1-C141-A7CA-41B92DCFB206}"/>
                </a:ext>
              </a:extLst>
            </p:cNvPr>
            <p:cNvSpPr/>
            <p:nvPr/>
          </p:nvSpPr>
          <p:spPr>
            <a:xfrm>
              <a:off x="9103659" y="2721059"/>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a:t>
              </a:r>
            </a:p>
          </p:txBody>
        </p:sp>
        <p:sp>
          <p:nvSpPr>
            <p:cNvPr id="14" name="Oval 13">
              <a:extLst>
                <a:ext uri="{FF2B5EF4-FFF2-40B4-BE49-F238E27FC236}">
                  <a16:creationId xmlns:a16="http://schemas.microsoft.com/office/drawing/2014/main" id="{A5C50720-5153-C548-B890-EDCEB4A001BE}"/>
                </a:ext>
              </a:extLst>
            </p:cNvPr>
            <p:cNvSpPr/>
            <p:nvPr/>
          </p:nvSpPr>
          <p:spPr>
            <a:xfrm>
              <a:off x="9097028" y="3167390"/>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a:t>
              </a:r>
            </a:p>
          </p:txBody>
        </p:sp>
      </p:grpSp>
      <p:sp>
        <p:nvSpPr>
          <p:cNvPr id="2" name="Title 1"/>
          <p:cNvSpPr>
            <a:spLocks noGrp="1"/>
          </p:cNvSpPr>
          <p:nvPr>
            <p:ph type="title"/>
          </p:nvPr>
        </p:nvSpPr>
        <p:spPr>
          <a:xfrm>
            <a:off x="18345" y="292783"/>
            <a:ext cx="10515600" cy="1325563"/>
          </a:xfrm>
        </p:spPr>
        <p:txBody>
          <a:bodyPr/>
          <a:lstStyle/>
          <a:p>
            <a:r>
              <a:rPr lang="en-GB" b="1">
                <a:solidFill>
                  <a:schemeClr val="bg1"/>
                </a:solidFill>
              </a:rPr>
              <a:t>Grammatik</a:t>
            </a:r>
            <a:br>
              <a:rPr lang="en-GB" b="1">
                <a:solidFill>
                  <a:schemeClr val="bg1"/>
                </a:solidFill>
              </a:rPr>
            </a:br>
            <a:endParaRPr lang="en-GB"/>
          </a:p>
        </p:txBody>
      </p:sp>
    </p:spTree>
    <p:extLst>
      <p:ext uri="{BB962C8B-B14F-4D97-AF65-F5344CB8AC3E}">
        <p14:creationId xmlns:p14="http://schemas.microsoft.com/office/powerpoint/2010/main" val="180585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grpSp>
        <p:nvGrpSpPr>
          <p:cNvPr id="6" name="Group 5">
            <a:extLst>
              <a:ext uri="{FF2B5EF4-FFF2-40B4-BE49-F238E27FC236}">
                <a16:creationId xmlns:a16="http://schemas.microsoft.com/office/drawing/2014/main" id="{B06FC251-246F-274B-9A76-CC051081F0FC}"/>
              </a:ext>
            </a:extLst>
          </p:cNvPr>
          <p:cNvGrpSpPr/>
          <p:nvPr/>
        </p:nvGrpSpPr>
        <p:grpSpPr>
          <a:xfrm>
            <a:off x="4794252" y="1490770"/>
            <a:ext cx="2603495" cy="2966054"/>
            <a:chOff x="3870402" y="647965"/>
            <a:chExt cx="4190056" cy="4514539"/>
          </a:xfrm>
        </p:grpSpPr>
        <p:pic>
          <p:nvPicPr>
            <p:cNvPr id="7" name="Picture 6">
              <a:extLst>
                <a:ext uri="{FF2B5EF4-FFF2-40B4-BE49-F238E27FC236}">
                  <a16:creationId xmlns:a16="http://schemas.microsoft.com/office/drawing/2014/main" id="{2DC8A6A1-F8E7-3A49-A3DD-167DDB7CF8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0402" y="647965"/>
              <a:ext cx="4190056" cy="4514539"/>
            </a:xfrm>
            <a:prstGeom prst="rect">
              <a:avLst/>
            </a:prstGeom>
          </p:spPr>
        </p:pic>
        <p:sp>
          <p:nvSpPr>
            <p:cNvPr id="8" name="TextBox 7">
              <a:extLst>
                <a:ext uri="{FF2B5EF4-FFF2-40B4-BE49-F238E27FC236}">
                  <a16:creationId xmlns:a16="http://schemas.microsoft.com/office/drawing/2014/main" id="{0EDA1BF0-5BC8-8744-83DD-A78785567B93}"/>
                </a:ext>
              </a:extLst>
            </p:cNvPr>
            <p:cNvSpPr txBox="1"/>
            <p:nvPr/>
          </p:nvSpPr>
          <p:spPr>
            <a:xfrm rot="493771">
              <a:off x="4791226" y="1582680"/>
              <a:ext cx="2007722" cy="2670205"/>
            </a:xfrm>
            <a:prstGeom prst="rect">
              <a:avLst/>
            </a:prstGeom>
            <a:noFill/>
          </p:spPr>
          <p:txBody>
            <a:bodyPr wrap="square" rtlCol="0">
              <a:spAutoFit/>
            </a:bodyPr>
            <a:lstStyle/>
            <a:p>
              <a:r>
                <a:rPr lang="en-US" dirty="0"/>
                <a:t>_________</a:t>
              </a:r>
            </a:p>
            <a:p>
              <a:r>
                <a:rPr lang="en-US" dirty="0"/>
                <a:t>_________</a:t>
              </a:r>
            </a:p>
            <a:p>
              <a:r>
                <a:rPr lang="en-US" dirty="0"/>
                <a:t>_________</a:t>
              </a:r>
            </a:p>
            <a:p>
              <a:r>
                <a:rPr lang="en-US" dirty="0"/>
                <a:t>_________</a:t>
              </a:r>
            </a:p>
            <a:p>
              <a:r>
                <a:rPr lang="en-US" dirty="0"/>
                <a:t>_________</a:t>
              </a:r>
            </a:p>
            <a:p>
              <a:r>
                <a:rPr lang="en-US" dirty="0"/>
                <a:t>_________</a:t>
              </a:r>
            </a:p>
          </p:txBody>
        </p:sp>
      </p:grpSp>
      <p:sp>
        <p:nvSpPr>
          <p:cNvPr id="9" name="Rectangle 8">
            <a:extLst>
              <a:ext uri="{FF2B5EF4-FFF2-40B4-BE49-F238E27FC236}">
                <a16:creationId xmlns:a16="http://schemas.microsoft.com/office/drawing/2014/main" id="{551584A3-7CF2-2246-928A-020588BB9909}"/>
              </a:ext>
            </a:extLst>
          </p:cNvPr>
          <p:cNvSpPr/>
          <p:nvPr/>
        </p:nvSpPr>
        <p:spPr>
          <a:xfrm>
            <a:off x="4794252" y="4768115"/>
            <a:ext cx="2837060"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Liste</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10" name="Rectangle 9">
            <a:extLst>
              <a:ext uri="{FF2B5EF4-FFF2-40B4-BE49-F238E27FC236}">
                <a16:creationId xmlns:a16="http://schemas.microsoft.com/office/drawing/2014/main" id="{DCCD468C-1DC1-CC4B-9A93-C39C12E1CC23}"/>
              </a:ext>
            </a:extLst>
          </p:cNvPr>
          <p:cNvSpPr/>
          <p:nvPr/>
        </p:nvSpPr>
        <p:spPr>
          <a:xfrm>
            <a:off x="4103472" y="4768115"/>
            <a:ext cx="7055679"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grpSp>
        <p:nvGrpSpPr>
          <p:cNvPr id="11" name="Group 10">
            <a:extLst>
              <a:ext uri="{FF2B5EF4-FFF2-40B4-BE49-F238E27FC236}">
                <a16:creationId xmlns:a16="http://schemas.microsoft.com/office/drawing/2014/main" id="{1BD3D817-A981-8D4B-B31E-6FECDF4039DC}"/>
              </a:ext>
            </a:extLst>
          </p:cNvPr>
          <p:cNvGrpSpPr/>
          <p:nvPr/>
        </p:nvGrpSpPr>
        <p:grpSpPr>
          <a:xfrm>
            <a:off x="3340819" y="1483026"/>
            <a:ext cx="2603495" cy="2966054"/>
            <a:chOff x="3870402" y="647965"/>
            <a:chExt cx="4190056" cy="4514539"/>
          </a:xfrm>
        </p:grpSpPr>
        <p:pic>
          <p:nvPicPr>
            <p:cNvPr id="12" name="Picture 11">
              <a:extLst>
                <a:ext uri="{FF2B5EF4-FFF2-40B4-BE49-F238E27FC236}">
                  <a16:creationId xmlns:a16="http://schemas.microsoft.com/office/drawing/2014/main" id="{53EE4450-60A4-D147-843B-A8AC6C4A6A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0402" y="647965"/>
              <a:ext cx="4190056" cy="4514539"/>
            </a:xfrm>
            <a:prstGeom prst="rect">
              <a:avLst/>
            </a:prstGeom>
          </p:spPr>
        </p:pic>
        <p:sp>
          <p:nvSpPr>
            <p:cNvPr id="13" name="TextBox 12">
              <a:extLst>
                <a:ext uri="{FF2B5EF4-FFF2-40B4-BE49-F238E27FC236}">
                  <a16:creationId xmlns:a16="http://schemas.microsoft.com/office/drawing/2014/main" id="{326D3D7D-35B1-9740-8390-7189F662F548}"/>
                </a:ext>
              </a:extLst>
            </p:cNvPr>
            <p:cNvSpPr txBox="1"/>
            <p:nvPr/>
          </p:nvSpPr>
          <p:spPr>
            <a:xfrm rot="493771">
              <a:off x="4791226" y="1582680"/>
              <a:ext cx="2007722" cy="2670205"/>
            </a:xfrm>
            <a:prstGeom prst="rect">
              <a:avLst/>
            </a:prstGeom>
            <a:noFill/>
          </p:spPr>
          <p:txBody>
            <a:bodyPr wrap="square" rtlCol="0">
              <a:spAutoFit/>
            </a:bodyPr>
            <a:lstStyle/>
            <a:p>
              <a:r>
                <a:rPr lang="en-US" dirty="0"/>
                <a:t>_________</a:t>
              </a:r>
            </a:p>
            <a:p>
              <a:r>
                <a:rPr lang="en-US" dirty="0"/>
                <a:t>_________</a:t>
              </a:r>
            </a:p>
            <a:p>
              <a:r>
                <a:rPr lang="en-US" dirty="0"/>
                <a:t>_________</a:t>
              </a:r>
            </a:p>
            <a:p>
              <a:r>
                <a:rPr lang="en-US" dirty="0"/>
                <a:t>_________</a:t>
              </a:r>
            </a:p>
            <a:p>
              <a:r>
                <a:rPr lang="en-US" dirty="0"/>
                <a:t>_________</a:t>
              </a:r>
            </a:p>
            <a:p>
              <a:r>
                <a:rPr lang="en-US" dirty="0"/>
                <a:t>_________</a:t>
              </a:r>
            </a:p>
          </p:txBody>
        </p:sp>
      </p:grpSp>
      <p:grpSp>
        <p:nvGrpSpPr>
          <p:cNvPr id="14" name="Group 13">
            <a:extLst>
              <a:ext uri="{FF2B5EF4-FFF2-40B4-BE49-F238E27FC236}">
                <a16:creationId xmlns:a16="http://schemas.microsoft.com/office/drawing/2014/main" id="{257CEFC6-1AEE-EB4B-825B-18ED4A4DA6DD}"/>
              </a:ext>
            </a:extLst>
          </p:cNvPr>
          <p:cNvGrpSpPr/>
          <p:nvPr/>
        </p:nvGrpSpPr>
        <p:grpSpPr>
          <a:xfrm>
            <a:off x="6280020" y="1483026"/>
            <a:ext cx="2603495" cy="2966054"/>
            <a:chOff x="3870402" y="647965"/>
            <a:chExt cx="4190056" cy="4514539"/>
          </a:xfrm>
        </p:grpSpPr>
        <p:pic>
          <p:nvPicPr>
            <p:cNvPr id="15" name="Picture 14">
              <a:extLst>
                <a:ext uri="{FF2B5EF4-FFF2-40B4-BE49-F238E27FC236}">
                  <a16:creationId xmlns:a16="http://schemas.microsoft.com/office/drawing/2014/main" id="{C4CB1895-299D-B24C-B7AE-23723C588E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0402" y="647965"/>
              <a:ext cx="4190056" cy="4514539"/>
            </a:xfrm>
            <a:prstGeom prst="rect">
              <a:avLst/>
            </a:prstGeom>
          </p:spPr>
        </p:pic>
        <p:sp>
          <p:nvSpPr>
            <p:cNvPr id="16" name="TextBox 15">
              <a:extLst>
                <a:ext uri="{FF2B5EF4-FFF2-40B4-BE49-F238E27FC236}">
                  <a16:creationId xmlns:a16="http://schemas.microsoft.com/office/drawing/2014/main" id="{7AAE52DD-06B4-8D47-9CC2-BC551AFD8DE6}"/>
                </a:ext>
              </a:extLst>
            </p:cNvPr>
            <p:cNvSpPr txBox="1"/>
            <p:nvPr/>
          </p:nvSpPr>
          <p:spPr>
            <a:xfrm rot="493771">
              <a:off x="4791226" y="1582680"/>
              <a:ext cx="2007722" cy="2670205"/>
            </a:xfrm>
            <a:prstGeom prst="rect">
              <a:avLst/>
            </a:prstGeom>
            <a:noFill/>
          </p:spPr>
          <p:txBody>
            <a:bodyPr wrap="square" rtlCol="0">
              <a:spAutoFit/>
            </a:bodyPr>
            <a:lstStyle/>
            <a:p>
              <a:r>
                <a:rPr lang="en-US" dirty="0"/>
                <a:t>_________</a:t>
              </a:r>
            </a:p>
            <a:p>
              <a:r>
                <a:rPr lang="en-US" dirty="0"/>
                <a:t>_________</a:t>
              </a:r>
            </a:p>
            <a:p>
              <a:r>
                <a:rPr lang="en-US" dirty="0"/>
                <a:t>_________</a:t>
              </a:r>
            </a:p>
            <a:p>
              <a:r>
                <a:rPr lang="en-US" dirty="0"/>
                <a:t>_________</a:t>
              </a:r>
            </a:p>
            <a:p>
              <a:r>
                <a:rPr lang="en-US" dirty="0"/>
                <a:t>_________</a:t>
              </a:r>
            </a:p>
            <a:p>
              <a:r>
                <a:rPr lang="en-US" dirty="0"/>
                <a:t>_________</a:t>
              </a:r>
            </a:p>
          </p:txBody>
        </p:sp>
      </p:grpSp>
      <p:sp>
        <p:nvSpPr>
          <p:cNvPr id="2" name="Title 1"/>
          <p:cNvSpPr>
            <a:spLocks noGrp="1"/>
          </p:cNvSpPr>
          <p:nvPr>
            <p:ph type="title"/>
          </p:nvPr>
        </p:nvSpPr>
        <p:spPr>
          <a:xfrm>
            <a:off x="21808" y="294041"/>
            <a:ext cx="10515600" cy="1325563"/>
          </a:xfrm>
        </p:spPr>
        <p:txBody>
          <a:bodyPr/>
          <a:lstStyle/>
          <a:p>
            <a:r>
              <a:rPr lang="en-GB" b="1">
                <a:solidFill>
                  <a:schemeClr val="bg1"/>
                </a:solidFill>
              </a:rPr>
              <a:t>Grammatik</a:t>
            </a:r>
            <a:br>
              <a:rPr lang="en-GB" b="1">
                <a:solidFill>
                  <a:schemeClr val="bg1"/>
                </a:solidFill>
              </a:rPr>
            </a:br>
            <a:endParaRPr lang="en-GB"/>
          </a:p>
        </p:txBody>
      </p:sp>
    </p:spTree>
    <p:extLst>
      <p:ext uri="{BB962C8B-B14F-4D97-AF65-F5344CB8AC3E}">
        <p14:creationId xmlns:p14="http://schemas.microsoft.com/office/powerpoint/2010/main" val="301969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grpSp>
        <p:nvGrpSpPr>
          <p:cNvPr id="6" name="Group 5">
            <a:extLst>
              <a:ext uri="{FF2B5EF4-FFF2-40B4-BE49-F238E27FC236}">
                <a16:creationId xmlns:a16="http://schemas.microsoft.com/office/drawing/2014/main" id="{A9F508C4-62AF-B742-97B9-E266808F3BCD}"/>
              </a:ext>
            </a:extLst>
          </p:cNvPr>
          <p:cNvGrpSpPr/>
          <p:nvPr/>
        </p:nvGrpSpPr>
        <p:grpSpPr>
          <a:xfrm>
            <a:off x="4717265" y="3290558"/>
            <a:ext cx="2757468" cy="543914"/>
            <a:chOff x="6345850" y="2967451"/>
            <a:chExt cx="2757468" cy="543914"/>
          </a:xfrm>
        </p:grpSpPr>
        <p:pic>
          <p:nvPicPr>
            <p:cNvPr id="7" name="Picture 6">
              <a:extLst>
                <a:ext uri="{FF2B5EF4-FFF2-40B4-BE49-F238E27FC236}">
                  <a16:creationId xmlns:a16="http://schemas.microsoft.com/office/drawing/2014/main" id="{6FF03B62-6DEC-7040-B85F-1675B69EA2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8" name="Picture 7">
              <a:extLst>
                <a:ext uri="{FF2B5EF4-FFF2-40B4-BE49-F238E27FC236}">
                  <a16:creationId xmlns:a16="http://schemas.microsoft.com/office/drawing/2014/main" id="{89B95D85-3A26-424C-AE40-6EB6FF258C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9" name="Picture 8">
              <a:extLst>
                <a:ext uri="{FF2B5EF4-FFF2-40B4-BE49-F238E27FC236}">
                  <a16:creationId xmlns:a16="http://schemas.microsoft.com/office/drawing/2014/main" id="{CC537BD1-E1CA-B44C-9F4C-64E78F52B6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10" name="Picture 9">
              <a:extLst>
                <a:ext uri="{FF2B5EF4-FFF2-40B4-BE49-F238E27FC236}">
                  <a16:creationId xmlns:a16="http://schemas.microsoft.com/office/drawing/2014/main" id="{F20A092C-F02A-E944-8ACD-5629D365F5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11" name="Picture 10">
              <a:extLst>
                <a:ext uri="{FF2B5EF4-FFF2-40B4-BE49-F238E27FC236}">
                  <a16:creationId xmlns:a16="http://schemas.microsoft.com/office/drawing/2014/main" id="{5DED68C4-DE77-104D-9B45-BE129FF786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12" name="Picture 11">
              <a:extLst>
                <a:ext uri="{FF2B5EF4-FFF2-40B4-BE49-F238E27FC236}">
                  <a16:creationId xmlns:a16="http://schemas.microsoft.com/office/drawing/2014/main" id="{DF0E3AFC-274D-B044-9712-1175A96ADF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13" name="Picture 12">
              <a:extLst>
                <a:ext uri="{FF2B5EF4-FFF2-40B4-BE49-F238E27FC236}">
                  <a16:creationId xmlns:a16="http://schemas.microsoft.com/office/drawing/2014/main" id="{BC4E704A-C52A-684D-AF38-7DE6DF8EB7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sp>
        <p:nvSpPr>
          <p:cNvPr id="14" name="Rectangle 13">
            <a:extLst>
              <a:ext uri="{FF2B5EF4-FFF2-40B4-BE49-F238E27FC236}">
                <a16:creationId xmlns:a16="http://schemas.microsoft.com/office/drawing/2014/main" id="{D3DFE5C4-387D-3947-B25B-A3C3B61EB273}"/>
              </a:ext>
            </a:extLst>
          </p:cNvPr>
          <p:cNvSpPr/>
          <p:nvPr/>
        </p:nvSpPr>
        <p:spPr>
          <a:xfrm>
            <a:off x="4124584" y="4103143"/>
            <a:ext cx="4625109"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Million </a:t>
            </a:r>
            <a:endParaRPr lang="en-US" sz="5400" dirty="0">
              <a:solidFill>
                <a:srgbClr val="115076"/>
              </a:solidFill>
              <a:latin typeface="Century Gothic" panose="020B0502020202020204" pitchFamily="34" charset="0"/>
            </a:endParaRPr>
          </a:p>
        </p:txBody>
      </p:sp>
      <p:sp>
        <p:nvSpPr>
          <p:cNvPr id="15" name="Rectangle 14">
            <a:extLst>
              <a:ext uri="{FF2B5EF4-FFF2-40B4-BE49-F238E27FC236}">
                <a16:creationId xmlns:a16="http://schemas.microsoft.com/office/drawing/2014/main" id="{BA4DA4C5-065E-F744-8A1A-71478FCA27A5}"/>
              </a:ext>
            </a:extLst>
          </p:cNvPr>
          <p:cNvSpPr/>
          <p:nvPr/>
        </p:nvSpPr>
        <p:spPr>
          <a:xfrm>
            <a:off x="4124584" y="4103143"/>
            <a:ext cx="9312528"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grpSp>
        <p:nvGrpSpPr>
          <p:cNvPr id="16" name="Group 15">
            <a:extLst>
              <a:ext uri="{FF2B5EF4-FFF2-40B4-BE49-F238E27FC236}">
                <a16:creationId xmlns:a16="http://schemas.microsoft.com/office/drawing/2014/main" id="{32BC26DC-36AA-9541-A5C2-4E9B7ECF16D8}"/>
              </a:ext>
            </a:extLst>
          </p:cNvPr>
          <p:cNvGrpSpPr/>
          <p:nvPr/>
        </p:nvGrpSpPr>
        <p:grpSpPr>
          <a:xfrm>
            <a:off x="2966448" y="2361610"/>
            <a:ext cx="2757468" cy="543914"/>
            <a:chOff x="6345850" y="2967451"/>
            <a:chExt cx="2757468" cy="543914"/>
          </a:xfrm>
        </p:grpSpPr>
        <p:pic>
          <p:nvPicPr>
            <p:cNvPr id="17" name="Picture 16">
              <a:extLst>
                <a:ext uri="{FF2B5EF4-FFF2-40B4-BE49-F238E27FC236}">
                  <a16:creationId xmlns:a16="http://schemas.microsoft.com/office/drawing/2014/main" id="{F5DA8963-8ECE-7444-B87A-AF5D17F11C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18" name="Picture 17">
              <a:extLst>
                <a:ext uri="{FF2B5EF4-FFF2-40B4-BE49-F238E27FC236}">
                  <a16:creationId xmlns:a16="http://schemas.microsoft.com/office/drawing/2014/main" id="{80D65C26-CDB5-224B-8CA7-4247D67FC8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19" name="Picture 18">
              <a:extLst>
                <a:ext uri="{FF2B5EF4-FFF2-40B4-BE49-F238E27FC236}">
                  <a16:creationId xmlns:a16="http://schemas.microsoft.com/office/drawing/2014/main" id="{4FEA6759-EFC8-C445-968A-283E1A2EE3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20" name="Picture 19">
              <a:extLst>
                <a:ext uri="{FF2B5EF4-FFF2-40B4-BE49-F238E27FC236}">
                  <a16:creationId xmlns:a16="http://schemas.microsoft.com/office/drawing/2014/main" id="{3EDC5C8A-3C0B-7A41-84FB-7E6021BF7B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21" name="Picture 20">
              <a:extLst>
                <a:ext uri="{FF2B5EF4-FFF2-40B4-BE49-F238E27FC236}">
                  <a16:creationId xmlns:a16="http://schemas.microsoft.com/office/drawing/2014/main" id="{D0A6665A-310E-0F49-B2B4-0E1EB35620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22" name="Picture 21">
              <a:extLst>
                <a:ext uri="{FF2B5EF4-FFF2-40B4-BE49-F238E27FC236}">
                  <a16:creationId xmlns:a16="http://schemas.microsoft.com/office/drawing/2014/main" id="{CD4FD5C1-CB72-9C42-AC3D-EA738F88B7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23" name="Picture 22">
              <a:extLst>
                <a:ext uri="{FF2B5EF4-FFF2-40B4-BE49-F238E27FC236}">
                  <a16:creationId xmlns:a16="http://schemas.microsoft.com/office/drawing/2014/main" id="{66F1B57A-A17C-A244-BE76-5154235586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grpSp>
        <p:nvGrpSpPr>
          <p:cNvPr id="24" name="Group 23">
            <a:extLst>
              <a:ext uri="{FF2B5EF4-FFF2-40B4-BE49-F238E27FC236}">
                <a16:creationId xmlns:a16="http://schemas.microsoft.com/office/drawing/2014/main" id="{31A7E961-AC3F-EC4C-8DEC-358F8D94EEB4}"/>
              </a:ext>
            </a:extLst>
          </p:cNvPr>
          <p:cNvGrpSpPr/>
          <p:nvPr/>
        </p:nvGrpSpPr>
        <p:grpSpPr>
          <a:xfrm>
            <a:off x="6133107" y="2325391"/>
            <a:ext cx="2757468" cy="543914"/>
            <a:chOff x="6345850" y="2967451"/>
            <a:chExt cx="2757468" cy="543914"/>
          </a:xfrm>
        </p:grpSpPr>
        <p:pic>
          <p:nvPicPr>
            <p:cNvPr id="25" name="Picture 24">
              <a:extLst>
                <a:ext uri="{FF2B5EF4-FFF2-40B4-BE49-F238E27FC236}">
                  <a16:creationId xmlns:a16="http://schemas.microsoft.com/office/drawing/2014/main" id="{27A39249-1583-CB48-B664-9A19526DB0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26" name="Picture 25">
              <a:extLst>
                <a:ext uri="{FF2B5EF4-FFF2-40B4-BE49-F238E27FC236}">
                  <a16:creationId xmlns:a16="http://schemas.microsoft.com/office/drawing/2014/main" id="{56CE33EE-5DB9-B44E-A837-FB489D814E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27" name="Picture 26">
              <a:extLst>
                <a:ext uri="{FF2B5EF4-FFF2-40B4-BE49-F238E27FC236}">
                  <a16:creationId xmlns:a16="http://schemas.microsoft.com/office/drawing/2014/main" id="{AC0730C3-7F20-6142-856C-6086DCEDA8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28" name="Picture 27">
              <a:extLst>
                <a:ext uri="{FF2B5EF4-FFF2-40B4-BE49-F238E27FC236}">
                  <a16:creationId xmlns:a16="http://schemas.microsoft.com/office/drawing/2014/main" id="{FB8C9C8D-4FB3-A942-96DE-EA9477B891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29" name="Picture 28">
              <a:extLst>
                <a:ext uri="{FF2B5EF4-FFF2-40B4-BE49-F238E27FC236}">
                  <a16:creationId xmlns:a16="http://schemas.microsoft.com/office/drawing/2014/main" id="{180759FA-F47C-C440-83BC-C1855EC126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30" name="Picture 29">
              <a:extLst>
                <a:ext uri="{FF2B5EF4-FFF2-40B4-BE49-F238E27FC236}">
                  <a16:creationId xmlns:a16="http://schemas.microsoft.com/office/drawing/2014/main" id="{B644B482-799D-6A4B-8D9A-9EF094725A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31" name="Picture 30">
              <a:extLst>
                <a:ext uri="{FF2B5EF4-FFF2-40B4-BE49-F238E27FC236}">
                  <a16:creationId xmlns:a16="http://schemas.microsoft.com/office/drawing/2014/main" id="{3F1DFE78-6B83-1F46-9F7F-3F9B6D0018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grpSp>
        <p:nvGrpSpPr>
          <p:cNvPr id="32" name="Group 31">
            <a:extLst>
              <a:ext uri="{FF2B5EF4-FFF2-40B4-BE49-F238E27FC236}">
                <a16:creationId xmlns:a16="http://schemas.microsoft.com/office/drawing/2014/main" id="{7858474F-994A-AB4B-802A-0170C1492784}"/>
              </a:ext>
            </a:extLst>
          </p:cNvPr>
          <p:cNvGrpSpPr/>
          <p:nvPr/>
        </p:nvGrpSpPr>
        <p:grpSpPr>
          <a:xfrm>
            <a:off x="4735819" y="3290259"/>
            <a:ext cx="2757468" cy="543914"/>
            <a:chOff x="6345850" y="2967451"/>
            <a:chExt cx="2757468" cy="543914"/>
          </a:xfrm>
        </p:grpSpPr>
        <p:pic>
          <p:nvPicPr>
            <p:cNvPr id="33" name="Picture 32">
              <a:extLst>
                <a:ext uri="{FF2B5EF4-FFF2-40B4-BE49-F238E27FC236}">
                  <a16:creationId xmlns:a16="http://schemas.microsoft.com/office/drawing/2014/main" id="{3F2C2242-8B1B-3840-87C7-B1C972F71A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34" name="Picture 33">
              <a:extLst>
                <a:ext uri="{FF2B5EF4-FFF2-40B4-BE49-F238E27FC236}">
                  <a16:creationId xmlns:a16="http://schemas.microsoft.com/office/drawing/2014/main" id="{61123945-DF03-9845-A025-4CD9A110F0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35" name="Picture 34">
              <a:extLst>
                <a:ext uri="{FF2B5EF4-FFF2-40B4-BE49-F238E27FC236}">
                  <a16:creationId xmlns:a16="http://schemas.microsoft.com/office/drawing/2014/main" id="{ED4E3CD1-E4B3-D242-9C36-582CBCD9B8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36" name="Picture 35">
              <a:extLst>
                <a:ext uri="{FF2B5EF4-FFF2-40B4-BE49-F238E27FC236}">
                  <a16:creationId xmlns:a16="http://schemas.microsoft.com/office/drawing/2014/main" id="{99EC6755-CFE5-874A-AB03-CC672940EB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37" name="Picture 36">
              <a:extLst>
                <a:ext uri="{FF2B5EF4-FFF2-40B4-BE49-F238E27FC236}">
                  <a16:creationId xmlns:a16="http://schemas.microsoft.com/office/drawing/2014/main" id="{57FBE61C-A7D1-DC4D-A14D-65E8F9B6D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38" name="Picture 37">
              <a:extLst>
                <a:ext uri="{FF2B5EF4-FFF2-40B4-BE49-F238E27FC236}">
                  <a16:creationId xmlns:a16="http://schemas.microsoft.com/office/drawing/2014/main" id="{EDA08E07-0309-804C-8D85-378EC0ADE2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39" name="Picture 38">
              <a:extLst>
                <a:ext uri="{FF2B5EF4-FFF2-40B4-BE49-F238E27FC236}">
                  <a16:creationId xmlns:a16="http://schemas.microsoft.com/office/drawing/2014/main" id="{D0CE0ADA-9D37-184D-A768-0CE54E18D2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grpSp>
        <p:nvGrpSpPr>
          <p:cNvPr id="40" name="Group 39">
            <a:extLst>
              <a:ext uri="{FF2B5EF4-FFF2-40B4-BE49-F238E27FC236}">
                <a16:creationId xmlns:a16="http://schemas.microsoft.com/office/drawing/2014/main" id="{31A7E961-AC3F-EC4C-8DEC-358F8D94EEB4}"/>
              </a:ext>
            </a:extLst>
          </p:cNvPr>
          <p:cNvGrpSpPr/>
          <p:nvPr/>
        </p:nvGrpSpPr>
        <p:grpSpPr>
          <a:xfrm>
            <a:off x="4592716" y="1441721"/>
            <a:ext cx="2757468" cy="543914"/>
            <a:chOff x="6345850" y="2967451"/>
            <a:chExt cx="2757468" cy="543914"/>
          </a:xfrm>
        </p:grpSpPr>
        <p:pic>
          <p:nvPicPr>
            <p:cNvPr id="41" name="Picture 40">
              <a:extLst>
                <a:ext uri="{FF2B5EF4-FFF2-40B4-BE49-F238E27FC236}">
                  <a16:creationId xmlns:a16="http://schemas.microsoft.com/office/drawing/2014/main" id="{27A39249-1583-CB48-B664-9A19526DB0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42" name="Picture 41">
              <a:extLst>
                <a:ext uri="{FF2B5EF4-FFF2-40B4-BE49-F238E27FC236}">
                  <a16:creationId xmlns:a16="http://schemas.microsoft.com/office/drawing/2014/main" id="{56CE33EE-5DB9-B44E-A837-FB489D814E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43" name="Picture 42">
              <a:extLst>
                <a:ext uri="{FF2B5EF4-FFF2-40B4-BE49-F238E27FC236}">
                  <a16:creationId xmlns:a16="http://schemas.microsoft.com/office/drawing/2014/main" id="{AC0730C3-7F20-6142-856C-6086DCEDA8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44" name="Picture 43">
              <a:extLst>
                <a:ext uri="{FF2B5EF4-FFF2-40B4-BE49-F238E27FC236}">
                  <a16:creationId xmlns:a16="http://schemas.microsoft.com/office/drawing/2014/main" id="{FB8C9C8D-4FB3-A942-96DE-EA9477B891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45" name="Picture 44">
              <a:extLst>
                <a:ext uri="{FF2B5EF4-FFF2-40B4-BE49-F238E27FC236}">
                  <a16:creationId xmlns:a16="http://schemas.microsoft.com/office/drawing/2014/main" id="{180759FA-F47C-C440-83BC-C1855EC126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46" name="Picture 45">
              <a:extLst>
                <a:ext uri="{FF2B5EF4-FFF2-40B4-BE49-F238E27FC236}">
                  <a16:creationId xmlns:a16="http://schemas.microsoft.com/office/drawing/2014/main" id="{B644B482-799D-6A4B-8D9A-9EF094725A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47" name="Picture 46">
              <a:extLst>
                <a:ext uri="{FF2B5EF4-FFF2-40B4-BE49-F238E27FC236}">
                  <a16:creationId xmlns:a16="http://schemas.microsoft.com/office/drawing/2014/main" id="{3F1DFE78-6B83-1F46-9F7F-3F9B6D0018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sp>
        <p:nvSpPr>
          <p:cNvPr id="2" name="Title 1"/>
          <p:cNvSpPr>
            <a:spLocks noGrp="1"/>
          </p:cNvSpPr>
          <p:nvPr>
            <p:ph type="title"/>
          </p:nvPr>
        </p:nvSpPr>
        <p:spPr>
          <a:xfrm>
            <a:off x="0" y="307758"/>
            <a:ext cx="10515600" cy="1325563"/>
          </a:xfrm>
        </p:spPr>
        <p:txBody>
          <a:bodyPr/>
          <a:lstStyle/>
          <a:p>
            <a:r>
              <a:rPr lang="en-GB" b="1">
                <a:solidFill>
                  <a:schemeClr val="bg1"/>
                </a:solidFill>
              </a:rPr>
              <a:t>Grammatik</a:t>
            </a:r>
            <a:br>
              <a:rPr lang="en-GB" b="1">
                <a:solidFill>
                  <a:schemeClr val="bg1"/>
                </a:solidFill>
              </a:rPr>
            </a:br>
            <a:endParaRPr lang="en-GB"/>
          </a:p>
        </p:txBody>
      </p:sp>
    </p:spTree>
    <p:extLst>
      <p:ext uri="{BB962C8B-B14F-4D97-AF65-F5344CB8AC3E}">
        <p14:creationId xmlns:p14="http://schemas.microsoft.com/office/powerpoint/2010/main" val="269283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8250"/>
            <a:ext cx="12191999" cy="1325563"/>
          </a:xfrm>
        </p:spPr>
        <p:txBody>
          <a:bodyPr>
            <a:normAutofit fontScale="90000"/>
          </a:bodyPr>
          <a:lstStyle/>
          <a:p>
            <a:pPr lvl="0" algn="ctr">
              <a:lnSpc>
                <a:spcPct val="100000"/>
              </a:lnSpc>
              <a:spcBef>
                <a:spcPts val="0"/>
              </a:spcBef>
              <a:defRPr/>
            </a:pPr>
            <a:r>
              <a:rPr lang="en-GB" sz="12800" b="1">
                <a:solidFill>
                  <a:srgbClr val="5B9BD5">
                    <a:lumMod val="50000"/>
                  </a:srgbClr>
                </a:solidFill>
                <a:ea typeface="+mn-ea"/>
                <a:cs typeface="+mn-cs"/>
              </a:rPr>
              <a:t>bekommen</a:t>
            </a:r>
            <a:endParaRPr lang="en-GB" dirty="0"/>
          </a:p>
        </p:txBody>
      </p:sp>
      <p:sp>
        <p:nvSpPr>
          <p:cNvPr id="7" name="TextBox 6"/>
          <p:cNvSpPr txBox="1"/>
          <p:nvPr/>
        </p:nvSpPr>
        <p:spPr>
          <a:xfrm>
            <a:off x="0" y="2167200"/>
            <a:ext cx="12191999" cy="584775"/>
          </a:xfrm>
          <a:prstGeom prst="rect">
            <a:avLst/>
          </a:prstGeom>
          <a:solidFill>
            <a:schemeClr val="bg1"/>
          </a:solidFill>
        </p:spPr>
        <p:txBody>
          <a:bodyPr wrap="square" rtlCol="0">
            <a:spAutoFit/>
          </a:bodyPr>
          <a:lstStyle/>
          <a:p>
            <a:pPr lvl="0" algn="ctr">
              <a:defRPr/>
            </a:pPr>
            <a:r>
              <a:rPr lang="en-GB" sz="3200">
                <a:solidFill>
                  <a:srgbClr val="5B9BD5">
                    <a:lumMod val="50000"/>
                  </a:srgbClr>
                </a:solidFill>
                <a:latin typeface="Century Gothic" panose="020B0502020202020204" pitchFamily="34" charset="0"/>
              </a:rPr>
              <a:t>[to get / receive | getting / receiving</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8" name="TextBox 7"/>
          <p:cNvSpPr txBox="1"/>
          <p:nvPr/>
        </p:nvSpPr>
        <p:spPr>
          <a:xfrm>
            <a:off x="0" y="3358800"/>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bekommt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0" y="5034090"/>
            <a:ext cx="12191999" cy="584775"/>
          </a:xfrm>
          <a:prstGeom prst="rect">
            <a:avLst/>
          </a:prstGeom>
          <a:solidFill>
            <a:schemeClr val="bg1"/>
          </a:solidFill>
        </p:spPr>
        <p:txBody>
          <a:bodyPr wrap="square" rtlCol="0">
            <a:spAutoFit/>
          </a:bodyPr>
          <a:lstStyle/>
          <a:p>
            <a:pPr lvl="0" algn="ctr">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r>
              <a:rPr lang="en-GB" sz="3200">
                <a:solidFill>
                  <a:srgbClr val="5B9BD5">
                    <a:lumMod val="50000"/>
                  </a:srgbClr>
                </a:solidFill>
                <a:latin typeface="Century Gothic" panose="020B0502020202020204" pitchFamily="34" charset="0"/>
              </a:rPr>
              <a:t>gets / receives | is getting / receiving</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5381DCA9-EB78-F34F-998E-6B9F3E2BB2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9368" y="2740828"/>
            <a:ext cx="2320914" cy="1652570"/>
          </a:xfrm>
          <a:prstGeom prst="rect">
            <a:avLst/>
          </a:prstGeom>
        </p:spPr>
      </p:pic>
    </p:spTree>
    <p:extLst>
      <p:ext uri="{BB962C8B-B14F-4D97-AF65-F5344CB8AC3E}">
        <p14:creationId xmlns:p14="http://schemas.microsoft.com/office/powerpoint/2010/main" val="274877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bekommen.wav"/>
                                        </p:tgtEl>
                                      </p:cMediaNode>
                                    </p:audio>
                                  </p:sub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bekommt.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5" name="Picture 4">
            <a:extLst>
              <a:ext uri="{FF2B5EF4-FFF2-40B4-BE49-F238E27FC236}">
                <a16:creationId xmlns:a16="http://schemas.microsoft.com/office/drawing/2014/main" id="{077EBBAE-46C7-B341-B53C-B43C9256F4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0821" y="1390722"/>
            <a:ext cx="1470354" cy="2345121"/>
          </a:xfrm>
          <a:prstGeom prst="rect">
            <a:avLst/>
          </a:prstGeom>
        </p:spPr>
      </p:pic>
      <p:sp>
        <p:nvSpPr>
          <p:cNvPr id="6" name="Rectangle 5">
            <a:extLst>
              <a:ext uri="{FF2B5EF4-FFF2-40B4-BE49-F238E27FC236}">
                <a16:creationId xmlns:a16="http://schemas.microsoft.com/office/drawing/2014/main" id="{920CD833-F644-6B4F-9F83-E50B899F75B7}"/>
              </a:ext>
            </a:extLst>
          </p:cNvPr>
          <p:cNvSpPr/>
          <p:nvPr/>
        </p:nvSpPr>
        <p:spPr>
          <a:xfrm>
            <a:off x="4679681" y="4069126"/>
            <a:ext cx="3529335"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Kerze</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7" name="Rectangle 6">
            <a:extLst>
              <a:ext uri="{FF2B5EF4-FFF2-40B4-BE49-F238E27FC236}">
                <a16:creationId xmlns:a16="http://schemas.microsoft.com/office/drawing/2014/main" id="{0C36E2F3-8F3E-F34E-9BEF-4A59D5B3EE1A}"/>
              </a:ext>
            </a:extLst>
          </p:cNvPr>
          <p:cNvSpPr/>
          <p:nvPr/>
        </p:nvSpPr>
        <p:spPr>
          <a:xfrm>
            <a:off x="4298681" y="4069126"/>
            <a:ext cx="4591418"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a:t>
            </a:r>
            <a:endParaRPr lang="en-US" sz="5400" dirty="0">
              <a:solidFill>
                <a:srgbClr val="115076"/>
              </a:solidFill>
              <a:latin typeface="Century Gothic" panose="020B0502020202020204" pitchFamily="34" charset="0"/>
            </a:endParaRPr>
          </a:p>
        </p:txBody>
      </p:sp>
      <p:pic>
        <p:nvPicPr>
          <p:cNvPr id="8" name="Picture 7">
            <a:extLst>
              <a:ext uri="{FF2B5EF4-FFF2-40B4-BE49-F238E27FC236}">
                <a16:creationId xmlns:a16="http://schemas.microsoft.com/office/drawing/2014/main" id="{D6B2F9D5-04A8-CA47-8A6D-229AE8BA68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2434" y="1245273"/>
            <a:ext cx="3571206" cy="2678404"/>
          </a:xfrm>
          <a:prstGeom prst="rect">
            <a:avLst/>
          </a:prstGeom>
        </p:spPr>
      </p:pic>
      <p:sp>
        <p:nvSpPr>
          <p:cNvPr id="9"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 name="Title 1"/>
          <p:cNvSpPr>
            <a:spLocks noGrp="1"/>
          </p:cNvSpPr>
          <p:nvPr>
            <p:ph type="title"/>
          </p:nvPr>
        </p:nvSpPr>
        <p:spPr>
          <a:xfrm>
            <a:off x="18345" y="339108"/>
            <a:ext cx="10515600" cy="1325563"/>
          </a:xfrm>
        </p:spPr>
        <p:txBody>
          <a:bodyPr/>
          <a:lstStyle/>
          <a:p>
            <a:r>
              <a:rPr lang="en-GB" b="1">
                <a:solidFill>
                  <a:schemeClr val="bg1"/>
                </a:solidFill>
              </a:rPr>
              <a:t>Grammatik</a:t>
            </a:r>
            <a:br>
              <a:rPr lang="en-GB" b="1">
                <a:solidFill>
                  <a:schemeClr val="bg1"/>
                </a:solidFill>
              </a:rPr>
            </a:br>
            <a:endParaRPr lang="en-GB"/>
          </a:p>
        </p:txBody>
      </p:sp>
    </p:spTree>
    <p:extLst>
      <p:ext uri="{BB962C8B-B14F-4D97-AF65-F5344CB8AC3E}">
        <p14:creationId xmlns:p14="http://schemas.microsoft.com/office/powerpoint/2010/main" val="282318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pic>
        <p:nvPicPr>
          <p:cNvPr id="6" name="Picture 5">
            <a:extLst>
              <a:ext uri="{FF2B5EF4-FFF2-40B4-BE49-F238E27FC236}">
                <a16:creationId xmlns:a16="http://schemas.microsoft.com/office/drawing/2014/main" id="{2744F4EF-D909-E940-B822-6C74FAF5A2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3209" y="1220648"/>
            <a:ext cx="2544946" cy="2931075"/>
          </a:xfrm>
          <a:prstGeom prst="rect">
            <a:avLst/>
          </a:prstGeom>
        </p:spPr>
      </p:pic>
      <p:sp>
        <p:nvSpPr>
          <p:cNvPr id="7" name="Rectangle 6">
            <a:extLst>
              <a:ext uri="{FF2B5EF4-FFF2-40B4-BE49-F238E27FC236}">
                <a16:creationId xmlns:a16="http://schemas.microsoft.com/office/drawing/2014/main" id="{40A2A2C8-2D02-F34E-B89A-F8F31DCE6337}"/>
              </a:ext>
            </a:extLst>
          </p:cNvPr>
          <p:cNvSpPr/>
          <p:nvPr/>
        </p:nvSpPr>
        <p:spPr>
          <a:xfrm>
            <a:off x="3622565" y="4208380"/>
            <a:ext cx="5246511" cy="923330"/>
          </a:xfrm>
          <a:prstGeom prst="rect">
            <a:avLst/>
          </a:prstGeom>
        </p:spPr>
        <p:txBody>
          <a:bodyPr wrap="square">
            <a:spAutoFit/>
          </a:bodyPr>
          <a:lstStyle/>
          <a:p>
            <a:pPr algn="ctr"/>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Glocke</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pic>
        <p:nvPicPr>
          <p:cNvPr id="8" name="Picture 7">
            <a:extLst>
              <a:ext uri="{FF2B5EF4-FFF2-40B4-BE49-F238E27FC236}">
                <a16:creationId xmlns:a16="http://schemas.microsoft.com/office/drawing/2014/main" id="{4237D10B-C7E2-4D45-948C-36E710811B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6964" y="1220648"/>
            <a:ext cx="4557436" cy="3038291"/>
          </a:xfrm>
          <a:prstGeom prst="rect">
            <a:avLst/>
          </a:prstGeom>
        </p:spPr>
      </p:pic>
      <p:sp>
        <p:nvSpPr>
          <p:cNvPr id="9" name="Rectangle 8">
            <a:extLst>
              <a:ext uri="{FF2B5EF4-FFF2-40B4-BE49-F238E27FC236}">
                <a16:creationId xmlns:a16="http://schemas.microsoft.com/office/drawing/2014/main" id="{CE5F5F59-367B-D44C-A7CD-E129DC2F3EE3}"/>
              </a:ext>
            </a:extLst>
          </p:cNvPr>
          <p:cNvSpPr/>
          <p:nvPr/>
        </p:nvSpPr>
        <p:spPr>
          <a:xfrm>
            <a:off x="4325684" y="4224665"/>
            <a:ext cx="6310556"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sp>
        <p:nvSpPr>
          <p:cNvPr id="2" name="Title 1"/>
          <p:cNvSpPr>
            <a:spLocks noGrp="1"/>
          </p:cNvSpPr>
          <p:nvPr>
            <p:ph type="title"/>
          </p:nvPr>
        </p:nvSpPr>
        <p:spPr>
          <a:xfrm>
            <a:off x="18345" y="294041"/>
            <a:ext cx="10515600" cy="1325563"/>
          </a:xfrm>
        </p:spPr>
        <p:txBody>
          <a:bodyPr/>
          <a:lstStyle/>
          <a:p>
            <a:r>
              <a:rPr lang="en-GB" b="1">
                <a:solidFill>
                  <a:schemeClr val="bg1"/>
                </a:solidFill>
              </a:rPr>
              <a:t>Grammatik</a:t>
            </a:r>
            <a:br>
              <a:rPr lang="en-GB" b="1">
                <a:solidFill>
                  <a:schemeClr val="bg1"/>
                </a:solidFill>
              </a:rPr>
            </a:br>
            <a:endParaRPr lang="en-GB"/>
          </a:p>
        </p:txBody>
      </p:sp>
    </p:spTree>
    <p:extLst>
      <p:ext uri="{BB962C8B-B14F-4D97-AF65-F5344CB8AC3E}">
        <p14:creationId xmlns:p14="http://schemas.microsoft.com/office/powerpoint/2010/main" val="278704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pic>
        <p:nvPicPr>
          <p:cNvPr id="6" name="Picture 5">
            <a:extLst>
              <a:ext uri="{FF2B5EF4-FFF2-40B4-BE49-F238E27FC236}">
                <a16:creationId xmlns:a16="http://schemas.microsoft.com/office/drawing/2014/main" id="{8FA173AC-049C-154E-AF30-55C7A88C4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0261" y="0"/>
            <a:ext cx="1574800" cy="3327400"/>
          </a:xfrm>
          <a:prstGeom prst="rect">
            <a:avLst/>
          </a:prstGeom>
        </p:spPr>
      </p:pic>
      <p:sp>
        <p:nvSpPr>
          <p:cNvPr id="7" name="Rectangle 6">
            <a:extLst>
              <a:ext uri="{FF2B5EF4-FFF2-40B4-BE49-F238E27FC236}">
                <a16:creationId xmlns:a16="http://schemas.microsoft.com/office/drawing/2014/main" id="{49A0DC0F-655C-A643-8190-6B9FEC4BCC19}"/>
              </a:ext>
            </a:extLst>
          </p:cNvPr>
          <p:cNvSpPr/>
          <p:nvPr/>
        </p:nvSpPr>
        <p:spPr>
          <a:xfrm>
            <a:off x="4489225" y="4806574"/>
            <a:ext cx="4136872"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Kugel </a:t>
            </a:r>
            <a:endParaRPr lang="en-US" sz="5400" dirty="0">
              <a:solidFill>
                <a:srgbClr val="115076"/>
              </a:solidFill>
              <a:latin typeface="Century Gothic" panose="020B0502020202020204" pitchFamily="34" charset="0"/>
            </a:endParaRPr>
          </a:p>
        </p:txBody>
      </p:sp>
      <p:sp>
        <p:nvSpPr>
          <p:cNvPr id="8" name="Rectangle 7">
            <a:extLst>
              <a:ext uri="{FF2B5EF4-FFF2-40B4-BE49-F238E27FC236}">
                <a16:creationId xmlns:a16="http://schemas.microsoft.com/office/drawing/2014/main" id="{0233FCCB-A2FE-2846-8BCD-642432A3F4B9}"/>
              </a:ext>
            </a:extLst>
          </p:cNvPr>
          <p:cNvSpPr/>
          <p:nvPr/>
        </p:nvSpPr>
        <p:spPr>
          <a:xfrm>
            <a:off x="4485950" y="4806574"/>
            <a:ext cx="11015933"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pic>
        <p:nvPicPr>
          <p:cNvPr id="9" name="Picture 8">
            <a:extLst>
              <a:ext uri="{FF2B5EF4-FFF2-40B4-BE49-F238E27FC236}">
                <a16:creationId xmlns:a16="http://schemas.microsoft.com/office/drawing/2014/main" id="{1A7D936F-5F2F-1446-B574-C62E8B56E1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4106" y="0"/>
            <a:ext cx="8128000" cy="4648200"/>
          </a:xfrm>
          <a:prstGeom prst="rect">
            <a:avLst/>
          </a:prstGeom>
        </p:spPr>
      </p:pic>
      <p:sp>
        <p:nvSpPr>
          <p:cNvPr id="2" name="Title 1"/>
          <p:cNvSpPr>
            <a:spLocks noGrp="1"/>
          </p:cNvSpPr>
          <p:nvPr>
            <p:ph type="title"/>
          </p:nvPr>
        </p:nvSpPr>
        <p:spPr>
          <a:xfrm>
            <a:off x="0" y="-1323"/>
            <a:ext cx="10514351" cy="1370737"/>
          </a:xfrm>
        </p:spPr>
        <p:txBody>
          <a:bodyPr/>
          <a:lstStyle/>
          <a:p>
            <a:r>
              <a:rPr lang="en-GB" b="1">
                <a:solidFill>
                  <a:schemeClr val="bg1"/>
                </a:solidFill>
              </a:rPr>
              <a:t>Grammatik</a:t>
            </a:r>
            <a:endParaRPr lang="en-GB" b="1" dirty="0">
              <a:solidFill>
                <a:schemeClr val="bg1"/>
              </a:solidFill>
            </a:endParaRPr>
          </a:p>
        </p:txBody>
      </p:sp>
    </p:spTree>
    <p:extLst>
      <p:ext uri="{BB962C8B-B14F-4D97-AF65-F5344CB8AC3E}">
        <p14:creationId xmlns:p14="http://schemas.microsoft.com/office/powerpoint/2010/main" val="357140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pic>
        <p:nvPicPr>
          <p:cNvPr id="6" name="Picture 5">
            <a:extLst>
              <a:ext uri="{FF2B5EF4-FFF2-40B4-BE49-F238E27FC236}">
                <a16:creationId xmlns:a16="http://schemas.microsoft.com/office/drawing/2014/main" id="{5BB80EDB-1F36-A341-B17F-32B5A9E3E7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1004" y="855687"/>
            <a:ext cx="2603495" cy="3986212"/>
          </a:xfrm>
          <a:prstGeom prst="rect">
            <a:avLst/>
          </a:prstGeom>
        </p:spPr>
      </p:pic>
      <p:sp>
        <p:nvSpPr>
          <p:cNvPr id="7" name="Rectangle 6">
            <a:extLst>
              <a:ext uri="{FF2B5EF4-FFF2-40B4-BE49-F238E27FC236}">
                <a16:creationId xmlns:a16="http://schemas.microsoft.com/office/drawing/2014/main" id="{87D3E52C-A50B-3E4F-BFF4-C0CD16787566}"/>
              </a:ext>
            </a:extLst>
          </p:cNvPr>
          <p:cNvSpPr/>
          <p:nvPr/>
        </p:nvSpPr>
        <p:spPr>
          <a:xfrm>
            <a:off x="4157004" y="4880325"/>
            <a:ext cx="4801314" cy="923330"/>
          </a:xfrm>
          <a:prstGeom prst="rect">
            <a:avLst/>
          </a:prstGeom>
        </p:spPr>
        <p:txBody>
          <a:bodyPr wrap="non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Kirche</a:t>
            </a:r>
            <a:r>
              <a:rPr lang="en-GB" sz="5400" b="1" dirty="0" err="1">
                <a:solidFill>
                  <a:srgbClr val="DAA520"/>
                </a:solidFill>
                <a:latin typeface="Century Gothic" panose="020B0502020202020204" pitchFamily="34" charset="0"/>
              </a:rPr>
              <a:t>n</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pic>
        <p:nvPicPr>
          <p:cNvPr id="8" name="Picture 7">
            <a:extLst>
              <a:ext uri="{FF2B5EF4-FFF2-40B4-BE49-F238E27FC236}">
                <a16:creationId xmlns:a16="http://schemas.microsoft.com/office/drawing/2014/main" id="{4FC9705E-27B5-3141-8D7A-EB9F5806B9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4760" y="894113"/>
            <a:ext cx="2603495" cy="3986212"/>
          </a:xfrm>
          <a:prstGeom prst="rect">
            <a:avLst/>
          </a:prstGeom>
        </p:spPr>
      </p:pic>
      <p:sp>
        <p:nvSpPr>
          <p:cNvPr id="9" name="Rectangle 8">
            <a:extLst>
              <a:ext uri="{FF2B5EF4-FFF2-40B4-BE49-F238E27FC236}">
                <a16:creationId xmlns:a16="http://schemas.microsoft.com/office/drawing/2014/main" id="{C16A9CA0-7FE6-3F4A-8E66-4D3D172CB5DB}"/>
              </a:ext>
            </a:extLst>
          </p:cNvPr>
          <p:cNvSpPr/>
          <p:nvPr/>
        </p:nvSpPr>
        <p:spPr>
          <a:xfrm>
            <a:off x="4157004" y="4860664"/>
            <a:ext cx="3877985" cy="923330"/>
          </a:xfrm>
          <a:prstGeom prst="rect">
            <a:avLst/>
          </a:prstGeom>
        </p:spPr>
        <p:txBody>
          <a:bodyPr wrap="non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sp>
        <p:nvSpPr>
          <p:cNvPr id="10" name="Rounded Rectangle 9">
            <a:extLst>
              <a:ext uri="{FF2B5EF4-FFF2-40B4-BE49-F238E27FC236}">
                <a16:creationId xmlns:a16="http://schemas.microsoft.com/office/drawing/2014/main" id="{FF9D5FC3-2828-4A20-AB45-539B08625342}"/>
              </a:ext>
            </a:extLst>
          </p:cNvPr>
          <p:cNvSpPr/>
          <p:nvPr/>
        </p:nvSpPr>
        <p:spPr>
          <a:xfrm>
            <a:off x="10485120" y="158831"/>
            <a:ext cx="1514821" cy="40808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Antworten</a:t>
            </a:r>
            <a:endParaRPr lang="en-GB" b="1" dirty="0">
              <a:solidFill>
                <a:prstClr val="white"/>
              </a:solidFill>
              <a:latin typeface="Century Gothic" panose="020B0502020202020204" pitchFamily="34" charset="0"/>
            </a:endParaRPr>
          </a:p>
        </p:txBody>
      </p:sp>
      <p:sp>
        <p:nvSpPr>
          <p:cNvPr id="2" name="Title 1"/>
          <p:cNvSpPr>
            <a:spLocks noGrp="1"/>
          </p:cNvSpPr>
          <p:nvPr>
            <p:ph type="title"/>
          </p:nvPr>
        </p:nvSpPr>
        <p:spPr>
          <a:xfrm>
            <a:off x="18345" y="294041"/>
            <a:ext cx="10515600" cy="1325563"/>
          </a:xfrm>
        </p:spPr>
        <p:txBody>
          <a:bodyPr/>
          <a:lstStyle/>
          <a:p>
            <a:r>
              <a:rPr lang="en-GB" b="1">
                <a:solidFill>
                  <a:schemeClr val="bg1"/>
                </a:solidFill>
              </a:rPr>
              <a:t>Grammatik</a:t>
            </a:r>
            <a:br>
              <a:rPr lang="en-GB" b="1">
                <a:solidFill>
                  <a:schemeClr val="bg1"/>
                </a:solidFill>
              </a:rPr>
            </a:br>
            <a:endParaRPr lang="en-GB"/>
          </a:p>
        </p:txBody>
      </p:sp>
    </p:spTree>
    <p:extLst>
      <p:ext uri="{BB962C8B-B14F-4D97-AF65-F5344CB8AC3E}">
        <p14:creationId xmlns:p14="http://schemas.microsoft.com/office/powerpoint/2010/main" val="182539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9"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324613-4686-C045-A6F2-69431DF8C927}"/>
              </a:ext>
            </a:extLst>
          </p:cNvPr>
          <p:cNvSpPr/>
          <p:nvPr/>
        </p:nvSpPr>
        <p:spPr>
          <a:xfrm>
            <a:off x="4044641" y="4709358"/>
            <a:ext cx="4493541"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Familie</a:t>
            </a:r>
            <a:r>
              <a:rPr lang="en-GB" sz="5400" b="1" dirty="0" err="1">
                <a:solidFill>
                  <a:srgbClr val="DAA520"/>
                </a:solidFill>
                <a:latin typeface="Century Gothic" panose="020B0502020202020204" pitchFamily="34" charset="0"/>
              </a:rPr>
              <a:t>n</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pic>
        <p:nvPicPr>
          <p:cNvPr id="5" name="Picture 4">
            <a:extLst>
              <a:ext uri="{FF2B5EF4-FFF2-40B4-BE49-F238E27FC236}">
                <a16:creationId xmlns:a16="http://schemas.microsoft.com/office/drawing/2014/main" id="{B114599E-C4B4-274D-AF25-D0B84ECD30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itle 3">
            <a:extLst>
              <a:ext uri="{FF2B5EF4-FFF2-40B4-BE49-F238E27FC236}">
                <a16:creationId xmlns:a16="http://schemas.microsoft.com/office/drawing/2014/main" id="{CF537A52-AB4B-6840-A8BB-8518695DBEC7}"/>
              </a:ext>
            </a:extLst>
          </p:cNvPr>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7" name="Rectangle 6">
            <a:extLst>
              <a:ext uri="{FF2B5EF4-FFF2-40B4-BE49-F238E27FC236}">
                <a16:creationId xmlns:a16="http://schemas.microsoft.com/office/drawing/2014/main" id="{2DC3495E-A381-A242-ABC8-AFDB2CE5CA32}"/>
              </a:ext>
            </a:extLst>
          </p:cNvPr>
          <p:cNvSpPr/>
          <p:nvPr/>
        </p:nvSpPr>
        <p:spPr>
          <a:xfrm>
            <a:off x="4037682" y="4709358"/>
            <a:ext cx="9295651"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pic>
        <p:nvPicPr>
          <p:cNvPr id="8" name="Picture 7">
            <a:extLst>
              <a:ext uri="{FF2B5EF4-FFF2-40B4-BE49-F238E27FC236}">
                <a16:creationId xmlns:a16="http://schemas.microsoft.com/office/drawing/2014/main" id="{3CE8370E-B3CE-974B-9683-0A1E69BC20C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5548" y="1159866"/>
            <a:ext cx="2503822" cy="1718862"/>
          </a:xfrm>
          <a:prstGeom prst="rect">
            <a:avLst/>
          </a:prstGeom>
        </p:spPr>
      </p:pic>
      <p:grpSp>
        <p:nvGrpSpPr>
          <p:cNvPr id="9" name="Group 8">
            <a:extLst>
              <a:ext uri="{FF2B5EF4-FFF2-40B4-BE49-F238E27FC236}">
                <a16:creationId xmlns:a16="http://schemas.microsoft.com/office/drawing/2014/main" id="{C930EA2B-E548-AE4F-A11B-EC6792B0E659}"/>
              </a:ext>
            </a:extLst>
          </p:cNvPr>
          <p:cNvGrpSpPr/>
          <p:nvPr/>
        </p:nvGrpSpPr>
        <p:grpSpPr>
          <a:xfrm>
            <a:off x="7149016" y="608896"/>
            <a:ext cx="2794936" cy="2699943"/>
            <a:chOff x="8510328" y="308684"/>
            <a:chExt cx="2794936" cy="2699943"/>
          </a:xfrm>
        </p:grpSpPr>
        <p:pic>
          <p:nvPicPr>
            <p:cNvPr id="10" name="Picture 9">
              <a:extLst>
                <a:ext uri="{FF2B5EF4-FFF2-40B4-BE49-F238E27FC236}">
                  <a16:creationId xmlns:a16="http://schemas.microsoft.com/office/drawing/2014/main" id="{9E34ECAF-1440-8C4C-909E-0D5AA5DFE6FF}"/>
                </a:ext>
              </a:extLst>
            </p:cNvPr>
            <p:cNvPicPr>
              <a:picLocks noChangeAspect="1"/>
            </p:cNvPicPr>
            <p:nvPr/>
          </p:nvPicPr>
          <p:blipFill>
            <a:blip r:embed="rId5"/>
            <a:stretch>
              <a:fillRect/>
            </a:stretch>
          </p:blipFill>
          <p:spPr>
            <a:xfrm>
              <a:off x="8510328" y="308684"/>
              <a:ext cx="2794936" cy="1710613"/>
            </a:xfrm>
            <a:prstGeom prst="rect">
              <a:avLst/>
            </a:prstGeom>
            <a:ln>
              <a:noFill/>
            </a:ln>
          </p:spPr>
        </p:pic>
        <p:pic>
          <p:nvPicPr>
            <p:cNvPr id="11" name="Picture 10">
              <a:extLst>
                <a:ext uri="{FF2B5EF4-FFF2-40B4-BE49-F238E27FC236}">
                  <a16:creationId xmlns:a16="http://schemas.microsoft.com/office/drawing/2014/main" id="{F1FD4851-7459-784C-A818-D7C93A5AE688}"/>
                </a:ext>
              </a:extLst>
            </p:cNvPr>
            <p:cNvPicPr>
              <a:picLocks noChangeAspect="1"/>
            </p:cNvPicPr>
            <p:nvPr/>
          </p:nvPicPr>
          <p:blipFill>
            <a:blip r:embed="rId6"/>
            <a:stretch>
              <a:fillRect/>
            </a:stretch>
          </p:blipFill>
          <p:spPr>
            <a:xfrm>
              <a:off x="8725257" y="1883522"/>
              <a:ext cx="2186824" cy="1125105"/>
            </a:xfrm>
            <a:prstGeom prst="rect">
              <a:avLst/>
            </a:prstGeom>
            <a:ln>
              <a:noFill/>
            </a:ln>
          </p:spPr>
        </p:pic>
      </p:grpSp>
      <p:grpSp>
        <p:nvGrpSpPr>
          <p:cNvPr id="12" name="Group 11">
            <a:extLst>
              <a:ext uri="{FF2B5EF4-FFF2-40B4-BE49-F238E27FC236}">
                <a16:creationId xmlns:a16="http://schemas.microsoft.com/office/drawing/2014/main" id="{565D4F9A-4CEF-EE49-A6E1-9AB632B3CE34}"/>
              </a:ext>
            </a:extLst>
          </p:cNvPr>
          <p:cNvGrpSpPr/>
          <p:nvPr/>
        </p:nvGrpSpPr>
        <p:grpSpPr>
          <a:xfrm>
            <a:off x="2174278" y="3379057"/>
            <a:ext cx="1500437" cy="2319077"/>
            <a:chOff x="838811" y="3418163"/>
            <a:chExt cx="1500437" cy="2319077"/>
          </a:xfrm>
        </p:grpSpPr>
        <p:pic>
          <p:nvPicPr>
            <p:cNvPr id="13" name="Picture 12">
              <a:extLst>
                <a:ext uri="{FF2B5EF4-FFF2-40B4-BE49-F238E27FC236}">
                  <a16:creationId xmlns:a16="http://schemas.microsoft.com/office/drawing/2014/main" id="{8B0F24FE-3D7C-4140-9AD9-D73DE3D480F6}"/>
                </a:ext>
              </a:extLst>
            </p:cNvPr>
            <p:cNvPicPr>
              <a:picLocks noChangeAspect="1"/>
            </p:cNvPicPr>
            <p:nvPr/>
          </p:nvPicPr>
          <p:blipFill>
            <a:blip r:embed="rId7"/>
            <a:stretch>
              <a:fillRect/>
            </a:stretch>
          </p:blipFill>
          <p:spPr>
            <a:xfrm>
              <a:off x="838811" y="3418163"/>
              <a:ext cx="1500437" cy="1437919"/>
            </a:xfrm>
            <a:prstGeom prst="rect">
              <a:avLst/>
            </a:prstGeom>
          </p:spPr>
        </p:pic>
        <p:pic>
          <p:nvPicPr>
            <p:cNvPr id="14" name="Picture 13">
              <a:extLst>
                <a:ext uri="{FF2B5EF4-FFF2-40B4-BE49-F238E27FC236}">
                  <a16:creationId xmlns:a16="http://schemas.microsoft.com/office/drawing/2014/main" id="{D9F39F2C-2534-0847-88C9-E89E7322B55B}"/>
                </a:ext>
              </a:extLst>
            </p:cNvPr>
            <p:cNvPicPr>
              <a:picLocks noChangeAspect="1"/>
            </p:cNvPicPr>
            <p:nvPr/>
          </p:nvPicPr>
          <p:blipFill>
            <a:blip r:embed="rId8"/>
            <a:stretch>
              <a:fillRect/>
            </a:stretch>
          </p:blipFill>
          <p:spPr>
            <a:xfrm>
              <a:off x="1201778" y="4704572"/>
              <a:ext cx="774501" cy="1032668"/>
            </a:xfrm>
            <a:prstGeom prst="rect">
              <a:avLst/>
            </a:prstGeom>
          </p:spPr>
        </p:pic>
      </p:grpSp>
      <p:grpSp>
        <p:nvGrpSpPr>
          <p:cNvPr id="15" name="Group 14">
            <a:extLst>
              <a:ext uri="{FF2B5EF4-FFF2-40B4-BE49-F238E27FC236}">
                <a16:creationId xmlns:a16="http://schemas.microsoft.com/office/drawing/2014/main" id="{BDB0F758-86A8-BA41-B7B0-CBC5D1A6BB98}"/>
              </a:ext>
            </a:extLst>
          </p:cNvPr>
          <p:cNvGrpSpPr/>
          <p:nvPr/>
        </p:nvGrpSpPr>
        <p:grpSpPr>
          <a:xfrm>
            <a:off x="8766951" y="3749017"/>
            <a:ext cx="2447960" cy="2386269"/>
            <a:chOff x="8766951" y="3749017"/>
            <a:chExt cx="2447960" cy="2386269"/>
          </a:xfrm>
        </p:grpSpPr>
        <p:pic>
          <p:nvPicPr>
            <p:cNvPr id="16" name="Picture 15">
              <a:extLst>
                <a:ext uri="{FF2B5EF4-FFF2-40B4-BE49-F238E27FC236}">
                  <a16:creationId xmlns:a16="http://schemas.microsoft.com/office/drawing/2014/main" id="{76AFD839-24D3-EB4F-923C-B3372066E6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66951" y="3749017"/>
              <a:ext cx="1211040" cy="1215118"/>
            </a:xfrm>
            <a:prstGeom prst="rect">
              <a:avLst/>
            </a:prstGeom>
          </p:spPr>
        </p:pic>
        <p:pic>
          <p:nvPicPr>
            <p:cNvPr id="17" name="Picture 16">
              <a:extLst>
                <a:ext uri="{FF2B5EF4-FFF2-40B4-BE49-F238E27FC236}">
                  <a16:creationId xmlns:a16="http://schemas.microsoft.com/office/drawing/2014/main" id="{45916CA9-8DAB-8043-826E-F8D9C1C4B6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71078" y="5084296"/>
              <a:ext cx="1504997" cy="1050990"/>
            </a:xfrm>
            <a:prstGeom prst="rect">
              <a:avLst/>
            </a:prstGeom>
          </p:spPr>
        </p:pic>
        <p:pic>
          <p:nvPicPr>
            <p:cNvPr id="18" name="Picture 17">
              <a:extLst>
                <a:ext uri="{FF2B5EF4-FFF2-40B4-BE49-F238E27FC236}">
                  <a16:creationId xmlns:a16="http://schemas.microsoft.com/office/drawing/2014/main" id="{D7BA60B1-EFE3-CF4D-9DFF-A330E82E817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23576" y="3837240"/>
              <a:ext cx="1191335" cy="1213622"/>
            </a:xfrm>
            <a:prstGeom prst="rect">
              <a:avLst/>
            </a:prstGeom>
          </p:spPr>
        </p:pic>
      </p:grpSp>
      <p:sp>
        <p:nvSpPr>
          <p:cNvPr id="2" name="Title 1"/>
          <p:cNvSpPr>
            <a:spLocks noGrp="1"/>
          </p:cNvSpPr>
          <p:nvPr>
            <p:ph type="title"/>
          </p:nvPr>
        </p:nvSpPr>
        <p:spPr>
          <a:xfrm>
            <a:off x="18345" y="321315"/>
            <a:ext cx="10515600" cy="1325563"/>
          </a:xfrm>
        </p:spPr>
        <p:txBody>
          <a:bodyPr/>
          <a:lstStyle/>
          <a:p>
            <a:r>
              <a:rPr lang="en-GB" b="1">
                <a:solidFill>
                  <a:schemeClr val="bg1"/>
                </a:solidFill>
              </a:rPr>
              <a:t>Grammatik</a:t>
            </a:r>
            <a:br>
              <a:rPr lang="en-GB" b="1">
                <a:solidFill>
                  <a:schemeClr val="bg1"/>
                </a:solidFill>
              </a:rPr>
            </a:br>
            <a:endParaRPr lang="en-GB"/>
          </a:p>
        </p:txBody>
      </p:sp>
    </p:spTree>
    <p:extLst>
      <p:ext uri="{BB962C8B-B14F-4D97-AF65-F5344CB8AC3E}">
        <p14:creationId xmlns:p14="http://schemas.microsoft.com/office/powerpoint/2010/main" val="140734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6" name="Rectangle 5">
            <a:extLst>
              <a:ext uri="{FF2B5EF4-FFF2-40B4-BE49-F238E27FC236}">
                <a16:creationId xmlns:a16="http://schemas.microsoft.com/office/drawing/2014/main" id="{945A051C-2FCF-2743-83A5-A7261C77CF8E}"/>
              </a:ext>
            </a:extLst>
          </p:cNvPr>
          <p:cNvSpPr/>
          <p:nvPr/>
        </p:nvSpPr>
        <p:spPr>
          <a:xfrm>
            <a:off x="3745089" y="4541782"/>
            <a:ext cx="3537969"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Idee</a:t>
            </a:r>
            <a:r>
              <a:rPr lang="en-GB" sz="5400" b="1" dirty="0" err="1">
                <a:solidFill>
                  <a:srgbClr val="DAA520"/>
                </a:solidFill>
                <a:latin typeface="Century Gothic" panose="020B0502020202020204" pitchFamily="34" charset="0"/>
              </a:rPr>
              <a:t>n</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7" name="Rectangle 6">
            <a:extLst>
              <a:ext uri="{FF2B5EF4-FFF2-40B4-BE49-F238E27FC236}">
                <a16:creationId xmlns:a16="http://schemas.microsoft.com/office/drawing/2014/main" id="{A13E4E10-CBA8-5942-967B-E33D78DF135F}"/>
              </a:ext>
            </a:extLst>
          </p:cNvPr>
          <p:cNvSpPr/>
          <p:nvPr/>
        </p:nvSpPr>
        <p:spPr>
          <a:xfrm>
            <a:off x="3745089" y="4541782"/>
            <a:ext cx="8397907"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grpSp>
        <p:nvGrpSpPr>
          <p:cNvPr id="8" name="Group 7">
            <a:extLst>
              <a:ext uri="{FF2B5EF4-FFF2-40B4-BE49-F238E27FC236}">
                <a16:creationId xmlns:a16="http://schemas.microsoft.com/office/drawing/2014/main" id="{30CEC78A-F338-B24C-A72D-301951A17848}"/>
              </a:ext>
            </a:extLst>
          </p:cNvPr>
          <p:cNvGrpSpPr/>
          <p:nvPr/>
        </p:nvGrpSpPr>
        <p:grpSpPr>
          <a:xfrm>
            <a:off x="4214652" y="1276211"/>
            <a:ext cx="2946485" cy="3429490"/>
            <a:chOff x="1853488" y="2634732"/>
            <a:chExt cx="2355000" cy="3102039"/>
          </a:xfrm>
        </p:grpSpPr>
        <p:pic>
          <p:nvPicPr>
            <p:cNvPr id="9" name="Picture 8">
              <a:extLst>
                <a:ext uri="{FF2B5EF4-FFF2-40B4-BE49-F238E27FC236}">
                  <a16:creationId xmlns:a16="http://schemas.microsoft.com/office/drawing/2014/main" id="{FD1E4A57-DA26-A94D-A586-28702814C5DE}"/>
                </a:ext>
              </a:extLst>
            </p:cNvPr>
            <p:cNvPicPr>
              <a:picLocks noChangeAspect="1" noChangeArrowheads="1"/>
            </p:cNvPicPr>
            <p:nvPr/>
          </p:nvPicPr>
          <p:blipFill rotWithShape="1">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r="54314" b="66649"/>
            <a:stretch/>
          </p:blipFill>
          <p:spPr bwMode="auto">
            <a:xfrm rot="2842738">
              <a:off x="2554452" y="2737706"/>
              <a:ext cx="1075900" cy="8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41F836B2-40EF-9A4D-80B4-4265BB4BC048}"/>
                </a:ext>
              </a:extLst>
            </p:cNvPr>
            <p:cNvPicPr>
              <a:picLocks noChangeAspect="1" noChangeArrowheads="1"/>
            </p:cNvPicPr>
            <p:nvPr/>
          </p:nvPicPr>
          <p:blipFill rotWithShape="1">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r="54314" b="66649"/>
            <a:stretch/>
          </p:blipFill>
          <p:spPr bwMode="auto">
            <a:xfrm rot="5577598">
              <a:off x="3208364" y="3176485"/>
              <a:ext cx="1075900" cy="8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8DF9429D-ACC0-C74F-ABB2-94E609E37C83}"/>
                </a:ext>
              </a:extLst>
            </p:cNvPr>
            <p:cNvPicPr>
              <a:picLocks noChangeAspect="1" noChangeArrowheads="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853488" y="3128330"/>
              <a:ext cx="2355000" cy="26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0" y="311804"/>
            <a:ext cx="10515600" cy="1325563"/>
          </a:xfrm>
        </p:spPr>
        <p:txBody>
          <a:bodyPr/>
          <a:lstStyle/>
          <a:p>
            <a:r>
              <a:rPr lang="en-GB" b="1">
                <a:solidFill>
                  <a:schemeClr val="bg1"/>
                </a:solidFill>
              </a:rPr>
              <a:t>Grammatik</a:t>
            </a:r>
            <a:br>
              <a:rPr lang="en-GB" b="1">
                <a:solidFill>
                  <a:schemeClr val="bg1"/>
                </a:solidFill>
              </a:rPr>
            </a:br>
            <a:endParaRPr lang="en-GB"/>
          </a:p>
        </p:txBody>
      </p:sp>
    </p:spTree>
    <p:extLst>
      <p:ext uri="{BB962C8B-B14F-4D97-AF65-F5344CB8AC3E}">
        <p14:creationId xmlns:p14="http://schemas.microsoft.com/office/powerpoint/2010/main" val="164251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6" name="Rectangle 5">
            <a:extLst>
              <a:ext uri="{FF2B5EF4-FFF2-40B4-BE49-F238E27FC236}">
                <a16:creationId xmlns:a16="http://schemas.microsoft.com/office/drawing/2014/main" id="{C820EF6C-8BF9-7148-9DB8-4D3B77B8381A}"/>
              </a:ext>
            </a:extLst>
          </p:cNvPr>
          <p:cNvSpPr/>
          <p:nvPr/>
        </p:nvSpPr>
        <p:spPr>
          <a:xfrm>
            <a:off x="3745089" y="4812878"/>
            <a:ext cx="5645916"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Woche</a:t>
            </a:r>
            <a:r>
              <a:rPr lang="en-GB" sz="5400" b="1" dirty="0" err="1">
                <a:solidFill>
                  <a:srgbClr val="DAA520"/>
                </a:solidFill>
                <a:latin typeface="Century Gothic" panose="020B0502020202020204" pitchFamily="34" charset="0"/>
              </a:rPr>
              <a:t>n</a:t>
            </a:r>
            <a:endParaRPr lang="en-US" sz="5400" b="1" dirty="0">
              <a:solidFill>
                <a:srgbClr val="DAA520"/>
              </a:solidFill>
              <a:latin typeface="Century Gothic" panose="020B0502020202020204" pitchFamily="34" charset="0"/>
            </a:endParaRPr>
          </a:p>
        </p:txBody>
      </p:sp>
      <p:sp>
        <p:nvSpPr>
          <p:cNvPr id="7" name="Rectangle 6">
            <a:extLst>
              <a:ext uri="{FF2B5EF4-FFF2-40B4-BE49-F238E27FC236}">
                <a16:creationId xmlns:a16="http://schemas.microsoft.com/office/drawing/2014/main" id="{6D2F91E9-3D70-7840-9691-C34D6BED7A58}"/>
              </a:ext>
            </a:extLst>
          </p:cNvPr>
          <p:cNvSpPr/>
          <p:nvPr/>
        </p:nvSpPr>
        <p:spPr>
          <a:xfrm>
            <a:off x="3745089" y="4812878"/>
            <a:ext cx="7790387"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grpSp>
        <p:nvGrpSpPr>
          <p:cNvPr id="8" name="Group 7">
            <a:extLst>
              <a:ext uri="{FF2B5EF4-FFF2-40B4-BE49-F238E27FC236}">
                <a16:creationId xmlns:a16="http://schemas.microsoft.com/office/drawing/2014/main" id="{4D786538-ED9F-9540-BD06-BE957A3E0974}"/>
              </a:ext>
            </a:extLst>
          </p:cNvPr>
          <p:cNvGrpSpPr/>
          <p:nvPr/>
        </p:nvGrpSpPr>
        <p:grpSpPr>
          <a:xfrm>
            <a:off x="4343400" y="1643803"/>
            <a:ext cx="3604111" cy="3169075"/>
            <a:chOff x="9097028" y="2322501"/>
            <a:chExt cx="1911957" cy="1368109"/>
          </a:xfrm>
        </p:grpSpPr>
        <p:grpSp>
          <p:nvGrpSpPr>
            <p:cNvPr id="9" name="Group 8">
              <a:extLst>
                <a:ext uri="{FF2B5EF4-FFF2-40B4-BE49-F238E27FC236}">
                  <a16:creationId xmlns:a16="http://schemas.microsoft.com/office/drawing/2014/main" id="{FBE4F7AA-B696-A74C-A857-43BD9D81A639}"/>
                </a:ext>
              </a:extLst>
            </p:cNvPr>
            <p:cNvGrpSpPr/>
            <p:nvPr/>
          </p:nvGrpSpPr>
          <p:grpSpPr>
            <a:xfrm>
              <a:off x="9097028" y="2322501"/>
              <a:ext cx="1905326" cy="1368109"/>
              <a:chOff x="3251919" y="4030977"/>
              <a:chExt cx="1905326" cy="1368109"/>
            </a:xfrm>
          </p:grpSpPr>
          <p:pic>
            <p:nvPicPr>
              <p:cNvPr id="12" name="Picture 11">
                <a:extLst>
                  <a:ext uri="{FF2B5EF4-FFF2-40B4-BE49-F238E27FC236}">
                    <a16:creationId xmlns:a16="http://schemas.microsoft.com/office/drawing/2014/main" id="{77CA087D-2F2D-4849-A736-DAAA4E0F51C6}"/>
                  </a:ext>
                </a:extLst>
              </p:cNvPr>
              <p:cNvPicPr>
                <a:picLocks noChangeAspect="1"/>
              </p:cNvPicPr>
              <p:nvPr/>
            </p:nvPicPr>
            <p:blipFill rotWithShape="1">
              <a:blip r:embed="rId4">
                <a:extLst>
                  <a:ext uri="{28A0092B-C50C-407E-A947-70E740481C1C}">
                    <a14:useLocalDpi xmlns:a14="http://schemas.microsoft.com/office/drawing/2010/main" val="0"/>
                  </a:ext>
                </a:extLst>
              </a:blip>
              <a:srcRect l="3395" t="42005" r="3182" b="2583"/>
              <a:stretch/>
            </p:blipFill>
            <p:spPr>
              <a:xfrm>
                <a:off x="3268678" y="4041689"/>
                <a:ext cx="1830810" cy="1357397"/>
              </a:xfrm>
              <a:prstGeom prst="rect">
                <a:avLst/>
              </a:prstGeom>
            </p:spPr>
          </p:pic>
          <p:sp>
            <p:nvSpPr>
              <p:cNvPr id="13" name="Oval 12">
                <a:extLst>
                  <a:ext uri="{FF2B5EF4-FFF2-40B4-BE49-F238E27FC236}">
                    <a16:creationId xmlns:a16="http://schemas.microsoft.com/office/drawing/2014/main" id="{09F3780E-8B1C-BB46-90B2-986C4D61B1BF}"/>
                  </a:ext>
                </a:extLst>
              </p:cNvPr>
              <p:cNvSpPr/>
              <p:nvPr/>
            </p:nvSpPr>
            <p:spPr>
              <a:xfrm>
                <a:off x="3251919" y="4030977"/>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a:t>
                </a:r>
              </a:p>
            </p:txBody>
          </p:sp>
        </p:grpSp>
        <p:sp>
          <p:nvSpPr>
            <p:cNvPr id="10" name="Oval 9">
              <a:extLst>
                <a:ext uri="{FF2B5EF4-FFF2-40B4-BE49-F238E27FC236}">
                  <a16:creationId xmlns:a16="http://schemas.microsoft.com/office/drawing/2014/main" id="{9F501176-97B1-C141-A7CA-41B92DCFB206}"/>
                </a:ext>
              </a:extLst>
            </p:cNvPr>
            <p:cNvSpPr/>
            <p:nvPr/>
          </p:nvSpPr>
          <p:spPr>
            <a:xfrm>
              <a:off x="9103659" y="2721059"/>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a:t>
              </a:r>
            </a:p>
          </p:txBody>
        </p:sp>
        <p:sp>
          <p:nvSpPr>
            <p:cNvPr id="11" name="Oval 10">
              <a:extLst>
                <a:ext uri="{FF2B5EF4-FFF2-40B4-BE49-F238E27FC236}">
                  <a16:creationId xmlns:a16="http://schemas.microsoft.com/office/drawing/2014/main" id="{A5C50720-5153-C548-B890-EDCEB4A001BE}"/>
                </a:ext>
              </a:extLst>
            </p:cNvPr>
            <p:cNvSpPr/>
            <p:nvPr/>
          </p:nvSpPr>
          <p:spPr>
            <a:xfrm>
              <a:off x="9097028" y="3167390"/>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a:t>
              </a:r>
            </a:p>
          </p:txBody>
        </p:sp>
      </p:grpSp>
      <p:sp>
        <p:nvSpPr>
          <p:cNvPr id="2" name="Title 1"/>
          <p:cNvSpPr>
            <a:spLocks noGrp="1"/>
          </p:cNvSpPr>
          <p:nvPr>
            <p:ph type="title"/>
          </p:nvPr>
        </p:nvSpPr>
        <p:spPr>
          <a:xfrm>
            <a:off x="18345" y="294041"/>
            <a:ext cx="10515600" cy="1325563"/>
          </a:xfrm>
        </p:spPr>
        <p:txBody>
          <a:bodyPr/>
          <a:lstStyle/>
          <a:p>
            <a:r>
              <a:rPr lang="en-GB" b="1">
                <a:solidFill>
                  <a:schemeClr val="bg1"/>
                </a:solidFill>
              </a:rPr>
              <a:t>Grammatik</a:t>
            </a:r>
            <a:br>
              <a:rPr lang="en-GB" b="1">
                <a:solidFill>
                  <a:schemeClr val="bg1"/>
                </a:solidFill>
              </a:rPr>
            </a:br>
            <a:endParaRPr lang="en-GB"/>
          </a:p>
        </p:txBody>
      </p:sp>
    </p:spTree>
    <p:extLst>
      <p:ext uri="{BB962C8B-B14F-4D97-AF65-F5344CB8AC3E}">
        <p14:creationId xmlns:p14="http://schemas.microsoft.com/office/powerpoint/2010/main" val="263815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5"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16" name="Rectangle 15">
            <a:extLst>
              <a:ext uri="{FF2B5EF4-FFF2-40B4-BE49-F238E27FC236}">
                <a16:creationId xmlns:a16="http://schemas.microsoft.com/office/drawing/2014/main" id="{551584A3-7CF2-2246-928A-020588BB9909}"/>
              </a:ext>
            </a:extLst>
          </p:cNvPr>
          <p:cNvSpPr/>
          <p:nvPr/>
        </p:nvSpPr>
        <p:spPr>
          <a:xfrm>
            <a:off x="4077740" y="4768115"/>
            <a:ext cx="4688157"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Liste</a:t>
            </a:r>
            <a:r>
              <a:rPr lang="en-GB" sz="5400" b="1" dirty="0">
                <a:solidFill>
                  <a:srgbClr val="DAA520"/>
                </a:solidFill>
                <a:latin typeface="Century Gothic" panose="020B0502020202020204" pitchFamily="34" charset="0"/>
              </a:rPr>
              <a:t>n</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17" name="Rectangle 16">
            <a:extLst>
              <a:ext uri="{FF2B5EF4-FFF2-40B4-BE49-F238E27FC236}">
                <a16:creationId xmlns:a16="http://schemas.microsoft.com/office/drawing/2014/main" id="{DCCD468C-1DC1-CC4B-9A93-C39C12E1CC23}"/>
              </a:ext>
            </a:extLst>
          </p:cNvPr>
          <p:cNvSpPr/>
          <p:nvPr/>
        </p:nvSpPr>
        <p:spPr>
          <a:xfrm>
            <a:off x="4077740" y="4768115"/>
            <a:ext cx="4307840"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grpSp>
        <p:nvGrpSpPr>
          <p:cNvPr id="18" name="Group 17">
            <a:extLst>
              <a:ext uri="{FF2B5EF4-FFF2-40B4-BE49-F238E27FC236}">
                <a16:creationId xmlns:a16="http://schemas.microsoft.com/office/drawing/2014/main" id="{1BD3D817-A981-8D4B-B31E-6FECDF4039DC}"/>
              </a:ext>
            </a:extLst>
          </p:cNvPr>
          <p:cNvGrpSpPr/>
          <p:nvPr/>
        </p:nvGrpSpPr>
        <p:grpSpPr>
          <a:xfrm>
            <a:off x="3340819" y="1483026"/>
            <a:ext cx="2603495" cy="2966054"/>
            <a:chOff x="3870402" y="647965"/>
            <a:chExt cx="4190056" cy="4514539"/>
          </a:xfrm>
        </p:grpSpPr>
        <p:pic>
          <p:nvPicPr>
            <p:cNvPr id="19" name="Picture 18">
              <a:extLst>
                <a:ext uri="{FF2B5EF4-FFF2-40B4-BE49-F238E27FC236}">
                  <a16:creationId xmlns:a16="http://schemas.microsoft.com/office/drawing/2014/main" id="{53EE4450-60A4-D147-843B-A8AC6C4A6A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0402" y="647965"/>
              <a:ext cx="4190056" cy="4514539"/>
            </a:xfrm>
            <a:prstGeom prst="rect">
              <a:avLst/>
            </a:prstGeom>
          </p:spPr>
        </p:pic>
        <p:sp>
          <p:nvSpPr>
            <p:cNvPr id="20" name="TextBox 19">
              <a:extLst>
                <a:ext uri="{FF2B5EF4-FFF2-40B4-BE49-F238E27FC236}">
                  <a16:creationId xmlns:a16="http://schemas.microsoft.com/office/drawing/2014/main" id="{326D3D7D-35B1-9740-8390-7189F662F548}"/>
                </a:ext>
              </a:extLst>
            </p:cNvPr>
            <p:cNvSpPr txBox="1"/>
            <p:nvPr/>
          </p:nvSpPr>
          <p:spPr>
            <a:xfrm rot="493771">
              <a:off x="4791226" y="1582680"/>
              <a:ext cx="2007722" cy="2670205"/>
            </a:xfrm>
            <a:prstGeom prst="rect">
              <a:avLst/>
            </a:prstGeom>
            <a:noFill/>
          </p:spPr>
          <p:txBody>
            <a:bodyPr wrap="square" rtlCol="0">
              <a:spAutoFit/>
            </a:bodyPr>
            <a:lstStyle/>
            <a:p>
              <a:r>
                <a:rPr lang="en-US" dirty="0"/>
                <a:t>_________</a:t>
              </a:r>
            </a:p>
            <a:p>
              <a:r>
                <a:rPr lang="en-US" dirty="0"/>
                <a:t>_________</a:t>
              </a:r>
            </a:p>
            <a:p>
              <a:r>
                <a:rPr lang="en-US" dirty="0"/>
                <a:t>_________</a:t>
              </a:r>
            </a:p>
            <a:p>
              <a:r>
                <a:rPr lang="en-US" dirty="0"/>
                <a:t>_________</a:t>
              </a:r>
            </a:p>
            <a:p>
              <a:r>
                <a:rPr lang="en-US" dirty="0"/>
                <a:t>_________</a:t>
              </a:r>
            </a:p>
            <a:p>
              <a:r>
                <a:rPr lang="en-US" dirty="0"/>
                <a:t>_________</a:t>
              </a:r>
            </a:p>
          </p:txBody>
        </p:sp>
      </p:grpSp>
      <p:grpSp>
        <p:nvGrpSpPr>
          <p:cNvPr id="21" name="Group 20">
            <a:extLst>
              <a:ext uri="{FF2B5EF4-FFF2-40B4-BE49-F238E27FC236}">
                <a16:creationId xmlns:a16="http://schemas.microsoft.com/office/drawing/2014/main" id="{257CEFC6-1AEE-EB4B-825B-18ED4A4DA6DD}"/>
              </a:ext>
            </a:extLst>
          </p:cNvPr>
          <p:cNvGrpSpPr/>
          <p:nvPr/>
        </p:nvGrpSpPr>
        <p:grpSpPr>
          <a:xfrm>
            <a:off x="6280020" y="1483026"/>
            <a:ext cx="2603495" cy="2966054"/>
            <a:chOff x="3870402" y="647965"/>
            <a:chExt cx="4190056" cy="4514539"/>
          </a:xfrm>
        </p:grpSpPr>
        <p:pic>
          <p:nvPicPr>
            <p:cNvPr id="22" name="Picture 21">
              <a:extLst>
                <a:ext uri="{FF2B5EF4-FFF2-40B4-BE49-F238E27FC236}">
                  <a16:creationId xmlns:a16="http://schemas.microsoft.com/office/drawing/2014/main" id="{C4CB1895-299D-B24C-B7AE-23723C588E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0402" y="647965"/>
              <a:ext cx="4190056" cy="4514539"/>
            </a:xfrm>
            <a:prstGeom prst="rect">
              <a:avLst/>
            </a:prstGeom>
          </p:spPr>
        </p:pic>
        <p:sp>
          <p:nvSpPr>
            <p:cNvPr id="23" name="TextBox 22">
              <a:extLst>
                <a:ext uri="{FF2B5EF4-FFF2-40B4-BE49-F238E27FC236}">
                  <a16:creationId xmlns:a16="http://schemas.microsoft.com/office/drawing/2014/main" id="{7AAE52DD-06B4-8D47-9CC2-BC551AFD8DE6}"/>
                </a:ext>
              </a:extLst>
            </p:cNvPr>
            <p:cNvSpPr txBox="1"/>
            <p:nvPr/>
          </p:nvSpPr>
          <p:spPr>
            <a:xfrm rot="493771">
              <a:off x="4791226" y="1582680"/>
              <a:ext cx="2007722" cy="2670205"/>
            </a:xfrm>
            <a:prstGeom prst="rect">
              <a:avLst/>
            </a:prstGeom>
            <a:noFill/>
          </p:spPr>
          <p:txBody>
            <a:bodyPr wrap="square" rtlCol="0">
              <a:spAutoFit/>
            </a:bodyPr>
            <a:lstStyle/>
            <a:p>
              <a:r>
                <a:rPr lang="en-US" dirty="0"/>
                <a:t>_________</a:t>
              </a:r>
            </a:p>
            <a:p>
              <a:r>
                <a:rPr lang="en-US" dirty="0"/>
                <a:t>_________</a:t>
              </a:r>
            </a:p>
            <a:p>
              <a:r>
                <a:rPr lang="en-US" dirty="0"/>
                <a:t>_________</a:t>
              </a:r>
            </a:p>
            <a:p>
              <a:r>
                <a:rPr lang="en-US" dirty="0"/>
                <a:t>_________</a:t>
              </a:r>
            </a:p>
            <a:p>
              <a:r>
                <a:rPr lang="en-US" dirty="0"/>
                <a:t>_________</a:t>
              </a:r>
            </a:p>
            <a:p>
              <a:r>
                <a:rPr lang="en-US" dirty="0"/>
                <a:t>_________</a:t>
              </a:r>
            </a:p>
          </p:txBody>
        </p:sp>
      </p:grpSp>
      <p:sp>
        <p:nvSpPr>
          <p:cNvPr id="2" name="Title 1"/>
          <p:cNvSpPr>
            <a:spLocks noGrp="1"/>
          </p:cNvSpPr>
          <p:nvPr>
            <p:ph type="title"/>
          </p:nvPr>
        </p:nvSpPr>
        <p:spPr>
          <a:xfrm>
            <a:off x="21808" y="294041"/>
            <a:ext cx="10515600" cy="1325563"/>
          </a:xfrm>
        </p:spPr>
        <p:txBody>
          <a:bodyPr/>
          <a:lstStyle/>
          <a:p>
            <a:r>
              <a:rPr lang="en-GB" b="1">
                <a:solidFill>
                  <a:schemeClr val="bg1"/>
                </a:solidFill>
              </a:rPr>
              <a:t>Grammatik</a:t>
            </a:r>
            <a:br>
              <a:rPr lang="en-GB" b="1">
                <a:solidFill>
                  <a:schemeClr val="bg1"/>
                </a:solidFill>
              </a:rPr>
            </a:br>
            <a:endParaRPr lang="en-GB"/>
          </a:p>
        </p:txBody>
      </p:sp>
    </p:spTree>
    <p:extLst>
      <p:ext uri="{BB962C8B-B14F-4D97-AF65-F5344CB8AC3E}">
        <p14:creationId xmlns:p14="http://schemas.microsoft.com/office/powerpoint/2010/main" val="172386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6" name="Rectangle 5">
            <a:extLst>
              <a:ext uri="{FF2B5EF4-FFF2-40B4-BE49-F238E27FC236}">
                <a16:creationId xmlns:a16="http://schemas.microsoft.com/office/drawing/2014/main" id="{D3DFE5C4-387D-3947-B25B-A3C3B61EB273}"/>
              </a:ext>
            </a:extLst>
          </p:cNvPr>
          <p:cNvSpPr/>
          <p:nvPr/>
        </p:nvSpPr>
        <p:spPr>
          <a:xfrm>
            <a:off x="3912155" y="4765231"/>
            <a:ext cx="5589844"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Million</a:t>
            </a:r>
            <a:r>
              <a:rPr lang="en-GB" sz="5400" b="1" dirty="0" err="1">
                <a:solidFill>
                  <a:srgbClr val="DAA520"/>
                </a:solidFill>
                <a:latin typeface="Century Gothic" panose="020B0502020202020204" pitchFamily="34" charset="0"/>
              </a:rPr>
              <a:t>en</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7" name="Rectangle 6">
            <a:extLst>
              <a:ext uri="{FF2B5EF4-FFF2-40B4-BE49-F238E27FC236}">
                <a16:creationId xmlns:a16="http://schemas.microsoft.com/office/drawing/2014/main" id="{BA4DA4C5-065E-F744-8A1A-71478FCA27A5}"/>
              </a:ext>
            </a:extLst>
          </p:cNvPr>
          <p:cNvSpPr/>
          <p:nvPr/>
        </p:nvSpPr>
        <p:spPr>
          <a:xfrm>
            <a:off x="3876183" y="4765231"/>
            <a:ext cx="9178100"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grpSp>
        <p:nvGrpSpPr>
          <p:cNvPr id="8" name="Group 7">
            <a:extLst>
              <a:ext uri="{FF2B5EF4-FFF2-40B4-BE49-F238E27FC236}">
                <a16:creationId xmlns:a16="http://schemas.microsoft.com/office/drawing/2014/main" id="{32BC26DC-36AA-9541-A5C2-4E9B7ECF16D8}"/>
              </a:ext>
            </a:extLst>
          </p:cNvPr>
          <p:cNvGrpSpPr/>
          <p:nvPr/>
        </p:nvGrpSpPr>
        <p:grpSpPr>
          <a:xfrm>
            <a:off x="3250894" y="2274677"/>
            <a:ext cx="2757468" cy="543914"/>
            <a:chOff x="6345850" y="2967451"/>
            <a:chExt cx="2757468" cy="543914"/>
          </a:xfrm>
        </p:grpSpPr>
        <p:pic>
          <p:nvPicPr>
            <p:cNvPr id="9" name="Picture 8">
              <a:extLst>
                <a:ext uri="{FF2B5EF4-FFF2-40B4-BE49-F238E27FC236}">
                  <a16:creationId xmlns:a16="http://schemas.microsoft.com/office/drawing/2014/main" id="{F5DA8963-8ECE-7444-B87A-AF5D17F11C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10" name="Picture 9">
              <a:extLst>
                <a:ext uri="{FF2B5EF4-FFF2-40B4-BE49-F238E27FC236}">
                  <a16:creationId xmlns:a16="http://schemas.microsoft.com/office/drawing/2014/main" id="{80D65C26-CDB5-224B-8CA7-4247D67FC8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11" name="Picture 10">
              <a:extLst>
                <a:ext uri="{FF2B5EF4-FFF2-40B4-BE49-F238E27FC236}">
                  <a16:creationId xmlns:a16="http://schemas.microsoft.com/office/drawing/2014/main" id="{4FEA6759-EFC8-C445-968A-283E1A2EE3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12" name="Picture 11">
              <a:extLst>
                <a:ext uri="{FF2B5EF4-FFF2-40B4-BE49-F238E27FC236}">
                  <a16:creationId xmlns:a16="http://schemas.microsoft.com/office/drawing/2014/main" id="{3EDC5C8A-3C0B-7A41-84FB-7E6021BF7B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13" name="Picture 12">
              <a:extLst>
                <a:ext uri="{FF2B5EF4-FFF2-40B4-BE49-F238E27FC236}">
                  <a16:creationId xmlns:a16="http://schemas.microsoft.com/office/drawing/2014/main" id="{D0A6665A-310E-0F49-B2B4-0E1EB35620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14" name="Picture 13">
              <a:extLst>
                <a:ext uri="{FF2B5EF4-FFF2-40B4-BE49-F238E27FC236}">
                  <a16:creationId xmlns:a16="http://schemas.microsoft.com/office/drawing/2014/main" id="{CD4FD5C1-CB72-9C42-AC3D-EA738F88B7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15" name="Picture 14">
              <a:extLst>
                <a:ext uri="{FF2B5EF4-FFF2-40B4-BE49-F238E27FC236}">
                  <a16:creationId xmlns:a16="http://schemas.microsoft.com/office/drawing/2014/main" id="{66F1B57A-A17C-A244-BE76-5154235586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grpSp>
        <p:nvGrpSpPr>
          <p:cNvPr id="16" name="Group 15">
            <a:extLst>
              <a:ext uri="{FF2B5EF4-FFF2-40B4-BE49-F238E27FC236}">
                <a16:creationId xmlns:a16="http://schemas.microsoft.com/office/drawing/2014/main" id="{31A7E961-AC3F-EC4C-8DEC-358F8D94EEB4}"/>
              </a:ext>
            </a:extLst>
          </p:cNvPr>
          <p:cNvGrpSpPr/>
          <p:nvPr/>
        </p:nvGrpSpPr>
        <p:grpSpPr>
          <a:xfrm>
            <a:off x="6449188" y="2058702"/>
            <a:ext cx="2757468" cy="543914"/>
            <a:chOff x="6345850" y="2967451"/>
            <a:chExt cx="2757468" cy="543914"/>
          </a:xfrm>
        </p:grpSpPr>
        <p:pic>
          <p:nvPicPr>
            <p:cNvPr id="17" name="Picture 16">
              <a:extLst>
                <a:ext uri="{FF2B5EF4-FFF2-40B4-BE49-F238E27FC236}">
                  <a16:creationId xmlns:a16="http://schemas.microsoft.com/office/drawing/2014/main" id="{27A39249-1583-CB48-B664-9A19526DB0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18" name="Picture 17">
              <a:extLst>
                <a:ext uri="{FF2B5EF4-FFF2-40B4-BE49-F238E27FC236}">
                  <a16:creationId xmlns:a16="http://schemas.microsoft.com/office/drawing/2014/main" id="{56CE33EE-5DB9-B44E-A837-FB489D814E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19" name="Picture 18">
              <a:extLst>
                <a:ext uri="{FF2B5EF4-FFF2-40B4-BE49-F238E27FC236}">
                  <a16:creationId xmlns:a16="http://schemas.microsoft.com/office/drawing/2014/main" id="{AC0730C3-7F20-6142-856C-6086DCEDA8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20" name="Picture 19">
              <a:extLst>
                <a:ext uri="{FF2B5EF4-FFF2-40B4-BE49-F238E27FC236}">
                  <a16:creationId xmlns:a16="http://schemas.microsoft.com/office/drawing/2014/main" id="{FB8C9C8D-4FB3-A942-96DE-EA9477B891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21" name="Picture 20">
              <a:extLst>
                <a:ext uri="{FF2B5EF4-FFF2-40B4-BE49-F238E27FC236}">
                  <a16:creationId xmlns:a16="http://schemas.microsoft.com/office/drawing/2014/main" id="{180759FA-F47C-C440-83BC-C1855EC126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22" name="Picture 21">
              <a:extLst>
                <a:ext uri="{FF2B5EF4-FFF2-40B4-BE49-F238E27FC236}">
                  <a16:creationId xmlns:a16="http://schemas.microsoft.com/office/drawing/2014/main" id="{B644B482-799D-6A4B-8D9A-9EF094725A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23" name="Picture 22">
              <a:extLst>
                <a:ext uri="{FF2B5EF4-FFF2-40B4-BE49-F238E27FC236}">
                  <a16:creationId xmlns:a16="http://schemas.microsoft.com/office/drawing/2014/main" id="{3F1DFE78-6B83-1F46-9F7F-3F9B6D0018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grpSp>
        <p:nvGrpSpPr>
          <p:cNvPr id="24" name="Group 23">
            <a:extLst>
              <a:ext uri="{FF2B5EF4-FFF2-40B4-BE49-F238E27FC236}">
                <a16:creationId xmlns:a16="http://schemas.microsoft.com/office/drawing/2014/main" id="{7858474F-994A-AB4B-802A-0170C1492784}"/>
              </a:ext>
            </a:extLst>
          </p:cNvPr>
          <p:cNvGrpSpPr/>
          <p:nvPr/>
        </p:nvGrpSpPr>
        <p:grpSpPr>
          <a:xfrm>
            <a:off x="5118376" y="3023959"/>
            <a:ext cx="2757468" cy="543914"/>
            <a:chOff x="6345850" y="2967451"/>
            <a:chExt cx="2757468" cy="543914"/>
          </a:xfrm>
        </p:grpSpPr>
        <p:pic>
          <p:nvPicPr>
            <p:cNvPr id="25" name="Picture 24">
              <a:extLst>
                <a:ext uri="{FF2B5EF4-FFF2-40B4-BE49-F238E27FC236}">
                  <a16:creationId xmlns:a16="http://schemas.microsoft.com/office/drawing/2014/main" id="{3F2C2242-8B1B-3840-87C7-B1C972F71A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26" name="Picture 25">
              <a:extLst>
                <a:ext uri="{FF2B5EF4-FFF2-40B4-BE49-F238E27FC236}">
                  <a16:creationId xmlns:a16="http://schemas.microsoft.com/office/drawing/2014/main" id="{61123945-DF03-9845-A025-4CD9A110F0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27" name="Picture 26">
              <a:extLst>
                <a:ext uri="{FF2B5EF4-FFF2-40B4-BE49-F238E27FC236}">
                  <a16:creationId xmlns:a16="http://schemas.microsoft.com/office/drawing/2014/main" id="{ED4E3CD1-E4B3-D242-9C36-582CBCD9B8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28" name="Picture 27">
              <a:extLst>
                <a:ext uri="{FF2B5EF4-FFF2-40B4-BE49-F238E27FC236}">
                  <a16:creationId xmlns:a16="http://schemas.microsoft.com/office/drawing/2014/main" id="{99EC6755-CFE5-874A-AB03-CC672940EB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29" name="Picture 28">
              <a:extLst>
                <a:ext uri="{FF2B5EF4-FFF2-40B4-BE49-F238E27FC236}">
                  <a16:creationId xmlns:a16="http://schemas.microsoft.com/office/drawing/2014/main" id="{57FBE61C-A7D1-DC4D-A14D-65E8F9B6D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30" name="Picture 29">
              <a:extLst>
                <a:ext uri="{FF2B5EF4-FFF2-40B4-BE49-F238E27FC236}">
                  <a16:creationId xmlns:a16="http://schemas.microsoft.com/office/drawing/2014/main" id="{EDA08E07-0309-804C-8D85-378EC0ADE2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31" name="Picture 30">
              <a:extLst>
                <a:ext uri="{FF2B5EF4-FFF2-40B4-BE49-F238E27FC236}">
                  <a16:creationId xmlns:a16="http://schemas.microsoft.com/office/drawing/2014/main" id="{D0CE0ADA-9D37-184D-A768-0CE54E18D2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grpSp>
        <p:nvGrpSpPr>
          <p:cNvPr id="32" name="Group 31">
            <a:extLst>
              <a:ext uri="{FF2B5EF4-FFF2-40B4-BE49-F238E27FC236}">
                <a16:creationId xmlns:a16="http://schemas.microsoft.com/office/drawing/2014/main" id="{7858474F-994A-AB4B-802A-0170C1492784}"/>
              </a:ext>
            </a:extLst>
          </p:cNvPr>
          <p:cNvGrpSpPr/>
          <p:nvPr/>
        </p:nvGrpSpPr>
        <p:grpSpPr>
          <a:xfrm>
            <a:off x="4679960" y="3848342"/>
            <a:ext cx="2757468" cy="543914"/>
            <a:chOff x="6345850" y="2967451"/>
            <a:chExt cx="2757468" cy="543914"/>
          </a:xfrm>
        </p:grpSpPr>
        <p:pic>
          <p:nvPicPr>
            <p:cNvPr id="33" name="Picture 32">
              <a:extLst>
                <a:ext uri="{FF2B5EF4-FFF2-40B4-BE49-F238E27FC236}">
                  <a16:creationId xmlns:a16="http://schemas.microsoft.com/office/drawing/2014/main" id="{3F2C2242-8B1B-3840-87C7-B1C972F71A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34" name="Picture 33">
              <a:extLst>
                <a:ext uri="{FF2B5EF4-FFF2-40B4-BE49-F238E27FC236}">
                  <a16:creationId xmlns:a16="http://schemas.microsoft.com/office/drawing/2014/main" id="{61123945-DF03-9845-A025-4CD9A110F0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35" name="Picture 34">
              <a:extLst>
                <a:ext uri="{FF2B5EF4-FFF2-40B4-BE49-F238E27FC236}">
                  <a16:creationId xmlns:a16="http://schemas.microsoft.com/office/drawing/2014/main" id="{ED4E3CD1-E4B3-D242-9C36-582CBCD9B8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36" name="Picture 35">
              <a:extLst>
                <a:ext uri="{FF2B5EF4-FFF2-40B4-BE49-F238E27FC236}">
                  <a16:creationId xmlns:a16="http://schemas.microsoft.com/office/drawing/2014/main" id="{99EC6755-CFE5-874A-AB03-CC672940EB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37" name="Picture 36">
              <a:extLst>
                <a:ext uri="{FF2B5EF4-FFF2-40B4-BE49-F238E27FC236}">
                  <a16:creationId xmlns:a16="http://schemas.microsoft.com/office/drawing/2014/main" id="{57FBE61C-A7D1-DC4D-A14D-65E8F9B6D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38" name="Picture 37">
              <a:extLst>
                <a:ext uri="{FF2B5EF4-FFF2-40B4-BE49-F238E27FC236}">
                  <a16:creationId xmlns:a16="http://schemas.microsoft.com/office/drawing/2014/main" id="{EDA08E07-0309-804C-8D85-378EC0ADE2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39" name="Picture 38">
              <a:extLst>
                <a:ext uri="{FF2B5EF4-FFF2-40B4-BE49-F238E27FC236}">
                  <a16:creationId xmlns:a16="http://schemas.microsoft.com/office/drawing/2014/main" id="{D0CE0ADA-9D37-184D-A768-0CE54E18D2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sp>
        <p:nvSpPr>
          <p:cNvPr id="2" name="Title 1"/>
          <p:cNvSpPr>
            <a:spLocks noGrp="1"/>
          </p:cNvSpPr>
          <p:nvPr>
            <p:ph type="title"/>
          </p:nvPr>
        </p:nvSpPr>
        <p:spPr>
          <a:xfrm>
            <a:off x="44177" y="307335"/>
            <a:ext cx="10515600" cy="1325563"/>
          </a:xfrm>
        </p:spPr>
        <p:txBody>
          <a:bodyPr/>
          <a:lstStyle/>
          <a:p>
            <a:r>
              <a:rPr lang="en-GB" b="1">
                <a:solidFill>
                  <a:schemeClr val="bg1"/>
                </a:solidFill>
              </a:rPr>
              <a:t>Grammatik</a:t>
            </a:r>
            <a:br>
              <a:rPr lang="en-GB" b="1">
                <a:solidFill>
                  <a:schemeClr val="bg1"/>
                </a:solidFill>
              </a:rPr>
            </a:br>
            <a:endParaRPr lang="en-GB"/>
          </a:p>
        </p:txBody>
      </p:sp>
    </p:spTree>
    <p:extLst>
      <p:ext uri="{BB962C8B-B14F-4D97-AF65-F5344CB8AC3E}">
        <p14:creationId xmlns:p14="http://schemas.microsoft.com/office/powerpoint/2010/main" val="260147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58646" y="3244334"/>
            <a:ext cx="2364750" cy="646331"/>
          </a:xfrm>
          <a:prstGeom prst="rect">
            <a:avLst/>
          </a:prstGeom>
        </p:spPr>
        <p:txBody>
          <a:bodyPr wrap="none">
            <a:spAutoFit/>
          </a:bodyPr>
          <a:lstStyle/>
          <a:p>
            <a:r>
              <a:rPr lang="en-GB" b="1">
                <a:solidFill>
                  <a:schemeClr val="bg1"/>
                </a:solidFill>
              </a:rPr>
              <a:t>VokabelnVokabeln</a:t>
            </a:r>
          </a:p>
          <a:p>
            <a:endParaRPr lang="en-GB" b="1"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Rectangle 5">
            <a:extLst>
              <a:ext uri="{FF2B5EF4-FFF2-40B4-BE49-F238E27FC236}">
                <a16:creationId xmlns:a16="http://schemas.microsoft.com/office/drawing/2014/main" id="{920CD833-F644-6B4F-9F83-E50B899F75B7}"/>
              </a:ext>
            </a:extLst>
          </p:cNvPr>
          <p:cNvSpPr/>
          <p:nvPr/>
        </p:nvSpPr>
        <p:spPr>
          <a:xfrm>
            <a:off x="4114801" y="4785406"/>
            <a:ext cx="4868090"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Kerze</a:t>
            </a:r>
            <a:r>
              <a:rPr lang="en-GB" sz="5400" b="1" dirty="0" err="1">
                <a:solidFill>
                  <a:srgbClr val="DAA520"/>
                </a:solidFill>
                <a:latin typeface="Century Gothic" panose="020B0502020202020204" pitchFamily="34" charset="0"/>
              </a:rPr>
              <a:t>n</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7" name="Rectangle 6">
            <a:extLst>
              <a:ext uri="{FF2B5EF4-FFF2-40B4-BE49-F238E27FC236}">
                <a16:creationId xmlns:a16="http://schemas.microsoft.com/office/drawing/2014/main" id="{0C36E2F3-8F3E-F34E-9BEF-4A59D5B3EE1A}"/>
              </a:ext>
            </a:extLst>
          </p:cNvPr>
          <p:cNvSpPr/>
          <p:nvPr/>
        </p:nvSpPr>
        <p:spPr>
          <a:xfrm>
            <a:off x="4114801" y="4785452"/>
            <a:ext cx="5561961"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a:t>
            </a:r>
            <a:endParaRPr lang="en-US" sz="5400" dirty="0">
              <a:solidFill>
                <a:srgbClr val="115076"/>
              </a:solidFill>
              <a:latin typeface="Century Gothic" panose="020B0502020202020204" pitchFamily="34" charset="0"/>
            </a:endParaRPr>
          </a:p>
        </p:txBody>
      </p:sp>
      <p:pic>
        <p:nvPicPr>
          <p:cNvPr id="8" name="Picture 7">
            <a:extLst>
              <a:ext uri="{FF2B5EF4-FFF2-40B4-BE49-F238E27FC236}">
                <a16:creationId xmlns:a16="http://schemas.microsoft.com/office/drawing/2014/main" id="{D6B2F9D5-04A8-CA47-8A6D-229AE8BA68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3863" y="1277379"/>
            <a:ext cx="4677340" cy="3508004"/>
          </a:xfrm>
          <a:prstGeom prst="rect">
            <a:avLst/>
          </a:prstGeom>
        </p:spPr>
      </p:pic>
      <p:sp>
        <p:nvSpPr>
          <p:cNvPr id="9"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 name="Title 1"/>
          <p:cNvSpPr>
            <a:spLocks noGrp="1"/>
          </p:cNvSpPr>
          <p:nvPr>
            <p:ph type="title"/>
          </p:nvPr>
        </p:nvSpPr>
        <p:spPr>
          <a:xfrm>
            <a:off x="18345" y="293972"/>
            <a:ext cx="10515600" cy="1325563"/>
          </a:xfrm>
        </p:spPr>
        <p:txBody>
          <a:bodyPr/>
          <a:lstStyle/>
          <a:p>
            <a:r>
              <a:rPr lang="en-GB" b="1">
                <a:solidFill>
                  <a:schemeClr val="bg1"/>
                </a:solidFill>
              </a:rPr>
              <a:t>Grammatik</a:t>
            </a:r>
            <a:br>
              <a:rPr lang="en-GB" b="1">
                <a:solidFill>
                  <a:schemeClr val="bg1"/>
                </a:solidFill>
              </a:rPr>
            </a:br>
            <a:endParaRPr lang="en-GB"/>
          </a:p>
        </p:txBody>
      </p:sp>
    </p:spTree>
    <p:extLst>
      <p:ext uri="{BB962C8B-B14F-4D97-AF65-F5344CB8AC3E}">
        <p14:creationId xmlns:p14="http://schemas.microsoft.com/office/powerpoint/2010/main" val="313391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p:cNvPr>
          <p:cNvSpPr/>
          <p:nvPr/>
        </p:nvSpPr>
        <p:spPr>
          <a:xfrm>
            <a:off x="1260000" y="225529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0" y="828000"/>
            <a:ext cx="12192000" cy="1325563"/>
          </a:xfrm>
        </p:spPr>
        <p:txBody>
          <a:bodyPr>
            <a:normAutofit fontScale="90000"/>
          </a:bodyPr>
          <a:lstStyle/>
          <a:p>
            <a:pPr algn="ctr"/>
            <a:r>
              <a:rPr lang="en-GB" sz="12800" b="1">
                <a:solidFill>
                  <a:srgbClr val="5B9BD5">
                    <a:lumMod val="50000"/>
                  </a:srgbClr>
                </a:solidFill>
              </a:rPr>
              <a:t>bekommen</a:t>
            </a:r>
            <a:endParaRPr lang="en-GB" dirty="0"/>
          </a:p>
        </p:txBody>
      </p:sp>
      <p:sp>
        <p:nvSpPr>
          <p:cNvPr id="11" name="TextBox 10"/>
          <p:cNvSpPr txBox="1"/>
          <p:nvPr/>
        </p:nvSpPr>
        <p:spPr>
          <a:xfrm>
            <a:off x="1995053" y="2168684"/>
            <a:ext cx="8212975" cy="584775"/>
          </a:xfrm>
          <a:prstGeom prst="rect">
            <a:avLst/>
          </a:prstGeom>
          <a:solidFill>
            <a:schemeClr val="bg1"/>
          </a:solidFill>
        </p:spPr>
        <p:txBody>
          <a:bodyPr wrap="square" rtlCol="0">
            <a:spAutoFit/>
          </a:bodyPr>
          <a:lstStyle/>
          <a:p>
            <a:pPr lvl="0" algn="ctr">
              <a:defRPr/>
            </a:pPr>
            <a:r>
              <a:rPr lang="en-GB" sz="3200">
                <a:solidFill>
                  <a:srgbClr val="5B9BD5">
                    <a:lumMod val="50000"/>
                  </a:srgbClr>
                </a:solidFill>
                <a:latin typeface="Century Gothic" panose="020B0502020202020204" pitchFamily="34" charset="0"/>
              </a:rPr>
              <a:t>[to get / receive | getting / receiving</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Action Button: Help 14" descr="question mark action button">
            <a:hlinkClick r:id="" action="ppaction://noaction" highlightClick="1"/>
          </p:cNvPr>
          <p:cNvSpPr/>
          <p:nvPr/>
        </p:nvSpPr>
        <p:spPr>
          <a:xfrm>
            <a:off x="1260000" y="5150939"/>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bekommt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1878678" y="5027561"/>
            <a:ext cx="8429106" cy="584775"/>
          </a:xfrm>
          <a:prstGeom prst="rect">
            <a:avLst/>
          </a:prstGeom>
          <a:solidFill>
            <a:schemeClr val="bg1"/>
          </a:solidFill>
        </p:spPr>
        <p:txBody>
          <a:bodyPr wrap="square" rtlCol="0">
            <a:spAutoFit/>
          </a:bodyPr>
          <a:lstStyle/>
          <a:p>
            <a:pPr lvl="0" algn="ctr">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r>
              <a:rPr lang="en-GB" sz="3200">
                <a:solidFill>
                  <a:srgbClr val="5B9BD5">
                    <a:lumMod val="50000"/>
                  </a:srgbClr>
                </a:solidFill>
                <a:latin typeface="Century Gothic" panose="020B0502020202020204" pitchFamily="34" charset="0"/>
              </a:rPr>
              <a:t>gets / receives | is getting / receiving</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9913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bekomm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4" name="bekomm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animBg="1"/>
      <p:bldP spid="15" grpId="0" animBg="1"/>
      <p:bldP spid="12"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6" name="Rectangle 5">
            <a:extLst>
              <a:ext uri="{FF2B5EF4-FFF2-40B4-BE49-F238E27FC236}">
                <a16:creationId xmlns:a16="http://schemas.microsoft.com/office/drawing/2014/main" id="{40A2A2C8-2D02-F34E-B89A-F8F31DCE6337}"/>
              </a:ext>
            </a:extLst>
          </p:cNvPr>
          <p:cNvSpPr/>
          <p:nvPr/>
        </p:nvSpPr>
        <p:spPr>
          <a:xfrm>
            <a:off x="4325728" y="4639565"/>
            <a:ext cx="5046413"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Glocke</a:t>
            </a:r>
            <a:r>
              <a:rPr lang="en-GB" sz="5400" b="1" dirty="0" err="1">
                <a:solidFill>
                  <a:srgbClr val="DAA520"/>
                </a:solidFill>
                <a:latin typeface="Century Gothic" panose="020B0502020202020204" pitchFamily="34" charset="0"/>
              </a:rPr>
              <a:t>n</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pic>
        <p:nvPicPr>
          <p:cNvPr id="7" name="Picture 6">
            <a:extLst>
              <a:ext uri="{FF2B5EF4-FFF2-40B4-BE49-F238E27FC236}">
                <a16:creationId xmlns:a16="http://schemas.microsoft.com/office/drawing/2014/main" id="{4237D10B-C7E2-4D45-948C-36E710811B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5728" y="1293749"/>
            <a:ext cx="4159051" cy="2772701"/>
          </a:xfrm>
          <a:prstGeom prst="rect">
            <a:avLst/>
          </a:prstGeom>
        </p:spPr>
      </p:pic>
      <p:sp>
        <p:nvSpPr>
          <p:cNvPr id="8" name="Rectangle 7">
            <a:extLst>
              <a:ext uri="{FF2B5EF4-FFF2-40B4-BE49-F238E27FC236}">
                <a16:creationId xmlns:a16="http://schemas.microsoft.com/office/drawing/2014/main" id="{CE5F5F59-367B-D44C-A7CD-E129DC2F3EE3}"/>
              </a:ext>
            </a:extLst>
          </p:cNvPr>
          <p:cNvSpPr/>
          <p:nvPr/>
        </p:nvSpPr>
        <p:spPr>
          <a:xfrm>
            <a:off x="4325728" y="4639565"/>
            <a:ext cx="8292986"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sp>
        <p:nvSpPr>
          <p:cNvPr id="2" name="Title 1"/>
          <p:cNvSpPr>
            <a:spLocks noGrp="1"/>
          </p:cNvSpPr>
          <p:nvPr>
            <p:ph type="title"/>
          </p:nvPr>
        </p:nvSpPr>
        <p:spPr>
          <a:xfrm>
            <a:off x="18345" y="294041"/>
            <a:ext cx="10515600" cy="1325563"/>
          </a:xfrm>
        </p:spPr>
        <p:txBody>
          <a:bodyPr/>
          <a:lstStyle/>
          <a:p>
            <a:r>
              <a:rPr lang="en-GB" b="1">
                <a:solidFill>
                  <a:schemeClr val="bg1"/>
                </a:solidFill>
              </a:rPr>
              <a:t>Grammatik</a:t>
            </a:r>
            <a:br>
              <a:rPr lang="en-GB" b="1">
                <a:solidFill>
                  <a:schemeClr val="bg1"/>
                </a:solidFill>
              </a:rPr>
            </a:br>
            <a:endParaRPr lang="en-GB"/>
          </a:p>
        </p:txBody>
      </p:sp>
    </p:spTree>
    <p:extLst>
      <p:ext uri="{BB962C8B-B14F-4D97-AF65-F5344CB8AC3E}">
        <p14:creationId xmlns:p14="http://schemas.microsoft.com/office/powerpoint/2010/main" val="145852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8"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7D936F-5F2F-1446-B574-C62E8B56E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757" y="0"/>
            <a:ext cx="8128000" cy="46482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7" name="Rectangle 6">
            <a:extLst>
              <a:ext uri="{FF2B5EF4-FFF2-40B4-BE49-F238E27FC236}">
                <a16:creationId xmlns:a16="http://schemas.microsoft.com/office/drawing/2014/main" id="{49A0DC0F-655C-A643-8190-6B9FEC4BCC19}"/>
              </a:ext>
            </a:extLst>
          </p:cNvPr>
          <p:cNvSpPr/>
          <p:nvPr/>
        </p:nvSpPr>
        <p:spPr>
          <a:xfrm>
            <a:off x="4248009" y="4806910"/>
            <a:ext cx="4727207"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Kugel</a:t>
            </a:r>
            <a:r>
              <a:rPr lang="en-GB" sz="5400" b="1" dirty="0" err="1">
                <a:solidFill>
                  <a:srgbClr val="DAA520"/>
                </a:solidFill>
                <a:latin typeface="Century Gothic" panose="020B0502020202020204" pitchFamily="34" charset="0"/>
              </a:rPr>
              <a:t>n</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8" name="Rectangle 7">
            <a:extLst>
              <a:ext uri="{FF2B5EF4-FFF2-40B4-BE49-F238E27FC236}">
                <a16:creationId xmlns:a16="http://schemas.microsoft.com/office/drawing/2014/main" id="{0233FCCB-A2FE-2846-8BCD-642432A3F4B9}"/>
              </a:ext>
            </a:extLst>
          </p:cNvPr>
          <p:cNvSpPr/>
          <p:nvPr/>
        </p:nvSpPr>
        <p:spPr>
          <a:xfrm>
            <a:off x="4248009" y="4776430"/>
            <a:ext cx="9760903"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sp>
        <p:nvSpPr>
          <p:cNvPr id="2" name="Title 1"/>
          <p:cNvSpPr>
            <a:spLocks noGrp="1"/>
          </p:cNvSpPr>
          <p:nvPr>
            <p:ph type="title"/>
          </p:nvPr>
        </p:nvSpPr>
        <p:spPr>
          <a:xfrm>
            <a:off x="0" y="66234"/>
            <a:ext cx="10515600" cy="1325563"/>
          </a:xfrm>
        </p:spPr>
        <p:txBody>
          <a:bodyPr/>
          <a:lstStyle/>
          <a:p>
            <a:r>
              <a:rPr lang="en-GB" b="1">
                <a:solidFill>
                  <a:schemeClr val="bg1"/>
                </a:solidFill>
              </a:rPr>
              <a:t>Vokabeln</a:t>
            </a:r>
            <a:endParaRPr lang="en-GB" b="1" dirty="0">
              <a:solidFill>
                <a:schemeClr val="bg1"/>
              </a:solidFill>
            </a:endParaRPr>
          </a:p>
        </p:txBody>
      </p:sp>
    </p:spTree>
    <p:extLst>
      <p:ext uri="{BB962C8B-B14F-4D97-AF65-F5344CB8AC3E}">
        <p14:creationId xmlns:p14="http://schemas.microsoft.com/office/powerpoint/2010/main" val="339074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hören</a:t>
            </a:r>
          </a:p>
        </p:txBody>
      </p:sp>
      <p:sp>
        <p:nvSpPr>
          <p:cNvPr id="4" name="Rectangle 3"/>
          <p:cNvSpPr/>
          <p:nvPr/>
        </p:nvSpPr>
        <p:spPr>
          <a:xfrm>
            <a:off x="5458646" y="3244334"/>
            <a:ext cx="1274708" cy="369332"/>
          </a:xfrm>
          <a:prstGeom prst="rect">
            <a:avLst/>
          </a:prstGeom>
        </p:spPr>
        <p:txBody>
          <a:bodyPr wrap="none">
            <a:spAutoFit/>
          </a:bodyPr>
          <a:lstStyle/>
          <a:p>
            <a:r>
              <a:rPr lang="en-GB" b="1">
                <a:solidFill>
                  <a:schemeClr val="bg1"/>
                </a:solidFill>
              </a:rPr>
              <a:t>Vokabeln</a:t>
            </a:r>
            <a:endParaRPr lang="en-GB" b="1" dirty="0">
              <a:solidFill>
                <a:schemeClr val="bg1"/>
              </a:solidFill>
            </a:endParaRPr>
          </a:p>
        </p:txBody>
      </p:sp>
      <p:pic>
        <p:nvPicPr>
          <p:cNvPr id="5" name="Picture 4">
            <a:extLst>
              <a:ext uri="{FF2B5EF4-FFF2-40B4-BE49-F238E27FC236}">
                <a16:creationId xmlns:a16="http://schemas.microsoft.com/office/drawing/2014/main" id="{CCCBD57C-A78B-094B-8F4B-F488C2EEEFE6}"/>
              </a:ext>
            </a:extLst>
          </p:cNvPr>
          <p:cNvPicPr>
            <a:picLocks noChangeAspect="1" noChangeArrowheads="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047286" y="4931764"/>
            <a:ext cx="1063811" cy="102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11">
            <a:extLst>
              <a:ext uri="{FF2B5EF4-FFF2-40B4-BE49-F238E27FC236}">
                <a16:creationId xmlns:a16="http://schemas.microsoft.com/office/drawing/2014/main" id="{9A11A0B5-99FE-7B4B-AB29-756CF2AEA9BF}"/>
              </a:ext>
            </a:extLst>
          </p:cNvPr>
          <p:cNvSpPr/>
          <p:nvPr/>
        </p:nvSpPr>
        <p:spPr>
          <a:xfrm>
            <a:off x="11015311" y="84491"/>
            <a:ext cx="97459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7" name="Action Button: Custom 6">
            <a:hlinkClick r:id="" action="ppaction://noaction" highlightClick="1">
              <a:snd r:embed="rId4" name="Die Kirchen.wav"/>
            </a:hlinkClick>
            <a:extLst>
              <a:ext uri="{FF2B5EF4-FFF2-40B4-BE49-F238E27FC236}">
                <a16:creationId xmlns:a16="http://schemas.microsoft.com/office/drawing/2014/main" id="{41C8E217-31D7-A544-A5E3-B5A76D8AD04B}"/>
              </a:ext>
            </a:extLst>
          </p:cNvPr>
          <p:cNvSpPr/>
          <p:nvPr/>
        </p:nvSpPr>
        <p:spPr>
          <a:xfrm>
            <a:off x="469878" y="405520"/>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8" name="Action Button: Custom 7">
            <a:hlinkClick r:id="" action="ppaction://noaction" highlightClick="1">
              <a:snd r:embed="rId5" name="Die Glocke.wav"/>
            </a:hlinkClick>
            <a:extLst>
              <a:ext uri="{FF2B5EF4-FFF2-40B4-BE49-F238E27FC236}">
                <a16:creationId xmlns:a16="http://schemas.microsoft.com/office/drawing/2014/main" id="{72F58105-D837-FE43-9121-6E87C95A7BEC}"/>
              </a:ext>
            </a:extLst>
          </p:cNvPr>
          <p:cNvSpPr/>
          <p:nvPr/>
        </p:nvSpPr>
        <p:spPr>
          <a:xfrm>
            <a:off x="469878" y="1636843"/>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9" name="Action Button: Custom 8">
            <a:hlinkClick r:id="" action="ppaction://noaction" highlightClick="1">
              <a:snd r:embed="rId6" name="Die Kugeln.wav"/>
            </a:hlinkClick>
            <a:extLst>
              <a:ext uri="{FF2B5EF4-FFF2-40B4-BE49-F238E27FC236}">
                <a16:creationId xmlns:a16="http://schemas.microsoft.com/office/drawing/2014/main" id="{6A9E5043-461B-1246-8C48-C98E451282F3}"/>
              </a:ext>
            </a:extLst>
          </p:cNvPr>
          <p:cNvSpPr/>
          <p:nvPr/>
        </p:nvSpPr>
        <p:spPr>
          <a:xfrm>
            <a:off x="469879" y="2868166"/>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10" name="Action Button: Custom 9">
            <a:hlinkClick r:id="" action="ppaction://noaction" highlightClick="1">
              <a:snd r:embed="rId7" name="Die Wochen.wav"/>
            </a:hlinkClick>
            <a:extLst>
              <a:ext uri="{FF2B5EF4-FFF2-40B4-BE49-F238E27FC236}">
                <a16:creationId xmlns:a16="http://schemas.microsoft.com/office/drawing/2014/main" id="{404289D7-CD1F-214A-8A47-E9C0E4B088D8}"/>
              </a:ext>
            </a:extLst>
          </p:cNvPr>
          <p:cNvSpPr/>
          <p:nvPr/>
        </p:nvSpPr>
        <p:spPr>
          <a:xfrm>
            <a:off x="469880" y="4099489"/>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11" name="Action Button: Custom 10">
            <a:hlinkClick r:id="" action="ppaction://noaction" highlightClick="1">
              <a:snd r:embed="rId8" name="Die Idee.wav"/>
            </a:hlinkClick>
            <a:extLst>
              <a:ext uri="{FF2B5EF4-FFF2-40B4-BE49-F238E27FC236}">
                <a16:creationId xmlns:a16="http://schemas.microsoft.com/office/drawing/2014/main" id="{47E35390-B17C-4A47-BD60-F9A174F2096E}"/>
              </a:ext>
            </a:extLst>
          </p:cNvPr>
          <p:cNvSpPr/>
          <p:nvPr/>
        </p:nvSpPr>
        <p:spPr>
          <a:xfrm>
            <a:off x="469877" y="5330812"/>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12" name="Action Button: Custom 11">
            <a:hlinkClick r:id="" action="ppaction://noaction" highlightClick="1">
              <a:snd r:embed="rId9" name="Die Millionen.wav"/>
            </a:hlinkClick>
            <a:extLst>
              <a:ext uri="{FF2B5EF4-FFF2-40B4-BE49-F238E27FC236}">
                <a16:creationId xmlns:a16="http://schemas.microsoft.com/office/drawing/2014/main" id="{F87BAB2C-4DBD-794A-AD59-E474380E5F79}"/>
              </a:ext>
            </a:extLst>
          </p:cNvPr>
          <p:cNvSpPr/>
          <p:nvPr/>
        </p:nvSpPr>
        <p:spPr>
          <a:xfrm>
            <a:off x="6096000" y="405519"/>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3" name="Action Button: Custom 12">
            <a:hlinkClick r:id="" action="ppaction://noaction" highlightClick="1">
              <a:snd r:embed="rId10" name="Die Familie.wav"/>
            </a:hlinkClick>
            <a:extLst>
              <a:ext uri="{FF2B5EF4-FFF2-40B4-BE49-F238E27FC236}">
                <a16:creationId xmlns:a16="http://schemas.microsoft.com/office/drawing/2014/main" id="{F87A4880-EA2A-B746-AE99-F292C1486057}"/>
              </a:ext>
            </a:extLst>
          </p:cNvPr>
          <p:cNvSpPr/>
          <p:nvPr/>
        </p:nvSpPr>
        <p:spPr>
          <a:xfrm>
            <a:off x="6095999" y="1636843"/>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14" name="Action Button: Custom 13">
            <a:hlinkClick r:id="" action="ppaction://noaction" highlightClick="1">
              <a:snd r:embed="rId11" name="Die Kerzen.wav"/>
            </a:hlinkClick>
            <a:extLst>
              <a:ext uri="{FF2B5EF4-FFF2-40B4-BE49-F238E27FC236}">
                <a16:creationId xmlns:a16="http://schemas.microsoft.com/office/drawing/2014/main" id="{1E384C76-4937-2547-B346-81BAA0862822}"/>
              </a:ext>
            </a:extLst>
          </p:cNvPr>
          <p:cNvSpPr/>
          <p:nvPr/>
        </p:nvSpPr>
        <p:spPr>
          <a:xfrm>
            <a:off x="6095998" y="2868165"/>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15" name="Action Button: Custom 14">
            <a:hlinkClick r:id="" action="ppaction://noaction" highlightClick="1">
              <a:snd r:embed="rId12" name="Die Liste.wav"/>
            </a:hlinkClick>
            <a:extLst>
              <a:ext uri="{FF2B5EF4-FFF2-40B4-BE49-F238E27FC236}">
                <a16:creationId xmlns:a16="http://schemas.microsoft.com/office/drawing/2014/main" id="{5061CA2F-22AB-4545-938F-16B869A0336C}"/>
              </a:ext>
            </a:extLst>
          </p:cNvPr>
          <p:cNvSpPr/>
          <p:nvPr/>
        </p:nvSpPr>
        <p:spPr>
          <a:xfrm>
            <a:off x="6095998" y="4099489"/>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9</a:t>
            </a:r>
          </a:p>
        </p:txBody>
      </p:sp>
      <p:sp>
        <p:nvSpPr>
          <p:cNvPr id="16" name="Action Button: Custom 15">
            <a:hlinkClick r:id="" action="ppaction://noaction" highlightClick="1">
              <a:snd r:embed="rId13" name="Die Frauen.wav"/>
            </a:hlinkClick>
            <a:extLst>
              <a:ext uri="{FF2B5EF4-FFF2-40B4-BE49-F238E27FC236}">
                <a16:creationId xmlns:a16="http://schemas.microsoft.com/office/drawing/2014/main" id="{9C776E43-BA01-324C-B80C-3FA59552FA99}"/>
              </a:ext>
            </a:extLst>
          </p:cNvPr>
          <p:cNvSpPr/>
          <p:nvPr/>
        </p:nvSpPr>
        <p:spPr>
          <a:xfrm>
            <a:off x="6095998" y="5330811"/>
            <a:ext cx="605332"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10</a:t>
            </a:r>
          </a:p>
        </p:txBody>
      </p:sp>
      <p:pic>
        <p:nvPicPr>
          <p:cNvPr id="17" name="Picture 16">
            <a:extLst>
              <a:ext uri="{FF2B5EF4-FFF2-40B4-BE49-F238E27FC236}">
                <a16:creationId xmlns:a16="http://schemas.microsoft.com/office/drawing/2014/main" id="{2762B37E-F1C3-BD48-A81A-49123BC44EA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2091" y="-38281"/>
            <a:ext cx="695945" cy="1065562"/>
          </a:xfrm>
          <a:prstGeom prst="rect">
            <a:avLst/>
          </a:prstGeom>
        </p:spPr>
      </p:pic>
      <p:pic>
        <p:nvPicPr>
          <p:cNvPr id="18" name="Picture 17">
            <a:extLst>
              <a:ext uri="{FF2B5EF4-FFF2-40B4-BE49-F238E27FC236}">
                <a16:creationId xmlns:a16="http://schemas.microsoft.com/office/drawing/2014/main" id="{806AEAAF-089A-254F-818C-589F3DBA12A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64736" y="0"/>
            <a:ext cx="695945" cy="1065562"/>
          </a:xfrm>
          <a:prstGeom prst="rect">
            <a:avLst/>
          </a:prstGeom>
        </p:spPr>
      </p:pic>
      <p:pic>
        <p:nvPicPr>
          <p:cNvPr id="19" name="Picture 18">
            <a:extLst>
              <a:ext uri="{FF2B5EF4-FFF2-40B4-BE49-F238E27FC236}">
                <a16:creationId xmlns:a16="http://schemas.microsoft.com/office/drawing/2014/main" id="{A96CEAA6-950C-3048-A5CD-4121BF29D79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60681" y="0"/>
            <a:ext cx="695945" cy="1065562"/>
          </a:xfrm>
          <a:prstGeom prst="rect">
            <a:avLst/>
          </a:prstGeom>
        </p:spPr>
      </p:pic>
      <p:pic>
        <p:nvPicPr>
          <p:cNvPr id="20" name="Picture 19">
            <a:extLst>
              <a:ext uri="{FF2B5EF4-FFF2-40B4-BE49-F238E27FC236}">
                <a16:creationId xmlns:a16="http://schemas.microsoft.com/office/drawing/2014/main" id="{7FE401F2-8541-074B-A4FE-F419CEAB726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52091" y="1462537"/>
            <a:ext cx="695945" cy="801537"/>
          </a:xfrm>
          <a:prstGeom prst="rect">
            <a:avLst/>
          </a:prstGeom>
        </p:spPr>
      </p:pic>
      <p:pic>
        <p:nvPicPr>
          <p:cNvPr id="21" name="Picture 20">
            <a:extLst>
              <a:ext uri="{FF2B5EF4-FFF2-40B4-BE49-F238E27FC236}">
                <a16:creationId xmlns:a16="http://schemas.microsoft.com/office/drawing/2014/main" id="{DDAB510B-08AA-F443-89D0-82758D92DFF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64736" y="1462536"/>
            <a:ext cx="695945" cy="801537"/>
          </a:xfrm>
          <a:prstGeom prst="rect">
            <a:avLst/>
          </a:prstGeom>
        </p:spPr>
      </p:pic>
      <p:pic>
        <p:nvPicPr>
          <p:cNvPr id="22" name="Picture 21">
            <a:extLst>
              <a:ext uri="{FF2B5EF4-FFF2-40B4-BE49-F238E27FC236}">
                <a16:creationId xmlns:a16="http://schemas.microsoft.com/office/drawing/2014/main" id="{F1EB2D57-AD1B-7F48-B5A8-4C173C6878A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89454" y="1462536"/>
            <a:ext cx="695945" cy="801537"/>
          </a:xfrm>
          <a:prstGeom prst="rect">
            <a:avLst/>
          </a:prstGeom>
        </p:spPr>
      </p:pic>
      <p:pic>
        <p:nvPicPr>
          <p:cNvPr id="23" name="Picture 22">
            <a:extLst>
              <a:ext uri="{FF2B5EF4-FFF2-40B4-BE49-F238E27FC236}">
                <a16:creationId xmlns:a16="http://schemas.microsoft.com/office/drawing/2014/main" id="{21F695AF-4DCB-F540-B6AA-6508905A9F1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49461"/>
          <a:stretch/>
        </p:blipFill>
        <p:spPr>
          <a:xfrm>
            <a:off x="1042862" y="2606408"/>
            <a:ext cx="914401" cy="976440"/>
          </a:xfrm>
          <a:prstGeom prst="rect">
            <a:avLst/>
          </a:prstGeom>
        </p:spPr>
      </p:pic>
      <p:pic>
        <p:nvPicPr>
          <p:cNvPr id="24" name="Picture 23">
            <a:extLst>
              <a:ext uri="{FF2B5EF4-FFF2-40B4-BE49-F238E27FC236}">
                <a16:creationId xmlns:a16="http://schemas.microsoft.com/office/drawing/2014/main" id="{CBDE1863-0224-2A4B-9AC7-2F19A911F1E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49461"/>
          <a:stretch/>
        </p:blipFill>
        <p:spPr>
          <a:xfrm>
            <a:off x="3980225" y="2606408"/>
            <a:ext cx="914401" cy="976440"/>
          </a:xfrm>
          <a:prstGeom prst="rect">
            <a:avLst/>
          </a:prstGeom>
        </p:spPr>
      </p:pic>
      <p:pic>
        <p:nvPicPr>
          <p:cNvPr id="25" name="Picture 24">
            <a:extLst>
              <a:ext uri="{FF2B5EF4-FFF2-40B4-BE49-F238E27FC236}">
                <a16:creationId xmlns:a16="http://schemas.microsoft.com/office/drawing/2014/main" id="{60EA47ED-FDCE-6445-8007-4A0807915073}"/>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49461"/>
          <a:stretch/>
        </p:blipFill>
        <p:spPr>
          <a:xfrm>
            <a:off x="3155507" y="2606408"/>
            <a:ext cx="914401" cy="976440"/>
          </a:xfrm>
          <a:prstGeom prst="rect">
            <a:avLst/>
          </a:prstGeom>
        </p:spPr>
      </p:pic>
      <p:grpSp>
        <p:nvGrpSpPr>
          <p:cNvPr id="26" name="Group 25">
            <a:extLst>
              <a:ext uri="{FF2B5EF4-FFF2-40B4-BE49-F238E27FC236}">
                <a16:creationId xmlns:a16="http://schemas.microsoft.com/office/drawing/2014/main" id="{9AF657AC-C0D6-F74E-AEC1-50D56E2CA9A3}"/>
              </a:ext>
            </a:extLst>
          </p:cNvPr>
          <p:cNvGrpSpPr/>
          <p:nvPr/>
        </p:nvGrpSpPr>
        <p:grpSpPr>
          <a:xfrm>
            <a:off x="1152091" y="4099489"/>
            <a:ext cx="914401" cy="564128"/>
            <a:chOff x="3251919" y="4030977"/>
            <a:chExt cx="1905326" cy="1368109"/>
          </a:xfrm>
        </p:grpSpPr>
        <p:pic>
          <p:nvPicPr>
            <p:cNvPr id="27" name="Picture 26">
              <a:extLst>
                <a:ext uri="{FF2B5EF4-FFF2-40B4-BE49-F238E27FC236}">
                  <a16:creationId xmlns:a16="http://schemas.microsoft.com/office/drawing/2014/main" id="{5F88BA40-AB72-1D46-ADB2-FC84B0CF84A4}"/>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395" t="42005" r="3182" b="2583"/>
            <a:stretch/>
          </p:blipFill>
          <p:spPr>
            <a:xfrm>
              <a:off x="3268678" y="4041689"/>
              <a:ext cx="1830810" cy="1357397"/>
            </a:xfrm>
            <a:prstGeom prst="rect">
              <a:avLst/>
            </a:prstGeom>
          </p:spPr>
        </p:pic>
        <p:sp>
          <p:nvSpPr>
            <p:cNvPr id="28" name="Oval 27">
              <a:extLst>
                <a:ext uri="{FF2B5EF4-FFF2-40B4-BE49-F238E27FC236}">
                  <a16:creationId xmlns:a16="http://schemas.microsoft.com/office/drawing/2014/main" id="{1956591B-10F9-A142-B068-41D3575924E7}"/>
                </a:ext>
              </a:extLst>
            </p:cNvPr>
            <p:cNvSpPr/>
            <p:nvPr/>
          </p:nvSpPr>
          <p:spPr>
            <a:xfrm>
              <a:off x="3251919" y="4030977"/>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a:t>
              </a:r>
            </a:p>
          </p:txBody>
        </p:sp>
      </p:grpSp>
      <p:grpSp>
        <p:nvGrpSpPr>
          <p:cNvPr id="29" name="Group 28">
            <a:extLst>
              <a:ext uri="{FF2B5EF4-FFF2-40B4-BE49-F238E27FC236}">
                <a16:creationId xmlns:a16="http://schemas.microsoft.com/office/drawing/2014/main" id="{4C72A63B-7443-6243-87AE-270ED5BB7562}"/>
              </a:ext>
            </a:extLst>
          </p:cNvPr>
          <p:cNvGrpSpPr/>
          <p:nvPr/>
        </p:nvGrpSpPr>
        <p:grpSpPr>
          <a:xfrm>
            <a:off x="3114758" y="4101697"/>
            <a:ext cx="914401" cy="564128"/>
            <a:chOff x="3251919" y="4030977"/>
            <a:chExt cx="1905326" cy="1368109"/>
          </a:xfrm>
        </p:grpSpPr>
        <p:pic>
          <p:nvPicPr>
            <p:cNvPr id="30" name="Picture 29">
              <a:extLst>
                <a:ext uri="{FF2B5EF4-FFF2-40B4-BE49-F238E27FC236}">
                  <a16:creationId xmlns:a16="http://schemas.microsoft.com/office/drawing/2014/main" id="{76588D41-27C4-7646-9864-CFF929D41C3E}"/>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395" t="42005" r="3182" b="2583"/>
            <a:stretch/>
          </p:blipFill>
          <p:spPr>
            <a:xfrm>
              <a:off x="3268678" y="4041689"/>
              <a:ext cx="1830810" cy="1357397"/>
            </a:xfrm>
            <a:prstGeom prst="rect">
              <a:avLst/>
            </a:prstGeom>
          </p:spPr>
        </p:pic>
        <p:sp>
          <p:nvSpPr>
            <p:cNvPr id="31" name="Oval 30">
              <a:extLst>
                <a:ext uri="{FF2B5EF4-FFF2-40B4-BE49-F238E27FC236}">
                  <a16:creationId xmlns:a16="http://schemas.microsoft.com/office/drawing/2014/main" id="{FDED913D-1979-634B-86A7-C23E9B619966}"/>
                </a:ext>
              </a:extLst>
            </p:cNvPr>
            <p:cNvSpPr/>
            <p:nvPr/>
          </p:nvSpPr>
          <p:spPr>
            <a:xfrm>
              <a:off x="3251919" y="4030977"/>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a:t>
              </a:r>
            </a:p>
          </p:txBody>
        </p:sp>
      </p:grpSp>
      <p:grpSp>
        <p:nvGrpSpPr>
          <p:cNvPr id="32" name="Group 31">
            <a:extLst>
              <a:ext uri="{FF2B5EF4-FFF2-40B4-BE49-F238E27FC236}">
                <a16:creationId xmlns:a16="http://schemas.microsoft.com/office/drawing/2014/main" id="{F0FCAC76-75F0-C64D-AE2A-6418423344C8}"/>
              </a:ext>
            </a:extLst>
          </p:cNvPr>
          <p:cNvGrpSpPr/>
          <p:nvPr/>
        </p:nvGrpSpPr>
        <p:grpSpPr>
          <a:xfrm>
            <a:off x="4199425" y="4099489"/>
            <a:ext cx="914401" cy="564128"/>
            <a:chOff x="3251919" y="4030977"/>
            <a:chExt cx="1905326" cy="1368109"/>
          </a:xfrm>
        </p:grpSpPr>
        <p:pic>
          <p:nvPicPr>
            <p:cNvPr id="33" name="Picture 32">
              <a:extLst>
                <a:ext uri="{FF2B5EF4-FFF2-40B4-BE49-F238E27FC236}">
                  <a16:creationId xmlns:a16="http://schemas.microsoft.com/office/drawing/2014/main" id="{5D02F7A8-DAA6-2A49-A114-3C1D245FE7C8}"/>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395" t="42005" r="3182" b="2583"/>
            <a:stretch/>
          </p:blipFill>
          <p:spPr>
            <a:xfrm>
              <a:off x="3268678" y="4041689"/>
              <a:ext cx="1830810" cy="1357397"/>
            </a:xfrm>
            <a:prstGeom prst="rect">
              <a:avLst/>
            </a:prstGeom>
          </p:spPr>
        </p:pic>
        <p:sp>
          <p:nvSpPr>
            <p:cNvPr id="34" name="Oval 33">
              <a:extLst>
                <a:ext uri="{FF2B5EF4-FFF2-40B4-BE49-F238E27FC236}">
                  <a16:creationId xmlns:a16="http://schemas.microsoft.com/office/drawing/2014/main" id="{32F41D96-9126-A843-AB31-25611E3A54AD}"/>
                </a:ext>
              </a:extLst>
            </p:cNvPr>
            <p:cNvSpPr/>
            <p:nvPr/>
          </p:nvSpPr>
          <p:spPr>
            <a:xfrm>
              <a:off x="3251919" y="4030977"/>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a:t>
              </a:r>
            </a:p>
          </p:txBody>
        </p:sp>
      </p:grpSp>
      <p:grpSp>
        <p:nvGrpSpPr>
          <p:cNvPr id="35" name="Group 34">
            <a:extLst>
              <a:ext uri="{FF2B5EF4-FFF2-40B4-BE49-F238E27FC236}">
                <a16:creationId xmlns:a16="http://schemas.microsoft.com/office/drawing/2014/main" id="{E25BD0DC-E058-B143-A7AF-F6436575F3BB}"/>
              </a:ext>
            </a:extLst>
          </p:cNvPr>
          <p:cNvGrpSpPr/>
          <p:nvPr/>
        </p:nvGrpSpPr>
        <p:grpSpPr>
          <a:xfrm>
            <a:off x="3538002" y="4718487"/>
            <a:ext cx="1063811" cy="1224647"/>
            <a:chOff x="1853488" y="2634732"/>
            <a:chExt cx="2355000" cy="3102039"/>
          </a:xfrm>
        </p:grpSpPr>
        <p:pic>
          <p:nvPicPr>
            <p:cNvPr id="36" name="Picture 35">
              <a:extLst>
                <a:ext uri="{FF2B5EF4-FFF2-40B4-BE49-F238E27FC236}">
                  <a16:creationId xmlns:a16="http://schemas.microsoft.com/office/drawing/2014/main" id="{D4F8F218-29F1-CF46-B34E-4C0E413D48B1}"/>
                </a:ext>
              </a:extLst>
            </p:cNvPr>
            <p:cNvPicPr>
              <a:picLocks noChangeAspect="1" noChangeArrowheads="1"/>
            </p:cNvPicPr>
            <p:nvPr/>
          </p:nvPicPr>
          <p:blipFill rotWithShape="1">
            <a:blip r:embed="rId18" cstate="print">
              <a:clrChange>
                <a:clrFrom>
                  <a:srgbClr val="FFFFFE"/>
                </a:clrFrom>
                <a:clrTo>
                  <a:srgbClr val="FFFFFE">
                    <a:alpha val="0"/>
                  </a:srgbClr>
                </a:clrTo>
              </a:clrChange>
              <a:extLst>
                <a:ext uri="{28A0092B-C50C-407E-A947-70E740481C1C}">
                  <a14:useLocalDpi xmlns:a14="http://schemas.microsoft.com/office/drawing/2010/main" val="0"/>
                </a:ext>
              </a:extLst>
            </a:blip>
            <a:srcRect r="54314" b="66649"/>
            <a:stretch/>
          </p:blipFill>
          <p:spPr bwMode="auto">
            <a:xfrm rot="2842738">
              <a:off x="2554452" y="2737706"/>
              <a:ext cx="1075900" cy="8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C1287A25-F2B8-164A-A59F-B688B5ADADCD}"/>
                </a:ext>
              </a:extLst>
            </p:cNvPr>
            <p:cNvPicPr>
              <a:picLocks noChangeAspect="1" noChangeArrowheads="1"/>
            </p:cNvPicPr>
            <p:nvPr/>
          </p:nvPicPr>
          <p:blipFill rotWithShape="1">
            <a:blip r:embed="rId18" cstate="print">
              <a:clrChange>
                <a:clrFrom>
                  <a:srgbClr val="FFFFFE"/>
                </a:clrFrom>
                <a:clrTo>
                  <a:srgbClr val="FFFFFE">
                    <a:alpha val="0"/>
                  </a:srgbClr>
                </a:clrTo>
              </a:clrChange>
              <a:extLst>
                <a:ext uri="{28A0092B-C50C-407E-A947-70E740481C1C}">
                  <a14:useLocalDpi xmlns:a14="http://schemas.microsoft.com/office/drawing/2010/main" val="0"/>
                </a:ext>
              </a:extLst>
            </a:blip>
            <a:srcRect r="54314" b="66649"/>
            <a:stretch/>
          </p:blipFill>
          <p:spPr bwMode="auto">
            <a:xfrm rot="5577598">
              <a:off x="3208364" y="3176485"/>
              <a:ext cx="1075900" cy="8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8D91F528-58EE-0F40-BEF1-5435B74A1FBC}"/>
                </a:ext>
              </a:extLst>
            </p:cNvPr>
            <p:cNvPicPr>
              <a:picLocks noChangeAspect="1" noChangeArrowheads="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853488" y="3128330"/>
              <a:ext cx="2355000" cy="26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 name="Group 38">
            <a:extLst>
              <a:ext uri="{FF2B5EF4-FFF2-40B4-BE49-F238E27FC236}">
                <a16:creationId xmlns:a16="http://schemas.microsoft.com/office/drawing/2014/main" id="{ED5D7222-6F66-7F4C-9F67-71DC2B56C8E8}"/>
              </a:ext>
            </a:extLst>
          </p:cNvPr>
          <p:cNvGrpSpPr/>
          <p:nvPr/>
        </p:nvGrpSpPr>
        <p:grpSpPr>
          <a:xfrm>
            <a:off x="6946474" y="524271"/>
            <a:ext cx="1595606" cy="218139"/>
            <a:chOff x="6345850" y="2967451"/>
            <a:chExt cx="2757468" cy="543914"/>
          </a:xfrm>
        </p:grpSpPr>
        <p:pic>
          <p:nvPicPr>
            <p:cNvPr id="40" name="Picture 39">
              <a:extLst>
                <a:ext uri="{FF2B5EF4-FFF2-40B4-BE49-F238E27FC236}">
                  <a16:creationId xmlns:a16="http://schemas.microsoft.com/office/drawing/2014/main" id="{D2CBE67D-2376-3840-8AD9-8D8F32B4FFA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41" name="Picture 40">
              <a:extLst>
                <a:ext uri="{FF2B5EF4-FFF2-40B4-BE49-F238E27FC236}">
                  <a16:creationId xmlns:a16="http://schemas.microsoft.com/office/drawing/2014/main" id="{A13BE664-CE2A-1741-BA48-85C4A41DFD4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42" name="Picture 41">
              <a:extLst>
                <a:ext uri="{FF2B5EF4-FFF2-40B4-BE49-F238E27FC236}">
                  <a16:creationId xmlns:a16="http://schemas.microsoft.com/office/drawing/2014/main" id="{5B129225-E0A9-2E44-B7EF-80254F3FA24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43" name="Picture 42">
              <a:extLst>
                <a:ext uri="{FF2B5EF4-FFF2-40B4-BE49-F238E27FC236}">
                  <a16:creationId xmlns:a16="http://schemas.microsoft.com/office/drawing/2014/main" id="{E0F79E1F-59E3-A044-99EE-A99B7D08140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44" name="Picture 43">
              <a:extLst>
                <a:ext uri="{FF2B5EF4-FFF2-40B4-BE49-F238E27FC236}">
                  <a16:creationId xmlns:a16="http://schemas.microsoft.com/office/drawing/2014/main" id="{07B40797-BD1B-E14D-AB27-AA5E3A8CF86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45" name="Picture 44">
              <a:extLst>
                <a:ext uri="{FF2B5EF4-FFF2-40B4-BE49-F238E27FC236}">
                  <a16:creationId xmlns:a16="http://schemas.microsoft.com/office/drawing/2014/main" id="{91289939-24E3-D645-8B59-7ED1C852CC2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46" name="Picture 45">
              <a:extLst>
                <a:ext uri="{FF2B5EF4-FFF2-40B4-BE49-F238E27FC236}">
                  <a16:creationId xmlns:a16="http://schemas.microsoft.com/office/drawing/2014/main" id="{8D7DA263-CCF9-C94A-B5F3-087B03B21AA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grpSp>
        <p:nvGrpSpPr>
          <p:cNvPr id="47" name="Group 46">
            <a:extLst>
              <a:ext uri="{FF2B5EF4-FFF2-40B4-BE49-F238E27FC236}">
                <a16:creationId xmlns:a16="http://schemas.microsoft.com/office/drawing/2014/main" id="{E3718AB6-B42B-7F4E-BF1F-852BBE635533}"/>
              </a:ext>
            </a:extLst>
          </p:cNvPr>
          <p:cNvGrpSpPr/>
          <p:nvPr/>
        </p:nvGrpSpPr>
        <p:grpSpPr>
          <a:xfrm>
            <a:off x="9419705" y="997517"/>
            <a:ext cx="1595606" cy="218139"/>
            <a:chOff x="6345850" y="2967451"/>
            <a:chExt cx="2757468" cy="543914"/>
          </a:xfrm>
        </p:grpSpPr>
        <p:pic>
          <p:nvPicPr>
            <p:cNvPr id="48" name="Picture 47">
              <a:extLst>
                <a:ext uri="{FF2B5EF4-FFF2-40B4-BE49-F238E27FC236}">
                  <a16:creationId xmlns:a16="http://schemas.microsoft.com/office/drawing/2014/main" id="{A48143ED-2BEC-2C45-B3FA-C2DFE1314E0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49" name="Picture 48">
              <a:extLst>
                <a:ext uri="{FF2B5EF4-FFF2-40B4-BE49-F238E27FC236}">
                  <a16:creationId xmlns:a16="http://schemas.microsoft.com/office/drawing/2014/main" id="{98F2D62B-A4B6-1446-8741-46D8A06E397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50" name="Picture 49">
              <a:extLst>
                <a:ext uri="{FF2B5EF4-FFF2-40B4-BE49-F238E27FC236}">
                  <a16:creationId xmlns:a16="http://schemas.microsoft.com/office/drawing/2014/main" id="{6A708A54-5EB1-614B-B131-6E741681CD9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51" name="Picture 50">
              <a:extLst>
                <a:ext uri="{FF2B5EF4-FFF2-40B4-BE49-F238E27FC236}">
                  <a16:creationId xmlns:a16="http://schemas.microsoft.com/office/drawing/2014/main" id="{9345C8AB-3DD8-B140-AA2D-A6CAD9B6100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52" name="Picture 51">
              <a:extLst>
                <a:ext uri="{FF2B5EF4-FFF2-40B4-BE49-F238E27FC236}">
                  <a16:creationId xmlns:a16="http://schemas.microsoft.com/office/drawing/2014/main" id="{59F1218C-05CA-FD41-92EE-B7CDEEFD57A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53" name="Picture 52">
              <a:extLst>
                <a:ext uri="{FF2B5EF4-FFF2-40B4-BE49-F238E27FC236}">
                  <a16:creationId xmlns:a16="http://schemas.microsoft.com/office/drawing/2014/main" id="{41CF69FE-9478-C14C-8967-1518B409789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54" name="Picture 53">
              <a:extLst>
                <a:ext uri="{FF2B5EF4-FFF2-40B4-BE49-F238E27FC236}">
                  <a16:creationId xmlns:a16="http://schemas.microsoft.com/office/drawing/2014/main" id="{908F7733-0D40-D945-B050-ACCEEF51D0A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grpSp>
        <p:nvGrpSpPr>
          <p:cNvPr id="55" name="Group 54">
            <a:extLst>
              <a:ext uri="{FF2B5EF4-FFF2-40B4-BE49-F238E27FC236}">
                <a16:creationId xmlns:a16="http://schemas.microsoft.com/office/drawing/2014/main" id="{81666D41-487D-7A44-94BA-7CA338456AD1}"/>
              </a:ext>
            </a:extLst>
          </p:cNvPr>
          <p:cNvGrpSpPr/>
          <p:nvPr/>
        </p:nvGrpSpPr>
        <p:grpSpPr>
          <a:xfrm>
            <a:off x="10242106" y="621700"/>
            <a:ext cx="1595606" cy="218139"/>
            <a:chOff x="6345850" y="2967451"/>
            <a:chExt cx="2757468" cy="543914"/>
          </a:xfrm>
        </p:grpSpPr>
        <p:pic>
          <p:nvPicPr>
            <p:cNvPr id="56" name="Picture 55">
              <a:extLst>
                <a:ext uri="{FF2B5EF4-FFF2-40B4-BE49-F238E27FC236}">
                  <a16:creationId xmlns:a16="http://schemas.microsoft.com/office/drawing/2014/main" id="{6EADCFA6-87DB-D246-87DD-0EC2D851E21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57" name="Picture 56">
              <a:extLst>
                <a:ext uri="{FF2B5EF4-FFF2-40B4-BE49-F238E27FC236}">
                  <a16:creationId xmlns:a16="http://schemas.microsoft.com/office/drawing/2014/main" id="{0C74947B-7BBA-674E-960A-9821E1F4BBB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58" name="Picture 57">
              <a:extLst>
                <a:ext uri="{FF2B5EF4-FFF2-40B4-BE49-F238E27FC236}">
                  <a16:creationId xmlns:a16="http://schemas.microsoft.com/office/drawing/2014/main" id="{E9D8E333-5F2B-7E44-9895-74D6B0CE7F5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59" name="Picture 58">
              <a:extLst>
                <a:ext uri="{FF2B5EF4-FFF2-40B4-BE49-F238E27FC236}">
                  <a16:creationId xmlns:a16="http://schemas.microsoft.com/office/drawing/2014/main" id="{50534F17-2420-3846-BF2F-B6F7E951382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60" name="Picture 59">
              <a:extLst>
                <a:ext uri="{FF2B5EF4-FFF2-40B4-BE49-F238E27FC236}">
                  <a16:creationId xmlns:a16="http://schemas.microsoft.com/office/drawing/2014/main" id="{6F8389C6-B9F4-6E4D-8DAC-6BAA7BC3360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61" name="Picture 60">
              <a:extLst>
                <a:ext uri="{FF2B5EF4-FFF2-40B4-BE49-F238E27FC236}">
                  <a16:creationId xmlns:a16="http://schemas.microsoft.com/office/drawing/2014/main" id="{B4572503-13E0-164C-AEC4-5067FF1F1ED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62" name="Picture 61">
              <a:extLst>
                <a:ext uri="{FF2B5EF4-FFF2-40B4-BE49-F238E27FC236}">
                  <a16:creationId xmlns:a16="http://schemas.microsoft.com/office/drawing/2014/main" id="{77744533-A809-CB40-9F4B-E835EB3ADB1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pic>
        <p:nvPicPr>
          <p:cNvPr id="63" name="Picture 62">
            <a:extLst>
              <a:ext uri="{FF2B5EF4-FFF2-40B4-BE49-F238E27FC236}">
                <a16:creationId xmlns:a16="http://schemas.microsoft.com/office/drawing/2014/main" id="{467EB873-6FB1-284A-B389-31073ADA080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273686" y="1526117"/>
            <a:ext cx="934466" cy="674373"/>
          </a:xfrm>
          <a:prstGeom prst="rect">
            <a:avLst/>
          </a:prstGeom>
        </p:spPr>
      </p:pic>
      <p:pic>
        <p:nvPicPr>
          <p:cNvPr id="64" name="Picture 63">
            <a:extLst>
              <a:ext uri="{FF2B5EF4-FFF2-40B4-BE49-F238E27FC236}">
                <a16:creationId xmlns:a16="http://schemas.microsoft.com/office/drawing/2014/main" id="{0D0375A6-CD80-8543-8E5D-DD053316438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765700" y="1526116"/>
            <a:ext cx="934466" cy="674373"/>
          </a:xfrm>
          <a:prstGeom prst="rect">
            <a:avLst/>
          </a:prstGeom>
        </p:spPr>
      </p:pic>
      <p:pic>
        <p:nvPicPr>
          <p:cNvPr id="65" name="Picture 64">
            <a:extLst>
              <a:ext uri="{FF2B5EF4-FFF2-40B4-BE49-F238E27FC236}">
                <a16:creationId xmlns:a16="http://schemas.microsoft.com/office/drawing/2014/main" id="{17310B2A-6806-2C4B-A8AA-A9CE9EB65B2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635137" y="1526332"/>
            <a:ext cx="934466" cy="674373"/>
          </a:xfrm>
          <a:prstGeom prst="rect">
            <a:avLst/>
          </a:prstGeom>
        </p:spPr>
      </p:pic>
      <p:pic>
        <p:nvPicPr>
          <p:cNvPr id="66" name="Picture 65">
            <a:extLst>
              <a:ext uri="{FF2B5EF4-FFF2-40B4-BE49-F238E27FC236}">
                <a16:creationId xmlns:a16="http://schemas.microsoft.com/office/drawing/2014/main" id="{06294479-747C-034A-8146-6E609FCD0A5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369747" y="2606408"/>
            <a:ext cx="612213" cy="976440"/>
          </a:xfrm>
          <a:prstGeom prst="rect">
            <a:avLst/>
          </a:prstGeom>
        </p:spPr>
      </p:pic>
      <p:pic>
        <p:nvPicPr>
          <p:cNvPr id="67" name="Picture 66">
            <a:extLst>
              <a:ext uri="{FF2B5EF4-FFF2-40B4-BE49-F238E27FC236}">
                <a16:creationId xmlns:a16="http://schemas.microsoft.com/office/drawing/2014/main" id="{82CF6508-2E13-4F4A-BFEF-AFC5A8B2A6C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971485" y="2658106"/>
            <a:ext cx="612213" cy="976440"/>
          </a:xfrm>
          <a:prstGeom prst="rect">
            <a:avLst/>
          </a:prstGeom>
        </p:spPr>
      </p:pic>
      <p:pic>
        <p:nvPicPr>
          <p:cNvPr id="68" name="Picture 67">
            <a:extLst>
              <a:ext uri="{FF2B5EF4-FFF2-40B4-BE49-F238E27FC236}">
                <a16:creationId xmlns:a16="http://schemas.microsoft.com/office/drawing/2014/main" id="{3C52B074-B2C0-A249-9D28-71DD223B8C9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790106" y="2645956"/>
            <a:ext cx="612213" cy="976440"/>
          </a:xfrm>
          <a:prstGeom prst="rect">
            <a:avLst/>
          </a:prstGeom>
        </p:spPr>
      </p:pic>
      <p:pic>
        <p:nvPicPr>
          <p:cNvPr id="69" name="Picture 68">
            <a:extLst>
              <a:ext uri="{FF2B5EF4-FFF2-40B4-BE49-F238E27FC236}">
                <a16:creationId xmlns:a16="http://schemas.microsoft.com/office/drawing/2014/main" id="{105A89CF-6038-D24A-96B4-C12DE8B3241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222696" y="3930111"/>
            <a:ext cx="799801" cy="911180"/>
          </a:xfrm>
          <a:prstGeom prst="rect">
            <a:avLst/>
          </a:prstGeom>
        </p:spPr>
      </p:pic>
      <p:pic>
        <p:nvPicPr>
          <p:cNvPr id="70" name="Picture 69">
            <a:extLst>
              <a:ext uri="{FF2B5EF4-FFF2-40B4-BE49-F238E27FC236}">
                <a16:creationId xmlns:a16="http://schemas.microsoft.com/office/drawing/2014/main" id="{16801B9A-A21E-C448-8F04-96453F76A65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654787" y="3949325"/>
            <a:ext cx="799801" cy="911180"/>
          </a:xfrm>
          <a:prstGeom prst="rect">
            <a:avLst/>
          </a:prstGeom>
        </p:spPr>
      </p:pic>
      <p:pic>
        <p:nvPicPr>
          <p:cNvPr id="71" name="Picture 70">
            <a:extLst>
              <a:ext uri="{FF2B5EF4-FFF2-40B4-BE49-F238E27FC236}">
                <a16:creationId xmlns:a16="http://schemas.microsoft.com/office/drawing/2014/main" id="{9DC70B4F-3E4E-0842-8903-1CA13E4D267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813950" y="3928171"/>
            <a:ext cx="799801" cy="911180"/>
          </a:xfrm>
          <a:prstGeom prst="rect">
            <a:avLst/>
          </a:prstGeom>
        </p:spPr>
      </p:pic>
      <p:pic>
        <p:nvPicPr>
          <p:cNvPr id="72" name="Picture 71">
            <a:extLst>
              <a:ext uri="{FF2B5EF4-FFF2-40B4-BE49-F238E27FC236}">
                <a16:creationId xmlns:a16="http://schemas.microsoft.com/office/drawing/2014/main" id="{64904564-0DBE-4F4E-8AE4-A58896FAA968}"/>
              </a:ext>
            </a:extLst>
          </p:cNvPr>
          <p:cNvPicPr>
            <a:picLocks noChangeAspect="1"/>
          </p:cNvPicPr>
          <p:nvPr/>
        </p:nvPicPr>
        <p:blipFill rotWithShape="1">
          <a:blip r:embed="rId24"/>
          <a:srcRect l="42632"/>
          <a:stretch/>
        </p:blipFill>
        <p:spPr>
          <a:xfrm>
            <a:off x="7169890" y="5026389"/>
            <a:ext cx="995212" cy="1061769"/>
          </a:xfrm>
          <a:prstGeom prst="rect">
            <a:avLst/>
          </a:prstGeom>
          <a:ln>
            <a:noFill/>
          </a:ln>
        </p:spPr>
      </p:pic>
      <p:pic>
        <p:nvPicPr>
          <p:cNvPr id="73" name="Picture 72">
            <a:extLst>
              <a:ext uri="{FF2B5EF4-FFF2-40B4-BE49-F238E27FC236}">
                <a16:creationId xmlns:a16="http://schemas.microsoft.com/office/drawing/2014/main" id="{A7DBAA34-FE21-E746-BA04-5ABBE4273222}"/>
              </a:ext>
            </a:extLst>
          </p:cNvPr>
          <p:cNvPicPr>
            <a:picLocks noChangeAspect="1"/>
          </p:cNvPicPr>
          <p:nvPr/>
        </p:nvPicPr>
        <p:blipFill rotWithShape="1">
          <a:blip r:embed="rId24"/>
          <a:srcRect l="42632"/>
          <a:stretch/>
        </p:blipFill>
        <p:spPr>
          <a:xfrm>
            <a:off x="10842500" y="5024122"/>
            <a:ext cx="995212" cy="1061769"/>
          </a:xfrm>
          <a:prstGeom prst="rect">
            <a:avLst/>
          </a:prstGeom>
          <a:ln>
            <a:noFill/>
          </a:ln>
        </p:spPr>
      </p:pic>
      <p:pic>
        <p:nvPicPr>
          <p:cNvPr id="74" name="Picture 73">
            <a:extLst>
              <a:ext uri="{FF2B5EF4-FFF2-40B4-BE49-F238E27FC236}">
                <a16:creationId xmlns:a16="http://schemas.microsoft.com/office/drawing/2014/main" id="{37DDA1A9-6B07-984F-AB06-3F1F6FD270D6}"/>
              </a:ext>
            </a:extLst>
          </p:cNvPr>
          <p:cNvPicPr>
            <a:picLocks noChangeAspect="1"/>
          </p:cNvPicPr>
          <p:nvPr/>
        </p:nvPicPr>
        <p:blipFill rotWithShape="1">
          <a:blip r:embed="rId24"/>
          <a:srcRect l="42632"/>
          <a:stretch/>
        </p:blipFill>
        <p:spPr>
          <a:xfrm>
            <a:off x="9557081" y="5024123"/>
            <a:ext cx="995212" cy="1061769"/>
          </a:xfrm>
          <a:prstGeom prst="rect">
            <a:avLst/>
          </a:prstGeom>
          <a:ln>
            <a:noFill/>
          </a:ln>
        </p:spPr>
      </p:pic>
      <p:sp>
        <p:nvSpPr>
          <p:cNvPr id="75" name="Oval 74">
            <a:extLst>
              <a:ext uri="{FF2B5EF4-FFF2-40B4-BE49-F238E27FC236}">
                <a16:creationId xmlns:a16="http://schemas.microsoft.com/office/drawing/2014/main" id="{9E2824BA-7421-FE4F-8256-882CDB625017}"/>
              </a:ext>
            </a:extLst>
          </p:cNvPr>
          <p:cNvSpPr/>
          <p:nvPr/>
        </p:nvSpPr>
        <p:spPr>
          <a:xfrm>
            <a:off x="2706573" y="47244"/>
            <a:ext cx="2444510" cy="1127433"/>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B5C98A3F-C83D-0D4A-A822-C06352A02F4A}"/>
              </a:ext>
            </a:extLst>
          </p:cNvPr>
          <p:cNvSpPr/>
          <p:nvPr/>
        </p:nvSpPr>
        <p:spPr>
          <a:xfrm>
            <a:off x="1079938" y="1278066"/>
            <a:ext cx="1162013" cy="1127433"/>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CF331532-81A2-9B48-BCDF-161901B6A707}"/>
              </a:ext>
            </a:extLst>
          </p:cNvPr>
          <p:cNvSpPr/>
          <p:nvPr/>
        </p:nvSpPr>
        <p:spPr>
          <a:xfrm>
            <a:off x="2839212" y="2466235"/>
            <a:ext cx="2444510" cy="1127433"/>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5102B2AA-51A9-4646-BF00-47B5A88F8437}"/>
              </a:ext>
            </a:extLst>
          </p:cNvPr>
          <p:cNvSpPr/>
          <p:nvPr/>
        </p:nvSpPr>
        <p:spPr>
          <a:xfrm>
            <a:off x="2750924" y="3785921"/>
            <a:ext cx="2697637" cy="989794"/>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3A1E0D2A-9C3E-D64C-A625-DA496FD8AF07}"/>
              </a:ext>
            </a:extLst>
          </p:cNvPr>
          <p:cNvSpPr/>
          <p:nvPr/>
        </p:nvSpPr>
        <p:spPr>
          <a:xfrm>
            <a:off x="915498" y="4864526"/>
            <a:ext cx="1556595" cy="1127433"/>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310977C9-99C4-B241-9E91-BB4F92540E05}"/>
              </a:ext>
            </a:extLst>
          </p:cNvPr>
          <p:cNvSpPr/>
          <p:nvPr/>
        </p:nvSpPr>
        <p:spPr>
          <a:xfrm>
            <a:off x="9029432" y="485410"/>
            <a:ext cx="3162568" cy="93257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D1D30764-7DAD-2444-9C33-E81ED1CDB45D}"/>
              </a:ext>
            </a:extLst>
          </p:cNvPr>
          <p:cNvSpPr/>
          <p:nvPr/>
        </p:nvSpPr>
        <p:spPr>
          <a:xfrm>
            <a:off x="6706060" y="1297885"/>
            <a:ext cx="2444510" cy="1127433"/>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D1279C60-760B-B44E-96D1-FC9AD381402C}"/>
              </a:ext>
            </a:extLst>
          </p:cNvPr>
          <p:cNvSpPr/>
          <p:nvPr/>
        </p:nvSpPr>
        <p:spPr>
          <a:xfrm>
            <a:off x="9140262" y="2455415"/>
            <a:ext cx="2849644" cy="1385783"/>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EB68096C-BE4C-8C44-8C95-73348A3638B1}"/>
              </a:ext>
            </a:extLst>
          </p:cNvPr>
          <p:cNvSpPr/>
          <p:nvPr/>
        </p:nvSpPr>
        <p:spPr>
          <a:xfrm>
            <a:off x="6583701" y="3841198"/>
            <a:ext cx="2444510" cy="1127433"/>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AB115F2D-A280-5148-B973-C348286074C0}"/>
              </a:ext>
            </a:extLst>
          </p:cNvPr>
          <p:cNvSpPr/>
          <p:nvPr/>
        </p:nvSpPr>
        <p:spPr>
          <a:xfrm>
            <a:off x="9374900" y="5018710"/>
            <a:ext cx="2615006" cy="1127433"/>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6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7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7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3"/>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6"/>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77"/>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78"/>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7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80"/>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81"/>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82"/>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83"/>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hören</a:t>
            </a:r>
          </a:p>
        </p:txBody>
      </p:sp>
      <p:sp>
        <p:nvSpPr>
          <p:cNvPr id="4" name="Rounded Rectangle 11">
            <a:extLst>
              <a:ext uri="{FF2B5EF4-FFF2-40B4-BE49-F238E27FC236}">
                <a16:creationId xmlns:a16="http://schemas.microsoft.com/office/drawing/2014/main" id="{9A11A0B5-99FE-7B4B-AB29-756CF2AEA9BF}"/>
              </a:ext>
            </a:extLst>
          </p:cNvPr>
          <p:cNvSpPr/>
          <p:nvPr/>
        </p:nvSpPr>
        <p:spPr>
          <a:xfrm>
            <a:off x="10501745" y="93581"/>
            <a:ext cx="151394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5" name="Action Button: Custom 4">
            <a:hlinkClick r:id="" action="ppaction://noaction" highlightClick="1">
              <a:snd r:embed="rId3" name="Die Kirchen.wav"/>
            </a:hlinkClick>
            <a:extLst>
              <a:ext uri="{FF2B5EF4-FFF2-40B4-BE49-F238E27FC236}">
                <a16:creationId xmlns:a16="http://schemas.microsoft.com/office/drawing/2014/main" id="{E623F874-C088-1A45-9786-A5436E4CB7DE}"/>
              </a:ext>
            </a:extLst>
          </p:cNvPr>
          <p:cNvSpPr/>
          <p:nvPr/>
        </p:nvSpPr>
        <p:spPr>
          <a:xfrm>
            <a:off x="469878" y="405520"/>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6" name="Action Button: Custom 5">
            <a:hlinkClick r:id="" action="ppaction://noaction" highlightClick="1">
              <a:snd r:embed="rId4" name="Die Glocke.wav"/>
            </a:hlinkClick>
            <a:extLst>
              <a:ext uri="{FF2B5EF4-FFF2-40B4-BE49-F238E27FC236}">
                <a16:creationId xmlns:a16="http://schemas.microsoft.com/office/drawing/2014/main" id="{61ED4E6E-AEEE-A648-A08F-25C562D342FA}"/>
              </a:ext>
            </a:extLst>
          </p:cNvPr>
          <p:cNvSpPr/>
          <p:nvPr/>
        </p:nvSpPr>
        <p:spPr>
          <a:xfrm>
            <a:off x="469878" y="1636843"/>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7" name="Action Button: Custom 6">
            <a:hlinkClick r:id="" action="ppaction://noaction" highlightClick="1">
              <a:snd r:embed="rId5" name="Die Kugeln.wav"/>
            </a:hlinkClick>
            <a:extLst>
              <a:ext uri="{FF2B5EF4-FFF2-40B4-BE49-F238E27FC236}">
                <a16:creationId xmlns:a16="http://schemas.microsoft.com/office/drawing/2014/main" id="{B2626BA8-8DDD-6F4A-834B-7A0BF3D0DAEC}"/>
              </a:ext>
            </a:extLst>
          </p:cNvPr>
          <p:cNvSpPr/>
          <p:nvPr/>
        </p:nvSpPr>
        <p:spPr>
          <a:xfrm>
            <a:off x="469879" y="2868166"/>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8" name="Action Button: Custom 7">
            <a:hlinkClick r:id="" action="ppaction://noaction" highlightClick="1">
              <a:snd r:embed="rId6" name="Die Wochen.wav"/>
            </a:hlinkClick>
            <a:extLst>
              <a:ext uri="{FF2B5EF4-FFF2-40B4-BE49-F238E27FC236}">
                <a16:creationId xmlns:a16="http://schemas.microsoft.com/office/drawing/2014/main" id="{4C436867-88ED-D149-B5D9-283F7EEE9637}"/>
              </a:ext>
            </a:extLst>
          </p:cNvPr>
          <p:cNvSpPr/>
          <p:nvPr/>
        </p:nvSpPr>
        <p:spPr>
          <a:xfrm>
            <a:off x="469880" y="4099489"/>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9" name="Action Button: Custom 8">
            <a:hlinkClick r:id="" action="ppaction://noaction" highlightClick="1">
              <a:snd r:embed="rId7" name="Die Idee.wav"/>
            </a:hlinkClick>
            <a:extLst>
              <a:ext uri="{FF2B5EF4-FFF2-40B4-BE49-F238E27FC236}">
                <a16:creationId xmlns:a16="http://schemas.microsoft.com/office/drawing/2014/main" id="{C934B5A0-CA22-A841-82BC-7A369E942B7D}"/>
              </a:ext>
            </a:extLst>
          </p:cNvPr>
          <p:cNvSpPr/>
          <p:nvPr/>
        </p:nvSpPr>
        <p:spPr>
          <a:xfrm>
            <a:off x="469877" y="5330812"/>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10" name="Action Button: Custom 9">
            <a:hlinkClick r:id="" action="ppaction://noaction" highlightClick="1">
              <a:snd r:embed="rId8" name="Die Millionen.wav"/>
            </a:hlinkClick>
            <a:extLst>
              <a:ext uri="{FF2B5EF4-FFF2-40B4-BE49-F238E27FC236}">
                <a16:creationId xmlns:a16="http://schemas.microsoft.com/office/drawing/2014/main" id="{D86A4F60-ADBA-624B-9EC8-E1966D80526C}"/>
              </a:ext>
            </a:extLst>
          </p:cNvPr>
          <p:cNvSpPr/>
          <p:nvPr/>
        </p:nvSpPr>
        <p:spPr>
          <a:xfrm>
            <a:off x="6096000" y="405519"/>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1" name="Action Button: Custom 10">
            <a:hlinkClick r:id="" action="ppaction://noaction" highlightClick="1">
              <a:snd r:embed="rId9" name="Die Familie.wav"/>
            </a:hlinkClick>
            <a:extLst>
              <a:ext uri="{FF2B5EF4-FFF2-40B4-BE49-F238E27FC236}">
                <a16:creationId xmlns:a16="http://schemas.microsoft.com/office/drawing/2014/main" id="{79D7B9B7-A62C-2346-B695-5189D9498496}"/>
              </a:ext>
            </a:extLst>
          </p:cNvPr>
          <p:cNvSpPr/>
          <p:nvPr/>
        </p:nvSpPr>
        <p:spPr>
          <a:xfrm>
            <a:off x="6095999" y="1636843"/>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12" name="Action Button: Custom 11">
            <a:hlinkClick r:id="" action="ppaction://noaction" highlightClick="1">
              <a:snd r:embed="rId10" name="Die Kerzen.wav"/>
            </a:hlinkClick>
            <a:extLst>
              <a:ext uri="{FF2B5EF4-FFF2-40B4-BE49-F238E27FC236}">
                <a16:creationId xmlns:a16="http://schemas.microsoft.com/office/drawing/2014/main" id="{C9578CF1-3BA1-DC4F-8B46-6F3CC13C8F95}"/>
              </a:ext>
            </a:extLst>
          </p:cNvPr>
          <p:cNvSpPr/>
          <p:nvPr/>
        </p:nvSpPr>
        <p:spPr>
          <a:xfrm>
            <a:off x="6095998" y="2868165"/>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13" name="Action Button: Custom 12">
            <a:hlinkClick r:id="" action="ppaction://noaction" highlightClick="1">
              <a:snd r:embed="rId11" name="Die Liste.wav"/>
            </a:hlinkClick>
            <a:extLst>
              <a:ext uri="{FF2B5EF4-FFF2-40B4-BE49-F238E27FC236}">
                <a16:creationId xmlns:a16="http://schemas.microsoft.com/office/drawing/2014/main" id="{10E69183-03F5-214C-8C52-9440CF25613A}"/>
              </a:ext>
            </a:extLst>
          </p:cNvPr>
          <p:cNvSpPr/>
          <p:nvPr/>
        </p:nvSpPr>
        <p:spPr>
          <a:xfrm>
            <a:off x="6095998" y="4099489"/>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9</a:t>
            </a:r>
          </a:p>
        </p:txBody>
      </p:sp>
      <p:sp>
        <p:nvSpPr>
          <p:cNvPr id="14" name="Action Button: Custom 13">
            <a:hlinkClick r:id="" action="ppaction://noaction" highlightClick="1">
              <a:snd r:embed="rId12" name="Die Frauen.wav"/>
            </a:hlinkClick>
            <a:extLst>
              <a:ext uri="{FF2B5EF4-FFF2-40B4-BE49-F238E27FC236}">
                <a16:creationId xmlns:a16="http://schemas.microsoft.com/office/drawing/2014/main" id="{0618EFB0-98C8-6640-87B7-D378E6B51F6B}"/>
              </a:ext>
            </a:extLst>
          </p:cNvPr>
          <p:cNvSpPr/>
          <p:nvPr/>
        </p:nvSpPr>
        <p:spPr>
          <a:xfrm>
            <a:off x="6095998" y="5330811"/>
            <a:ext cx="605332"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10</a:t>
            </a:r>
          </a:p>
        </p:txBody>
      </p:sp>
      <p:sp>
        <p:nvSpPr>
          <p:cNvPr id="15" name="TextBox 14">
            <a:extLst>
              <a:ext uri="{FF2B5EF4-FFF2-40B4-BE49-F238E27FC236}">
                <a16:creationId xmlns:a16="http://schemas.microsoft.com/office/drawing/2014/main" id="{BEB8DEAB-9674-1E4F-9697-3567E0432670}"/>
              </a:ext>
            </a:extLst>
          </p:cNvPr>
          <p:cNvSpPr txBox="1"/>
          <p:nvPr/>
        </p:nvSpPr>
        <p:spPr>
          <a:xfrm>
            <a:off x="1120086" y="396781"/>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Kirchen</a:t>
            </a:r>
            <a:r>
              <a:rPr lang="en-GB" sz="2400" dirty="0">
                <a:solidFill>
                  <a:schemeClr val="accent5">
                    <a:lumMod val="50000"/>
                  </a:schemeClr>
                </a:solidFill>
              </a:rPr>
              <a:t> </a:t>
            </a:r>
            <a:r>
              <a:rPr lang="en-GB" sz="2400" dirty="0" err="1">
                <a:solidFill>
                  <a:schemeClr val="accent5">
                    <a:lumMod val="50000"/>
                  </a:schemeClr>
                </a:solidFill>
              </a:rPr>
              <a:t>sind</a:t>
            </a:r>
            <a:r>
              <a:rPr lang="en-GB" sz="2400" dirty="0">
                <a:solidFill>
                  <a:schemeClr val="accent5">
                    <a:lumMod val="50000"/>
                  </a:schemeClr>
                </a:solidFill>
              </a:rPr>
              <a:t> </a:t>
            </a:r>
            <a:r>
              <a:rPr lang="en-GB" sz="2400" dirty="0" err="1">
                <a:solidFill>
                  <a:schemeClr val="accent5">
                    <a:lumMod val="50000"/>
                  </a:schemeClr>
                </a:solidFill>
              </a:rPr>
              <a:t>offen</a:t>
            </a:r>
            <a:r>
              <a:rPr lang="en-GB" sz="2400" dirty="0">
                <a:solidFill>
                  <a:schemeClr val="accent5">
                    <a:lumMod val="50000"/>
                  </a:schemeClr>
                </a:solidFill>
              </a:rPr>
              <a:t>.</a:t>
            </a:r>
          </a:p>
        </p:txBody>
      </p:sp>
      <p:sp>
        <p:nvSpPr>
          <p:cNvPr id="16" name="TextBox 15">
            <a:extLst>
              <a:ext uri="{FF2B5EF4-FFF2-40B4-BE49-F238E27FC236}">
                <a16:creationId xmlns:a16="http://schemas.microsoft.com/office/drawing/2014/main" id="{7C065813-5D9F-C64A-9DCA-6988E6072775}"/>
              </a:ext>
            </a:extLst>
          </p:cNvPr>
          <p:cNvSpPr txBox="1"/>
          <p:nvPr/>
        </p:nvSpPr>
        <p:spPr>
          <a:xfrm>
            <a:off x="1120086" y="1636843"/>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Glocke</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laut</a:t>
            </a:r>
            <a:r>
              <a:rPr lang="en-GB" sz="2400" dirty="0">
                <a:solidFill>
                  <a:schemeClr val="accent5">
                    <a:lumMod val="50000"/>
                  </a:schemeClr>
                </a:solidFill>
              </a:rPr>
              <a:t>.</a:t>
            </a:r>
          </a:p>
        </p:txBody>
      </p:sp>
      <p:sp>
        <p:nvSpPr>
          <p:cNvPr id="17" name="TextBox 16">
            <a:extLst>
              <a:ext uri="{FF2B5EF4-FFF2-40B4-BE49-F238E27FC236}">
                <a16:creationId xmlns:a16="http://schemas.microsoft.com/office/drawing/2014/main" id="{E45EDAC1-5CBF-3A43-A9EE-5244AC9ECFE1}"/>
              </a:ext>
            </a:extLst>
          </p:cNvPr>
          <p:cNvSpPr txBox="1"/>
          <p:nvPr/>
        </p:nvSpPr>
        <p:spPr>
          <a:xfrm>
            <a:off x="1120086" y="2859427"/>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Kugeln</a:t>
            </a:r>
            <a:r>
              <a:rPr lang="en-GB" sz="2400" dirty="0">
                <a:solidFill>
                  <a:schemeClr val="accent5">
                    <a:lumMod val="50000"/>
                  </a:schemeClr>
                </a:solidFill>
              </a:rPr>
              <a:t> </a:t>
            </a:r>
            <a:r>
              <a:rPr lang="en-GB" sz="2400" dirty="0" err="1">
                <a:solidFill>
                  <a:schemeClr val="accent5">
                    <a:lumMod val="50000"/>
                  </a:schemeClr>
                </a:solidFill>
              </a:rPr>
              <a:t>sind</a:t>
            </a:r>
            <a:r>
              <a:rPr lang="en-GB" sz="2400" dirty="0">
                <a:solidFill>
                  <a:schemeClr val="accent5">
                    <a:lumMod val="50000"/>
                  </a:schemeClr>
                </a:solidFill>
              </a:rPr>
              <a:t> rot.</a:t>
            </a:r>
          </a:p>
        </p:txBody>
      </p:sp>
      <p:sp>
        <p:nvSpPr>
          <p:cNvPr id="18" name="TextBox 17">
            <a:extLst>
              <a:ext uri="{FF2B5EF4-FFF2-40B4-BE49-F238E27FC236}">
                <a16:creationId xmlns:a16="http://schemas.microsoft.com/office/drawing/2014/main" id="{7EF1AEE6-C3DF-5B48-B97D-A5910E416725}"/>
              </a:ext>
            </a:extLst>
          </p:cNvPr>
          <p:cNvSpPr txBox="1"/>
          <p:nvPr/>
        </p:nvSpPr>
        <p:spPr>
          <a:xfrm>
            <a:off x="1120086" y="4053436"/>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Wochen</a:t>
            </a:r>
            <a:r>
              <a:rPr lang="en-GB" sz="2400" dirty="0">
                <a:solidFill>
                  <a:schemeClr val="accent5">
                    <a:lumMod val="50000"/>
                  </a:schemeClr>
                </a:solidFill>
              </a:rPr>
              <a:t> </a:t>
            </a:r>
            <a:r>
              <a:rPr lang="en-GB" sz="2400" dirty="0" err="1">
                <a:solidFill>
                  <a:schemeClr val="accent5">
                    <a:lumMod val="50000"/>
                  </a:schemeClr>
                </a:solidFill>
              </a:rPr>
              <a:t>sind</a:t>
            </a:r>
            <a:r>
              <a:rPr lang="en-GB" sz="2400" dirty="0">
                <a:solidFill>
                  <a:schemeClr val="accent5">
                    <a:lumMod val="50000"/>
                  </a:schemeClr>
                </a:solidFill>
              </a:rPr>
              <a:t> </a:t>
            </a:r>
            <a:r>
              <a:rPr lang="en-GB" sz="2400" dirty="0" err="1">
                <a:solidFill>
                  <a:schemeClr val="accent5">
                    <a:lumMod val="50000"/>
                  </a:schemeClr>
                </a:solidFill>
              </a:rPr>
              <a:t>kurz</a:t>
            </a:r>
            <a:r>
              <a:rPr lang="en-GB" sz="2400" dirty="0">
                <a:solidFill>
                  <a:schemeClr val="accent5">
                    <a:lumMod val="50000"/>
                  </a:schemeClr>
                </a:solidFill>
              </a:rPr>
              <a:t>.</a:t>
            </a:r>
          </a:p>
        </p:txBody>
      </p:sp>
      <p:sp>
        <p:nvSpPr>
          <p:cNvPr id="19" name="TextBox 18">
            <a:extLst>
              <a:ext uri="{FF2B5EF4-FFF2-40B4-BE49-F238E27FC236}">
                <a16:creationId xmlns:a16="http://schemas.microsoft.com/office/drawing/2014/main" id="{7BD410F2-1A3E-7F4F-BE41-4DC4BF214833}"/>
              </a:ext>
            </a:extLst>
          </p:cNvPr>
          <p:cNvSpPr txBox="1"/>
          <p:nvPr/>
        </p:nvSpPr>
        <p:spPr>
          <a:xfrm>
            <a:off x="1120085" y="5322073"/>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Idee</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gut.</a:t>
            </a:r>
          </a:p>
        </p:txBody>
      </p:sp>
      <p:sp>
        <p:nvSpPr>
          <p:cNvPr id="20" name="TextBox 19">
            <a:extLst>
              <a:ext uri="{FF2B5EF4-FFF2-40B4-BE49-F238E27FC236}">
                <a16:creationId xmlns:a16="http://schemas.microsoft.com/office/drawing/2014/main" id="{40D2D457-AD24-9547-BD6D-35F1170AB98C}"/>
              </a:ext>
            </a:extLst>
          </p:cNvPr>
          <p:cNvSpPr txBox="1"/>
          <p:nvPr/>
        </p:nvSpPr>
        <p:spPr>
          <a:xfrm>
            <a:off x="6746208" y="375801"/>
            <a:ext cx="5098130"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Millionen</a:t>
            </a:r>
            <a:r>
              <a:rPr lang="en-GB" sz="2400" dirty="0">
                <a:solidFill>
                  <a:schemeClr val="accent5">
                    <a:lumMod val="50000"/>
                  </a:schemeClr>
                </a:solidFill>
              </a:rPr>
              <a:t> </a:t>
            </a:r>
            <a:r>
              <a:rPr lang="en-GB" sz="2400" dirty="0" err="1">
                <a:solidFill>
                  <a:schemeClr val="accent5">
                    <a:lumMod val="50000"/>
                  </a:schemeClr>
                </a:solidFill>
              </a:rPr>
              <a:t>sind</a:t>
            </a:r>
            <a:r>
              <a:rPr lang="en-GB" sz="2400" dirty="0">
                <a:solidFill>
                  <a:schemeClr val="accent5">
                    <a:lumMod val="50000"/>
                  </a:schemeClr>
                </a:solidFill>
              </a:rPr>
              <a:t> </a:t>
            </a:r>
            <a:r>
              <a:rPr lang="en-GB" sz="2400" dirty="0" err="1">
                <a:solidFill>
                  <a:schemeClr val="accent5">
                    <a:lumMod val="50000"/>
                  </a:schemeClr>
                </a:solidFill>
              </a:rPr>
              <a:t>falsch</a:t>
            </a:r>
            <a:r>
              <a:rPr lang="en-GB" sz="2400" dirty="0">
                <a:solidFill>
                  <a:schemeClr val="accent5">
                    <a:lumMod val="50000"/>
                  </a:schemeClr>
                </a:solidFill>
              </a:rPr>
              <a:t>.</a:t>
            </a:r>
          </a:p>
        </p:txBody>
      </p:sp>
      <p:sp>
        <p:nvSpPr>
          <p:cNvPr id="21" name="TextBox 20">
            <a:extLst>
              <a:ext uri="{FF2B5EF4-FFF2-40B4-BE49-F238E27FC236}">
                <a16:creationId xmlns:a16="http://schemas.microsoft.com/office/drawing/2014/main" id="{F17CB894-C896-1843-94C5-B0860EF1BA8D}"/>
              </a:ext>
            </a:extLst>
          </p:cNvPr>
          <p:cNvSpPr txBox="1"/>
          <p:nvPr/>
        </p:nvSpPr>
        <p:spPr>
          <a:xfrm>
            <a:off x="6746208" y="1636843"/>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Familie</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a:t>
            </a:r>
            <a:r>
              <a:rPr lang="en-GB" sz="2400" dirty="0" err="1">
                <a:solidFill>
                  <a:schemeClr val="accent5">
                    <a:lumMod val="50000"/>
                  </a:schemeClr>
                </a:solidFill>
              </a:rPr>
              <a:t>früh</a:t>
            </a:r>
            <a:r>
              <a:rPr lang="en-GB" sz="2400" dirty="0">
                <a:solidFill>
                  <a:schemeClr val="accent5">
                    <a:lumMod val="50000"/>
                  </a:schemeClr>
                </a:solidFill>
              </a:rPr>
              <a:t>.</a:t>
            </a:r>
          </a:p>
        </p:txBody>
      </p:sp>
      <p:sp>
        <p:nvSpPr>
          <p:cNvPr id="22" name="TextBox 21">
            <a:extLst>
              <a:ext uri="{FF2B5EF4-FFF2-40B4-BE49-F238E27FC236}">
                <a16:creationId xmlns:a16="http://schemas.microsoft.com/office/drawing/2014/main" id="{1FAAF204-5F4E-4842-897E-EC7951CD102F}"/>
              </a:ext>
            </a:extLst>
          </p:cNvPr>
          <p:cNvSpPr txBox="1"/>
          <p:nvPr/>
        </p:nvSpPr>
        <p:spPr>
          <a:xfrm>
            <a:off x="6746208" y="2859426"/>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Kerzen</a:t>
            </a:r>
            <a:r>
              <a:rPr lang="en-GB" sz="2400" dirty="0">
                <a:solidFill>
                  <a:schemeClr val="accent5">
                    <a:lumMod val="50000"/>
                  </a:schemeClr>
                </a:solidFill>
              </a:rPr>
              <a:t> </a:t>
            </a:r>
            <a:r>
              <a:rPr lang="en-GB" sz="2400" dirty="0" err="1">
                <a:solidFill>
                  <a:schemeClr val="accent5">
                    <a:lumMod val="50000"/>
                  </a:schemeClr>
                </a:solidFill>
              </a:rPr>
              <a:t>sind</a:t>
            </a:r>
            <a:r>
              <a:rPr lang="en-GB" sz="2400" dirty="0">
                <a:solidFill>
                  <a:schemeClr val="accent5">
                    <a:lumMod val="50000"/>
                  </a:schemeClr>
                </a:solidFill>
              </a:rPr>
              <a:t> </a:t>
            </a:r>
            <a:r>
              <a:rPr lang="en-GB" sz="2400" dirty="0" err="1">
                <a:solidFill>
                  <a:schemeClr val="accent5">
                    <a:lumMod val="50000"/>
                  </a:schemeClr>
                </a:solidFill>
              </a:rPr>
              <a:t>schön</a:t>
            </a:r>
            <a:r>
              <a:rPr lang="en-GB" sz="2400" dirty="0">
                <a:solidFill>
                  <a:schemeClr val="accent5">
                    <a:lumMod val="50000"/>
                  </a:schemeClr>
                </a:solidFill>
              </a:rPr>
              <a:t>.</a:t>
            </a:r>
          </a:p>
        </p:txBody>
      </p:sp>
      <p:sp>
        <p:nvSpPr>
          <p:cNvPr id="23" name="TextBox 22">
            <a:extLst>
              <a:ext uri="{FF2B5EF4-FFF2-40B4-BE49-F238E27FC236}">
                <a16:creationId xmlns:a16="http://schemas.microsoft.com/office/drawing/2014/main" id="{464BB031-BDDE-1240-9F3F-234B1FB10766}"/>
              </a:ext>
            </a:extLst>
          </p:cNvPr>
          <p:cNvSpPr txBox="1"/>
          <p:nvPr/>
        </p:nvSpPr>
        <p:spPr>
          <a:xfrm>
            <a:off x="6746207" y="4099489"/>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Liste</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lang.</a:t>
            </a:r>
          </a:p>
        </p:txBody>
      </p:sp>
      <p:sp>
        <p:nvSpPr>
          <p:cNvPr id="24" name="TextBox 23">
            <a:extLst>
              <a:ext uri="{FF2B5EF4-FFF2-40B4-BE49-F238E27FC236}">
                <a16:creationId xmlns:a16="http://schemas.microsoft.com/office/drawing/2014/main" id="{D8D0A5FF-6DA2-E24F-A5F6-20E6AD5D73F3}"/>
              </a:ext>
            </a:extLst>
          </p:cNvPr>
          <p:cNvSpPr txBox="1"/>
          <p:nvPr/>
        </p:nvSpPr>
        <p:spPr>
          <a:xfrm>
            <a:off x="6746206" y="5322072"/>
            <a:ext cx="3755539" cy="461665"/>
          </a:xfrm>
          <a:prstGeom prst="rect">
            <a:avLst/>
          </a:prstGeom>
          <a:noFill/>
        </p:spPr>
        <p:txBody>
          <a:bodyPr wrap="square" rtlCol="0">
            <a:spAutoFit/>
          </a:bodyPr>
          <a:lstStyle/>
          <a:p>
            <a:r>
              <a:rPr lang="en-GB" sz="2400" dirty="0">
                <a:solidFill>
                  <a:schemeClr val="accent5">
                    <a:lumMod val="50000"/>
                  </a:schemeClr>
                </a:solidFill>
              </a:rPr>
              <a:t>Die Frauen </a:t>
            </a:r>
            <a:r>
              <a:rPr lang="en-GB" sz="2400" dirty="0" err="1">
                <a:solidFill>
                  <a:schemeClr val="accent5">
                    <a:lumMod val="50000"/>
                  </a:schemeClr>
                </a:solidFill>
              </a:rPr>
              <a:t>sind</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a:t>
            </a:r>
            <a:r>
              <a:rPr lang="en-GB" sz="2400" dirty="0" err="1">
                <a:solidFill>
                  <a:schemeClr val="accent5">
                    <a:lumMod val="50000"/>
                  </a:schemeClr>
                </a:solidFill>
              </a:rPr>
              <a:t>spät</a:t>
            </a:r>
            <a:r>
              <a:rPr lang="en-GB" sz="2400" dirty="0">
                <a:solidFill>
                  <a:schemeClr val="accent5">
                    <a:lumMod val="50000"/>
                  </a:schemeClr>
                </a:solidFill>
              </a:rPr>
              <a:t>.</a:t>
            </a:r>
          </a:p>
        </p:txBody>
      </p:sp>
    </p:spTree>
    <p:extLst>
      <p:ext uri="{BB962C8B-B14F-4D97-AF65-F5344CB8AC3E}">
        <p14:creationId xmlns:p14="http://schemas.microsoft.com/office/powerpoint/2010/main" val="54358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p:bldP spid="21"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übersetzen</a:t>
            </a:r>
          </a:p>
        </p:txBody>
      </p:sp>
      <p:sp>
        <p:nvSpPr>
          <p:cNvPr id="4" name="Rounded Rectangle 11">
            <a:extLst>
              <a:ext uri="{FF2B5EF4-FFF2-40B4-BE49-F238E27FC236}">
                <a16:creationId xmlns:a16="http://schemas.microsoft.com/office/drawing/2014/main" id="{9A11A0B5-99FE-7B4B-AB29-756CF2AEA9BF}"/>
              </a:ext>
            </a:extLst>
          </p:cNvPr>
          <p:cNvSpPr/>
          <p:nvPr/>
        </p:nvSpPr>
        <p:spPr>
          <a:xfrm>
            <a:off x="9987949" y="48556"/>
            <a:ext cx="209220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prstClr val="white"/>
                </a:solidFill>
                <a:latin typeface="Century Gothic" panose="020B0502020202020204" pitchFamily="34" charset="0"/>
              </a:rPr>
              <a:t>hören / lesen</a:t>
            </a:r>
            <a:endParaRPr lang="en-GB" b="1" dirty="0">
              <a:solidFill>
                <a:prstClr val="white"/>
              </a:solidFill>
              <a:latin typeface="Century Gothic" panose="020B0502020202020204" pitchFamily="34" charset="0"/>
            </a:endParaRPr>
          </a:p>
        </p:txBody>
      </p:sp>
      <p:sp>
        <p:nvSpPr>
          <p:cNvPr id="5" name="Action Button: Custom 4">
            <a:hlinkClick r:id="" action="ppaction://noaction" highlightClick="1">
              <a:snd r:embed="rId3" name="Die Kirchen sind.wav"/>
            </a:hlinkClick>
            <a:extLst>
              <a:ext uri="{FF2B5EF4-FFF2-40B4-BE49-F238E27FC236}">
                <a16:creationId xmlns:a16="http://schemas.microsoft.com/office/drawing/2014/main" id="{E623F874-C088-1A45-9786-A5436E4CB7DE}"/>
              </a:ext>
            </a:extLst>
          </p:cNvPr>
          <p:cNvSpPr/>
          <p:nvPr/>
        </p:nvSpPr>
        <p:spPr>
          <a:xfrm>
            <a:off x="469878" y="405520"/>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6" name="Action Button: Custom 5">
            <a:hlinkClick r:id="" action="ppaction://noaction" highlightClick="1">
              <a:snd r:embed="rId4" name="Die Glocke ist.wav"/>
            </a:hlinkClick>
            <a:extLst>
              <a:ext uri="{FF2B5EF4-FFF2-40B4-BE49-F238E27FC236}">
                <a16:creationId xmlns:a16="http://schemas.microsoft.com/office/drawing/2014/main" id="{61ED4E6E-AEEE-A648-A08F-25C562D342FA}"/>
              </a:ext>
            </a:extLst>
          </p:cNvPr>
          <p:cNvSpPr/>
          <p:nvPr/>
        </p:nvSpPr>
        <p:spPr>
          <a:xfrm>
            <a:off x="469878" y="1636843"/>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7" name="Action Button: Custom 6">
            <a:hlinkClick r:id="" action="ppaction://noaction" highlightClick="1">
              <a:snd r:embed="rId5" name="Die Kugeln.wav"/>
            </a:hlinkClick>
            <a:extLst>
              <a:ext uri="{FF2B5EF4-FFF2-40B4-BE49-F238E27FC236}">
                <a16:creationId xmlns:a16="http://schemas.microsoft.com/office/drawing/2014/main" id="{B2626BA8-8DDD-6F4A-834B-7A0BF3D0DAEC}"/>
              </a:ext>
            </a:extLst>
          </p:cNvPr>
          <p:cNvSpPr/>
          <p:nvPr/>
        </p:nvSpPr>
        <p:spPr>
          <a:xfrm>
            <a:off x="469879" y="2868166"/>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8" name="Action Button: Custom 7">
            <a:hlinkClick r:id="" action="ppaction://noaction" highlightClick="1">
              <a:snd r:embed="rId6" name="Die Wochen sind.wav"/>
            </a:hlinkClick>
            <a:extLst>
              <a:ext uri="{FF2B5EF4-FFF2-40B4-BE49-F238E27FC236}">
                <a16:creationId xmlns:a16="http://schemas.microsoft.com/office/drawing/2014/main" id="{4C436867-88ED-D149-B5D9-283F7EEE9637}"/>
              </a:ext>
            </a:extLst>
          </p:cNvPr>
          <p:cNvSpPr/>
          <p:nvPr/>
        </p:nvSpPr>
        <p:spPr>
          <a:xfrm>
            <a:off x="469880" y="4099489"/>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9" name="Action Button: Custom 8">
            <a:hlinkClick r:id="" action="ppaction://noaction" highlightClick="1">
              <a:snd r:embed="rId7" name="Die Idee.wav"/>
            </a:hlinkClick>
            <a:extLst>
              <a:ext uri="{FF2B5EF4-FFF2-40B4-BE49-F238E27FC236}">
                <a16:creationId xmlns:a16="http://schemas.microsoft.com/office/drawing/2014/main" id="{C934B5A0-CA22-A841-82BC-7A369E942B7D}"/>
              </a:ext>
            </a:extLst>
          </p:cNvPr>
          <p:cNvSpPr/>
          <p:nvPr/>
        </p:nvSpPr>
        <p:spPr>
          <a:xfrm>
            <a:off x="469877" y="5330812"/>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10" name="Action Button: Custom 9">
            <a:hlinkClick r:id="" action="ppaction://noaction" highlightClick="1">
              <a:snd r:embed="rId8" name="Die Millionen sind.wav"/>
            </a:hlinkClick>
            <a:extLst>
              <a:ext uri="{FF2B5EF4-FFF2-40B4-BE49-F238E27FC236}">
                <a16:creationId xmlns:a16="http://schemas.microsoft.com/office/drawing/2014/main" id="{D86A4F60-ADBA-624B-9EC8-E1966D80526C}"/>
              </a:ext>
            </a:extLst>
          </p:cNvPr>
          <p:cNvSpPr/>
          <p:nvPr/>
        </p:nvSpPr>
        <p:spPr>
          <a:xfrm>
            <a:off x="6096000" y="405519"/>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1" name="Action Button: Custom 10">
            <a:hlinkClick r:id="" action="ppaction://noaction" highlightClick="1">
              <a:snd r:embed="rId9" name="Die Familie ist.wav"/>
            </a:hlinkClick>
            <a:extLst>
              <a:ext uri="{FF2B5EF4-FFF2-40B4-BE49-F238E27FC236}">
                <a16:creationId xmlns:a16="http://schemas.microsoft.com/office/drawing/2014/main" id="{79D7B9B7-A62C-2346-B695-5189D9498496}"/>
              </a:ext>
            </a:extLst>
          </p:cNvPr>
          <p:cNvSpPr/>
          <p:nvPr/>
        </p:nvSpPr>
        <p:spPr>
          <a:xfrm>
            <a:off x="6095999" y="1636843"/>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12" name="Action Button: Custom 11">
            <a:hlinkClick r:id="" action="ppaction://noaction" highlightClick="1">
              <a:snd r:embed="rId10" name="Die Kerzensind.wav"/>
            </a:hlinkClick>
            <a:extLst>
              <a:ext uri="{FF2B5EF4-FFF2-40B4-BE49-F238E27FC236}">
                <a16:creationId xmlns:a16="http://schemas.microsoft.com/office/drawing/2014/main" id="{C9578CF1-3BA1-DC4F-8B46-6F3CC13C8F95}"/>
              </a:ext>
            </a:extLst>
          </p:cNvPr>
          <p:cNvSpPr/>
          <p:nvPr/>
        </p:nvSpPr>
        <p:spPr>
          <a:xfrm>
            <a:off x="6095998" y="2868165"/>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13" name="Action Button: Custom 12">
            <a:hlinkClick r:id="" action="ppaction://noaction" highlightClick="1">
              <a:snd r:embed="rId11" name="Die Liste ist.wav"/>
            </a:hlinkClick>
            <a:extLst>
              <a:ext uri="{FF2B5EF4-FFF2-40B4-BE49-F238E27FC236}">
                <a16:creationId xmlns:a16="http://schemas.microsoft.com/office/drawing/2014/main" id="{10E69183-03F5-214C-8C52-9440CF25613A}"/>
              </a:ext>
            </a:extLst>
          </p:cNvPr>
          <p:cNvSpPr/>
          <p:nvPr/>
        </p:nvSpPr>
        <p:spPr>
          <a:xfrm>
            <a:off x="6095998" y="4099489"/>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9</a:t>
            </a:r>
          </a:p>
        </p:txBody>
      </p:sp>
      <p:sp>
        <p:nvSpPr>
          <p:cNvPr id="14" name="Action Button: Custom 13">
            <a:hlinkClick r:id="" action="ppaction://noaction" highlightClick="1">
              <a:snd r:embed="rId12" name="Die Frauen sind.wav"/>
            </a:hlinkClick>
            <a:extLst>
              <a:ext uri="{FF2B5EF4-FFF2-40B4-BE49-F238E27FC236}">
                <a16:creationId xmlns:a16="http://schemas.microsoft.com/office/drawing/2014/main" id="{0618EFB0-98C8-6640-87B7-D378E6B51F6B}"/>
              </a:ext>
            </a:extLst>
          </p:cNvPr>
          <p:cNvSpPr/>
          <p:nvPr/>
        </p:nvSpPr>
        <p:spPr>
          <a:xfrm>
            <a:off x="6095998" y="5330811"/>
            <a:ext cx="605332"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10</a:t>
            </a:r>
          </a:p>
        </p:txBody>
      </p:sp>
      <p:sp>
        <p:nvSpPr>
          <p:cNvPr id="15" name="TextBox 14">
            <a:extLst>
              <a:ext uri="{FF2B5EF4-FFF2-40B4-BE49-F238E27FC236}">
                <a16:creationId xmlns:a16="http://schemas.microsoft.com/office/drawing/2014/main" id="{BEB8DEAB-9674-1E4F-9697-3567E0432670}"/>
              </a:ext>
            </a:extLst>
          </p:cNvPr>
          <p:cNvSpPr txBox="1"/>
          <p:nvPr/>
        </p:nvSpPr>
        <p:spPr>
          <a:xfrm>
            <a:off x="1120086" y="396781"/>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Kirchen</a:t>
            </a:r>
            <a:r>
              <a:rPr lang="en-GB" sz="2400" dirty="0">
                <a:solidFill>
                  <a:schemeClr val="accent5">
                    <a:lumMod val="50000"/>
                  </a:schemeClr>
                </a:solidFill>
              </a:rPr>
              <a:t> </a:t>
            </a:r>
            <a:r>
              <a:rPr lang="en-GB" sz="2400" dirty="0" err="1">
                <a:solidFill>
                  <a:schemeClr val="accent5">
                    <a:lumMod val="50000"/>
                  </a:schemeClr>
                </a:solidFill>
              </a:rPr>
              <a:t>sind</a:t>
            </a:r>
            <a:r>
              <a:rPr lang="en-GB" sz="2400" dirty="0">
                <a:solidFill>
                  <a:schemeClr val="accent5">
                    <a:lumMod val="50000"/>
                  </a:schemeClr>
                </a:solidFill>
              </a:rPr>
              <a:t> </a:t>
            </a:r>
            <a:r>
              <a:rPr lang="en-GB" sz="2400" dirty="0" err="1">
                <a:solidFill>
                  <a:schemeClr val="accent5">
                    <a:lumMod val="50000"/>
                  </a:schemeClr>
                </a:solidFill>
              </a:rPr>
              <a:t>offen</a:t>
            </a:r>
            <a:r>
              <a:rPr lang="en-GB" sz="2400" dirty="0">
                <a:solidFill>
                  <a:schemeClr val="accent5">
                    <a:lumMod val="50000"/>
                  </a:schemeClr>
                </a:solidFill>
              </a:rPr>
              <a:t>.</a:t>
            </a:r>
          </a:p>
        </p:txBody>
      </p:sp>
      <p:sp>
        <p:nvSpPr>
          <p:cNvPr id="16" name="TextBox 15">
            <a:extLst>
              <a:ext uri="{FF2B5EF4-FFF2-40B4-BE49-F238E27FC236}">
                <a16:creationId xmlns:a16="http://schemas.microsoft.com/office/drawing/2014/main" id="{7C065813-5D9F-C64A-9DCA-6988E6072775}"/>
              </a:ext>
            </a:extLst>
          </p:cNvPr>
          <p:cNvSpPr txBox="1"/>
          <p:nvPr/>
        </p:nvSpPr>
        <p:spPr>
          <a:xfrm>
            <a:off x="1120086" y="1636843"/>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Glocke</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laut</a:t>
            </a:r>
            <a:r>
              <a:rPr lang="en-GB" sz="2400" dirty="0">
                <a:solidFill>
                  <a:schemeClr val="accent5">
                    <a:lumMod val="50000"/>
                  </a:schemeClr>
                </a:solidFill>
              </a:rPr>
              <a:t>.</a:t>
            </a:r>
          </a:p>
        </p:txBody>
      </p:sp>
      <p:sp>
        <p:nvSpPr>
          <p:cNvPr id="17" name="TextBox 16">
            <a:extLst>
              <a:ext uri="{FF2B5EF4-FFF2-40B4-BE49-F238E27FC236}">
                <a16:creationId xmlns:a16="http://schemas.microsoft.com/office/drawing/2014/main" id="{E45EDAC1-5CBF-3A43-A9EE-5244AC9ECFE1}"/>
              </a:ext>
            </a:extLst>
          </p:cNvPr>
          <p:cNvSpPr txBox="1"/>
          <p:nvPr/>
        </p:nvSpPr>
        <p:spPr>
          <a:xfrm>
            <a:off x="1120086" y="2859427"/>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Kugeln</a:t>
            </a:r>
            <a:r>
              <a:rPr lang="en-GB" sz="2400" dirty="0">
                <a:solidFill>
                  <a:schemeClr val="accent5">
                    <a:lumMod val="50000"/>
                  </a:schemeClr>
                </a:solidFill>
              </a:rPr>
              <a:t> </a:t>
            </a:r>
            <a:r>
              <a:rPr lang="en-GB" sz="2400" dirty="0" err="1">
                <a:solidFill>
                  <a:schemeClr val="accent5">
                    <a:lumMod val="50000"/>
                  </a:schemeClr>
                </a:solidFill>
              </a:rPr>
              <a:t>sind</a:t>
            </a:r>
            <a:r>
              <a:rPr lang="en-GB" sz="2400" dirty="0">
                <a:solidFill>
                  <a:schemeClr val="accent5">
                    <a:lumMod val="50000"/>
                  </a:schemeClr>
                </a:solidFill>
              </a:rPr>
              <a:t> rot.</a:t>
            </a:r>
          </a:p>
        </p:txBody>
      </p:sp>
      <p:sp>
        <p:nvSpPr>
          <p:cNvPr id="18" name="TextBox 17">
            <a:extLst>
              <a:ext uri="{FF2B5EF4-FFF2-40B4-BE49-F238E27FC236}">
                <a16:creationId xmlns:a16="http://schemas.microsoft.com/office/drawing/2014/main" id="{7EF1AEE6-C3DF-5B48-B97D-A5910E416725}"/>
              </a:ext>
            </a:extLst>
          </p:cNvPr>
          <p:cNvSpPr txBox="1"/>
          <p:nvPr/>
        </p:nvSpPr>
        <p:spPr>
          <a:xfrm>
            <a:off x="1120086" y="4053436"/>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Wochen</a:t>
            </a:r>
            <a:r>
              <a:rPr lang="en-GB" sz="2400" dirty="0">
                <a:solidFill>
                  <a:schemeClr val="accent5">
                    <a:lumMod val="50000"/>
                  </a:schemeClr>
                </a:solidFill>
              </a:rPr>
              <a:t> </a:t>
            </a:r>
            <a:r>
              <a:rPr lang="en-GB" sz="2400" dirty="0" err="1">
                <a:solidFill>
                  <a:schemeClr val="accent5">
                    <a:lumMod val="50000"/>
                  </a:schemeClr>
                </a:solidFill>
              </a:rPr>
              <a:t>sind</a:t>
            </a:r>
            <a:r>
              <a:rPr lang="en-GB" sz="2400" dirty="0">
                <a:solidFill>
                  <a:schemeClr val="accent5">
                    <a:lumMod val="50000"/>
                  </a:schemeClr>
                </a:solidFill>
              </a:rPr>
              <a:t> </a:t>
            </a:r>
            <a:r>
              <a:rPr lang="en-GB" sz="2400" dirty="0" err="1">
                <a:solidFill>
                  <a:schemeClr val="accent5">
                    <a:lumMod val="50000"/>
                  </a:schemeClr>
                </a:solidFill>
              </a:rPr>
              <a:t>kurz</a:t>
            </a:r>
            <a:r>
              <a:rPr lang="en-GB" sz="2400" dirty="0">
                <a:solidFill>
                  <a:schemeClr val="accent5">
                    <a:lumMod val="50000"/>
                  </a:schemeClr>
                </a:solidFill>
              </a:rPr>
              <a:t>.</a:t>
            </a:r>
          </a:p>
        </p:txBody>
      </p:sp>
      <p:sp>
        <p:nvSpPr>
          <p:cNvPr id="19" name="TextBox 18">
            <a:extLst>
              <a:ext uri="{FF2B5EF4-FFF2-40B4-BE49-F238E27FC236}">
                <a16:creationId xmlns:a16="http://schemas.microsoft.com/office/drawing/2014/main" id="{7BD410F2-1A3E-7F4F-BE41-4DC4BF214833}"/>
              </a:ext>
            </a:extLst>
          </p:cNvPr>
          <p:cNvSpPr txBox="1"/>
          <p:nvPr/>
        </p:nvSpPr>
        <p:spPr>
          <a:xfrm>
            <a:off x="1120085" y="5322073"/>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Idee</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gut.</a:t>
            </a:r>
          </a:p>
        </p:txBody>
      </p:sp>
      <p:sp>
        <p:nvSpPr>
          <p:cNvPr id="20" name="TextBox 19">
            <a:extLst>
              <a:ext uri="{FF2B5EF4-FFF2-40B4-BE49-F238E27FC236}">
                <a16:creationId xmlns:a16="http://schemas.microsoft.com/office/drawing/2014/main" id="{40D2D457-AD24-9547-BD6D-35F1170AB98C}"/>
              </a:ext>
            </a:extLst>
          </p:cNvPr>
          <p:cNvSpPr txBox="1"/>
          <p:nvPr/>
        </p:nvSpPr>
        <p:spPr>
          <a:xfrm>
            <a:off x="6746208" y="375801"/>
            <a:ext cx="5098130"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Millionen</a:t>
            </a:r>
            <a:r>
              <a:rPr lang="en-GB" sz="2400" dirty="0">
                <a:solidFill>
                  <a:schemeClr val="accent5">
                    <a:lumMod val="50000"/>
                  </a:schemeClr>
                </a:solidFill>
              </a:rPr>
              <a:t> </a:t>
            </a:r>
            <a:r>
              <a:rPr lang="en-GB" sz="2400" dirty="0" err="1">
                <a:solidFill>
                  <a:schemeClr val="accent5">
                    <a:lumMod val="50000"/>
                  </a:schemeClr>
                </a:solidFill>
              </a:rPr>
              <a:t>sind</a:t>
            </a:r>
            <a:r>
              <a:rPr lang="en-GB" sz="2400" dirty="0">
                <a:solidFill>
                  <a:schemeClr val="accent5">
                    <a:lumMod val="50000"/>
                  </a:schemeClr>
                </a:solidFill>
              </a:rPr>
              <a:t> </a:t>
            </a:r>
            <a:r>
              <a:rPr lang="en-GB" sz="2400" dirty="0" err="1">
                <a:solidFill>
                  <a:schemeClr val="accent5">
                    <a:lumMod val="50000"/>
                  </a:schemeClr>
                </a:solidFill>
              </a:rPr>
              <a:t>falsch</a:t>
            </a:r>
            <a:r>
              <a:rPr lang="en-GB" sz="2400" dirty="0">
                <a:solidFill>
                  <a:schemeClr val="accent5">
                    <a:lumMod val="50000"/>
                  </a:schemeClr>
                </a:solidFill>
              </a:rPr>
              <a:t>.</a:t>
            </a:r>
          </a:p>
        </p:txBody>
      </p:sp>
      <p:sp>
        <p:nvSpPr>
          <p:cNvPr id="21" name="TextBox 20">
            <a:extLst>
              <a:ext uri="{FF2B5EF4-FFF2-40B4-BE49-F238E27FC236}">
                <a16:creationId xmlns:a16="http://schemas.microsoft.com/office/drawing/2014/main" id="{F17CB894-C896-1843-94C5-B0860EF1BA8D}"/>
              </a:ext>
            </a:extLst>
          </p:cNvPr>
          <p:cNvSpPr txBox="1"/>
          <p:nvPr/>
        </p:nvSpPr>
        <p:spPr>
          <a:xfrm>
            <a:off x="6746208" y="1636843"/>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Familie</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a:t>
            </a:r>
            <a:r>
              <a:rPr lang="en-GB" sz="2400" dirty="0" err="1">
                <a:solidFill>
                  <a:schemeClr val="accent5">
                    <a:lumMod val="50000"/>
                  </a:schemeClr>
                </a:solidFill>
              </a:rPr>
              <a:t>früh</a:t>
            </a:r>
            <a:r>
              <a:rPr lang="en-GB" sz="2400" dirty="0">
                <a:solidFill>
                  <a:schemeClr val="accent5">
                    <a:lumMod val="50000"/>
                  </a:schemeClr>
                </a:solidFill>
              </a:rPr>
              <a:t>.</a:t>
            </a:r>
          </a:p>
        </p:txBody>
      </p:sp>
      <p:sp>
        <p:nvSpPr>
          <p:cNvPr id="22" name="TextBox 21">
            <a:extLst>
              <a:ext uri="{FF2B5EF4-FFF2-40B4-BE49-F238E27FC236}">
                <a16:creationId xmlns:a16="http://schemas.microsoft.com/office/drawing/2014/main" id="{1FAAF204-5F4E-4842-897E-EC7951CD102F}"/>
              </a:ext>
            </a:extLst>
          </p:cNvPr>
          <p:cNvSpPr txBox="1"/>
          <p:nvPr/>
        </p:nvSpPr>
        <p:spPr>
          <a:xfrm>
            <a:off x="6746208" y="2859426"/>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Kerzen</a:t>
            </a:r>
            <a:r>
              <a:rPr lang="en-GB" sz="2400" dirty="0">
                <a:solidFill>
                  <a:schemeClr val="accent5">
                    <a:lumMod val="50000"/>
                  </a:schemeClr>
                </a:solidFill>
              </a:rPr>
              <a:t> </a:t>
            </a:r>
            <a:r>
              <a:rPr lang="en-GB" sz="2400" dirty="0" err="1">
                <a:solidFill>
                  <a:schemeClr val="accent5">
                    <a:lumMod val="50000"/>
                  </a:schemeClr>
                </a:solidFill>
              </a:rPr>
              <a:t>sind</a:t>
            </a:r>
            <a:r>
              <a:rPr lang="en-GB" sz="2400" dirty="0">
                <a:solidFill>
                  <a:schemeClr val="accent5">
                    <a:lumMod val="50000"/>
                  </a:schemeClr>
                </a:solidFill>
              </a:rPr>
              <a:t> </a:t>
            </a:r>
            <a:r>
              <a:rPr lang="en-GB" sz="2400" dirty="0" err="1">
                <a:solidFill>
                  <a:schemeClr val="accent5">
                    <a:lumMod val="50000"/>
                  </a:schemeClr>
                </a:solidFill>
              </a:rPr>
              <a:t>schön</a:t>
            </a:r>
            <a:r>
              <a:rPr lang="en-GB" sz="2400" dirty="0">
                <a:solidFill>
                  <a:schemeClr val="accent5">
                    <a:lumMod val="50000"/>
                  </a:schemeClr>
                </a:solidFill>
              </a:rPr>
              <a:t>.</a:t>
            </a:r>
          </a:p>
        </p:txBody>
      </p:sp>
      <p:sp>
        <p:nvSpPr>
          <p:cNvPr id="23" name="TextBox 22">
            <a:extLst>
              <a:ext uri="{FF2B5EF4-FFF2-40B4-BE49-F238E27FC236}">
                <a16:creationId xmlns:a16="http://schemas.microsoft.com/office/drawing/2014/main" id="{464BB031-BDDE-1240-9F3F-234B1FB10766}"/>
              </a:ext>
            </a:extLst>
          </p:cNvPr>
          <p:cNvSpPr txBox="1"/>
          <p:nvPr/>
        </p:nvSpPr>
        <p:spPr>
          <a:xfrm>
            <a:off x="6746207" y="4099489"/>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Liste</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lang.</a:t>
            </a:r>
          </a:p>
        </p:txBody>
      </p:sp>
      <p:sp>
        <p:nvSpPr>
          <p:cNvPr id="24" name="TextBox 23">
            <a:extLst>
              <a:ext uri="{FF2B5EF4-FFF2-40B4-BE49-F238E27FC236}">
                <a16:creationId xmlns:a16="http://schemas.microsoft.com/office/drawing/2014/main" id="{D8D0A5FF-6DA2-E24F-A5F6-20E6AD5D73F3}"/>
              </a:ext>
            </a:extLst>
          </p:cNvPr>
          <p:cNvSpPr txBox="1"/>
          <p:nvPr/>
        </p:nvSpPr>
        <p:spPr>
          <a:xfrm>
            <a:off x="6746206" y="5322072"/>
            <a:ext cx="3970562" cy="461665"/>
          </a:xfrm>
          <a:prstGeom prst="rect">
            <a:avLst/>
          </a:prstGeom>
          <a:noFill/>
        </p:spPr>
        <p:txBody>
          <a:bodyPr wrap="square" rtlCol="0">
            <a:spAutoFit/>
          </a:bodyPr>
          <a:lstStyle/>
          <a:p>
            <a:r>
              <a:rPr lang="en-GB" sz="2400" dirty="0">
                <a:solidFill>
                  <a:schemeClr val="accent5">
                    <a:lumMod val="50000"/>
                  </a:schemeClr>
                </a:solidFill>
              </a:rPr>
              <a:t>Die Frauen </a:t>
            </a:r>
            <a:r>
              <a:rPr lang="en-GB" sz="2400" dirty="0" err="1">
                <a:solidFill>
                  <a:schemeClr val="accent5">
                    <a:lumMod val="50000"/>
                  </a:schemeClr>
                </a:solidFill>
              </a:rPr>
              <a:t>sind</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a:t>
            </a:r>
            <a:r>
              <a:rPr lang="en-GB" sz="2400" dirty="0" err="1">
                <a:solidFill>
                  <a:schemeClr val="accent5">
                    <a:lumMod val="50000"/>
                  </a:schemeClr>
                </a:solidFill>
              </a:rPr>
              <a:t>spät</a:t>
            </a:r>
            <a:r>
              <a:rPr lang="en-GB" sz="2400" dirty="0">
                <a:solidFill>
                  <a:schemeClr val="accent5">
                    <a:lumMod val="50000"/>
                  </a:schemeClr>
                </a:solidFill>
              </a:rPr>
              <a:t>.</a:t>
            </a:r>
          </a:p>
        </p:txBody>
      </p:sp>
      <p:sp>
        <p:nvSpPr>
          <p:cNvPr id="25" name="TextBox 24">
            <a:extLst>
              <a:ext uri="{FF2B5EF4-FFF2-40B4-BE49-F238E27FC236}">
                <a16:creationId xmlns:a16="http://schemas.microsoft.com/office/drawing/2014/main" id="{C171E44D-D015-2E47-ACAA-A41C20EFBA9E}"/>
              </a:ext>
            </a:extLst>
          </p:cNvPr>
          <p:cNvSpPr txBox="1"/>
          <p:nvPr/>
        </p:nvSpPr>
        <p:spPr>
          <a:xfrm>
            <a:off x="1120671" y="858446"/>
            <a:ext cx="3754951" cy="461665"/>
          </a:xfrm>
          <a:prstGeom prst="rect">
            <a:avLst/>
          </a:prstGeom>
          <a:noFill/>
        </p:spPr>
        <p:txBody>
          <a:bodyPr wrap="square" rtlCol="0">
            <a:spAutoFit/>
          </a:bodyPr>
          <a:lstStyle/>
          <a:p>
            <a:r>
              <a:rPr lang="en-GB" sz="2400" dirty="0">
                <a:solidFill>
                  <a:srgbClr val="DAA520"/>
                </a:solidFill>
              </a:rPr>
              <a:t>The churches are open.</a:t>
            </a:r>
          </a:p>
        </p:txBody>
      </p:sp>
      <p:sp>
        <p:nvSpPr>
          <p:cNvPr id="26" name="TextBox 25">
            <a:extLst>
              <a:ext uri="{FF2B5EF4-FFF2-40B4-BE49-F238E27FC236}">
                <a16:creationId xmlns:a16="http://schemas.microsoft.com/office/drawing/2014/main" id="{FD9DFFAD-449A-1E43-84A6-CB617ABA54EC}"/>
              </a:ext>
            </a:extLst>
          </p:cNvPr>
          <p:cNvSpPr txBox="1"/>
          <p:nvPr/>
        </p:nvSpPr>
        <p:spPr>
          <a:xfrm>
            <a:off x="1120082" y="2109779"/>
            <a:ext cx="3566801" cy="461665"/>
          </a:xfrm>
          <a:prstGeom prst="rect">
            <a:avLst/>
          </a:prstGeom>
          <a:noFill/>
        </p:spPr>
        <p:txBody>
          <a:bodyPr wrap="square" rtlCol="0">
            <a:spAutoFit/>
          </a:bodyPr>
          <a:lstStyle/>
          <a:p>
            <a:r>
              <a:rPr lang="en-GB" sz="2400" dirty="0">
                <a:solidFill>
                  <a:srgbClr val="DAA520"/>
                </a:solidFill>
              </a:rPr>
              <a:t>The bell is loud.</a:t>
            </a:r>
          </a:p>
        </p:txBody>
      </p:sp>
      <p:sp>
        <p:nvSpPr>
          <p:cNvPr id="27" name="TextBox 26">
            <a:extLst>
              <a:ext uri="{FF2B5EF4-FFF2-40B4-BE49-F238E27FC236}">
                <a16:creationId xmlns:a16="http://schemas.microsoft.com/office/drawing/2014/main" id="{B62425FA-1797-5B46-A5A8-D838B7762EFB}"/>
              </a:ext>
            </a:extLst>
          </p:cNvPr>
          <p:cNvSpPr txBox="1"/>
          <p:nvPr/>
        </p:nvSpPr>
        <p:spPr>
          <a:xfrm>
            <a:off x="1120083" y="3349667"/>
            <a:ext cx="3566801" cy="461665"/>
          </a:xfrm>
          <a:prstGeom prst="rect">
            <a:avLst/>
          </a:prstGeom>
          <a:noFill/>
        </p:spPr>
        <p:txBody>
          <a:bodyPr wrap="square" rtlCol="0">
            <a:spAutoFit/>
          </a:bodyPr>
          <a:lstStyle/>
          <a:p>
            <a:r>
              <a:rPr lang="en-GB" sz="2400" dirty="0">
                <a:solidFill>
                  <a:srgbClr val="DAA520"/>
                </a:solidFill>
              </a:rPr>
              <a:t>The baubles are red.</a:t>
            </a:r>
          </a:p>
        </p:txBody>
      </p:sp>
      <p:sp>
        <p:nvSpPr>
          <p:cNvPr id="28" name="TextBox 27">
            <a:extLst>
              <a:ext uri="{FF2B5EF4-FFF2-40B4-BE49-F238E27FC236}">
                <a16:creationId xmlns:a16="http://schemas.microsoft.com/office/drawing/2014/main" id="{EF065786-9D83-7840-974A-ABE269BCD6ED}"/>
              </a:ext>
            </a:extLst>
          </p:cNvPr>
          <p:cNvSpPr txBox="1"/>
          <p:nvPr/>
        </p:nvSpPr>
        <p:spPr>
          <a:xfrm>
            <a:off x="1120081" y="4589555"/>
            <a:ext cx="3566801" cy="461665"/>
          </a:xfrm>
          <a:prstGeom prst="rect">
            <a:avLst/>
          </a:prstGeom>
          <a:noFill/>
        </p:spPr>
        <p:txBody>
          <a:bodyPr wrap="square" rtlCol="0">
            <a:spAutoFit/>
          </a:bodyPr>
          <a:lstStyle/>
          <a:p>
            <a:r>
              <a:rPr lang="en-GB" sz="2400" dirty="0">
                <a:solidFill>
                  <a:srgbClr val="DAA520"/>
                </a:solidFill>
              </a:rPr>
              <a:t>The weeks are short.</a:t>
            </a:r>
          </a:p>
        </p:txBody>
      </p:sp>
      <p:sp>
        <p:nvSpPr>
          <p:cNvPr id="29" name="TextBox 28">
            <a:extLst>
              <a:ext uri="{FF2B5EF4-FFF2-40B4-BE49-F238E27FC236}">
                <a16:creationId xmlns:a16="http://schemas.microsoft.com/office/drawing/2014/main" id="{97DB265F-EDA7-7F4C-9E76-3C21C2574C7A}"/>
              </a:ext>
            </a:extLst>
          </p:cNvPr>
          <p:cNvSpPr txBox="1"/>
          <p:nvPr/>
        </p:nvSpPr>
        <p:spPr>
          <a:xfrm>
            <a:off x="1120080" y="5812139"/>
            <a:ext cx="3566801" cy="461665"/>
          </a:xfrm>
          <a:prstGeom prst="rect">
            <a:avLst/>
          </a:prstGeom>
          <a:noFill/>
        </p:spPr>
        <p:txBody>
          <a:bodyPr wrap="square" rtlCol="0">
            <a:spAutoFit/>
          </a:bodyPr>
          <a:lstStyle/>
          <a:p>
            <a:r>
              <a:rPr lang="en-GB" sz="2400" dirty="0">
                <a:solidFill>
                  <a:srgbClr val="DAA520"/>
                </a:solidFill>
              </a:rPr>
              <a:t>The idea is good.</a:t>
            </a:r>
          </a:p>
        </p:txBody>
      </p:sp>
      <p:sp>
        <p:nvSpPr>
          <p:cNvPr id="30" name="TextBox 29">
            <a:extLst>
              <a:ext uri="{FF2B5EF4-FFF2-40B4-BE49-F238E27FC236}">
                <a16:creationId xmlns:a16="http://schemas.microsoft.com/office/drawing/2014/main" id="{38D2E0C6-CAB9-6E41-9631-85D562D3F19D}"/>
              </a:ext>
            </a:extLst>
          </p:cNvPr>
          <p:cNvSpPr txBox="1"/>
          <p:nvPr/>
        </p:nvSpPr>
        <p:spPr>
          <a:xfrm>
            <a:off x="6760663" y="785979"/>
            <a:ext cx="5098130" cy="461665"/>
          </a:xfrm>
          <a:prstGeom prst="rect">
            <a:avLst/>
          </a:prstGeom>
          <a:noFill/>
        </p:spPr>
        <p:txBody>
          <a:bodyPr wrap="square" rtlCol="0">
            <a:spAutoFit/>
          </a:bodyPr>
          <a:lstStyle/>
          <a:p>
            <a:r>
              <a:rPr lang="en-GB" sz="2400" dirty="0">
                <a:solidFill>
                  <a:srgbClr val="DAA520"/>
                </a:solidFill>
              </a:rPr>
              <a:t>The millions are fake.</a:t>
            </a:r>
          </a:p>
        </p:txBody>
      </p:sp>
      <p:sp>
        <p:nvSpPr>
          <p:cNvPr id="31" name="TextBox 30">
            <a:extLst>
              <a:ext uri="{FF2B5EF4-FFF2-40B4-BE49-F238E27FC236}">
                <a16:creationId xmlns:a16="http://schemas.microsoft.com/office/drawing/2014/main" id="{092ACA44-AB58-5C46-B279-1A40D9FE7268}"/>
              </a:ext>
            </a:extLst>
          </p:cNvPr>
          <p:cNvSpPr txBox="1"/>
          <p:nvPr/>
        </p:nvSpPr>
        <p:spPr>
          <a:xfrm>
            <a:off x="6760663" y="2109779"/>
            <a:ext cx="3566801" cy="461665"/>
          </a:xfrm>
          <a:prstGeom prst="rect">
            <a:avLst/>
          </a:prstGeom>
          <a:noFill/>
        </p:spPr>
        <p:txBody>
          <a:bodyPr wrap="square" rtlCol="0">
            <a:spAutoFit/>
          </a:bodyPr>
          <a:lstStyle/>
          <a:p>
            <a:r>
              <a:rPr lang="en-GB" sz="2400" dirty="0">
                <a:solidFill>
                  <a:srgbClr val="DAA520"/>
                </a:solidFill>
              </a:rPr>
              <a:t>The family is too late.</a:t>
            </a:r>
          </a:p>
        </p:txBody>
      </p:sp>
      <p:sp>
        <p:nvSpPr>
          <p:cNvPr id="32" name="TextBox 31">
            <a:extLst>
              <a:ext uri="{FF2B5EF4-FFF2-40B4-BE49-F238E27FC236}">
                <a16:creationId xmlns:a16="http://schemas.microsoft.com/office/drawing/2014/main" id="{95564DD3-F0F7-604B-BEA8-3917A0E1F920}"/>
              </a:ext>
            </a:extLst>
          </p:cNvPr>
          <p:cNvSpPr txBox="1"/>
          <p:nvPr/>
        </p:nvSpPr>
        <p:spPr>
          <a:xfrm>
            <a:off x="6760663" y="3321091"/>
            <a:ext cx="5255029" cy="461665"/>
          </a:xfrm>
          <a:prstGeom prst="rect">
            <a:avLst/>
          </a:prstGeom>
          <a:noFill/>
        </p:spPr>
        <p:txBody>
          <a:bodyPr wrap="square" rtlCol="0">
            <a:spAutoFit/>
          </a:bodyPr>
          <a:lstStyle/>
          <a:p>
            <a:r>
              <a:rPr lang="en-GB" sz="2400" dirty="0">
                <a:solidFill>
                  <a:srgbClr val="DAA520"/>
                </a:solidFill>
              </a:rPr>
              <a:t>The candles are lovely, beautiful.</a:t>
            </a:r>
          </a:p>
        </p:txBody>
      </p:sp>
      <p:sp>
        <p:nvSpPr>
          <p:cNvPr id="33" name="TextBox 32">
            <a:extLst>
              <a:ext uri="{FF2B5EF4-FFF2-40B4-BE49-F238E27FC236}">
                <a16:creationId xmlns:a16="http://schemas.microsoft.com/office/drawing/2014/main" id="{DACEC1E2-5055-E547-A945-2C60DB0DEA67}"/>
              </a:ext>
            </a:extLst>
          </p:cNvPr>
          <p:cNvSpPr txBox="1"/>
          <p:nvPr/>
        </p:nvSpPr>
        <p:spPr>
          <a:xfrm>
            <a:off x="6760662" y="4571172"/>
            <a:ext cx="3566801" cy="461665"/>
          </a:xfrm>
          <a:prstGeom prst="rect">
            <a:avLst/>
          </a:prstGeom>
          <a:noFill/>
        </p:spPr>
        <p:txBody>
          <a:bodyPr wrap="square" rtlCol="0">
            <a:spAutoFit/>
          </a:bodyPr>
          <a:lstStyle/>
          <a:p>
            <a:r>
              <a:rPr lang="en-GB" sz="2400" dirty="0">
                <a:solidFill>
                  <a:srgbClr val="DAA520"/>
                </a:solidFill>
              </a:rPr>
              <a:t>The list is long.</a:t>
            </a:r>
          </a:p>
        </p:txBody>
      </p:sp>
      <p:sp>
        <p:nvSpPr>
          <p:cNvPr id="34" name="TextBox 33">
            <a:extLst>
              <a:ext uri="{FF2B5EF4-FFF2-40B4-BE49-F238E27FC236}">
                <a16:creationId xmlns:a16="http://schemas.microsoft.com/office/drawing/2014/main" id="{18ADD718-A53D-5743-B00F-BE0591D5ED7B}"/>
              </a:ext>
            </a:extLst>
          </p:cNvPr>
          <p:cNvSpPr txBox="1"/>
          <p:nvPr/>
        </p:nvSpPr>
        <p:spPr>
          <a:xfrm>
            <a:off x="6770199" y="5732250"/>
            <a:ext cx="4803850" cy="461665"/>
          </a:xfrm>
          <a:prstGeom prst="rect">
            <a:avLst/>
          </a:prstGeom>
          <a:noFill/>
        </p:spPr>
        <p:txBody>
          <a:bodyPr wrap="square" rtlCol="0">
            <a:spAutoFit/>
          </a:bodyPr>
          <a:lstStyle/>
          <a:p>
            <a:r>
              <a:rPr lang="en-GB" sz="2400" dirty="0">
                <a:solidFill>
                  <a:srgbClr val="DAA520"/>
                </a:solidFill>
              </a:rPr>
              <a:t>The women are too early.</a:t>
            </a:r>
          </a:p>
        </p:txBody>
      </p:sp>
    </p:spTree>
    <p:extLst>
      <p:ext uri="{BB962C8B-B14F-4D97-AF65-F5344CB8AC3E}">
        <p14:creationId xmlns:p14="http://schemas.microsoft.com/office/powerpoint/2010/main" val="85141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Vokabeln</a:t>
            </a:r>
          </a:p>
        </p:txBody>
      </p:sp>
      <p:pic>
        <p:nvPicPr>
          <p:cNvPr id="4" name="Picture 3">
            <a:extLst>
              <a:ext uri="{FF2B5EF4-FFF2-40B4-BE49-F238E27FC236}">
                <a16:creationId xmlns:a16="http://schemas.microsoft.com/office/drawing/2014/main" id="{A34323DE-CE95-4C43-9DC5-C588B9E4B8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386513"/>
          </a:xfrm>
          <a:prstGeom prst="rect">
            <a:avLst/>
          </a:prstGeom>
        </p:spPr>
      </p:pic>
      <p:grpSp>
        <p:nvGrpSpPr>
          <p:cNvPr id="5" name="Group 4">
            <a:extLst>
              <a:ext uri="{FF2B5EF4-FFF2-40B4-BE49-F238E27FC236}">
                <a16:creationId xmlns:a16="http://schemas.microsoft.com/office/drawing/2014/main" id="{E59EBCB3-71AE-8048-A820-301D0D7DC3E9}"/>
              </a:ext>
            </a:extLst>
          </p:cNvPr>
          <p:cNvGrpSpPr/>
          <p:nvPr/>
        </p:nvGrpSpPr>
        <p:grpSpPr>
          <a:xfrm>
            <a:off x="381794" y="108882"/>
            <a:ext cx="2738438" cy="3704946"/>
            <a:chOff x="624681" y="1929092"/>
            <a:chExt cx="2738438" cy="3704946"/>
          </a:xfrm>
        </p:grpSpPr>
        <p:pic>
          <p:nvPicPr>
            <p:cNvPr id="6" name="Picture 5">
              <a:extLst>
                <a:ext uri="{FF2B5EF4-FFF2-40B4-BE49-F238E27FC236}">
                  <a16:creationId xmlns:a16="http://schemas.microsoft.com/office/drawing/2014/main" id="{DF45E8C6-2090-344D-911E-9920128FA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81" y="1929092"/>
              <a:ext cx="2738438" cy="3704946"/>
            </a:xfrm>
            <a:prstGeom prst="rect">
              <a:avLst/>
            </a:prstGeom>
          </p:spPr>
        </p:pic>
        <p:sp>
          <p:nvSpPr>
            <p:cNvPr id="7" name="TextBox 6">
              <a:extLst>
                <a:ext uri="{FF2B5EF4-FFF2-40B4-BE49-F238E27FC236}">
                  <a16:creationId xmlns:a16="http://schemas.microsoft.com/office/drawing/2014/main" id="{FAFC2BEF-E4CE-0646-8D19-4F4CB79811B5}"/>
                </a:ext>
              </a:extLst>
            </p:cNvPr>
            <p:cNvSpPr txBox="1"/>
            <p:nvPr/>
          </p:nvSpPr>
          <p:spPr>
            <a:xfrm>
              <a:off x="1698960" y="3837088"/>
              <a:ext cx="615874" cy="1015663"/>
            </a:xfrm>
            <a:prstGeom prst="rect">
              <a:avLst/>
            </a:prstGeom>
            <a:noFill/>
          </p:spPr>
          <p:txBody>
            <a:bodyPr wrap="none" rtlCol="0">
              <a:spAutoFit/>
            </a:bodyPr>
            <a:lstStyle/>
            <a:p>
              <a:r>
                <a:rPr lang="en-US" sz="6000" b="1" dirty="0">
                  <a:solidFill>
                    <a:schemeClr val="bg1"/>
                  </a:solidFill>
                </a:rPr>
                <a:t>1</a:t>
              </a:r>
            </a:p>
          </p:txBody>
        </p:sp>
      </p:grpSp>
      <p:grpSp>
        <p:nvGrpSpPr>
          <p:cNvPr id="8" name="Group 7">
            <a:extLst>
              <a:ext uri="{FF2B5EF4-FFF2-40B4-BE49-F238E27FC236}">
                <a16:creationId xmlns:a16="http://schemas.microsoft.com/office/drawing/2014/main" id="{2BEAF38F-F373-EB43-A2B9-56B86B9297C5}"/>
              </a:ext>
            </a:extLst>
          </p:cNvPr>
          <p:cNvGrpSpPr/>
          <p:nvPr/>
        </p:nvGrpSpPr>
        <p:grpSpPr>
          <a:xfrm>
            <a:off x="9071768" y="146047"/>
            <a:ext cx="2738438" cy="3704946"/>
            <a:chOff x="8586788" y="1929092"/>
            <a:chExt cx="2738438" cy="3704946"/>
          </a:xfrm>
        </p:grpSpPr>
        <p:pic>
          <p:nvPicPr>
            <p:cNvPr id="9" name="Picture 8">
              <a:extLst>
                <a:ext uri="{FF2B5EF4-FFF2-40B4-BE49-F238E27FC236}">
                  <a16:creationId xmlns:a16="http://schemas.microsoft.com/office/drawing/2014/main" id="{CA0B294F-FF44-F749-9CB8-212634E5D7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6788" y="1929092"/>
              <a:ext cx="2738438" cy="3704946"/>
            </a:xfrm>
            <a:prstGeom prst="rect">
              <a:avLst/>
            </a:prstGeom>
          </p:spPr>
        </p:pic>
        <p:sp>
          <p:nvSpPr>
            <p:cNvPr id="10" name="TextBox 9">
              <a:extLst>
                <a:ext uri="{FF2B5EF4-FFF2-40B4-BE49-F238E27FC236}">
                  <a16:creationId xmlns:a16="http://schemas.microsoft.com/office/drawing/2014/main" id="{ADABFA1F-1D66-534A-96E4-64F722E09D50}"/>
                </a:ext>
              </a:extLst>
            </p:cNvPr>
            <p:cNvSpPr txBox="1"/>
            <p:nvPr/>
          </p:nvSpPr>
          <p:spPr>
            <a:xfrm>
              <a:off x="9171234" y="4044287"/>
              <a:ext cx="1571264" cy="769441"/>
            </a:xfrm>
            <a:prstGeom prst="rect">
              <a:avLst/>
            </a:prstGeom>
            <a:noFill/>
          </p:spPr>
          <p:txBody>
            <a:bodyPr wrap="none" rtlCol="0">
              <a:spAutoFit/>
            </a:bodyPr>
            <a:lstStyle/>
            <a:p>
              <a:r>
                <a:rPr lang="en-US" sz="4400" b="1" dirty="0">
                  <a:solidFill>
                    <a:schemeClr val="bg1"/>
                  </a:solidFill>
                </a:rPr>
                <a:t>VIELE</a:t>
              </a:r>
            </a:p>
          </p:txBody>
        </p:sp>
      </p:grpSp>
      <p:sp>
        <p:nvSpPr>
          <p:cNvPr id="11" name="TextBox 10">
            <a:extLst>
              <a:ext uri="{FF2B5EF4-FFF2-40B4-BE49-F238E27FC236}">
                <a16:creationId xmlns:a16="http://schemas.microsoft.com/office/drawing/2014/main" id="{D0761852-1F7E-2747-BFAE-16435BC76BB9}"/>
              </a:ext>
            </a:extLst>
          </p:cNvPr>
          <p:cNvSpPr txBox="1"/>
          <p:nvPr/>
        </p:nvSpPr>
        <p:spPr>
          <a:xfrm>
            <a:off x="4949137" y="1825531"/>
            <a:ext cx="1637402" cy="584775"/>
          </a:xfrm>
          <a:prstGeom prst="rect">
            <a:avLst/>
          </a:prstGeom>
          <a:noFill/>
        </p:spPr>
        <p:txBody>
          <a:bodyPr wrap="square" rtlCol="0">
            <a:spAutoFit/>
          </a:bodyPr>
          <a:lstStyle/>
          <a:p>
            <a:r>
              <a:rPr lang="en-GB" sz="3200" b="1" dirty="0" err="1">
                <a:solidFill>
                  <a:schemeClr val="accent5">
                    <a:lumMod val="50000"/>
                  </a:schemeClr>
                </a:solidFill>
              </a:rPr>
              <a:t>Fußball</a:t>
            </a:r>
            <a:endParaRPr lang="en-GB" sz="3200" b="1" dirty="0">
              <a:solidFill>
                <a:schemeClr val="accent5">
                  <a:lumMod val="50000"/>
                </a:schemeClr>
              </a:solidFill>
            </a:endParaRPr>
          </a:p>
        </p:txBody>
      </p:sp>
      <p:sp>
        <p:nvSpPr>
          <p:cNvPr id="12" name="TextBox 11">
            <a:extLst>
              <a:ext uri="{FF2B5EF4-FFF2-40B4-BE49-F238E27FC236}">
                <a16:creationId xmlns:a16="http://schemas.microsoft.com/office/drawing/2014/main" id="{A19065C7-C137-9C49-9434-02F0701F56FD}"/>
              </a:ext>
            </a:extLst>
          </p:cNvPr>
          <p:cNvSpPr txBox="1"/>
          <p:nvPr/>
        </p:nvSpPr>
        <p:spPr>
          <a:xfrm>
            <a:off x="5605460" y="327990"/>
            <a:ext cx="2238377" cy="584775"/>
          </a:xfrm>
          <a:prstGeom prst="rect">
            <a:avLst/>
          </a:prstGeom>
          <a:noFill/>
        </p:spPr>
        <p:txBody>
          <a:bodyPr wrap="square" rtlCol="0">
            <a:spAutoFit/>
          </a:bodyPr>
          <a:lstStyle/>
          <a:p>
            <a:r>
              <a:rPr lang="en-GB" sz="3200" b="1" dirty="0" err="1">
                <a:solidFill>
                  <a:schemeClr val="accent5">
                    <a:lumMod val="50000"/>
                  </a:schemeClr>
                </a:solidFill>
              </a:rPr>
              <a:t>Antworten</a:t>
            </a:r>
            <a:endParaRPr lang="en-GB" sz="3200" b="1" dirty="0">
              <a:solidFill>
                <a:schemeClr val="accent5">
                  <a:lumMod val="50000"/>
                </a:schemeClr>
              </a:solidFill>
            </a:endParaRPr>
          </a:p>
        </p:txBody>
      </p:sp>
      <p:sp>
        <p:nvSpPr>
          <p:cNvPr id="13" name="TextBox 12">
            <a:extLst>
              <a:ext uri="{FF2B5EF4-FFF2-40B4-BE49-F238E27FC236}">
                <a16:creationId xmlns:a16="http://schemas.microsoft.com/office/drawing/2014/main" id="{B871DA31-41E3-5743-ACAD-1F4070CF2068}"/>
              </a:ext>
            </a:extLst>
          </p:cNvPr>
          <p:cNvSpPr txBox="1"/>
          <p:nvPr/>
        </p:nvSpPr>
        <p:spPr>
          <a:xfrm>
            <a:off x="5767838" y="1056075"/>
            <a:ext cx="2238377" cy="584775"/>
          </a:xfrm>
          <a:prstGeom prst="rect">
            <a:avLst/>
          </a:prstGeom>
          <a:noFill/>
        </p:spPr>
        <p:txBody>
          <a:bodyPr wrap="square" rtlCol="0">
            <a:spAutoFit/>
          </a:bodyPr>
          <a:lstStyle/>
          <a:p>
            <a:r>
              <a:rPr lang="en-GB" sz="3200" b="1" dirty="0" err="1">
                <a:solidFill>
                  <a:schemeClr val="accent5">
                    <a:lumMod val="50000"/>
                  </a:schemeClr>
                </a:solidFill>
              </a:rPr>
              <a:t>Freunde</a:t>
            </a:r>
            <a:endParaRPr lang="en-GB" sz="3200" b="1" dirty="0">
              <a:solidFill>
                <a:schemeClr val="accent5">
                  <a:lumMod val="50000"/>
                </a:schemeClr>
              </a:solidFill>
            </a:endParaRPr>
          </a:p>
        </p:txBody>
      </p:sp>
      <p:sp>
        <p:nvSpPr>
          <p:cNvPr id="14" name="TextBox 13">
            <a:extLst>
              <a:ext uri="{FF2B5EF4-FFF2-40B4-BE49-F238E27FC236}">
                <a16:creationId xmlns:a16="http://schemas.microsoft.com/office/drawing/2014/main" id="{69C51B5B-723C-904F-ABF8-4CC285CF0558}"/>
              </a:ext>
            </a:extLst>
          </p:cNvPr>
          <p:cNvSpPr txBox="1"/>
          <p:nvPr/>
        </p:nvSpPr>
        <p:spPr>
          <a:xfrm>
            <a:off x="5605460" y="2738296"/>
            <a:ext cx="2238377" cy="584775"/>
          </a:xfrm>
          <a:prstGeom prst="rect">
            <a:avLst/>
          </a:prstGeom>
          <a:noFill/>
        </p:spPr>
        <p:txBody>
          <a:bodyPr wrap="square" rtlCol="0">
            <a:spAutoFit/>
          </a:bodyPr>
          <a:lstStyle/>
          <a:p>
            <a:r>
              <a:rPr lang="en-GB" sz="3200" b="1" dirty="0" err="1">
                <a:solidFill>
                  <a:schemeClr val="accent5">
                    <a:lumMod val="50000"/>
                  </a:schemeClr>
                </a:solidFill>
              </a:rPr>
              <a:t>Haustiere</a:t>
            </a:r>
            <a:endParaRPr lang="en-GB" sz="3200" b="1" dirty="0">
              <a:solidFill>
                <a:schemeClr val="accent5">
                  <a:lumMod val="50000"/>
                </a:schemeClr>
              </a:solidFill>
            </a:endParaRPr>
          </a:p>
        </p:txBody>
      </p:sp>
      <p:sp>
        <p:nvSpPr>
          <p:cNvPr id="15" name="TextBox 14">
            <a:extLst>
              <a:ext uri="{FF2B5EF4-FFF2-40B4-BE49-F238E27FC236}">
                <a16:creationId xmlns:a16="http://schemas.microsoft.com/office/drawing/2014/main" id="{CF3148CB-0490-4B4D-B64F-F2EB1A506D6C}"/>
              </a:ext>
            </a:extLst>
          </p:cNvPr>
          <p:cNvSpPr txBox="1"/>
          <p:nvPr/>
        </p:nvSpPr>
        <p:spPr>
          <a:xfrm>
            <a:off x="3147667" y="468608"/>
            <a:ext cx="2238377" cy="584775"/>
          </a:xfrm>
          <a:prstGeom prst="rect">
            <a:avLst/>
          </a:prstGeom>
          <a:noFill/>
        </p:spPr>
        <p:txBody>
          <a:bodyPr wrap="square" rtlCol="0">
            <a:spAutoFit/>
          </a:bodyPr>
          <a:lstStyle/>
          <a:p>
            <a:r>
              <a:rPr lang="en-GB" sz="3200" b="1" dirty="0">
                <a:solidFill>
                  <a:schemeClr val="accent5">
                    <a:lumMod val="50000"/>
                  </a:schemeClr>
                </a:solidFill>
              </a:rPr>
              <a:t>Welt</a:t>
            </a:r>
          </a:p>
        </p:txBody>
      </p:sp>
      <p:sp>
        <p:nvSpPr>
          <p:cNvPr id="16" name="TextBox 15">
            <a:extLst>
              <a:ext uri="{FF2B5EF4-FFF2-40B4-BE49-F238E27FC236}">
                <a16:creationId xmlns:a16="http://schemas.microsoft.com/office/drawing/2014/main" id="{3EE5D228-D8CE-7B49-A3C7-6F740A5CCAC5}"/>
              </a:ext>
            </a:extLst>
          </p:cNvPr>
          <p:cNvSpPr txBox="1"/>
          <p:nvPr/>
        </p:nvSpPr>
        <p:spPr>
          <a:xfrm>
            <a:off x="3285948" y="1053383"/>
            <a:ext cx="2238377" cy="584775"/>
          </a:xfrm>
          <a:prstGeom prst="rect">
            <a:avLst/>
          </a:prstGeom>
          <a:noFill/>
        </p:spPr>
        <p:txBody>
          <a:bodyPr wrap="square" rtlCol="0">
            <a:spAutoFit/>
          </a:bodyPr>
          <a:lstStyle/>
          <a:p>
            <a:r>
              <a:rPr lang="en-GB" sz="3200" b="1" dirty="0">
                <a:solidFill>
                  <a:schemeClr val="accent5">
                    <a:lumMod val="50000"/>
                  </a:schemeClr>
                </a:solidFill>
              </a:rPr>
              <a:t>Wort</a:t>
            </a:r>
          </a:p>
        </p:txBody>
      </p:sp>
      <p:sp>
        <p:nvSpPr>
          <p:cNvPr id="17" name="TextBox 16">
            <a:extLst>
              <a:ext uri="{FF2B5EF4-FFF2-40B4-BE49-F238E27FC236}">
                <a16:creationId xmlns:a16="http://schemas.microsoft.com/office/drawing/2014/main" id="{9A369596-12D3-E046-A922-B3B65A945B81}"/>
              </a:ext>
            </a:extLst>
          </p:cNvPr>
          <p:cNvSpPr txBox="1"/>
          <p:nvPr/>
        </p:nvSpPr>
        <p:spPr>
          <a:xfrm>
            <a:off x="6724648" y="1825530"/>
            <a:ext cx="2238377" cy="584775"/>
          </a:xfrm>
          <a:prstGeom prst="rect">
            <a:avLst/>
          </a:prstGeom>
          <a:noFill/>
        </p:spPr>
        <p:txBody>
          <a:bodyPr wrap="square" rtlCol="0">
            <a:spAutoFit/>
          </a:bodyPr>
          <a:lstStyle/>
          <a:p>
            <a:r>
              <a:rPr lang="en-GB" sz="3200" b="1" dirty="0">
                <a:solidFill>
                  <a:schemeClr val="accent5">
                    <a:lumMod val="50000"/>
                  </a:schemeClr>
                </a:solidFill>
              </a:rPr>
              <a:t>Haus</a:t>
            </a:r>
          </a:p>
        </p:txBody>
      </p:sp>
      <p:sp>
        <p:nvSpPr>
          <p:cNvPr id="18" name="TextBox 17">
            <a:extLst>
              <a:ext uri="{FF2B5EF4-FFF2-40B4-BE49-F238E27FC236}">
                <a16:creationId xmlns:a16="http://schemas.microsoft.com/office/drawing/2014/main" id="{5414DAAC-CE88-EE47-A46D-5C65BFDC67B8}"/>
              </a:ext>
            </a:extLst>
          </p:cNvPr>
          <p:cNvSpPr txBox="1"/>
          <p:nvPr/>
        </p:nvSpPr>
        <p:spPr>
          <a:xfrm>
            <a:off x="3120232" y="3651062"/>
            <a:ext cx="2238377" cy="584775"/>
          </a:xfrm>
          <a:prstGeom prst="rect">
            <a:avLst/>
          </a:prstGeom>
          <a:noFill/>
        </p:spPr>
        <p:txBody>
          <a:bodyPr wrap="square" rtlCol="0">
            <a:spAutoFit/>
          </a:bodyPr>
          <a:lstStyle/>
          <a:p>
            <a:r>
              <a:rPr lang="en-GB" sz="3200" b="1" dirty="0" err="1">
                <a:solidFill>
                  <a:schemeClr val="accent5">
                    <a:lumMod val="50000"/>
                  </a:schemeClr>
                </a:solidFill>
              </a:rPr>
              <a:t>Familie</a:t>
            </a:r>
            <a:endParaRPr lang="en-GB" sz="3200" b="1" dirty="0">
              <a:solidFill>
                <a:schemeClr val="accent5">
                  <a:lumMod val="50000"/>
                </a:schemeClr>
              </a:solidFill>
            </a:endParaRPr>
          </a:p>
        </p:txBody>
      </p:sp>
      <p:sp>
        <p:nvSpPr>
          <p:cNvPr id="19" name="TextBox 18">
            <a:extLst>
              <a:ext uri="{FF2B5EF4-FFF2-40B4-BE49-F238E27FC236}">
                <a16:creationId xmlns:a16="http://schemas.microsoft.com/office/drawing/2014/main" id="{EC2D31E4-C146-174E-B4F2-90BD56A0CA02}"/>
              </a:ext>
            </a:extLst>
          </p:cNvPr>
          <p:cNvSpPr txBox="1"/>
          <p:nvPr/>
        </p:nvSpPr>
        <p:spPr>
          <a:xfrm>
            <a:off x="5100237" y="3645746"/>
            <a:ext cx="2238377" cy="584775"/>
          </a:xfrm>
          <a:prstGeom prst="rect">
            <a:avLst/>
          </a:prstGeom>
          <a:noFill/>
        </p:spPr>
        <p:txBody>
          <a:bodyPr wrap="square" rtlCol="0">
            <a:spAutoFit/>
          </a:bodyPr>
          <a:lstStyle/>
          <a:p>
            <a:r>
              <a:rPr lang="en-GB" sz="3200" b="1" dirty="0" err="1">
                <a:solidFill>
                  <a:schemeClr val="accent5">
                    <a:lumMod val="50000"/>
                  </a:schemeClr>
                </a:solidFill>
              </a:rPr>
              <a:t>Ideen</a:t>
            </a:r>
            <a:endParaRPr lang="en-GB" sz="3200" b="1" dirty="0">
              <a:solidFill>
                <a:schemeClr val="accent5">
                  <a:lumMod val="50000"/>
                </a:schemeClr>
              </a:solidFill>
            </a:endParaRPr>
          </a:p>
        </p:txBody>
      </p:sp>
      <p:sp>
        <p:nvSpPr>
          <p:cNvPr id="20" name="TextBox 19">
            <a:extLst>
              <a:ext uri="{FF2B5EF4-FFF2-40B4-BE49-F238E27FC236}">
                <a16:creationId xmlns:a16="http://schemas.microsoft.com/office/drawing/2014/main" id="{208221BA-9830-EE43-AED8-9C95AD24802B}"/>
              </a:ext>
            </a:extLst>
          </p:cNvPr>
          <p:cNvSpPr txBox="1"/>
          <p:nvPr/>
        </p:nvSpPr>
        <p:spPr>
          <a:xfrm>
            <a:off x="3455076" y="2691541"/>
            <a:ext cx="2238377" cy="584775"/>
          </a:xfrm>
          <a:prstGeom prst="rect">
            <a:avLst/>
          </a:prstGeom>
          <a:noFill/>
        </p:spPr>
        <p:txBody>
          <a:bodyPr wrap="square" rtlCol="0">
            <a:spAutoFit/>
          </a:bodyPr>
          <a:lstStyle/>
          <a:p>
            <a:r>
              <a:rPr lang="en-GB" sz="3200" b="1" dirty="0">
                <a:solidFill>
                  <a:schemeClr val="accent5">
                    <a:lumMod val="50000"/>
                  </a:schemeClr>
                </a:solidFill>
              </a:rPr>
              <a:t>Lehrer</a:t>
            </a:r>
          </a:p>
        </p:txBody>
      </p:sp>
      <p:sp>
        <p:nvSpPr>
          <p:cNvPr id="21" name="TextBox 20">
            <a:extLst>
              <a:ext uri="{FF2B5EF4-FFF2-40B4-BE49-F238E27FC236}">
                <a16:creationId xmlns:a16="http://schemas.microsoft.com/office/drawing/2014/main" id="{BABB3F2F-9748-A64A-A862-C4DB6069AADF}"/>
              </a:ext>
            </a:extLst>
          </p:cNvPr>
          <p:cNvSpPr txBox="1"/>
          <p:nvPr/>
        </p:nvSpPr>
        <p:spPr>
          <a:xfrm>
            <a:off x="5358609" y="2694233"/>
            <a:ext cx="2238377" cy="584775"/>
          </a:xfrm>
          <a:prstGeom prst="rect">
            <a:avLst/>
          </a:prstGeom>
          <a:noFill/>
        </p:spPr>
        <p:txBody>
          <a:bodyPr wrap="square" rtlCol="0">
            <a:spAutoFit/>
          </a:bodyPr>
          <a:lstStyle/>
          <a:p>
            <a:r>
              <a:rPr lang="en-GB" sz="3200" b="1" dirty="0">
                <a:solidFill>
                  <a:schemeClr val="accent5">
                    <a:lumMod val="50000"/>
                  </a:schemeClr>
                </a:solidFill>
              </a:rPr>
              <a:t>Lehrer</a:t>
            </a:r>
          </a:p>
        </p:txBody>
      </p:sp>
    </p:spTree>
    <p:extLst>
      <p:ext uri="{BB962C8B-B14F-4D97-AF65-F5344CB8AC3E}">
        <p14:creationId xmlns:p14="http://schemas.microsoft.com/office/powerpoint/2010/main" val="276032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3.125E-6 3.7037E-6 L -0.29349 0.06689 " pathEditMode="relative" rAng="0" ptsTypes="AA">
                                      <p:cBhvr>
                                        <p:cTn id="10" dur="2000" fill="hold"/>
                                        <p:tgtEl>
                                          <p:spTgt spid="11"/>
                                        </p:tgtEl>
                                        <p:attrNameLst>
                                          <p:attrName>ppt_x</p:attrName>
                                          <p:attrName>ppt_y</p:attrName>
                                        </p:attrNameLst>
                                      </p:cBhvr>
                                      <p:rCtr x="-14674" y="3333"/>
                                    </p:animMotion>
                                  </p:childTnLst>
                                </p:cTn>
                              </p:par>
                            </p:childTnLst>
                          </p:cTn>
                        </p:par>
                        <p:par>
                          <p:cTn id="11" fill="hold">
                            <p:stCondLst>
                              <p:cond delay="2000"/>
                            </p:stCondLst>
                            <p:childTnLst>
                              <p:par>
                                <p:cTn id="12" presetID="1" presetClass="exit" presetSubtype="0" fill="hold" grpId="2" nodeType="afterEffect">
                                  <p:stCondLst>
                                    <p:cond delay="0"/>
                                  </p:stCondLst>
                                  <p:childTnLst>
                                    <p:set>
                                      <p:cBhvr>
                                        <p:cTn id="13" dur="1" fill="hold">
                                          <p:stCondLst>
                                            <p:cond delay="0"/>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1" nodeType="clickEffect">
                                  <p:stCondLst>
                                    <p:cond delay="0"/>
                                  </p:stCondLst>
                                  <p:childTnLst>
                                    <p:animMotion origin="layout" path="M -2.5E-6 7.40741E-7 L 0.30899 0.28032 " pathEditMode="relative" rAng="0" ptsTypes="AA">
                                      <p:cBhvr>
                                        <p:cTn id="21" dur="2000" fill="hold"/>
                                        <p:tgtEl>
                                          <p:spTgt spid="12"/>
                                        </p:tgtEl>
                                        <p:attrNameLst>
                                          <p:attrName>ppt_x</p:attrName>
                                          <p:attrName>ppt_y</p:attrName>
                                        </p:attrNameLst>
                                      </p:cBhvr>
                                      <p:rCtr x="15443" y="14005"/>
                                    </p:animMotion>
                                  </p:childTnLst>
                                </p:cTn>
                              </p:par>
                            </p:childTnLst>
                          </p:cTn>
                        </p:par>
                        <p:par>
                          <p:cTn id="22" fill="hold">
                            <p:stCondLst>
                              <p:cond delay="2000"/>
                            </p:stCondLst>
                            <p:childTnLst>
                              <p:par>
                                <p:cTn id="23" presetID="1" presetClass="exit" presetSubtype="0" fill="hold" grpId="2" nodeType="after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1" nodeType="clickEffect">
                                  <p:stCondLst>
                                    <p:cond delay="0"/>
                                  </p:stCondLst>
                                  <p:childTnLst>
                                    <p:animMotion origin="layout" path="M -3.75E-6 2.22222E-6 L 0.30899 0.18981 " pathEditMode="relative" rAng="0" ptsTypes="AA">
                                      <p:cBhvr>
                                        <p:cTn id="32" dur="2000" fill="hold"/>
                                        <p:tgtEl>
                                          <p:spTgt spid="13"/>
                                        </p:tgtEl>
                                        <p:attrNameLst>
                                          <p:attrName>ppt_x</p:attrName>
                                          <p:attrName>ppt_y</p:attrName>
                                        </p:attrNameLst>
                                      </p:cBhvr>
                                      <p:rCtr x="15443" y="9491"/>
                                    </p:animMotion>
                                  </p:childTnLst>
                                </p:cTn>
                              </p:par>
                            </p:childTnLst>
                          </p:cTn>
                        </p:par>
                        <p:par>
                          <p:cTn id="33" fill="hold">
                            <p:stCondLst>
                              <p:cond delay="2000"/>
                            </p:stCondLst>
                            <p:childTnLst>
                              <p:par>
                                <p:cTn id="34" presetID="1" presetClass="exit" presetSubtype="0" fill="hold" grpId="2" nodeType="afterEffect">
                                  <p:stCondLst>
                                    <p:cond delay="0"/>
                                  </p:stCondLst>
                                  <p:childTnLst>
                                    <p:set>
                                      <p:cBhvr>
                                        <p:cTn id="35" dur="1" fill="hold">
                                          <p:stCondLst>
                                            <p:cond delay="0"/>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grpId="1" nodeType="clickEffect">
                                  <p:stCondLst>
                                    <p:cond delay="0"/>
                                  </p:stCondLst>
                                  <p:childTnLst>
                                    <p:animMotion origin="layout" path="M -2.5E-6 1.85185E-6 L 0.28399 -0.02246 " pathEditMode="relative" rAng="0" ptsTypes="AA">
                                      <p:cBhvr>
                                        <p:cTn id="43" dur="2000" fill="hold"/>
                                        <p:tgtEl>
                                          <p:spTgt spid="14"/>
                                        </p:tgtEl>
                                        <p:attrNameLst>
                                          <p:attrName>ppt_x</p:attrName>
                                          <p:attrName>ppt_y</p:attrName>
                                        </p:attrNameLst>
                                      </p:cBhvr>
                                      <p:rCtr x="14193" y="-1134"/>
                                    </p:animMotion>
                                  </p:childTnLst>
                                </p:cTn>
                              </p:par>
                            </p:childTnLst>
                          </p:cTn>
                        </p:par>
                        <p:par>
                          <p:cTn id="44" fill="hold">
                            <p:stCondLst>
                              <p:cond delay="2000"/>
                            </p:stCondLst>
                            <p:childTnLst>
                              <p:par>
                                <p:cTn id="45" presetID="1" presetClass="exit" presetSubtype="0" fill="hold" grpId="2" nodeType="afterEffect">
                                  <p:stCondLst>
                                    <p:cond delay="0"/>
                                  </p:stCondLst>
                                  <p:childTnLst>
                                    <p:set>
                                      <p:cBhvr>
                                        <p:cTn id="46" dur="1" fill="hold">
                                          <p:stCondLst>
                                            <p:cond delay="0"/>
                                          </p:stCondLst>
                                        </p:cTn>
                                        <p:tgtEl>
                                          <p:spTgt spid="1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grpId="1" nodeType="clickEffect">
                                  <p:stCondLst>
                                    <p:cond delay="0"/>
                                  </p:stCondLst>
                                  <p:childTnLst>
                                    <p:animMotion origin="layout" path="M 5.55112E-17 3.7037E-7 L -0.18125 0.26204 " pathEditMode="relative" rAng="0" ptsTypes="AA">
                                      <p:cBhvr>
                                        <p:cTn id="54" dur="2000" fill="hold"/>
                                        <p:tgtEl>
                                          <p:spTgt spid="15"/>
                                        </p:tgtEl>
                                        <p:attrNameLst>
                                          <p:attrName>ppt_x</p:attrName>
                                          <p:attrName>ppt_y</p:attrName>
                                        </p:attrNameLst>
                                      </p:cBhvr>
                                      <p:rCtr x="-9063" y="13102"/>
                                    </p:animMotion>
                                  </p:childTnLst>
                                </p:cTn>
                              </p:par>
                            </p:childTnLst>
                          </p:cTn>
                        </p:par>
                        <p:par>
                          <p:cTn id="55" fill="hold">
                            <p:stCondLst>
                              <p:cond delay="2000"/>
                            </p:stCondLst>
                            <p:childTnLst>
                              <p:par>
                                <p:cTn id="56" presetID="1" presetClass="exit" presetSubtype="0" fill="hold" grpId="2" nodeType="afterEffect">
                                  <p:stCondLst>
                                    <p:cond delay="0"/>
                                  </p:stCondLst>
                                  <p:childTnLst>
                                    <p:set>
                                      <p:cBhvr>
                                        <p:cTn id="57" dur="1" fill="hold">
                                          <p:stCondLst>
                                            <p:cond delay="0"/>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grpId="1" nodeType="clickEffect">
                                  <p:stCondLst>
                                    <p:cond delay="0"/>
                                  </p:stCondLst>
                                  <p:childTnLst>
                                    <p:animMotion origin="layout" path="M 1.875E-6 3.7037E-6 L -0.23151 0.19583 " pathEditMode="relative" rAng="0" ptsTypes="AA">
                                      <p:cBhvr>
                                        <p:cTn id="65" dur="2000" fill="hold"/>
                                        <p:tgtEl>
                                          <p:spTgt spid="16"/>
                                        </p:tgtEl>
                                        <p:attrNameLst>
                                          <p:attrName>ppt_x</p:attrName>
                                          <p:attrName>ppt_y</p:attrName>
                                        </p:attrNameLst>
                                      </p:cBhvr>
                                      <p:rCtr x="-11576" y="9792"/>
                                    </p:animMotion>
                                  </p:childTnLst>
                                </p:cTn>
                              </p:par>
                            </p:childTnLst>
                          </p:cTn>
                        </p:par>
                        <p:par>
                          <p:cTn id="66" fill="hold">
                            <p:stCondLst>
                              <p:cond delay="2000"/>
                            </p:stCondLst>
                            <p:childTnLst>
                              <p:par>
                                <p:cTn id="67" presetID="1" presetClass="exit" presetSubtype="0" fill="hold" grpId="2" nodeType="afterEffect">
                                  <p:stCondLst>
                                    <p:cond delay="0"/>
                                  </p:stCondLst>
                                  <p:childTnLst>
                                    <p:set>
                                      <p:cBhvr>
                                        <p:cTn id="68" dur="1" fill="hold">
                                          <p:stCondLst>
                                            <p:cond delay="0"/>
                                          </p:stCondLst>
                                        </p:cTn>
                                        <p:tgtEl>
                                          <p:spTgt spid="1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0" presetClass="path" presetSubtype="0" accel="50000" decel="50000" fill="hold" grpId="1" nodeType="clickEffect">
                                  <p:stCondLst>
                                    <p:cond delay="0"/>
                                  </p:stCondLst>
                                  <p:childTnLst>
                                    <p:animMotion origin="layout" path="M 6.25E-7 3.7037E-6 L -0.4957 0.06319 " pathEditMode="relative" rAng="0" ptsTypes="AA">
                                      <p:cBhvr>
                                        <p:cTn id="76" dur="2000" fill="hold"/>
                                        <p:tgtEl>
                                          <p:spTgt spid="17"/>
                                        </p:tgtEl>
                                        <p:attrNameLst>
                                          <p:attrName>ppt_x</p:attrName>
                                          <p:attrName>ppt_y</p:attrName>
                                        </p:attrNameLst>
                                      </p:cBhvr>
                                      <p:rCtr x="-24792" y="3148"/>
                                    </p:animMotion>
                                  </p:childTnLst>
                                </p:cTn>
                              </p:par>
                            </p:childTnLst>
                          </p:cTn>
                        </p:par>
                        <p:par>
                          <p:cTn id="77" fill="hold">
                            <p:stCondLst>
                              <p:cond delay="2000"/>
                            </p:stCondLst>
                            <p:childTnLst>
                              <p:par>
                                <p:cTn id="78" presetID="1" presetClass="exit" presetSubtype="0" fill="hold" grpId="2" nodeType="afterEffect">
                                  <p:stCondLst>
                                    <p:cond delay="0"/>
                                  </p:stCondLst>
                                  <p:childTnLst>
                                    <p:set>
                                      <p:cBhvr>
                                        <p:cTn id="79" dur="1" fill="hold">
                                          <p:stCondLst>
                                            <p:cond delay="0"/>
                                          </p:stCondLst>
                                        </p:cTn>
                                        <p:tgtEl>
                                          <p:spTgt spid="17"/>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8"/>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0" presetClass="path" presetSubtype="0" accel="50000" decel="50000" fill="hold" grpId="1" nodeType="clickEffect">
                                  <p:stCondLst>
                                    <p:cond delay="0"/>
                                  </p:stCondLst>
                                  <p:childTnLst>
                                    <p:animMotion origin="layout" path="M 3.54167E-6 0 L -0.20365 -0.2 " pathEditMode="relative" rAng="0" ptsTypes="AA">
                                      <p:cBhvr>
                                        <p:cTn id="87" dur="2000" fill="hold"/>
                                        <p:tgtEl>
                                          <p:spTgt spid="18"/>
                                        </p:tgtEl>
                                        <p:attrNameLst>
                                          <p:attrName>ppt_x</p:attrName>
                                          <p:attrName>ppt_y</p:attrName>
                                        </p:attrNameLst>
                                      </p:cBhvr>
                                      <p:rCtr x="-10182" y="-10000"/>
                                    </p:animMotion>
                                  </p:childTnLst>
                                </p:cTn>
                              </p:par>
                            </p:childTnLst>
                          </p:cTn>
                        </p:par>
                        <p:par>
                          <p:cTn id="88" fill="hold">
                            <p:stCondLst>
                              <p:cond delay="2000"/>
                            </p:stCondLst>
                            <p:childTnLst>
                              <p:par>
                                <p:cTn id="89" presetID="1" presetClass="exit" presetSubtype="0" fill="hold" grpId="2" nodeType="afterEffect">
                                  <p:stCondLst>
                                    <p:cond delay="0"/>
                                  </p:stCondLst>
                                  <p:childTnLst>
                                    <p:set>
                                      <p:cBhvr>
                                        <p:cTn id="90" dur="1" fill="hold">
                                          <p:stCondLst>
                                            <p:cond delay="0"/>
                                          </p:stCondLst>
                                        </p:cTn>
                                        <p:tgtEl>
                                          <p:spTgt spid="1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0" presetClass="path" presetSubtype="0" accel="50000" decel="50000" fill="hold" grpId="1" nodeType="clickEffect">
                                  <p:stCondLst>
                                    <p:cond delay="0"/>
                                  </p:stCondLst>
                                  <p:childTnLst>
                                    <p:animMotion origin="layout" path="M 3.75E-6 4.44444E-6 L 0.35 -0.16436 " pathEditMode="relative" rAng="0" ptsTypes="AA">
                                      <p:cBhvr>
                                        <p:cTn id="98" dur="2000" fill="hold"/>
                                        <p:tgtEl>
                                          <p:spTgt spid="19"/>
                                        </p:tgtEl>
                                        <p:attrNameLst>
                                          <p:attrName>ppt_x</p:attrName>
                                          <p:attrName>ppt_y</p:attrName>
                                        </p:attrNameLst>
                                      </p:cBhvr>
                                      <p:rCtr x="17500" y="-8218"/>
                                    </p:animMotion>
                                  </p:childTnLst>
                                </p:cTn>
                              </p:par>
                            </p:childTnLst>
                          </p:cTn>
                        </p:par>
                        <p:par>
                          <p:cTn id="99" fill="hold">
                            <p:stCondLst>
                              <p:cond delay="2000"/>
                            </p:stCondLst>
                            <p:childTnLst>
                              <p:par>
                                <p:cTn id="100" presetID="1" presetClass="exit" presetSubtype="0" fill="hold" grpId="2" nodeType="afterEffect">
                                  <p:stCondLst>
                                    <p:cond delay="0"/>
                                  </p:stCondLst>
                                  <p:childTnLst>
                                    <p:set>
                                      <p:cBhvr>
                                        <p:cTn id="101" dur="1" fill="hold">
                                          <p:stCondLst>
                                            <p:cond delay="0"/>
                                          </p:stCondLst>
                                        </p:cTn>
                                        <p:tgtEl>
                                          <p:spTgt spid="19"/>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20"/>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2" nodeType="clickEffect">
                                  <p:stCondLst>
                                    <p:cond delay="0"/>
                                  </p:stCondLst>
                                  <p:childTnLst>
                                    <p:set>
                                      <p:cBhvr>
                                        <p:cTn id="109" dur="1" fill="hold">
                                          <p:stCondLst>
                                            <p:cond delay="0"/>
                                          </p:stCondLst>
                                        </p:cTn>
                                        <p:tgtEl>
                                          <p:spTgt spid="21"/>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0" presetClass="path" presetSubtype="0" accel="50000" decel="50000" fill="hold" grpId="2" nodeType="clickEffect">
                                  <p:stCondLst>
                                    <p:cond delay="0"/>
                                  </p:stCondLst>
                                  <p:childTnLst>
                                    <p:animMotion origin="layout" path="M -2.08333E-7 -3.7037E-6 L -0.22904 -0.04282 " pathEditMode="relative" rAng="0" ptsTypes="AA">
                                      <p:cBhvr>
                                        <p:cTn id="113" dur="2000" fill="hold"/>
                                        <p:tgtEl>
                                          <p:spTgt spid="20"/>
                                        </p:tgtEl>
                                        <p:attrNameLst>
                                          <p:attrName>ppt_x</p:attrName>
                                          <p:attrName>ppt_y</p:attrName>
                                        </p:attrNameLst>
                                      </p:cBhvr>
                                      <p:rCtr x="-11458" y="-2153"/>
                                    </p:animMotion>
                                  </p:childTnLst>
                                </p:cTn>
                              </p:par>
                              <p:par>
                                <p:cTn id="114" presetID="42" presetClass="path" presetSubtype="0" accel="50000" decel="50000" fill="hold" grpId="1" nodeType="withEffect">
                                  <p:stCondLst>
                                    <p:cond delay="0"/>
                                  </p:stCondLst>
                                  <p:childTnLst>
                                    <p:animMotion origin="layout" path="M -2.08333E-7 3.33333E-6 L 0.3444 -0.04213 " pathEditMode="relative" rAng="0" ptsTypes="AA">
                                      <p:cBhvr>
                                        <p:cTn id="115" dur="2000" fill="hold"/>
                                        <p:tgtEl>
                                          <p:spTgt spid="21"/>
                                        </p:tgtEl>
                                        <p:attrNameLst>
                                          <p:attrName>ppt_x</p:attrName>
                                          <p:attrName>ppt_y</p:attrName>
                                        </p:attrNameLst>
                                      </p:cBhvr>
                                      <p:rCtr x="17214" y="-2106"/>
                                    </p:animMotion>
                                  </p:childTnLst>
                                </p:cTn>
                              </p:par>
                            </p:childTnLst>
                          </p:cTn>
                        </p:par>
                        <p:par>
                          <p:cTn id="116" fill="hold">
                            <p:stCondLst>
                              <p:cond delay="2000"/>
                            </p:stCondLst>
                            <p:childTnLst>
                              <p:par>
                                <p:cTn id="117" presetID="1" presetClass="exit" presetSubtype="0" fill="hold" grpId="1" nodeType="afterEffect">
                                  <p:stCondLst>
                                    <p:cond delay="0"/>
                                  </p:stCondLst>
                                  <p:childTnLst>
                                    <p:set>
                                      <p:cBhvr>
                                        <p:cTn id="118" dur="1" fill="hold">
                                          <p:stCondLst>
                                            <p:cond delay="0"/>
                                          </p:stCondLst>
                                        </p:cTn>
                                        <p:tgtEl>
                                          <p:spTgt spid="20"/>
                                        </p:tgtEl>
                                        <p:attrNameLst>
                                          <p:attrName>style.visibility</p:attrName>
                                        </p:attrNameLst>
                                      </p:cBhvr>
                                      <p:to>
                                        <p:strVal val="hidden"/>
                                      </p:to>
                                    </p:set>
                                  </p:childTnLst>
                                </p:cTn>
                              </p:par>
                              <p:par>
                                <p:cTn id="119" presetID="1" presetClass="exit" presetSubtype="0" fill="hold" grpId="0" nodeType="withEffect">
                                  <p:stCondLst>
                                    <p:cond delay="0"/>
                                  </p:stCondLst>
                                  <p:childTnLst>
                                    <p:set>
                                      <p:cBhvr>
                                        <p:cTn id="120"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39647" y="1442301"/>
            <a:ext cx="9209899" cy="1485422"/>
          </a:xfrm>
        </p:spPr>
        <p:txBody>
          <a:bodyPr>
            <a:normAutofit/>
          </a:bodyPr>
          <a:lstStyle/>
          <a:p>
            <a:pPr algn="l"/>
            <a:r>
              <a:rPr lang="en-GB" sz="4000" b="1" dirty="0">
                <a:solidFill>
                  <a:prstClr val="white"/>
                </a:solidFill>
              </a:rPr>
              <a:t>Christmas</a:t>
            </a:r>
            <a:br>
              <a:rPr lang="en-GB" sz="4000" b="1" dirty="0">
                <a:solidFill>
                  <a:prstClr val="white"/>
                </a:solidFill>
              </a:rPr>
            </a:br>
            <a:r>
              <a:rPr lang="en-GB" sz="4000" b="1" dirty="0">
                <a:solidFill>
                  <a:prstClr val="white"/>
                </a:solidFill>
              </a:rPr>
              <a:t>Talking about presents you wish for</a:t>
            </a:r>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8245288" cy="571756"/>
          </a:xfrm>
        </p:spPr>
        <p:txBody>
          <a:bodyPr>
            <a:normAutofit fontScale="62500" lnSpcReduction="20000"/>
          </a:bodyPr>
          <a:lstStyle/>
          <a:p>
            <a:pPr algn="l"/>
            <a:r>
              <a:rPr lang="en-GB" b="1" dirty="0" err="1">
                <a:solidFill>
                  <a:prstClr val="white"/>
                </a:solidFill>
              </a:rPr>
              <a:t>Weihnachtsliste</a:t>
            </a:r>
            <a:endParaRPr lang="en-GB" b="1">
              <a:solidFill>
                <a:prstClr val="white"/>
              </a:solidFill>
            </a:endParaRPr>
          </a:p>
          <a:p>
            <a:pPr algn="l"/>
            <a:r>
              <a:rPr lang="en-GB">
                <a:solidFill>
                  <a:prstClr val="white"/>
                </a:solidFill>
              </a:rPr>
              <a:t>Using singular and plural nouns</a:t>
            </a:r>
          </a:p>
          <a:p>
            <a:pPr algn="l"/>
            <a:endParaRPr lang="en-GB" b="1" dirty="0">
              <a:solidFill>
                <a:prstClr val="white"/>
              </a:solidFill>
            </a:endParaRPr>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55997" y="4672768"/>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a:solidFill>
                  <a:prstClr val="white"/>
                </a:solidFill>
              </a:rPr>
              <a:t>SSC [</a:t>
            </a:r>
            <a:r>
              <a:rPr lang="en-GB" sz="3200">
                <a:solidFill>
                  <a:schemeClr val="bg1"/>
                </a:solidFill>
              </a:rPr>
              <a:t>ä</a:t>
            </a:r>
            <a:r>
              <a:rPr lang="en-GB" sz="3000">
                <a:solidFill>
                  <a:prstClr val="white"/>
                </a:solidFill>
              </a:rPr>
              <a:t>]</a:t>
            </a:r>
            <a:endParaRPr lang="en-GB" sz="3000" dirty="0">
              <a:solidFill>
                <a:prstClr val="white"/>
              </a:solidFill>
            </a:endParaRP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506562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a:t>
            </a:r>
            <a:r>
              <a:rPr lang="en-GB" sz="2000">
                <a:solidFill>
                  <a:prstClr val="white"/>
                </a:solidFill>
                <a:latin typeface="Century Gothic" panose="020B0502020202020204" pitchFamily="34" charset="0"/>
              </a:rPr>
              <a:t>1.2</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 Week 6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28</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1400" dirty="0">
                <a:solidFill>
                  <a:prstClr val="white"/>
                </a:solidFill>
                <a:latin typeface="Century Gothic" panose="020B0502020202020204" pitchFamily="34" charset="0"/>
              </a:rPr>
              <a:t>Inge Alferink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spcBef>
                <a:spcPts val="0"/>
              </a:spcBef>
              <a:buClr>
                <a:srgbClr val="FFFFFF"/>
              </a:buClr>
              <a:buSzPts val="1400"/>
            </a:pPr>
            <a:r>
              <a:rPr lang="en-GB" sz="1400" dirty="0">
                <a:solidFill>
                  <a:prstClr val="white"/>
                </a:solidFill>
                <a:latin typeface="Century Gothic" panose="020B0502020202020204" pitchFamily="34" charset="0"/>
              </a:rPr>
              <a:t>Date updated: 15</a:t>
            </a:r>
            <a:r>
              <a:rPr lang="en-GB" sz="1400" dirty="0">
                <a:solidFill>
                  <a:srgbClr val="FFFFFF"/>
                </a:solidFill>
                <a:latin typeface="Century Gothic"/>
                <a:sym typeface="Century Gothic"/>
              </a:rPr>
              <a:t>/12/21</a:t>
            </a:r>
            <a:endParaRPr lang="en-GB" sz="1400" dirty="0">
              <a:solidFill>
                <a:srgbClr val="FFFFFF"/>
              </a:solidFill>
              <a:latin typeface="Century Gothic"/>
              <a:ea typeface="Century Gothic"/>
              <a:cs typeface="Century Gothic"/>
              <a:sym typeface="Century Gothic"/>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359148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6" name="Picture 5">
            <a:extLst>
              <a:ext uri="{FF2B5EF4-FFF2-40B4-BE49-F238E27FC236}">
                <a16:creationId xmlns:a16="http://schemas.microsoft.com/office/drawing/2014/main" id="{34EAF54D-9717-1948-8CA0-35CE67895D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31" y="-154983"/>
            <a:ext cx="6193631" cy="6858000"/>
          </a:xfrm>
          <a:prstGeom prst="rect">
            <a:avLst/>
          </a:prstGeom>
        </p:spPr>
      </p:pic>
      <p:sp>
        <p:nvSpPr>
          <p:cNvPr id="5" name="Title 3"/>
          <p:cNvSpPr txBox="1">
            <a:spLocks/>
          </p:cNvSpPr>
          <p:nvPr/>
        </p:nvSpPr>
        <p:spPr>
          <a:xfrm>
            <a:off x="135796" y="323103"/>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pic>
        <p:nvPicPr>
          <p:cNvPr id="7" name="Picture 6">
            <a:hlinkClick r:id="" action="ppaction://noaction">
              <a:snd r:embed="rId5" name="c. zuho%CC%88ren.wav"/>
            </a:hlinkClick>
            <a:extLst>
              <a:ext uri="{FF2B5EF4-FFF2-40B4-BE49-F238E27FC236}">
                <a16:creationId xmlns:a16="http://schemas.microsoft.com/office/drawing/2014/main" id="{A99994AA-B6B5-5543-B0FC-87CEE2CFE7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3033032" y="1836680"/>
            <a:ext cx="914401" cy="976440"/>
          </a:xfrm>
          <a:prstGeom prst="rect">
            <a:avLst/>
          </a:prstGeom>
        </p:spPr>
      </p:pic>
      <p:pic>
        <p:nvPicPr>
          <p:cNvPr id="8" name="Picture 7">
            <a:hlinkClick r:id="" action="ppaction://noaction">
              <a:snd r:embed="rId7" name="m. freiwillig.wav"/>
            </a:hlinkClick>
            <a:extLst>
              <a:ext uri="{FF2B5EF4-FFF2-40B4-BE49-F238E27FC236}">
                <a16:creationId xmlns:a16="http://schemas.microsoft.com/office/drawing/2014/main" id="{8B38CB2E-B422-9849-A221-4BB9848ED1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4296538" y="4904998"/>
            <a:ext cx="914401" cy="976440"/>
          </a:xfrm>
          <a:prstGeom prst="rect">
            <a:avLst/>
          </a:prstGeom>
        </p:spPr>
      </p:pic>
      <p:pic>
        <p:nvPicPr>
          <p:cNvPr id="9" name="Picture 8">
            <a:hlinkClick r:id="" action="ppaction://noaction">
              <a:snd r:embed="rId8" name="d. wiederhohlen.wav"/>
            </a:hlinkClick>
            <a:extLst>
              <a:ext uri="{FF2B5EF4-FFF2-40B4-BE49-F238E27FC236}">
                <a16:creationId xmlns:a16="http://schemas.microsoft.com/office/drawing/2014/main" id="{A04BBBBD-4BB8-924E-BA95-42D0E1EBBF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1393369" y="2496430"/>
            <a:ext cx="914401" cy="976440"/>
          </a:xfrm>
          <a:prstGeom prst="rect">
            <a:avLst/>
          </a:prstGeom>
        </p:spPr>
      </p:pic>
      <p:pic>
        <p:nvPicPr>
          <p:cNvPr id="10" name="Picture 9">
            <a:hlinkClick r:id="" action="ppaction://noaction">
              <a:snd r:embed="rId9" name="h.ich wei%C3%9F nicht.wav"/>
            </a:hlinkClick>
            <a:extLst>
              <a:ext uri="{FF2B5EF4-FFF2-40B4-BE49-F238E27FC236}">
                <a16:creationId xmlns:a16="http://schemas.microsoft.com/office/drawing/2014/main" id="{5710C087-424D-734E-9E48-BE47EA71BA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2015463" y="4215291"/>
            <a:ext cx="914401" cy="976440"/>
          </a:xfrm>
          <a:prstGeom prst="rect">
            <a:avLst/>
          </a:prstGeom>
        </p:spPr>
      </p:pic>
      <p:pic>
        <p:nvPicPr>
          <p:cNvPr id="11" name="Picture 10">
            <a:hlinkClick r:id="" action="ppaction://noaction">
              <a:snd r:embed="rId10" name="j. wer?.wav"/>
            </a:hlinkClick>
            <a:extLst>
              <a:ext uri="{FF2B5EF4-FFF2-40B4-BE49-F238E27FC236}">
                <a16:creationId xmlns:a16="http://schemas.microsoft.com/office/drawing/2014/main" id="{EF42312A-F0AE-A742-B9FB-DDE66F1EE1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3960284" y="3648810"/>
            <a:ext cx="914401" cy="976440"/>
          </a:xfrm>
          <a:prstGeom prst="rect">
            <a:avLst/>
          </a:prstGeom>
        </p:spPr>
      </p:pic>
      <p:pic>
        <p:nvPicPr>
          <p:cNvPr id="12" name="Picture 11">
            <a:hlinkClick r:id="" action="ppaction://noaction">
              <a:snd r:embed="rId11" name="i. das Wasser.wav"/>
            </a:hlinkClick>
            <a:extLst>
              <a:ext uri="{FF2B5EF4-FFF2-40B4-BE49-F238E27FC236}">
                <a16:creationId xmlns:a16="http://schemas.microsoft.com/office/drawing/2014/main" id="{6134A54E-B0F7-454F-A03F-A4B5C77ABCA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3145887" y="4256000"/>
            <a:ext cx="914401" cy="976440"/>
          </a:xfrm>
          <a:prstGeom prst="rect">
            <a:avLst/>
          </a:prstGeom>
        </p:spPr>
      </p:pic>
      <p:pic>
        <p:nvPicPr>
          <p:cNvPr id="13" name="Picture 12">
            <a:hlinkClick r:id="" action="ppaction://noaction">
              <a:snd r:embed="rId12" name="e. fru%CC%88.wav"/>
            </a:hlinkClick>
            <a:extLst>
              <a:ext uri="{FF2B5EF4-FFF2-40B4-BE49-F238E27FC236}">
                <a16:creationId xmlns:a16="http://schemas.microsoft.com/office/drawing/2014/main" id="{A6D08AC1-4EE7-EE41-812E-81EA2F1317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2213800" y="2704005"/>
            <a:ext cx="914401" cy="976440"/>
          </a:xfrm>
          <a:prstGeom prst="rect">
            <a:avLst/>
          </a:prstGeom>
        </p:spPr>
      </p:pic>
      <p:pic>
        <p:nvPicPr>
          <p:cNvPr id="14" name="Picture 13">
            <a:hlinkClick r:id="" action="ppaction://noaction">
              <a:snd r:embed="rId13" name="g.hat.wav"/>
            </a:hlinkClick>
            <a:extLst>
              <a:ext uri="{FF2B5EF4-FFF2-40B4-BE49-F238E27FC236}">
                <a16:creationId xmlns:a16="http://schemas.microsoft.com/office/drawing/2014/main" id="{A4611F02-576C-6449-A095-DE90EAAD98A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1038904" y="3772654"/>
            <a:ext cx="914401" cy="976440"/>
          </a:xfrm>
          <a:prstGeom prst="rect">
            <a:avLst/>
          </a:prstGeom>
        </p:spPr>
      </p:pic>
      <p:pic>
        <p:nvPicPr>
          <p:cNvPr id="15" name="Picture 14">
            <a:hlinkClick r:id="" action="ppaction://noaction">
              <a:snd r:embed="rId14" name="l. kein.wav"/>
            </a:hlinkClick>
            <a:extLst>
              <a:ext uri="{FF2B5EF4-FFF2-40B4-BE49-F238E27FC236}">
                <a16:creationId xmlns:a16="http://schemas.microsoft.com/office/drawing/2014/main" id="{44AAED2C-02BC-4A40-B7D0-88CD729DF7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3127152" y="5351410"/>
            <a:ext cx="914401" cy="976440"/>
          </a:xfrm>
          <a:prstGeom prst="rect">
            <a:avLst/>
          </a:prstGeom>
        </p:spPr>
      </p:pic>
      <p:pic>
        <p:nvPicPr>
          <p:cNvPr id="16" name="Picture 15">
            <a:hlinkClick r:id="" action="ppaction://noaction">
              <a:snd r:embed="rId15" name="B. nicht wahr.wav"/>
            </a:hlinkClick>
            <a:extLst>
              <a:ext uri="{FF2B5EF4-FFF2-40B4-BE49-F238E27FC236}">
                <a16:creationId xmlns:a16="http://schemas.microsoft.com/office/drawing/2014/main" id="{A896F659-D163-E040-BCAD-6E3137CDEC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2085044" y="1587742"/>
            <a:ext cx="914401" cy="976440"/>
          </a:xfrm>
          <a:prstGeom prst="rect">
            <a:avLst/>
          </a:prstGeom>
        </p:spPr>
      </p:pic>
      <p:pic>
        <p:nvPicPr>
          <p:cNvPr id="17" name="Picture 16">
            <a:hlinkClick r:id="" action="ppaction://noaction">
              <a:snd r:embed="rId16" name="f. haben.wav"/>
            </a:hlinkClick>
            <a:extLst>
              <a:ext uri="{FF2B5EF4-FFF2-40B4-BE49-F238E27FC236}">
                <a16:creationId xmlns:a16="http://schemas.microsoft.com/office/drawing/2014/main" id="{7A4BBDA1-24EE-C840-93C9-753ED8443A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2999185" y="3186601"/>
            <a:ext cx="914401" cy="976440"/>
          </a:xfrm>
          <a:prstGeom prst="rect">
            <a:avLst/>
          </a:prstGeom>
        </p:spPr>
      </p:pic>
      <p:pic>
        <p:nvPicPr>
          <p:cNvPr id="18" name="Picture 17">
            <a:hlinkClick r:id="" action="ppaction://noaction">
              <a:snd r:embed="rId17" name="k.manchmal.wav"/>
            </a:hlinkClick>
            <a:extLst>
              <a:ext uri="{FF2B5EF4-FFF2-40B4-BE49-F238E27FC236}">
                <a16:creationId xmlns:a16="http://schemas.microsoft.com/office/drawing/2014/main" id="{2EF05BFD-91C1-CF4D-83D4-9CC41F7C3F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1214564" y="4991067"/>
            <a:ext cx="914401" cy="976440"/>
          </a:xfrm>
          <a:prstGeom prst="rect">
            <a:avLst/>
          </a:prstGeom>
        </p:spPr>
      </p:pic>
      <p:pic>
        <p:nvPicPr>
          <p:cNvPr id="19" name="Picture 18">
            <a:extLst>
              <a:ext uri="{FF2B5EF4-FFF2-40B4-BE49-F238E27FC236}">
                <a16:creationId xmlns:a16="http://schemas.microsoft.com/office/drawing/2014/main" id="{8913DE3A-5EBD-084C-AA78-D7BFA496623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785033" y="-12561"/>
            <a:ext cx="2319469" cy="3441561"/>
          </a:xfrm>
          <a:prstGeom prst="rect">
            <a:avLst/>
          </a:prstGeom>
        </p:spPr>
      </p:pic>
      <p:grpSp>
        <p:nvGrpSpPr>
          <p:cNvPr id="20" name="Group 19">
            <a:extLst>
              <a:ext uri="{FF2B5EF4-FFF2-40B4-BE49-F238E27FC236}">
                <a16:creationId xmlns:a16="http://schemas.microsoft.com/office/drawing/2014/main" id="{CA9D3BF3-5F6B-9C40-A911-D83E9F3C9174}"/>
              </a:ext>
            </a:extLst>
          </p:cNvPr>
          <p:cNvGrpSpPr/>
          <p:nvPr/>
        </p:nvGrpSpPr>
        <p:grpSpPr>
          <a:xfrm>
            <a:off x="2575831" y="556004"/>
            <a:ext cx="914401" cy="976440"/>
            <a:chOff x="2575831" y="556004"/>
            <a:chExt cx="914401" cy="976440"/>
          </a:xfrm>
        </p:grpSpPr>
        <p:pic>
          <p:nvPicPr>
            <p:cNvPr id="21" name="Picture 20">
              <a:hlinkClick r:id="" action="ppaction://noaction">
                <a:snd r:embed="rId19" name="A. Zeigen.wav"/>
              </a:hlinkClick>
              <a:extLst>
                <a:ext uri="{FF2B5EF4-FFF2-40B4-BE49-F238E27FC236}">
                  <a16:creationId xmlns:a16="http://schemas.microsoft.com/office/drawing/2014/main" id="{87EFCA51-8598-1A46-974D-FD35601161F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2575831" y="556004"/>
              <a:ext cx="914401" cy="976440"/>
            </a:xfrm>
            <a:prstGeom prst="rect">
              <a:avLst/>
            </a:prstGeom>
          </p:spPr>
        </p:pic>
        <p:sp>
          <p:nvSpPr>
            <p:cNvPr id="22" name="TextBox 21">
              <a:extLst>
                <a:ext uri="{FF2B5EF4-FFF2-40B4-BE49-F238E27FC236}">
                  <a16:creationId xmlns:a16="http://schemas.microsoft.com/office/drawing/2014/main" id="{470EF4AF-BA2E-294E-ABDD-10D44BC38343}"/>
                </a:ext>
              </a:extLst>
            </p:cNvPr>
            <p:cNvSpPr txBox="1"/>
            <p:nvPr/>
          </p:nvSpPr>
          <p:spPr>
            <a:xfrm>
              <a:off x="2854937" y="881568"/>
              <a:ext cx="356188" cy="369332"/>
            </a:xfrm>
            <a:prstGeom prst="rect">
              <a:avLst/>
            </a:prstGeom>
            <a:noFill/>
          </p:spPr>
          <p:txBody>
            <a:bodyPr wrap="none" rtlCol="0">
              <a:spAutoFit/>
            </a:bodyPr>
            <a:lstStyle/>
            <a:p>
              <a:r>
                <a:rPr lang="en-US" b="1" dirty="0">
                  <a:solidFill>
                    <a:schemeClr val="bg1"/>
                  </a:solidFill>
                </a:rPr>
                <a:t>A</a:t>
              </a:r>
            </a:p>
          </p:txBody>
        </p:sp>
      </p:grpSp>
      <p:sp>
        <p:nvSpPr>
          <p:cNvPr id="23" name="TextBox 22">
            <a:extLst>
              <a:ext uri="{FF2B5EF4-FFF2-40B4-BE49-F238E27FC236}">
                <a16:creationId xmlns:a16="http://schemas.microsoft.com/office/drawing/2014/main" id="{EDEBBF6F-A65D-664D-8C2E-0AD1C26AE082}"/>
              </a:ext>
            </a:extLst>
          </p:cNvPr>
          <p:cNvSpPr txBox="1"/>
          <p:nvPr/>
        </p:nvSpPr>
        <p:spPr>
          <a:xfrm>
            <a:off x="2362355" y="1901011"/>
            <a:ext cx="319318" cy="369332"/>
          </a:xfrm>
          <a:prstGeom prst="rect">
            <a:avLst/>
          </a:prstGeom>
          <a:noFill/>
        </p:spPr>
        <p:txBody>
          <a:bodyPr wrap="none" rtlCol="0">
            <a:spAutoFit/>
          </a:bodyPr>
          <a:lstStyle/>
          <a:p>
            <a:r>
              <a:rPr lang="en-US" b="1" dirty="0">
                <a:solidFill>
                  <a:schemeClr val="bg1"/>
                </a:solidFill>
              </a:rPr>
              <a:t>B</a:t>
            </a:r>
          </a:p>
        </p:txBody>
      </p:sp>
      <p:sp>
        <p:nvSpPr>
          <p:cNvPr id="24" name="TextBox 23">
            <a:extLst>
              <a:ext uri="{FF2B5EF4-FFF2-40B4-BE49-F238E27FC236}">
                <a16:creationId xmlns:a16="http://schemas.microsoft.com/office/drawing/2014/main" id="{EC4D11EC-6B3A-824B-8F0F-7B3EEA55FF76}"/>
              </a:ext>
            </a:extLst>
          </p:cNvPr>
          <p:cNvSpPr txBox="1"/>
          <p:nvPr/>
        </p:nvSpPr>
        <p:spPr>
          <a:xfrm>
            <a:off x="3334932" y="2155823"/>
            <a:ext cx="364202" cy="369332"/>
          </a:xfrm>
          <a:prstGeom prst="rect">
            <a:avLst/>
          </a:prstGeom>
          <a:noFill/>
        </p:spPr>
        <p:txBody>
          <a:bodyPr wrap="none" rtlCol="0">
            <a:spAutoFit/>
          </a:bodyPr>
          <a:lstStyle/>
          <a:p>
            <a:r>
              <a:rPr lang="en-US" b="1" dirty="0">
                <a:solidFill>
                  <a:schemeClr val="bg1"/>
                </a:solidFill>
              </a:rPr>
              <a:t>C</a:t>
            </a:r>
          </a:p>
        </p:txBody>
      </p:sp>
      <p:sp>
        <p:nvSpPr>
          <p:cNvPr id="25" name="TextBox 24">
            <a:extLst>
              <a:ext uri="{FF2B5EF4-FFF2-40B4-BE49-F238E27FC236}">
                <a16:creationId xmlns:a16="http://schemas.microsoft.com/office/drawing/2014/main" id="{F593D185-62C2-9B41-8A1C-C890FEDD5AFB}"/>
              </a:ext>
            </a:extLst>
          </p:cNvPr>
          <p:cNvSpPr txBox="1"/>
          <p:nvPr/>
        </p:nvSpPr>
        <p:spPr>
          <a:xfrm>
            <a:off x="1658712" y="2817269"/>
            <a:ext cx="346570" cy="369332"/>
          </a:xfrm>
          <a:prstGeom prst="rect">
            <a:avLst/>
          </a:prstGeom>
          <a:noFill/>
        </p:spPr>
        <p:txBody>
          <a:bodyPr wrap="none" rtlCol="0">
            <a:spAutoFit/>
          </a:bodyPr>
          <a:lstStyle/>
          <a:p>
            <a:r>
              <a:rPr lang="en-US" b="1" dirty="0">
                <a:solidFill>
                  <a:schemeClr val="bg1"/>
                </a:solidFill>
              </a:rPr>
              <a:t>D</a:t>
            </a:r>
          </a:p>
        </p:txBody>
      </p:sp>
      <p:sp>
        <p:nvSpPr>
          <p:cNvPr id="26" name="TextBox 25">
            <a:extLst>
              <a:ext uri="{FF2B5EF4-FFF2-40B4-BE49-F238E27FC236}">
                <a16:creationId xmlns:a16="http://schemas.microsoft.com/office/drawing/2014/main" id="{B837C9F8-7A45-B248-866C-FA51ACDF732A}"/>
              </a:ext>
            </a:extLst>
          </p:cNvPr>
          <p:cNvSpPr txBox="1"/>
          <p:nvPr/>
        </p:nvSpPr>
        <p:spPr>
          <a:xfrm>
            <a:off x="2493803" y="3018947"/>
            <a:ext cx="304892" cy="369332"/>
          </a:xfrm>
          <a:prstGeom prst="rect">
            <a:avLst/>
          </a:prstGeom>
          <a:noFill/>
        </p:spPr>
        <p:txBody>
          <a:bodyPr wrap="none" rtlCol="0">
            <a:spAutoFit/>
          </a:bodyPr>
          <a:lstStyle/>
          <a:p>
            <a:r>
              <a:rPr lang="en-US" b="1" dirty="0">
                <a:solidFill>
                  <a:schemeClr val="bg1"/>
                </a:solidFill>
              </a:rPr>
              <a:t>E</a:t>
            </a:r>
          </a:p>
        </p:txBody>
      </p:sp>
      <p:sp>
        <p:nvSpPr>
          <p:cNvPr id="27" name="TextBox 26">
            <a:extLst>
              <a:ext uri="{FF2B5EF4-FFF2-40B4-BE49-F238E27FC236}">
                <a16:creationId xmlns:a16="http://schemas.microsoft.com/office/drawing/2014/main" id="{16D80E3B-4B5B-7A4F-9F62-10C644787079}"/>
              </a:ext>
            </a:extLst>
          </p:cNvPr>
          <p:cNvSpPr txBox="1"/>
          <p:nvPr/>
        </p:nvSpPr>
        <p:spPr>
          <a:xfrm>
            <a:off x="3266705" y="3490155"/>
            <a:ext cx="295274" cy="369332"/>
          </a:xfrm>
          <a:prstGeom prst="rect">
            <a:avLst/>
          </a:prstGeom>
          <a:noFill/>
        </p:spPr>
        <p:txBody>
          <a:bodyPr wrap="none" rtlCol="0">
            <a:spAutoFit/>
          </a:bodyPr>
          <a:lstStyle/>
          <a:p>
            <a:r>
              <a:rPr lang="en-US" b="1" dirty="0">
                <a:solidFill>
                  <a:schemeClr val="bg1"/>
                </a:solidFill>
              </a:rPr>
              <a:t>F</a:t>
            </a:r>
          </a:p>
        </p:txBody>
      </p:sp>
      <p:sp>
        <p:nvSpPr>
          <p:cNvPr id="28" name="TextBox 27">
            <a:extLst>
              <a:ext uri="{FF2B5EF4-FFF2-40B4-BE49-F238E27FC236}">
                <a16:creationId xmlns:a16="http://schemas.microsoft.com/office/drawing/2014/main" id="{D757DBEF-6BBD-414B-A803-99E8FEFA4D50}"/>
              </a:ext>
            </a:extLst>
          </p:cNvPr>
          <p:cNvSpPr txBox="1"/>
          <p:nvPr/>
        </p:nvSpPr>
        <p:spPr>
          <a:xfrm>
            <a:off x="1302396" y="4055990"/>
            <a:ext cx="378630" cy="369332"/>
          </a:xfrm>
          <a:prstGeom prst="rect">
            <a:avLst/>
          </a:prstGeom>
          <a:noFill/>
        </p:spPr>
        <p:txBody>
          <a:bodyPr wrap="none" rtlCol="0">
            <a:spAutoFit/>
          </a:bodyPr>
          <a:lstStyle/>
          <a:p>
            <a:r>
              <a:rPr lang="en-US" b="1" dirty="0">
                <a:solidFill>
                  <a:schemeClr val="bg1"/>
                </a:solidFill>
              </a:rPr>
              <a:t>G</a:t>
            </a:r>
          </a:p>
        </p:txBody>
      </p:sp>
      <p:sp>
        <p:nvSpPr>
          <p:cNvPr id="29" name="TextBox 28">
            <a:extLst>
              <a:ext uri="{FF2B5EF4-FFF2-40B4-BE49-F238E27FC236}">
                <a16:creationId xmlns:a16="http://schemas.microsoft.com/office/drawing/2014/main" id="{8FA5BCDC-36AD-5D4B-9925-C4A4A05AC0E1}"/>
              </a:ext>
            </a:extLst>
          </p:cNvPr>
          <p:cNvSpPr txBox="1"/>
          <p:nvPr/>
        </p:nvSpPr>
        <p:spPr>
          <a:xfrm>
            <a:off x="2279232" y="4525028"/>
            <a:ext cx="341760" cy="369332"/>
          </a:xfrm>
          <a:prstGeom prst="rect">
            <a:avLst/>
          </a:prstGeom>
          <a:noFill/>
        </p:spPr>
        <p:txBody>
          <a:bodyPr wrap="none" rtlCol="0">
            <a:spAutoFit/>
          </a:bodyPr>
          <a:lstStyle/>
          <a:p>
            <a:r>
              <a:rPr lang="en-US" b="1" dirty="0">
                <a:solidFill>
                  <a:schemeClr val="bg1"/>
                </a:solidFill>
              </a:rPr>
              <a:t>H</a:t>
            </a:r>
          </a:p>
        </p:txBody>
      </p:sp>
      <p:sp>
        <p:nvSpPr>
          <p:cNvPr id="30" name="TextBox 29">
            <a:extLst>
              <a:ext uri="{FF2B5EF4-FFF2-40B4-BE49-F238E27FC236}">
                <a16:creationId xmlns:a16="http://schemas.microsoft.com/office/drawing/2014/main" id="{6BD10AEE-D047-F84E-9CE6-FD9E93A6366D}"/>
              </a:ext>
            </a:extLst>
          </p:cNvPr>
          <p:cNvSpPr txBox="1"/>
          <p:nvPr/>
        </p:nvSpPr>
        <p:spPr>
          <a:xfrm>
            <a:off x="3406339" y="4574315"/>
            <a:ext cx="248786" cy="369332"/>
          </a:xfrm>
          <a:prstGeom prst="rect">
            <a:avLst/>
          </a:prstGeom>
          <a:noFill/>
        </p:spPr>
        <p:txBody>
          <a:bodyPr wrap="none" rtlCol="0">
            <a:spAutoFit/>
          </a:bodyPr>
          <a:lstStyle/>
          <a:p>
            <a:r>
              <a:rPr lang="en-US" b="1" dirty="0">
                <a:solidFill>
                  <a:schemeClr val="bg1"/>
                </a:solidFill>
              </a:rPr>
              <a:t>I</a:t>
            </a:r>
          </a:p>
        </p:txBody>
      </p:sp>
      <p:sp>
        <p:nvSpPr>
          <p:cNvPr id="31" name="TextBox 30">
            <a:extLst>
              <a:ext uri="{FF2B5EF4-FFF2-40B4-BE49-F238E27FC236}">
                <a16:creationId xmlns:a16="http://schemas.microsoft.com/office/drawing/2014/main" id="{A0F610B5-4361-A948-AD46-495748CD64A0}"/>
              </a:ext>
            </a:extLst>
          </p:cNvPr>
          <p:cNvSpPr txBox="1"/>
          <p:nvPr/>
        </p:nvSpPr>
        <p:spPr>
          <a:xfrm>
            <a:off x="4215609" y="3978375"/>
            <a:ext cx="295274" cy="369332"/>
          </a:xfrm>
          <a:prstGeom prst="rect">
            <a:avLst/>
          </a:prstGeom>
          <a:noFill/>
        </p:spPr>
        <p:txBody>
          <a:bodyPr wrap="none" rtlCol="0">
            <a:spAutoFit/>
          </a:bodyPr>
          <a:lstStyle/>
          <a:p>
            <a:r>
              <a:rPr lang="en-US" b="1" dirty="0">
                <a:solidFill>
                  <a:schemeClr val="bg1"/>
                </a:solidFill>
              </a:rPr>
              <a:t>J</a:t>
            </a:r>
          </a:p>
        </p:txBody>
      </p:sp>
      <p:sp>
        <p:nvSpPr>
          <p:cNvPr id="32" name="TextBox 31">
            <a:extLst>
              <a:ext uri="{FF2B5EF4-FFF2-40B4-BE49-F238E27FC236}">
                <a16:creationId xmlns:a16="http://schemas.microsoft.com/office/drawing/2014/main" id="{2AC3A3D7-72E0-4246-8CC3-C1DCC46FF4F8}"/>
              </a:ext>
            </a:extLst>
          </p:cNvPr>
          <p:cNvSpPr txBox="1"/>
          <p:nvPr/>
        </p:nvSpPr>
        <p:spPr>
          <a:xfrm>
            <a:off x="1490748" y="5294621"/>
            <a:ext cx="327334" cy="369332"/>
          </a:xfrm>
          <a:prstGeom prst="rect">
            <a:avLst/>
          </a:prstGeom>
          <a:noFill/>
        </p:spPr>
        <p:txBody>
          <a:bodyPr wrap="none" rtlCol="0">
            <a:spAutoFit/>
          </a:bodyPr>
          <a:lstStyle/>
          <a:p>
            <a:r>
              <a:rPr lang="en-US" b="1" dirty="0">
                <a:solidFill>
                  <a:schemeClr val="bg1"/>
                </a:solidFill>
              </a:rPr>
              <a:t>K</a:t>
            </a:r>
          </a:p>
        </p:txBody>
      </p:sp>
      <p:sp>
        <p:nvSpPr>
          <p:cNvPr id="33" name="TextBox 32">
            <a:extLst>
              <a:ext uri="{FF2B5EF4-FFF2-40B4-BE49-F238E27FC236}">
                <a16:creationId xmlns:a16="http://schemas.microsoft.com/office/drawing/2014/main" id="{6DBCAC48-1E75-2F4A-821C-9AC1C5E215C2}"/>
              </a:ext>
            </a:extLst>
          </p:cNvPr>
          <p:cNvSpPr txBox="1"/>
          <p:nvPr/>
        </p:nvSpPr>
        <p:spPr>
          <a:xfrm>
            <a:off x="3406258" y="5653555"/>
            <a:ext cx="285656" cy="369332"/>
          </a:xfrm>
          <a:prstGeom prst="rect">
            <a:avLst/>
          </a:prstGeom>
          <a:noFill/>
        </p:spPr>
        <p:txBody>
          <a:bodyPr wrap="none" rtlCol="0">
            <a:spAutoFit/>
          </a:bodyPr>
          <a:lstStyle/>
          <a:p>
            <a:r>
              <a:rPr lang="en-US" b="1" dirty="0">
                <a:solidFill>
                  <a:schemeClr val="bg1"/>
                </a:solidFill>
              </a:rPr>
              <a:t>L</a:t>
            </a:r>
          </a:p>
        </p:txBody>
      </p:sp>
      <p:sp>
        <p:nvSpPr>
          <p:cNvPr id="34" name="TextBox 33">
            <a:extLst>
              <a:ext uri="{FF2B5EF4-FFF2-40B4-BE49-F238E27FC236}">
                <a16:creationId xmlns:a16="http://schemas.microsoft.com/office/drawing/2014/main" id="{4089ED01-E9F9-BC44-A6AF-074F386F4FB3}"/>
              </a:ext>
            </a:extLst>
          </p:cNvPr>
          <p:cNvSpPr txBox="1"/>
          <p:nvPr/>
        </p:nvSpPr>
        <p:spPr>
          <a:xfrm>
            <a:off x="4555148" y="5219062"/>
            <a:ext cx="393056" cy="369332"/>
          </a:xfrm>
          <a:prstGeom prst="rect">
            <a:avLst/>
          </a:prstGeom>
          <a:noFill/>
        </p:spPr>
        <p:txBody>
          <a:bodyPr wrap="none" rtlCol="0">
            <a:spAutoFit/>
          </a:bodyPr>
          <a:lstStyle/>
          <a:p>
            <a:r>
              <a:rPr lang="en-US" b="1" dirty="0">
                <a:solidFill>
                  <a:schemeClr val="bg1"/>
                </a:solidFill>
              </a:rPr>
              <a:t>M</a:t>
            </a:r>
          </a:p>
        </p:txBody>
      </p:sp>
      <p:grpSp>
        <p:nvGrpSpPr>
          <p:cNvPr id="35" name="Group 34">
            <a:extLst>
              <a:ext uri="{FF2B5EF4-FFF2-40B4-BE49-F238E27FC236}">
                <a16:creationId xmlns:a16="http://schemas.microsoft.com/office/drawing/2014/main" id="{F9E7110B-B8EF-A14B-95CD-F2AAD287C7C3}"/>
              </a:ext>
            </a:extLst>
          </p:cNvPr>
          <p:cNvGrpSpPr/>
          <p:nvPr/>
        </p:nvGrpSpPr>
        <p:grpSpPr>
          <a:xfrm>
            <a:off x="5701759" y="2443165"/>
            <a:ext cx="914401" cy="976440"/>
            <a:chOff x="5701759" y="2443165"/>
            <a:chExt cx="914401" cy="976440"/>
          </a:xfrm>
        </p:grpSpPr>
        <p:pic>
          <p:nvPicPr>
            <p:cNvPr id="36" name="Picture 35">
              <a:extLst>
                <a:ext uri="{FF2B5EF4-FFF2-40B4-BE49-F238E27FC236}">
                  <a16:creationId xmlns:a16="http://schemas.microsoft.com/office/drawing/2014/main" id="{57B1204D-32B2-B947-9153-F1703CAC4C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5701759" y="2443165"/>
              <a:ext cx="914401" cy="976440"/>
            </a:xfrm>
            <a:prstGeom prst="rect">
              <a:avLst/>
            </a:prstGeom>
          </p:spPr>
        </p:pic>
        <p:sp>
          <p:nvSpPr>
            <p:cNvPr id="37" name="TextBox 36">
              <a:extLst>
                <a:ext uri="{FF2B5EF4-FFF2-40B4-BE49-F238E27FC236}">
                  <a16:creationId xmlns:a16="http://schemas.microsoft.com/office/drawing/2014/main" id="{979AF553-DB0A-D948-AEA1-5A2568AAAA4E}"/>
                </a:ext>
              </a:extLst>
            </p:cNvPr>
            <p:cNvSpPr txBox="1"/>
            <p:nvPr/>
          </p:nvSpPr>
          <p:spPr>
            <a:xfrm>
              <a:off x="5971334" y="2746719"/>
              <a:ext cx="356188" cy="369332"/>
            </a:xfrm>
            <a:prstGeom prst="rect">
              <a:avLst/>
            </a:prstGeom>
            <a:noFill/>
          </p:spPr>
          <p:txBody>
            <a:bodyPr wrap="square" rtlCol="0">
              <a:spAutoFit/>
            </a:bodyPr>
            <a:lstStyle/>
            <a:p>
              <a:r>
                <a:rPr lang="en-US" b="1" dirty="0">
                  <a:solidFill>
                    <a:schemeClr val="bg1"/>
                  </a:solidFill>
                </a:rPr>
                <a:t>3</a:t>
              </a:r>
            </a:p>
          </p:txBody>
        </p:sp>
      </p:grpSp>
      <p:grpSp>
        <p:nvGrpSpPr>
          <p:cNvPr id="38" name="Group 37">
            <a:extLst>
              <a:ext uri="{FF2B5EF4-FFF2-40B4-BE49-F238E27FC236}">
                <a16:creationId xmlns:a16="http://schemas.microsoft.com/office/drawing/2014/main" id="{E577A9E9-40EE-CB4E-8661-8301054BB762}"/>
              </a:ext>
            </a:extLst>
          </p:cNvPr>
          <p:cNvGrpSpPr/>
          <p:nvPr/>
        </p:nvGrpSpPr>
        <p:grpSpPr>
          <a:xfrm>
            <a:off x="4745745" y="2372170"/>
            <a:ext cx="914401" cy="976440"/>
            <a:chOff x="4745745" y="2372170"/>
            <a:chExt cx="914401" cy="976440"/>
          </a:xfrm>
        </p:grpSpPr>
        <p:pic>
          <p:nvPicPr>
            <p:cNvPr id="39" name="Picture 38">
              <a:extLst>
                <a:ext uri="{FF2B5EF4-FFF2-40B4-BE49-F238E27FC236}">
                  <a16:creationId xmlns:a16="http://schemas.microsoft.com/office/drawing/2014/main" id="{05F6240D-869D-2845-8494-491BC82566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4745745" y="2372170"/>
              <a:ext cx="914401" cy="976440"/>
            </a:xfrm>
            <a:prstGeom prst="rect">
              <a:avLst/>
            </a:prstGeom>
          </p:spPr>
        </p:pic>
        <p:sp>
          <p:nvSpPr>
            <p:cNvPr id="40" name="TextBox 39">
              <a:extLst>
                <a:ext uri="{FF2B5EF4-FFF2-40B4-BE49-F238E27FC236}">
                  <a16:creationId xmlns:a16="http://schemas.microsoft.com/office/drawing/2014/main" id="{952754AD-7754-324F-8DFD-EEEC38B926E3}"/>
                </a:ext>
              </a:extLst>
            </p:cNvPr>
            <p:cNvSpPr txBox="1"/>
            <p:nvPr/>
          </p:nvSpPr>
          <p:spPr>
            <a:xfrm>
              <a:off x="5032845" y="2704005"/>
              <a:ext cx="314510" cy="369332"/>
            </a:xfrm>
            <a:prstGeom prst="rect">
              <a:avLst/>
            </a:prstGeom>
            <a:noFill/>
          </p:spPr>
          <p:txBody>
            <a:bodyPr wrap="none" rtlCol="0">
              <a:spAutoFit/>
            </a:bodyPr>
            <a:lstStyle/>
            <a:p>
              <a:r>
                <a:rPr lang="en-US" b="1" dirty="0">
                  <a:solidFill>
                    <a:schemeClr val="bg1"/>
                  </a:solidFill>
                </a:rPr>
                <a:t>3</a:t>
              </a:r>
            </a:p>
          </p:txBody>
        </p:sp>
      </p:grpSp>
      <p:grpSp>
        <p:nvGrpSpPr>
          <p:cNvPr id="41" name="Group 40">
            <a:extLst>
              <a:ext uri="{FF2B5EF4-FFF2-40B4-BE49-F238E27FC236}">
                <a16:creationId xmlns:a16="http://schemas.microsoft.com/office/drawing/2014/main" id="{8FC31D5F-AF83-0241-8958-545C0E7D3BF8}"/>
              </a:ext>
            </a:extLst>
          </p:cNvPr>
          <p:cNvGrpSpPr/>
          <p:nvPr/>
        </p:nvGrpSpPr>
        <p:grpSpPr>
          <a:xfrm>
            <a:off x="6588583" y="2340489"/>
            <a:ext cx="914401" cy="976440"/>
            <a:chOff x="6588583" y="2340489"/>
            <a:chExt cx="914401" cy="976440"/>
          </a:xfrm>
        </p:grpSpPr>
        <p:pic>
          <p:nvPicPr>
            <p:cNvPr id="42" name="Picture 41">
              <a:extLst>
                <a:ext uri="{FF2B5EF4-FFF2-40B4-BE49-F238E27FC236}">
                  <a16:creationId xmlns:a16="http://schemas.microsoft.com/office/drawing/2014/main" id="{5FABD7B7-114D-2641-8DFF-809EC35AA7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6588583" y="2340489"/>
              <a:ext cx="914401" cy="976440"/>
            </a:xfrm>
            <a:prstGeom prst="rect">
              <a:avLst/>
            </a:prstGeom>
          </p:spPr>
        </p:pic>
        <p:sp>
          <p:nvSpPr>
            <p:cNvPr id="43" name="TextBox 42">
              <a:extLst>
                <a:ext uri="{FF2B5EF4-FFF2-40B4-BE49-F238E27FC236}">
                  <a16:creationId xmlns:a16="http://schemas.microsoft.com/office/drawing/2014/main" id="{2EF36598-A311-C54A-ACCF-85BCF03D26B2}"/>
                </a:ext>
              </a:extLst>
            </p:cNvPr>
            <p:cNvSpPr txBox="1"/>
            <p:nvPr/>
          </p:nvSpPr>
          <p:spPr>
            <a:xfrm>
              <a:off x="6921502" y="2675724"/>
              <a:ext cx="356188" cy="369332"/>
            </a:xfrm>
            <a:prstGeom prst="rect">
              <a:avLst/>
            </a:prstGeom>
            <a:noFill/>
          </p:spPr>
          <p:txBody>
            <a:bodyPr wrap="square" rtlCol="0">
              <a:spAutoFit/>
            </a:bodyPr>
            <a:lstStyle/>
            <a:p>
              <a:r>
                <a:rPr lang="en-US" b="1" dirty="0">
                  <a:solidFill>
                    <a:schemeClr val="bg1"/>
                  </a:solidFill>
                </a:rPr>
                <a:t>3</a:t>
              </a:r>
            </a:p>
          </p:txBody>
        </p:sp>
      </p:grpSp>
      <p:grpSp>
        <p:nvGrpSpPr>
          <p:cNvPr id="44" name="Group 43">
            <a:extLst>
              <a:ext uri="{FF2B5EF4-FFF2-40B4-BE49-F238E27FC236}">
                <a16:creationId xmlns:a16="http://schemas.microsoft.com/office/drawing/2014/main" id="{865DE322-0D2F-004C-960B-19C82E9DE0CB}"/>
              </a:ext>
            </a:extLst>
          </p:cNvPr>
          <p:cNvGrpSpPr/>
          <p:nvPr/>
        </p:nvGrpSpPr>
        <p:grpSpPr>
          <a:xfrm>
            <a:off x="5568958" y="3928299"/>
            <a:ext cx="914401" cy="976440"/>
            <a:chOff x="5610375" y="3574866"/>
            <a:chExt cx="914401" cy="976440"/>
          </a:xfrm>
        </p:grpSpPr>
        <p:pic>
          <p:nvPicPr>
            <p:cNvPr id="45" name="Picture 44">
              <a:extLst>
                <a:ext uri="{FF2B5EF4-FFF2-40B4-BE49-F238E27FC236}">
                  <a16:creationId xmlns:a16="http://schemas.microsoft.com/office/drawing/2014/main" id="{E361152A-51CB-404E-808A-2F7251B7AD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5610375" y="3574866"/>
              <a:ext cx="914401" cy="976440"/>
            </a:xfrm>
            <a:prstGeom prst="rect">
              <a:avLst/>
            </a:prstGeom>
          </p:spPr>
        </p:pic>
        <p:sp>
          <p:nvSpPr>
            <p:cNvPr id="46" name="TextBox 45">
              <a:extLst>
                <a:ext uri="{FF2B5EF4-FFF2-40B4-BE49-F238E27FC236}">
                  <a16:creationId xmlns:a16="http://schemas.microsoft.com/office/drawing/2014/main" id="{0885ACE0-1234-0E4B-909F-D7D7BC567740}"/>
                </a:ext>
              </a:extLst>
            </p:cNvPr>
            <p:cNvSpPr txBox="1"/>
            <p:nvPr/>
          </p:nvSpPr>
          <p:spPr>
            <a:xfrm>
              <a:off x="5909455" y="3886668"/>
              <a:ext cx="356188" cy="369332"/>
            </a:xfrm>
            <a:prstGeom prst="rect">
              <a:avLst/>
            </a:prstGeom>
            <a:noFill/>
          </p:spPr>
          <p:txBody>
            <a:bodyPr wrap="square" rtlCol="0">
              <a:spAutoFit/>
            </a:bodyPr>
            <a:lstStyle/>
            <a:p>
              <a:r>
                <a:rPr lang="en-US" b="1" dirty="0">
                  <a:solidFill>
                    <a:schemeClr val="bg1"/>
                  </a:solidFill>
                </a:rPr>
                <a:t>1</a:t>
              </a:r>
            </a:p>
          </p:txBody>
        </p:sp>
      </p:grpSp>
      <p:grpSp>
        <p:nvGrpSpPr>
          <p:cNvPr id="47" name="Group 46">
            <a:extLst>
              <a:ext uri="{FF2B5EF4-FFF2-40B4-BE49-F238E27FC236}">
                <a16:creationId xmlns:a16="http://schemas.microsoft.com/office/drawing/2014/main" id="{ED58803B-EEE9-B54F-AE5C-2D93E8704734}"/>
              </a:ext>
            </a:extLst>
          </p:cNvPr>
          <p:cNvGrpSpPr/>
          <p:nvPr/>
        </p:nvGrpSpPr>
        <p:grpSpPr>
          <a:xfrm>
            <a:off x="6432465" y="3962370"/>
            <a:ext cx="914401" cy="976440"/>
            <a:chOff x="6473882" y="3608937"/>
            <a:chExt cx="914401" cy="976440"/>
          </a:xfrm>
        </p:grpSpPr>
        <p:pic>
          <p:nvPicPr>
            <p:cNvPr id="48" name="Picture 47">
              <a:extLst>
                <a:ext uri="{FF2B5EF4-FFF2-40B4-BE49-F238E27FC236}">
                  <a16:creationId xmlns:a16="http://schemas.microsoft.com/office/drawing/2014/main" id="{713AB305-A9FB-4B4B-BE88-5286EA388BB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6473882" y="3608937"/>
              <a:ext cx="914401" cy="976440"/>
            </a:xfrm>
            <a:prstGeom prst="rect">
              <a:avLst/>
            </a:prstGeom>
          </p:spPr>
        </p:pic>
        <p:sp>
          <p:nvSpPr>
            <p:cNvPr id="49" name="TextBox 48">
              <a:extLst>
                <a:ext uri="{FF2B5EF4-FFF2-40B4-BE49-F238E27FC236}">
                  <a16:creationId xmlns:a16="http://schemas.microsoft.com/office/drawing/2014/main" id="{8070368C-516C-2E40-A8BD-B545E714BC47}"/>
                </a:ext>
              </a:extLst>
            </p:cNvPr>
            <p:cNvSpPr txBox="1"/>
            <p:nvPr/>
          </p:nvSpPr>
          <p:spPr>
            <a:xfrm>
              <a:off x="6764029" y="3919594"/>
              <a:ext cx="356188" cy="369332"/>
            </a:xfrm>
            <a:prstGeom prst="rect">
              <a:avLst/>
            </a:prstGeom>
            <a:noFill/>
          </p:spPr>
          <p:txBody>
            <a:bodyPr wrap="square" rtlCol="0">
              <a:spAutoFit/>
            </a:bodyPr>
            <a:lstStyle/>
            <a:p>
              <a:r>
                <a:rPr lang="en-US" b="1" dirty="0">
                  <a:solidFill>
                    <a:schemeClr val="bg1"/>
                  </a:solidFill>
                </a:rPr>
                <a:t>3</a:t>
              </a:r>
            </a:p>
          </p:txBody>
        </p:sp>
      </p:grpSp>
      <p:grpSp>
        <p:nvGrpSpPr>
          <p:cNvPr id="50" name="Group 49">
            <a:extLst>
              <a:ext uri="{FF2B5EF4-FFF2-40B4-BE49-F238E27FC236}">
                <a16:creationId xmlns:a16="http://schemas.microsoft.com/office/drawing/2014/main" id="{B7DC9B24-6C27-0C48-963A-4A5BD6D75270}"/>
              </a:ext>
            </a:extLst>
          </p:cNvPr>
          <p:cNvGrpSpPr/>
          <p:nvPr/>
        </p:nvGrpSpPr>
        <p:grpSpPr>
          <a:xfrm>
            <a:off x="7286874" y="3962370"/>
            <a:ext cx="914401" cy="976440"/>
            <a:chOff x="7328291" y="3608937"/>
            <a:chExt cx="914401" cy="976440"/>
          </a:xfrm>
        </p:grpSpPr>
        <p:pic>
          <p:nvPicPr>
            <p:cNvPr id="51" name="Picture 50">
              <a:extLst>
                <a:ext uri="{FF2B5EF4-FFF2-40B4-BE49-F238E27FC236}">
                  <a16:creationId xmlns:a16="http://schemas.microsoft.com/office/drawing/2014/main" id="{06C85F8D-1786-9444-8407-4EA04F2829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7328291" y="3608937"/>
              <a:ext cx="914401" cy="976440"/>
            </a:xfrm>
            <a:prstGeom prst="rect">
              <a:avLst/>
            </a:prstGeom>
          </p:spPr>
        </p:pic>
        <p:sp>
          <p:nvSpPr>
            <p:cNvPr id="52" name="TextBox 51">
              <a:extLst>
                <a:ext uri="{FF2B5EF4-FFF2-40B4-BE49-F238E27FC236}">
                  <a16:creationId xmlns:a16="http://schemas.microsoft.com/office/drawing/2014/main" id="{F16D9381-BC13-2140-95AC-101DCC42412F}"/>
                </a:ext>
              </a:extLst>
            </p:cNvPr>
            <p:cNvSpPr txBox="1"/>
            <p:nvPr/>
          </p:nvSpPr>
          <p:spPr>
            <a:xfrm>
              <a:off x="7618438" y="3919594"/>
              <a:ext cx="356188" cy="369332"/>
            </a:xfrm>
            <a:prstGeom prst="rect">
              <a:avLst/>
            </a:prstGeom>
            <a:noFill/>
          </p:spPr>
          <p:txBody>
            <a:bodyPr wrap="square" rtlCol="0">
              <a:spAutoFit/>
            </a:bodyPr>
            <a:lstStyle/>
            <a:p>
              <a:r>
                <a:rPr lang="en-US" b="1" dirty="0">
                  <a:solidFill>
                    <a:schemeClr val="bg1"/>
                  </a:solidFill>
                </a:rPr>
                <a:t>5</a:t>
              </a:r>
            </a:p>
          </p:txBody>
        </p:sp>
      </p:grpSp>
      <p:grpSp>
        <p:nvGrpSpPr>
          <p:cNvPr id="53" name="Group 52">
            <a:extLst>
              <a:ext uri="{FF2B5EF4-FFF2-40B4-BE49-F238E27FC236}">
                <a16:creationId xmlns:a16="http://schemas.microsoft.com/office/drawing/2014/main" id="{E7C9DC4A-F0FD-8449-8315-0196683DC6E4}"/>
              </a:ext>
            </a:extLst>
          </p:cNvPr>
          <p:cNvGrpSpPr/>
          <p:nvPr/>
        </p:nvGrpSpPr>
        <p:grpSpPr>
          <a:xfrm>
            <a:off x="8112868" y="3962370"/>
            <a:ext cx="914401" cy="976440"/>
            <a:chOff x="8154285" y="3608937"/>
            <a:chExt cx="914401" cy="976440"/>
          </a:xfrm>
        </p:grpSpPr>
        <p:pic>
          <p:nvPicPr>
            <p:cNvPr id="54" name="Picture 53">
              <a:extLst>
                <a:ext uri="{FF2B5EF4-FFF2-40B4-BE49-F238E27FC236}">
                  <a16:creationId xmlns:a16="http://schemas.microsoft.com/office/drawing/2014/main" id="{24929E6F-A301-E442-91D3-11FE64012E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8154285" y="3608937"/>
              <a:ext cx="914401" cy="976440"/>
            </a:xfrm>
            <a:prstGeom prst="rect">
              <a:avLst/>
            </a:prstGeom>
          </p:spPr>
        </p:pic>
        <p:sp>
          <p:nvSpPr>
            <p:cNvPr id="55" name="TextBox 54">
              <a:extLst>
                <a:ext uri="{FF2B5EF4-FFF2-40B4-BE49-F238E27FC236}">
                  <a16:creationId xmlns:a16="http://schemas.microsoft.com/office/drawing/2014/main" id="{1815E228-4FA0-AE4C-A32F-9D5B25DA775D}"/>
                </a:ext>
              </a:extLst>
            </p:cNvPr>
            <p:cNvSpPr txBox="1"/>
            <p:nvPr/>
          </p:nvSpPr>
          <p:spPr>
            <a:xfrm>
              <a:off x="8456622" y="3919594"/>
              <a:ext cx="356188" cy="369332"/>
            </a:xfrm>
            <a:prstGeom prst="rect">
              <a:avLst/>
            </a:prstGeom>
            <a:noFill/>
          </p:spPr>
          <p:txBody>
            <a:bodyPr wrap="square" rtlCol="0">
              <a:spAutoFit/>
            </a:bodyPr>
            <a:lstStyle/>
            <a:p>
              <a:r>
                <a:rPr lang="en-US" b="1" dirty="0">
                  <a:solidFill>
                    <a:schemeClr val="bg1"/>
                  </a:solidFill>
                </a:rPr>
                <a:t>1</a:t>
              </a:r>
            </a:p>
          </p:txBody>
        </p:sp>
      </p:grpSp>
      <p:grpSp>
        <p:nvGrpSpPr>
          <p:cNvPr id="56" name="Group 55">
            <a:extLst>
              <a:ext uri="{FF2B5EF4-FFF2-40B4-BE49-F238E27FC236}">
                <a16:creationId xmlns:a16="http://schemas.microsoft.com/office/drawing/2014/main" id="{A4A0DFA8-58D4-964F-8746-EFD38B26A8B9}"/>
              </a:ext>
            </a:extLst>
          </p:cNvPr>
          <p:cNvGrpSpPr/>
          <p:nvPr/>
        </p:nvGrpSpPr>
        <p:grpSpPr>
          <a:xfrm>
            <a:off x="8951052" y="3969473"/>
            <a:ext cx="914401" cy="976440"/>
            <a:chOff x="8992469" y="3616040"/>
            <a:chExt cx="914401" cy="976440"/>
          </a:xfrm>
        </p:grpSpPr>
        <p:pic>
          <p:nvPicPr>
            <p:cNvPr id="57" name="Picture 56">
              <a:extLst>
                <a:ext uri="{FF2B5EF4-FFF2-40B4-BE49-F238E27FC236}">
                  <a16:creationId xmlns:a16="http://schemas.microsoft.com/office/drawing/2014/main" id="{44B4A2A5-4611-B54A-B762-2ACE3EAFA0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8992469" y="3616040"/>
              <a:ext cx="914401" cy="976440"/>
            </a:xfrm>
            <a:prstGeom prst="rect">
              <a:avLst/>
            </a:prstGeom>
          </p:spPr>
        </p:pic>
        <p:sp>
          <p:nvSpPr>
            <p:cNvPr id="58" name="TextBox 57">
              <a:extLst>
                <a:ext uri="{FF2B5EF4-FFF2-40B4-BE49-F238E27FC236}">
                  <a16:creationId xmlns:a16="http://schemas.microsoft.com/office/drawing/2014/main" id="{8C5C2443-DEC1-8C4A-A35A-D72E8081CA65}"/>
                </a:ext>
              </a:extLst>
            </p:cNvPr>
            <p:cNvSpPr txBox="1"/>
            <p:nvPr/>
          </p:nvSpPr>
          <p:spPr>
            <a:xfrm>
              <a:off x="9216072" y="3919594"/>
              <a:ext cx="531099" cy="369332"/>
            </a:xfrm>
            <a:prstGeom prst="rect">
              <a:avLst/>
            </a:prstGeom>
            <a:noFill/>
          </p:spPr>
          <p:txBody>
            <a:bodyPr wrap="square" rtlCol="0">
              <a:spAutoFit/>
            </a:bodyPr>
            <a:lstStyle/>
            <a:p>
              <a:r>
                <a:rPr lang="en-US" b="1" dirty="0">
                  <a:solidFill>
                    <a:schemeClr val="bg1"/>
                  </a:solidFill>
                </a:rPr>
                <a:t>10</a:t>
              </a:r>
            </a:p>
          </p:txBody>
        </p:sp>
      </p:grpSp>
      <p:grpSp>
        <p:nvGrpSpPr>
          <p:cNvPr id="59" name="Group 58">
            <a:extLst>
              <a:ext uri="{FF2B5EF4-FFF2-40B4-BE49-F238E27FC236}">
                <a16:creationId xmlns:a16="http://schemas.microsoft.com/office/drawing/2014/main" id="{793E0047-9EB8-AB4D-9367-E1F5D5A5032D}"/>
              </a:ext>
            </a:extLst>
          </p:cNvPr>
          <p:cNvGrpSpPr/>
          <p:nvPr/>
        </p:nvGrpSpPr>
        <p:grpSpPr>
          <a:xfrm>
            <a:off x="9672655" y="3916829"/>
            <a:ext cx="914401" cy="976440"/>
            <a:chOff x="9714072" y="3563396"/>
            <a:chExt cx="914401" cy="976440"/>
          </a:xfrm>
        </p:grpSpPr>
        <p:pic>
          <p:nvPicPr>
            <p:cNvPr id="60" name="Picture 59">
              <a:extLst>
                <a:ext uri="{FF2B5EF4-FFF2-40B4-BE49-F238E27FC236}">
                  <a16:creationId xmlns:a16="http://schemas.microsoft.com/office/drawing/2014/main" id="{DFD829BF-02D3-A548-B797-0E7112ABB4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9714072" y="3563396"/>
              <a:ext cx="914401" cy="976440"/>
            </a:xfrm>
            <a:prstGeom prst="rect">
              <a:avLst/>
            </a:prstGeom>
          </p:spPr>
        </p:pic>
        <p:sp>
          <p:nvSpPr>
            <p:cNvPr id="61" name="TextBox 60">
              <a:extLst>
                <a:ext uri="{FF2B5EF4-FFF2-40B4-BE49-F238E27FC236}">
                  <a16:creationId xmlns:a16="http://schemas.microsoft.com/office/drawing/2014/main" id="{2F57787D-E5FB-494B-8631-118B5F0CAE97}"/>
                </a:ext>
              </a:extLst>
            </p:cNvPr>
            <p:cNvSpPr txBox="1"/>
            <p:nvPr/>
          </p:nvSpPr>
          <p:spPr>
            <a:xfrm>
              <a:off x="10016686" y="3889881"/>
              <a:ext cx="356188" cy="369332"/>
            </a:xfrm>
            <a:prstGeom prst="rect">
              <a:avLst/>
            </a:prstGeom>
            <a:noFill/>
          </p:spPr>
          <p:txBody>
            <a:bodyPr wrap="square" rtlCol="0">
              <a:spAutoFit/>
            </a:bodyPr>
            <a:lstStyle/>
            <a:p>
              <a:r>
                <a:rPr lang="en-US" b="1" dirty="0">
                  <a:solidFill>
                    <a:schemeClr val="bg1"/>
                  </a:solidFill>
                </a:rPr>
                <a:t>7</a:t>
              </a:r>
            </a:p>
          </p:txBody>
        </p:sp>
      </p:grpSp>
      <p:grpSp>
        <p:nvGrpSpPr>
          <p:cNvPr id="62" name="Group 61">
            <a:extLst>
              <a:ext uri="{FF2B5EF4-FFF2-40B4-BE49-F238E27FC236}">
                <a16:creationId xmlns:a16="http://schemas.microsoft.com/office/drawing/2014/main" id="{4DBD720E-E402-1E40-9E87-812B212F0F78}"/>
              </a:ext>
            </a:extLst>
          </p:cNvPr>
          <p:cNvGrpSpPr/>
          <p:nvPr/>
        </p:nvGrpSpPr>
        <p:grpSpPr>
          <a:xfrm>
            <a:off x="10498649" y="3928299"/>
            <a:ext cx="914401" cy="976440"/>
            <a:chOff x="10540066" y="3574866"/>
            <a:chExt cx="914401" cy="976440"/>
          </a:xfrm>
        </p:grpSpPr>
        <p:pic>
          <p:nvPicPr>
            <p:cNvPr id="63" name="Picture 62">
              <a:extLst>
                <a:ext uri="{FF2B5EF4-FFF2-40B4-BE49-F238E27FC236}">
                  <a16:creationId xmlns:a16="http://schemas.microsoft.com/office/drawing/2014/main" id="{B2F5416A-B3F0-204E-9978-6356C943ADB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10540066" y="3574866"/>
              <a:ext cx="914401" cy="976440"/>
            </a:xfrm>
            <a:prstGeom prst="rect">
              <a:avLst/>
            </a:prstGeom>
          </p:spPr>
        </p:pic>
        <p:sp>
          <p:nvSpPr>
            <p:cNvPr id="64" name="TextBox 63">
              <a:extLst>
                <a:ext uri="{FF2B5EF4-FFF2-40B4-BE49-F238E27FC236}">
                  <a16:creationId xmlns:a16="http://schemas.microsoft.com/office/drawing/2014/main" id="{8260B5DC-0B29-F54A-8F53-9A4BEB3BFE68}"/>
                </a:ext>
              </a:extLst>
            </p:cNvPr>
            <p:cNvSpPr txBox="1"/>
            <p:nvPr/>
          </p:nvSpPr>
          <p:spPr>
            <a:xfrm>
              <a:off x="10863376" y="3878420"/>
              <a:ext cx="356188" cy="369332"/>
            </a:xfrm>
            <a:prstGeom prst="rect">
              <a:avLst/>
            </a:prstGeom>
            <a:noFill/>
          </p:spPr>
          <p:txBody>
            <a:bodyPr wrap="square" rtlCol="0">
              <a:spAutoFit/>
            </a:bodyPr>
            <a:lstStyle/>
            <a:p>
              <a:r>
                <a:rPr lang="en-US" b="1" dirty="0">
                  <a:solidFill>
                    <a:schemeClr val="bg1"/>
                  </a:solidFill>
                </a:rPr>
                <a:t>2</a:t>
              </a:r>
            </a:p>
          </p:txBody>
        </p:sp>
      </p:grpSp>
      <p:grpSp>
        <p:nvGrpSpPr>
          <p:cNvPr id="65" name="Group 64">
            <a:extLst>
              <a:ext uri="{FF2B5EF4-FFF2-40B4-BE49-F238E27FC236}">
                <a16:creationId xmlns:a16="http://schemas.microsoft.com/office/drawing/2014/main" id="{B0E4C905-9106-4649-83A6-8F828BE03AA8}"/>
              </a:ext>
            </a:extLst>
          </p:cNvPr>
          <p:cNvGrpSpPr/>
          <p:nvPr/>
        </p:nvGrpSpPr>
        <p:grpSpPr>
          <a:xfrm>
            <a:off x="6284627" y="5416471"/>
            <a:ext cx="914401" cy="976440"/>
            <a:chOff x="6199428" y="4915508"/>
            <a:chExt cx="914401" cy="976440"/>
          </a:xfrm>
        </p:grpSpPr>
        <p:pic>
          <p:nvPicPr>
            <p:cNvPr id="66" name="Picture 65">
              <a:extLst>
                <a:ext uri="{FF2B5EF4-FFF2-40B4-BE49-F238E27FC236}">
                  <a16:creationId xmlns:a16="http://schemas.microsoft.com/office/drawing/2014/main" id="{82B36D9F-B35E-E14D-949C-FF99873C3C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6199428" y="4915508"/>
              <a:ext cx="914401" cy="976440"/>
            </a:xfrm>
            <a:prstGeom prst="rect">
              <a:avLst/>
            </a:prstGeom>
          </p:spPr>
        </p:pic>
        <p:sp>
          <p:nvSpPr>
            <p:cNvPr id="67" name="TextBox 66">
              <a:extLst>
                <a:ext uri="{FF2B5EF4-FFF2-40B4-BE49-F238E27FC236}">
                  <a16:creationId xmlns:a16="http://schemas.microsoft.com/office/drawing/2014/main" id="{DAD624C9-E87A-9347-ABCD-41C0996FEB43}"/>
                </a:ext>
              </a:extLst>
            </p:cNvPr>
            <p:cNvSpPr txBox="1"/>
            <p:nvPr/>
          </p:nvSpPr>
          <p:spPr>
            <a:xfrm>
              <a:off x="6509369" y="5219062"/>
              <a:ext cx="356188" cy="369332"/>
            </a:xfrm>
            <a:prstGeom prst="rect">
              <a:avLst/>
            </a:prstGeom>
            <a:noFill/>
          </p:spPr>
          <p:txBody>
            <a:bodyPr wrap="square" rtlCol="0">
              <a:spAutoFit/>
            </a:bodyPr>
            <a:lstStyle/>
            <a:p>
              <a:r>
                <a:rPr lang="en-US" b="1" dirty="0">
                  <a:solidFill>
                    <a:schemeClr val="bg1"/>
                  </a:solidFill>
                </a:rPr>
                <a:t>6</a:t>
              </a:r>
            </a:p>
          </p:txBody>
        </p:sp>
      </p:grpSp>
      <p:grpSp>
        <p:nvGrpSpPr>
          <p:cNvPr id="68" name="Group 67">
            <a:extLst>
              <a:ext uri="{FF2B5EF4-FFF2-40B4-BE49-F238E27FC236}">
                <a16:creationId xmlns:a16="http://schemas.microsoft.com/office/drawing/2014/main" id="{D0392909-0BC4-574D-B550-E5872ADC296F}"/>
              </a:ext>
            </a:extLst>
          </p:cNvPr>
          <p:cNvGrpSpPr/>
          <p:nvPr/>
        </p:nvGrpSpPr>
        <p:grpSpPr>
          <a:xfrm>
            <a:off x="7085745" y="5416471"/>
            <a:ext cx="914401" cy="976440"/>
            <a:chOff x="7000546" y="4915508"/>
            <a:chExt cx="914401" cy="976440"/>
          </a:xfrm>
        </p:grpSpPr>
        <p:pic>
          <p:nvPicPr>
            <p:cNvPr id="69" name="Picture 68">
              <a:extLst>
                <a:ext uri="{FF2B5EF4-FFF2-40B4-BE49-F238E27FC236}">
                  <a16:creationId xmlns:a16="http://schemas.microsoft.com/office/drawing/2014/main" id="{EFC0F259-6E96-B245-9D2B-DA57B49CD1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7000546" y="4915508"/>
              <a:ext cx="914401" cy="976440"/>
            </a:xfrm>
            <a:prstGeom prst="rect">
              <a:avLst/>
            </a:prstGeom>
          </p:spPr>
        </p:pic>
        <p:sp>
          <p:nvSpPr>
            <p:cNvPr id="70" name="TextBox 69">
              <a:extLst>
                <a:ext uri="{FF2B5EF4-FFF2-40B4-BE49-F238E27FC236}">
                  <a16:creationId xmlns:a16="http://schemas.microsoft.com/office/drawing/2014/main" id="{6E515938-E8DC-B24B-9363-797280A39084}"/>
                </a:ext>
              </a:extLst>
            </p:cNvPr>
            <p:cNvSpPr txBox="1"/>
            <p:nvPr/>
          </p:nvSpPr>
          <p:spPr>
            <a:xfrm>
              <a:off x="7294081" y="5232440"/>
              <a:ext cx="356188" cy="369332"/>
            </a:xfrm>
            <a:prstGeom prst="rect">
              <a:avLst/>
            </a:prstGeom>
            <a:noFill/>
          </p:spPr>
          <p:txBody>
            <a:bodyPr wrap="square" rtlCol="0">
              <a:spAutoFit/>
            </a:bodyPr>
            <a:lstStyle/>
            <a:p>
              <a:r>
                <a:rPr lang="en-US" b="1" dirty="0">
                  <a:solidFill>
                    <a:schemeClr val="bg1"/>
                  </a:solidFill>
                </a:rPr>
                <a:t>3</a:t>
              </a:r>
            </a:p>
          </p:txBody>
        </p:sp>
      </p:grpSp>
      <p:grpSp>
        <p:nvGrpSpPr>
          <p:cNvPr id="71" name="Group 70">
            <a:extLst>
              <a:ext uri="{FF2B5EF4-FFF2-40B4-BE49-F238E27FC236}">
                <a16:creationId xmlns:a16="http://schemas.microsoft.com/office/drawing/2014/main" id="{2F950FD9-4B1B-AA46-8891-6565262BF33E}"/>
              </a:ext>
            </a:extLst>
          </p:cNvPr>
          <p:cNvGrpSpPr/>
          <p:nvPr/>
        </p:nvGrpSpPr>
        <p:grpSpPr>
          <a:xfrm>
            <a:off x="8000146" y="5401087"/>
            <a:ext cx="914401" cy="976440"/>
            <a:chOff x="7914947" y="4900124"/>
            <a:chExt cx="914401" cy="976440"/>
          </a:xfrm>
        </p:grpSpPr>
        <p:pic>
          <p:nvPicPr>
            <p:cNvPr id="72" name="Picture 71">
              <a:extLst>
                <a:ext uri="{FF2B5EF4-FFF2-40B4-BE49-F238E27FC236}">
                  <a16:creationId xmlns:a16="http://schemas.microsoft.com/office/drawing/2014/main" id="{6C098A4A-A6F7-2D4A-A1AD-D26F6E746FC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7914947" y="4900124"/>
              <a:ext cx="914401" cy="976440"/>
            </a:xfrm>
            <a:prstGeom prst="rect">
              <a:avLst/>
            </a:prstGeom>
          </p:spPr>
        </p:pic>
        <p:sp>
          <p:nvSpPr>
            <p:cNvPr id="73" name="TextBox 72">
              <a:extLst>
                <a:ext uri="{FF2B5EF4-FFF2-40B4-BE49-F238E27FC236}">
                  <a16:creationId xmlns:a16="http://schemas.microsoft.com/office/drawing/2014/main" id="{0CC8F632-CD8C-9C4F-BD48-C7CBE4F8937C}"/>
                </a:ext>
              </a:extLst>
            </p:cNvPr>
            <p:cNvSpPr txBox="1"/>
            <p:nvPr/>
          </p:nvSpPr>
          <p:spPr>
            <a:xfrm>
              <a:off x="8208482" y="5219062"/>
              <a:ext cx="356188" cy="369332"/>
            </a:xfrm>
            <a:prstGeom prst="rect">
              <a:avLst/>
            </a:prstGeom>
            <a:noFill/>
          </p:spPr>
          <p:txBody>
            <a:bodyPr wrap="square" rtlCol="0">
              <a:spAutoFit/>
            </a:bodyPr>
            <a:lstStyle/>
            <a:p>
              <a:r>
                <a:rPr lang="en-US" b="1" dirty="0">
                  <a:solidFill>
                    <a:schemeClr val="bg1"/>
                  </a:solidFill>
                </a:rPr>
                <a:t>3</a:t>
              </a:r>
            </a:p>
          </p:txBody>
        </p:sp>
      </p:grpSp>
      <p:grpSp>
        <p:nvGrpSpPr>
          <p:cNvPr id="74" name="Group 73">
            <a:extLst>
              <a:ext uri="{FF2B5EF4-FFF2-40B4-BE49-F238E27FC236}">
                <a16:creationId xmlns:a16="http://schemas.microsoft.com/office/drawing/2014/main" id="{6D5849FE-8B66-1444-9A05-1996F1ACC212}"/>
              </a:ext>
            </a:extLst>
          </p:cNvPr>
          <p:cNvGrpSpPr/>
          <p:nvPr/>
        </p:nvGrpSpPr>
        <p:grpSpPr>
          <a:xfrm>
            <a:off x="4745744" y="2379326"/>
            <a:ext cx="914401" cy="976440"/>
            <a:chOff x="4745745" y="2372170"/>
            <a:chExt cx="914401" cy="976440"/>
          </a:xfrm>
        </p:grpSpPr>
        <p:pic>
          <p:nvPicPr>
            <p:cNvPr id="75" name="Picture 74">
              <a:extLst>
                <a:ext uri="{FF2B5EF4-FFF2-40B4-BE49-F238E27FC236}">
                  <a16:creationId xmlns:a16="http://schemas.microsoft.com/office/drawing/2014/main" id="{FC809C80-EDD0-CD43-B66F-3ACF6154F2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4745745" y="2372170"/>
              <a:ext cx="914401" cy="976440"/>
            </a:xfrm>
            <a:prstGeom prst="rect">
              <a:avLst/>
            </a:prstGeom>
          </p:spPr>
        </p:pic>
        <p:sp>
          <p:nvSpPr>
            <p:cNvPr id="76" name="TextBox 75">
              <a:extLst>
                <a:ext uri="{FF2B5EF4-FFF2-40B4-BE49-F238E27FC236}">
                  <a16:creationId xmlns:a16="http://schemas.microsoft.com/office/drawing/2014/main" id="{8F6D816F-5FCE-524E-8100-49DFBCA441B5}"/>
                </a:ext>
              </a:extLst>
            </p:cNvPr>
            <p:cNvSpPr txBox="1"/>
            <p:nvPr/>
          </p:nvSpPr>
          <p:spPr>
            <a:xfrm>
              <a:off x="5080484" y="2629557"/>
              <a:ext cx="258404" cy="461665"/>
            </a:xfrm>
            <a:prstGeom prst="rect">
              <a:avLst/>
            </a:prstGeom>
            <a:noFill/>
          </p:spPr>
          <p:txBody>
            <a:bodyPr wrap="none" rtlCol="0">
              <a:spAutoFit/>
            </a:bodyPr>
            <a:lstStyle/>
            <a:p>
              <a:r>
                <a:rPr lang="en-US" sz="2400" b="1" dirty="0">
                  <a:solidFill>
                    <a:schemeClr val="bg1"/>
                  </a:solidFill>
                </a:rPr>
                <a:t>i</a:t>
              </a:r>
            </a:p>
          </p:txBody>
        </p:sp>
      </p:grpSp>
      <p:grpSp>
        <p:nvGrpSpPr>
          <p:cNvPr id="77" name="Group 76">
            <a:extLst>
              <a:ext uri="{FF2B5EF4-FFF2-40B4-BE49-F238E27FC236}">
                <a16:creationId xmlns:a16="http://schemas.microsoft.com/office/drawing/2014/main" id="{14ECE8A2-EA11-F24F-B956-93871034102F}"/>
              </a:ext>
            </a:extLst>
          </p:cNvPr>
          <p:cNvGrpSpPr/>
          <p:nvPr/>
        </p:nvGrpSpPr>
        <p:grpSpPr>
          <a:xfrm>
            <a:off x="5701758" y="2440204"/>
            <a:ext cx="914401" cy="976440"/>
            <a:chOff x="5701759" y="2443165"/>
            <a:chExt cx="914401" cy="976440"/>
          </a:xfrm>
        </p:grpSpPr>
        <p:pic>
          <p:nvPicPr>
            <p:cNvPr id="78" name="Picture 77">
              <a:extLst>
                <a:ext uri="{FF2B5EF4-FFF2-40B4-BE49-F238E27FC236}">
                  <a16:creationId xmlns:a16="http://schemas.microsoft.com/office/drawing/2014/main" id="{0499E732-A3C0-7540-A228-EFA263EA63B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5701759" y="2443165"/>
              <a:ext cx="914401" cy="976440"/>
            </a:xfrm>
            <a:prstGeom prst="rect">
              <a:avLst/>
            </a:prstGeom>
          </p:spPr>
        </p:pic>
        <p:sp>
          <p:nvSpPr>
            <p:cNvPr id="79" name="TextBox 78">
              <a:extLst>
                <a:ext uri="{FF2B5EF4-FFF2-40B4-BE49-F238E27FC236}">
                  <a16:creationId xmlns:a16="http://schemas.microsoft.com/office/drawing/2014/main" id="{35B081EE-9ED0-5E48-8B14-77D6E2CEEB9D}"/>
                </a:ext>
              </a:extLst>
            </p:cNvPr>
            <p:cNvSpPr txBox="1"/>
            <p:nvPr/>
          </p:nvSpPr>
          <p:spPr>
            <a:xfrm>
              <a:off x="5971335" y="2686839"/>
              <a:ext cx="356188" cy="461665"/>
            </a:xfrm>
            <a:prstGeom prst="rect">
              <a:avLst/>
            </a:prstGeom>
            <a:noFill/>
          </p:spPr>
          <p:txBody>
            <a:bodyPr wrap="square" rtlCol="0">
              <a:spAutoFit/>
            </a:bodyPr>
            <a:lstStyle/>
            <a:p>
              <a:r>
                <a:rPr lang="en-US" sz="2400" b="1" dirty="0">
                  <a:solidFill>
                    <a:schemeClr val="bg1"/>
                  </a:solidFill>
                </a:rPr>
                <a:t>c</a:t>
              </a:r>
            </a:p>
          </p:txBody>
        </p:sp>
      </p:grpSp>
      <p:grpSp>
        <p:nvGrpSpPr>
          <p:cNvPr id="80" name="Group 79">
            <a:extLst>
              <a:ext uri="{FF2B5EF4-FFF2-40B4-BE49-F238E27FC236}">
                <a16:creationId xmlns:a16="http://schemas.microsoft.com/office/drawing/2014/main" id="{A4B0DE65-863E-A54E-896A-B768E2CFD0D5}"/>
              </a:ext>
            </a:extLst>
          </p:cNvPr>
          <p:cNvGrpSpPr/>
          <p:nvPr/>
        </p:nvGrpSpPr>
        <p:grpSpPr>
          <a:xfrm>
            <a:off x="6609113" y="2355873"/>
            <a:ext cx="914401" cy="976440"/>
            <a:chOff x="6588583" y="2340489"/>
            <a:chExt cx="914401" cy="976440"/>
          </a:xfrm>
        </p:grpSpPr>
        <p:pic>
          <p:nvPicPr>
            <p:cNvPr id="81" name="Picture 80">
              <a:extLst>
                <a:ext uri="{FF2B5EF4-FFF2-40B4-BE49-F238E27FC236}">
                  <a16:creationId xmlns:a16="http://schemas.microsoft.com/office/drawing/2014/main" id="{E2BE7D0E-3306-E547-A4C8-4395C2D068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6588583" y="2340489"/>
              <a:ext cx="914401" cy="976440"/>
            </a:xfrm>
            <a:prstGeom prst="rect">
              <a:avLst/>
            </a:prstGeom>
          </p:spPr>
        </p:pic>
        <p:sp>
          <p:nvSpPr>
            <p:cNvPr id="82" name="TextBox 81">
              <a:extLst>
                <a:ext uri="{FF2B5EF4-FFF2-40B4-BE49-F238E27FC236}">
                  <a16:creationId xmlns:a16="http://schemas.microsoft.com/office/drawing/2014/main" id="{E4669D07-35BF-5A4A-8C36-870DF7B58806}"/>
                </a:ext>
              </a:extLst>
            </p:cNvPr>
            <p:cNvSpPr txBox="1"/>
            <p:nvPr/>
          </p:nvSpPr>
          <p:spPr>
            <a:xfrm>
              <a:off x="6861897" y="2601820"/>
              <a:ext cx="356188" cy="461665"/>
            </a:xfrm>
            <a:prstGeom prst="rect">
              <a:avLst/>
            </a:prstGeom>
            <a:noFill/>
          </p:spPr>
          <p:txBody>
            <a:bodyPr wrap="square" rtlCol="0">
              <a:spAutoFit/>
            </a:bodyPr>
            <a:lstStyle/>
            <a:p>
              <a:r>
                <a:rPr lang="en-US" sz="2400" b="1" dirty="0">
                  <a:solidFill>
                    <a:schemeClr val="bg1"/>
                  </a:solidFill>
                </a:rPr>
                <a:t>h</a:t>
              </a:r>
            </a:p>
          </p:txBody>
        </p:sp>
      </p:grpSp>
      <p:grpSp>
        <p:nvGrpSpPr>
          <p:cNvPr id="83" name="Group 82">
            <a:extLst>
              <a:ext uri="{FF2B5EF4-FFF2-40B4-BE49-F238E27FC236}">
                <a16:creationId xmlns:a16="http://schemas.microsoft.com/office/drawing/2014/main" id="{DE99F6AB-C0CD-8141-9486-65FCBBC91D70}"/>
              </a:ext>
            </a:extLst>
          </p:cNvPr>
          <p:cNvGrpSpPr/>
          <p:nvPr/>
        </p:nvGrpSpPr>
        <p:grpSpPr>
          <a:xfrm>
            <a:off x="5558677" y="3935455"/>
            <a:ext cx="914401" cy="976440"/>
            <a:chOff x="5610375" y="3574866"/>
            <a:chExt cx="914401" cy="976440"/>
          </a:xfrm>
        </p:grpSpPr>
        <p:pic>
          <p:nvPicPr>
            <p:cNvPr id="84" name="Picture 83">
              <a:extLst>
                <a:ext uri="{FF2B5EF4-FFF2-40B4-BE49-F238E27FC236}">
                  <a16:creationId xmlns:a16="http://schemas.microsoft.com/office/drawing/2014/main" id="{6E308A52-7B9B-B84E-830B-E0774BC681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5610375" y="3574866"/>
              <a:ext cx="914401" cy="976440"/>
            </a:xfrm>
            <a:prstGeom prst="rect">
              <a:avLst/>
            </a:prstGeom>
          </p:spPr>
        </p:pic>
        <p:sp>
          <p:nvSpPr>
            <p:cNvPr id="85" name="TextBox 84">
              <a:extLst>
                <a:ext uri="{FF2B5EF4-FFF2-40B4-BE49-F238E27FC236}">
                  <a16:creationId xmlns:a16="http://schemas.microsoft.com/office/drawing/2014/main" id="{284F7A68-10E4-FE40-9B5A-2412F6EE0296}"/>
                </a:ext>
              </a:extLst>
            </p:cNvPr>
            <p:cNvSpPr txBox="1"/>
            <p:nvPr/>
          </p:nvSpPr>
          <p:spPr>
            <a:xfrm>
              <a:off x="5865501" y="3826514"/>
              <a:ext cx="356188" cy="461665"/>
            </a:xfrm>
            <a:prstGeom prst="rect">
              <a:avLst/>
            </a:prstGeom>
            <a:noFill/>
          </p:spPr>
          <p:txBody>
            <a:bodyPr wrap="square" rtlCol="0">
              <a:spAutoFit/>
            </a:bodyPr>
            <a:lstStyle/>
            <a:p>
              <a:r>
                <a:rPr lang="en-US" sz="2400" b="1" dirty="0">
                  <a:solidFill>
                    <a:schemeClr val="bg1"/>
                  </a:solidFill>
                </a:rPr>
                <a:t>w</a:t>
              </a:r>
            </a:p>
          </p:txBody>
        </p:sp>
      </p:grpSp>
      <p:grpSp>
        <p:nvGrpSpPr>
          <p:cNvPr id="86" name="Group 85">
            <a:extLst>
              <a:ext uri="{FF2B5EF4-FFF2-40B4-BE49-F238E27FC236}">
                <a16:creationId xmlns:a16="http://schemas.microsoft.com/office/drawing/2014/main" id="{2CA76B7A-FAE2-9944-8176-2F2DC118BD9A}"/>
              </a:ext>
            </a:extLst>
          </p:cNvPr>
          <p:cNvGrpSpPr/>
          <p:nvPr/>
        </p:nvGrpSpPr>
        <p:grpSpPr>
          <a:xfrm>
            <a:off x="6438333" y="3966884"/>
            <a:ext cx="914401" cy="976440"/>
            <a:chOff x="6473882" y="3608937"/>
            <a:chExt cx="914401" cy="976440"/>
          </a:xfrm>
        </p:grpSpPr>
        <p:pic>
          <p:nvPicPr>
            <p:cNvPr id="87" name="Picture 86">
              <a:extLst>
                <a:ext uri="{FF2B5EF4-FFF2-40B4-BE49-F238E27FC236}">
                  <a16:creationId xmlns:a16="http://schemas.microsoft.com/office/drawing/2014/main" id="{DFB138F7-75F6-3F43-8F47-7318ED6CBA5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6473882" y="3608937"/>
              <a:ext cx="914401" cy="976440"/>
            </a:xfrm>
            <a:prstGeom prst="rect">
              <a:avLst/>
            </a:prstGeom>
          </p:spPr>
        </p:pic>
        <p:sp>
          <p:nvSpPr>
            <p:cNvPr id="88" name="TextBox 87">
              <a:extLst>
                <a:ext uri="{FF2B5EF4-FFF2-40B4-BE49-F238E27FC236}">
                  <a16:creationId xmlns:a16="http://schemas.microsoft.com/office/drawing/2014/main" id="{B9983E09-15B4-B249-B0EC-80EE53B5ADB8}"/>
                </a:ext>
              </a:extLst>
            </p:cNvPr>
            <p:cNvSpPr txBox="1"/>
            <p:nvPr/>
          </p:nvSpPr>
          <p:spPr>
            <a:xfrm>
              <a:off x="6749358" y="3858666"/>
              <a:ext cx="356188" cy="461665"/>
            </a:xfrm>
            <a:prstGeom prst="rect">
              <a:avLst/>
            </a:prstGeom>
            <a:noFill/>
          </p:spPr>
          <p:txBody>
            <a:bodyPr wrap="square" rtlCol="0">
              <a:spAutoFit/>
            </a:bodyPr>
            <a:lstStyle/>
            <a:p>
              <a:r>
                <a:rPr lang="en-US" sz="2400" b="1" dirty="0" err="1">
                  <a:solidFill>
                    <a:schemeClr val="bg1"/>
                  </a:solidFill>
                </a:rPr>
                <a:t>ü</a:t>
              </a:r>
              <a:endParaRPr lang="en-US" sz="2400" b="1" dirty="0">
                <a:solidFill>
                  <a:schemeClr val="bg1"/>
                </a:solidFill>
              </a:endParaRPr>
            </a:p>
          </p:txBody>
        </p:sp>
      </p:grpSp>
      <p:grpSp>
        <p:nvGrpSpPr>
          <p:cNvPr id="89" name="Group 88">
            <a:extLst>
              <a:ext uri="{FF2B5EF4-FFF2-40B4-BE49-F238E27FC236}">
                <a16:creationId xmlns:a16="http://schemas.microsoft.com/office/drawing/2014/main" id="{D3ECBC2C-B7FD-3E4A-911B-50D26B83F262}"/>
              </a:ext>
            </a:extLst>
          </p:cNvPr>
          <p:cNvGrpSpPr/>
          <p:nvPr/>
        </p:nvGrpSpPr>
        <p:grpSpPr>
          <a:xfrm>
            <a:off x="7281006" y="3997333"/>
            <a:ext cx="914401" cy="976440"/>
            <a:chOff x="7328291" y="3608937"/>
            <a:chExt cx="914401" cy="976440"/>
          </a:xfrm>
        </p:grpSpPr>
        <p:pic>
          <p:nvPicPr>
            <p:cNvPr id="90" name="Picture 89">
              <a:extLst>
                <a:ext uri="{FF2B5EF4-FFF2-40B4-BE49-F238E27FC236}">
                  <a16:creationId xmlns:a16="http://schemas.microsoft.com/office/drawing/2014/main" id="{4FA79380-AF37-1B42-ADD4-BC56F98CCD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7328291" y="3608937"/>
              <a:ext cx="914401" cy="976440"/>
            </a:xfrm>
            <a:prstGeom prst="rect">
              <a:avLst/>
            </a:prstGeom>
          </p:spPr>
        </p:pic>
        <p:sp>
          <p:nvSpPr>
            <p:cNvPr id="91" name="TextBox 90">
              <a:extLst>
                <a:ext uri="{FF2B5EF4-FFF2-40B4-BE49-F238E27FC236}">
                  <a16:creationId xmlns:a16="http://schemas.microsoft.com/office/drawing/2014/main" id="{4DE6EDEA-50AF-8B4F-AF27-0AEAF4945417}"/>
                </a:ext>
              </a:extLst>
            </p:cNvPr>
            <p:cNvSpPr txBox="1"/>
            <p:nvPr/>
          </p:nvSpPr>
          <p:spPr>
            <a:xfrm>
              <a:off x="7618910" y="3828217"/>
              <a:ext cx="356188" cy="461665"/>
            </a:xfrm>
            <a:prstGeom prst="rect">
              <a:avLst/>
            </a:prstGeom>
            <a:noFill/>
          </p:spPr>
          <p:txBody>
            <a:bodyPr wrap="square" rtlCol="0">
              <a:spAutoFit/>
            </a:bodyPr>
            <a:lstStyle/>
            <a:p>
              <a:r>
                <a:rPr lang="en-US" sz="2400" b="1" dirty="0">
                  <a:solidFill>
                    <a:schemeClr val="bg1"/>
                  </a:solidFill>
                </a:rPr>
                <a:t>n</a:t>
              </a:r>
            </a:p>
          </p:txBody>
        </p:sp>
      </p:grpSp>
      <p:grpSp>
        <p:nvGrpSpPr>
          <p:cNvPr id="92" name="Group 91">
            <a:extLst>
              <a:ext uri="{FF2B5EF4-FFF2-40B4-BE49-F238E27FC236}">
                <a16:creationId xmlns:a16="http://schemas.microsoft.com/office/drawing/2014/main" id="{E9F6FA74-67DF-F444-B92E-9163BF1CD6B0}"/>
              </a:ext>
            </a:extLst>
          </p:cNvPr>
          <p:cNvGrpSpPr/>
          <p:nvPr/>
        </p:nvGrpSpPr>
        <p:grpSpPr>
          <a:xfrm>
            <a:off x="8136098" y="3983602"/>
            <a:ext cx="914401" cy="976440"/>
            <a:chOff x="8154285" y="3608937"/>
            <a:chExt cx="914401" cy="976440"/>
          </a:xfrm>
        </p:grpSpPr>
        <p:pic>
          <p:nvPicPr>
            <p:cNvPr id="93" name="Picture 92">
              <a:extLst>
                <a:ext uri="{FF2B5EF4-FFF2-40B4-BE49-F238E27FC236}">
                  <a16:creationId xmlns:a16="http://schemas.microsoft.com/office/drawing/2014/main" id="{9EBADDD6-885B-D74B-88A0-E2CAD74FE23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8154285" y="3608937"/>
              <a:ext cx="914401" cy="976440"/>
            </a:xfrm>
            <a:prstGeom prst="rect">
              <a:avLst/>
            </a:prstGeom>
          </p:spPr>
        </p:pic>
        <p:sp>
          <p:nvSpPr>
            <p:cNvPr id="94" name="TextBox 93">
              <a:extLst>
                <a:ext uri="{FF2B5EF4-FFF2-40B4-BE49-F238E27FC236}">
                  <a16:creationId xmlns:a16="http://schemas.microsoft.com/office/drawing/2014/main" id="{1E1745B5-D3D7-3846-9CA0-7288436E9871}"/>
                </a:ext>
              </a:extLst>
            </p:cNvPr>
            <p:cNvSpPr txBox="1"/>
            <p:nvPr/>
          </p:nvSpPr>
          <p:spPr>
            <a:xfrm>
              <a:off x="8454365" y="3863357"/>
              <a:ext cx="356188" cy="461665"/>
            </a:xfrm>
            <a:prstGeom prst="rect">
              <a:avLst/>
            </a:prstGeom>
            <a:noFill/>
          </p:spPr>
          <p:txBody>
            <a:bodyPr wrap="square" rtlCol="0">
              <a:spAutoFit/>
            </a:bodyPr>
            <a:lstStyle/>
            <a:p>
              <a:r>
                <a:rPr lang="en-US" sz="2400" b="1" dirty="0">
                  <a:solidFill>
                    <a:schemeClr val="bg1"/>
                  </a:solidFill>
                </a:rPr>
                <a:t>s</a:t>
              </a:r>
            </a:p>
          </p:txBody>
        </p:sp>
      </p:grpSp>
      <p:grpSp>
        <p:nvGrpSpPr>
          <p:cNvPr id="95" name="Group 94">
            <a:extLst>
              <a:ext uri="{FF2B5EF4-FFF2-40B4-BE49-F238E27FC236}">
                <a16:creationId xmlns:a16="http://schemas.microsoft.com/office/drawing/2014/main" id="{D8B9DBA3-DFEB-8449-91CF-E40E9A1CFC4F}"/>
              </a:ext>
            </a:extLst>
          </p:cNvPr>
          <p:cNvGrpSpPr/>
          <p:nvPr/>
        </p:nvGrpSpPr>
        <p:grpSpPr>
          <a:xfrm>
            <a:off x="8969948" y="3980792"/>
            <a:ext cx="914401" cy="976440"/>
            <a:chOff x="8992469" y="3616040"/>
            <a:chExt cx="914401" cy="976440"/>
          </a:xfrm>
        </p:grpSpPr>
        <p:pic>
          <p:nvPicPr>
            <p:cNvPr id="96" name="Picture 95">
              <a:extLst>
                <a:ext uri="{FF2B5EF4-FFF2-40B4-BE49-F238E27FC236}">
                  <a16:creationId xmlns:a16="http://schemas.microsoft.com/office/drawing/2014/main" id="{525EBD54-ED4D-5B47-83CB-95F89437A7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8992469" y="3616040"/>
              <a:ext cx="914401" cy="976440"/>
            </a:xfrm>
            <a:prstGeom prst="rect">
              <a:avLst/>
            </a:prstGeom>
          </p:spPr>
        </p:pic>
        <p:sp>
          <p:nvSpPr>
            <p:cNvPr id="97" name="TextBox 96">
              <a:extLst>
                <a:ext uri="{FF2B5EF4-FFF2-40B4-BE49-F238E27FC236}">
                  <a16:creationId xmlns:a16="http://schemas.microsoft.com/office/drawing/2014/main" id="{AC74E6DD-883C-1843-B055-30A0E60B4210}"/>
                </a:ext>
              </a:extLst>
            </p:cNvPr>
            <p:cNvSpPr txBox="1"/>
            <p:nvPr/>
          </p:nvSpPr>
          <p:spPr>
            <a:xfrm>
              <a:off x="9245340" y="3890069"/>
              <a:ext cx="531099" cy="461665"/>
            </a:xfrm>
            <a:prstGeom prst="rect">
              <a:avLst/>
            </a:prstGeom>
            <a:noFill/>
          </p:spPr>
          <p:txBody>
            <a:bodyPr wrap="square" rtlCol="0">
              <a:spAutoFit/>
            </a:bodyPr>
            <a:lstStyle/>
            <a:p>
              <a:r>
                <a:rPr lang="en-US" sz="2400" b="1" dirty="0">
                  <a:solidFill>
                    <a:schemeClr val="bg1"/>
                  </a:solidFill>
                </a:rPr>
                <a:t>c</a:t>
              </a:r>
            </a:p>
          </p:txBody>
        </p:sp>
      </p:grpSp>
      <p:grpSp>
        <p:nvGrpSpPr>
          <p:cNvPr id="98" name="Group 97">
            <a:extLst>
              <a:ext uri="{FF2B5EF4-FFF2-40B4-BE49-F238E27FC236}">
                <a16:creationId xmlns:a16="http://schemas.microsoft.com/office/drawing/2014/main" id="{CD12213D-491B-9A45-81EE-98FB1D039732}"/>
              </a:ext>
            </a:extLst>
          </p:cNvPr>
          <p:cNvGrpSpPr/>
          <p:nvPr/>
        </p:nvGrpSpPr>
        <p:grpSpPr>
          <a:xfrm>
            <a:off x="9680447" y="3936295"/>
            <a:ext cx="914401" cy="976440"/>
            <a:chOff x="9714072" y="3563396"/>
            <a:chExt cx="914401" cy="976440"/>
          </a:xfrm>
        </p:grpSpPr>
        <p:pic>
          <p:nvPicPr>
            <p:cNvPr id="99" name="Picture 98">
              <a:extLst>
                <a:ext uri="{FF2B5EF4-FFF2-40B4-BE49-F238E27FC236}">
                  <a16:creationId xmlns:a16="http://schemas.microsoft.com/office/drawing/2014/main" id="{B3B4D250-2D35-DE47-88DA-E546712E7C2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9714072" y="3563396"/>
              <a:ext cx="914401" cy="976440"/>
            </a:xfrm>
            <a:prstGeom prst="rect">
              <a:avLst/>
            </a:prstGeom>
          </p:spPr>
        </p:pic>
        <p:sp>
          <p:nvSpPr>
            <p:cNvPr id="100" name="TextBox 99">
              <a:extLst>
                <a:ext uri="{FF2B5EF4-FFF2-40B4-BE49-F238E27FC236}">
                  <a16:creationId xmlns:a16="http://schemas.microsoft.com/office/drawing/2014/main" id="{8B936666-CCBE-9949-BF0F-F26FF530E1DC}"/>
                </a:ext>
              </a:extLst>
            </p:cNvPr>
            <p:cNvSpPr txBox="1"/>
            <p:nvPr/>
          </p:nvSpPr>
          <p:spPr>
            <a:xfrm>
              <a:off x="10002394" y="3801317"/>
              <a:ext cx="356188" cy="461665"/>
            </a:xfrm>
            <a:prstGeom prst="rect">
              <a:avLst/>
            </a:prstGeom>
            <a:noFill/>
          </p:spPr>
          <p:txBody>
            <a:bodyPr wrap="square" rtlCol="0">
              <a:spAutoFit/>
            </a:bodyPr>
            <a:lstStyle/>
            <a:p>
              <a:r>
                <a:rPr lang="en-US" sz="2400" b="1" dirty="0">
                  <a:solidFill>
                    <a:schemeClr val="bg1"/>
                  </a:solidFill>
                </a:rPr>
                <a:t>h</a:t>
              </a:r>
            </a:p>
          </p:txBody>
        </p:sp>
      </p:grpSp>
      <p:grpSp>
        <p:nvGrpSpPr>
          <p:cNvPr id="101" name="Group 100">
            <a:extLst>
              <a:ext uri="{FF2B5EF4-FFF2-40B4-BE49-F238E27FC236}">
                <a16:creationId xmlns:a16="http://schemas.microsoft.com/office/drawing/2014/main" id="{5BEE4BD0-FB31-C14D-B943-483B467CE9AC}"/>
              </a:ext>
            </a:extLst>
          </p:cNvPr>
          <p:cNvGrpSpPr/>
          <p:nvPr/>
        </p:nvGrpSpPr>
        <p:grpSpPr>
          <a:xfrm>
            <a:off x="10507452" y="3948966"/>
            <a:ext cx="914401" cy="976440"/>
            <a:chOff x="10540066" y="3574866"/>
            <a:chExt cx="914401" cy="976440"/>
          </a:xfrm>
        </p:grpSpPr>
        <p:pic>
          <p:nvPicPr>
            <p:cNvPr id="102" name="Picture 101">
              <a:extLst>
                <a:ext uri="{FF2B5EF4-FFF2-40B4-BE49-F238E27FC236}">
                  <a16:creationId xmlns:a16="http://schemas.microsoft.com/office/drawing/2014/main" id="{34CBD03B-7A0B-224F-9322-DA905C1290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10540066" y="3574866"/>
              <a:ext cx="914401" cy="976440"/>
            </a:xfrm>
            <a:prstGeom prst="rect">
              <a:avLst/>
            </a:prstGeom>
          </p:spPr>
        </p:pic>
        <p:sp>
          <p:nvSpPr>
            <p:cNvPr id="103" name="TextBox 102">
              <a:extLst>
                <a:ext uri="{FF2B5EF4-FFF2-40B4-BE49-F238E27FC236}">
                  <a16:creationId xmlns:a16="http://schemas.microsoft.com/office/drawing/2014/main" id="{3274A375-A937-5B46-A8C9-7C5037D843F8}"/>
                </a:ext>
              </a:extLst>
            </p:cNvPr>
            <p:cNvSpPr txBox="1"/>
            <p:nvPr/>
          </p:nvSpPr>
          <p:spPr>
            <a:xfrm>
              <a:off x="10819172" y="3806594"/>
              <a:ext cx="356188" cy="461665"/>
            </a:xfrm>
            <a:prstGeom prst="rect">
              <a:avLst/>
            </a:prstGeom>
            <a:noFill/>
          </p:spPr>
          <p:txBody>
            <a:bodyPr wrap="square" rtlCol="0">
              <a:spAutoFit/>
            </a:bodyPr>
            <a:lstStyle/>
            <a:p>
              <a:r>
                <a:rPr lang="en-US" sz="2400" b="1" dirty="0">
                  <a:solidFill>
                    <a:schemeClr val="bg1"/>
                  </a:solidFill>
                </a:rPr>
                <a:t>e</a:t>
              </a:r>
            </a:p>
          </p:txBody>
        </p:sp>
      </p:grpSp>
      <p:grpSp>
        <p:nvGrpSpPr>
          <p:cNvPr id="104" name="Group 103">
            <a:extLst>
              <a:ext uri="{FF2B5EF4-FFF2-40B4-BE49-F238E27FC236}">
                <a16:creationId xmlns:a16="http://schemas.microsoft.com/office/drawing/2014/main" id="{AA01BF43-9316-9C47-AD81-54635C6CA873}"/>
              </a:ext>
            </a:extLst>
          </p:cNvPr>
          <p:cNvGrpSpPr/>
          <p:nvPr/>
        </p:nvGrpSpPr>
        <p:grpSpPr>
          <a:xfrm>
            <a:off x="6283720" y="5416471"/>
            <a:ext cx="914401" cy="976440"/>
            <a:chOff x="6199428" y="4915508"/>
            <a:chExt cx="914401" cy="976440"/>
          </a:xfrm>
        </p:grpSpPr>
        <p:pic>
          <p:nvPicPr>
            <p:cNvPr id="105" name="Picture 104">
              <a:extLst>
                <a:ext uri="{FF2B5EF4-FFF2-40B4-BE49-F238E27FC236}">
                  <a16:creationId xmlns:a16="http://schemas.microsoft.com/office/drawing/2014/main" id="{213A1862-ED83-7943-8044-646D9C9CC4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6199428" y="4915508"/>
              <a:ext cx="914401" cy="976440"/>
            </a:xfrm>
            <a:prstGeom prst="rect">
              <a:avLst/>
            </a:prstGeom>
          </p:spPr>
        </p:pic>
        <p:sp>
          <p:nvSpPr>
            <p:cNvPr id="106" name="TextBox 105">
              <a:extLst>
                <a:ext uri="{FF2B5EF4-FFF2-40B4-BE49-F238E27FC236}">
                  <a16:creationId xmlns:a16="http://schemas.microsoft.com/office/drawing/2014/main" id="{9122A1B8-9A99-D246-8205-01CB788B65A5}"/>
                </a:ext>
              </a:extLst>
            </p:cNvPr>
            <p:cNvSpPr txBox="1"/>
            <p:nvPr/>
          </p:nvSpPr>
          <p:spPr>
            <a:xfrm>
              <a:off x="6422308" y="5175598"/>
              <a:ext cx="356188" cy="461665"/>
            </a:xfrm>
            <a:prstGeom prst="rect">
              <a:avLst/>
            </a:prstGeom>
            <a:noFill/>
          </p:spPr>
          <p:txBody>
            <a:bodyPr wrap="square" rtlCol="0">
              <a:spAutoFit/>
            </a:bodyPr>
            <a:lstStyle/>
            <a:p>
              <a:r>
                <a:rPr lang="en-US" sz="2400" b="1" dirty="0">
                  <a:solidFill>
                    <a:schemeClr val="bg1"/>
                  </a:solidFill>
                </a:rPr>
                <a:t>m</a:t>
              </a:r>
            </a:p>
          </p:txBody>
        </p:sp>
      </p:grpSp>
      <p:grpSp>
        <p:nvGrpSpPr>
          <p:cNvPr id="107" name="Group 106">
            <a:extLst>
              <a:ext uri="{FF2B5EF4-FFF2-40B4-BE49-F238E27FC236}">
                <a16:creationId xmlns:a16="http://schemas.microsoft.com/office/drawing/2014/main" id="{9C94F6D6-0E0C-6947-9F4E-DA74B2833068}"/>
              </a:ext>
            </a:extLst>
          </p:cNvPr>
          <p:cNvGrpSpPr/>
          <p:nvPr/>
        </p:nvGrpSpPr>
        <p:grpSpPr>
          <a:xfrm>
            <a:off x="7095600" y="5420985"/>
            <a:ext cx="914401" cy="976440"/>
            <a:chOff x="7000546" y="4915508"/>
            <a:chExt cx="914401" cy="976440"/>
          </a:xfrm>
        </p:grpSpPr>
        <p:pic>
          <p:nvPicPr>
            <p:cNvPr id="108" name="Picture 107">
              <a:extLst>
                <a:ext uri="{FF2B5EF4-FFF2-40B4-BE49-F238E27FC236}">
                  <a16:creationId xmlns:a16="http://schemas.microsoft.com/office/drawing/2014/main" id="{0994FA4B-00E8-D142-A0A6-8C1D048A42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7000546" y="4915508"/>
              <a:ext cx="914401" cy="976440"/>
            </a:xfrm>
            <a:prstGeom prst="rect">
              <a:avLst/>
            </a:prstGeom>
          </p:spPr>
        </p:pic>
        <p:sp>
          <p:nvSpPr>
            <p:cNvPr id="109" name="TextBox 108">
              <a:extLst>
                <a:ext uri="{FF2B5EF4-FFF2-40B4-BE49-F238E27FC236}">
                  <a16:creationId xmlns:a16="http://schemas.microsoft.com/office/drawing/2014/main" id="{1548B866-446D-0246-A60F-433C35380023}"/>
                </a:ext>
              </a:extLst>
            </p:cNvPr>
            <p:cNvSpPr txBox="1"/>
            <p:nvPr/>
          </p:nvSpPr>
          <p:spPr>
            <a:xfrm>
              <a:off x="7355063" y="5168381"/>
              <a:ext cx="356188" cy="461665"/>
            </a:xfrm>
            <a:prstGeom prst="rect">
              <a:avLst/>
            </a:prstGeom>
            <a:noFill/>
          </p:spPr>
          <p:txBody>
            <a:bodyPr wrap="square" rtlCol="0">
              <a:spAutoFit/>
            </a:bodyPr>
            <a:lstStyle/>
            <a:p>
              <a:r>
                <a:rPr lang="en-US" sz="2400" b="1" dirty="0">
                  <a:solidFill>
                    <a:schemeClr val="bg1"/>
                  </a:solidFill>
                </a:rPr>
                <a:t>i</a:t>
              </a:r>
            </a:p>
          </p:txBody>
        </p:sp>
      </p:grpSp>
      <p:grpSp>
        <p:nvGrpSpPr>
          <p:cNvPr id="110" name="Group 109">
            <a:extLst>
              <a:ext uri="{FF2B5EF4-FFF2-40B4-BE49-F238E27FC236}">
                <a16:creationId xmlns:a16="http://schemas.microsoft.com/office/drawing/2014/main" id="{F5117BAB-1253-7C4F-8CE9-A26E6610C01E}"/>
              </a:ext>
            </a:extLst>
          </p:cNvPr>
          <p:cNvGrpSpPr/>
          <p:nvPr/>
        </p:nvGrpSpPr>
        <p:grpSpPr>
          <a:xfrm>
            <a:off x="8014574" y="5393218"/>
            <a:ext cx="914401" cy="976440"/>
            <a:chOff x="7914947" y="4900124"/>
            <a:chExt cx="914401" cy="976440"/>
          </a:xfrm>
        </p:grpSpPr>
        <p:pic>
          <p:nvPicPr>
            <p:cNvPr id="111" name="Picture 110">
              <a:extLst>
                <a:ext uri="{FF2B5EF4-FFF2-40B4-BE49-F238E27FC236}">
                  <a16:creationId xmlns:a16="http://schemas.microsoft.com/office/drawing/2014/main" id="{6F5366C6-CF60-C244-8B07-C3FA722482A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61"/>
            <a:stretch/>
          </p:blipFill>
          <p:spPr>
            <a:xfrm>
              <a:off x="7914947" y="4900124"/>
              <a:ext cx="914401" cy="976440"/>
            </a:xfrm>
            <a:prstGeom prst="rect">
              <a:avLst/>
            </a:prstGeom>
          </p:spPr>
        </p:pic>
        <p:sp>
          <p:nvSpPr>
            <p:cNvPr id="112" name="TextBox 111">
              <a:extLst>
                <a:ext uri="{FF2B5EF4-FFF2-40B4-BE49-F238E27FC236}">
                  <a16:creationId xmlns:a16="http://schemas.microsoft.com/office/drawing/2014/main" id="{5CB4B9D0-1E1E-6F42-90B6-F9FD2C32D3A6}"/>
                </a:ext>
              </a:extLst>
            </p:cNvPr>
            <p:cNvSpPr txBox="1"/>
            <p:nvPr/>
          </p:nvSpPr>
          <p:spPr>
            <a:xfrm>
              <a:off x="8238552" y="5143572"/>
              <a:ext cx="356188" cy="461665"/>
            </a:xfrm>
            <a:prstGeom prst="rect">
              <a:avLst/>
            </a:prstGeom>
            <a:noFill/>
          </p:spPr>
          <p:txBody>
            <a:bodyPr wrap="square" rtlCol="0">
              <a:spAutoFit/>
            </a:bodyPr>
            <a:lstStyle/>
            <a:p>
              <a:r>
                <a:rPr lang="en-US" sz="2400" b="1" dirty="0">
                  <a:solidFill>
                    <a:schemeClr val="bg1"/>
                  </a:solidFill>
                </a:rPr>
                <a:t>r</a:t>
              </a:r>
            </a:p>
          </p:txBody>
        </p:sp>
      </p:grpSp>
      <p:sp>
        <p:nvSpPr>
          <p:cNvPr id="113" name="TextBox 112">
            <a:extLst>
              <a:ext uri="{FF2B5EF4-FFF2-40B4-BE49-F238E27FC236}">
                <a16:creationId xmlns:a16="http://schemas.microsoft.com/office/drawing/2014/main" id="{D1188D90-E6DB-4245-9416-D240C75AAA39}"/>
              </a:ext>
            </a:extLst>
          </p:cNvPr>
          <p:cNvSpPr txBox="1"/>
          <p:nvPr/>
        </p:nvSpPr>
        <p:spPr>
          <a:xfrm>
            <a:off x="5010536" y="1971122"/>
            <a:ext cx="373820" cy="400110"/>
          </a:xfrm>
          <a:prstGeom prst="rect">
            <a:avLst/>
          </a:prstGeom>
          <a:noFill/>
          <a:ln>
            <a:solidFill>
              <a:srgbClr val="C00000"/>
            </a:solidFill>
          </a:ln>
        </p:spPr>
        <p:txBody>
          <a:bodyPr wrap="none" rtlCol="0">
            <a:spAutoFit/>
          </a:bodyPr>
          <a:lstStyle/>
          <a:p>
            <a:r>
              <a:rPr lang="en-US" sz="2000" b="1" dirty="0">
                <a:solidFill>
                  <a:srgbClr val="C00000"/>
                </a:solidFill>
              </a:rPr>
              <a:t>A</a:t>
            </a:r>
          </a:p>
        </p:txBody>
      </p:sp>
      <p:sp>
        <p:nvSpPr>
          <p:cNvPr id="114" name="TextBox 113">
            <a:extLst>
              <a:ext uri="{FF2B5EF4-FFF2-40B4-BE49-F238E27FC236}">
                <a16:creationId xmlns:a16="http://schemas.microsoft.com/office/drawing/2014/main" id="{10F494DF-AC4C-DB43-AC2F-6BA2D23A219D}"/>
              </a:ext>
            </a:extLst>
          </p:cNvPr>
          <p:cNvSpPr txBox="1"/>
          <p:nvPr/>
        </p:nvSpPr>
        <p:spPr>
          <a:xfrm>
            <a:off x="5971333" y="2032938"/>
            <a:ext cx="333746" cy="400110"/>
          </a:xfrm>
          <a:prstGeom prst="rect">
            <a:avLst/>
          </a:prstGeom>
          <a:noFill/>
          <a:ln>
            <a:solidFill>
              <a:srgbClr val="C00000"/>
            </a:solidFill>
          </a:ln>
        </p:spPr>
        <p:txBody>
          <a:bodyPr wrap="none" rtlCol="0">
            <a:spAutoFit/>
          </a:bodyPr>
          <a:lstStyle/>
          <a:p>
            <a:r>
              <a:rPr lang="en-US" sz="2000" b="1" dirty="0">
                <a:solidFill>
                  <a:srgbClr val="C00000"/>
                </a:solidFill>
              </a:rPr>
              <a:t>B</a:t>
            </a:r>
          </a:p>
        </p:txBody>
      </p:sp>
      <p:sp>
        <p:nvSpPr>
          <p:cNvPr id="115" name="TextBox 114">
            <a:extLst>
              <a:ext uri="{FF2B5EF4-FFF2-40B4-BE49-F238E27FC236}">
                <a16:creationId xmlns:a16="http://schemas.microsoft.com/office/drawing/2014/main" id="{20B7BAB2-4E31-1E40-9D2A-33CBFD47C5E9}"/>
              </a:ext>
            </a:extLst>
          </p:cNvPr>
          <p:cNvSpPr txBox="1"/>
          <p:nvPr/>
        </p:nvSpPr>
        <p:spPr>
          <a:xfrm>
            <a:off x="6852398" y="1934469"/>
            <a:ext cx="385042" cy="400110"/>
          </a:xfrm>
          <a:prstGeom prst="rect">
            <a:avLst/>
          </a:prstGeom>
          <a:noFill/>
          <a:ln>
            <a:solidFill>
              <a:srgbClr val="C00000"/>
            </a:solidFill>
          </a:ln>
        </p:spPr>
        <p:txBody>
          <a:bodyPr wrap="none" rtlCol="0">
            <a:spAutoFit/>
          </a:bodyPr>
          <a:lstStyle/>
          <a:p>
            <a:r>
              <a:rPr lang="en-US" sz="2000" b="1" dirty="0">
                <a:solidFill>
                  <a:srgbClr val="C00000"/>
                </a:solidFill>
              </a:rPr>
              <a:t>C</a:t>
            </a:r>
          </a:p>
        </p:txBody>
      </p:sp>
      <p:sp>
        <p:nvSpPr>
          <p:cNvPr id="116" name="TextBox 115">
            <a:extLst>
              <a:ext uri="{FF2B5EF4-FFF2-40B4-BE49-F238E27FC236}">
                <a16:creationId xmlns:a16="http://schemas.microsoft.com/office/drawing/2014/main" id="{AA9C1DC5-A622-2248-93DB-C715676922E4}"/>
              </a:ext>
            </a:extLst>
          </p:cNvPr>
          <p:cNvSpPr txBox="1"/>
          <p:nvPr/>
        </p:nvSpPr>
        <p:spPr>
          <a:xfrm>
            <a:off x="5829407" y="3541303"/>
            <a:ext cx="364202" cy="400110"/>
          </a:xfrm>
          <a:prstGeom prst="rect">
            <a:avLst/>
          </a:prstGeom>
          <a:noFill/>
          <a:ln>
            <a:solidFill>
              <a:srgbClr val="C00000"/>
            </a:solidFill>
          </a:ln>
        </p:spPr>
        <p:txBody>
          <a:bodyPr wrap="none" rtlCol="0">
            <a:spAutoFit/>
          </a:bodyPr>
          <a:lstStyle/>
          <a:p>
            <a:r>
              <a:rPr lang="en-US" sz="2000" b="1" dirty="0">
                <a:solidFill>
                  <a:srgbClr val="C00000"/>
                </a:solidFill>
              </a:rPr>
              <a:t>D</a:t>
            </a:r>
          </a:p>
        </p:txBody>
      </p:sp>
      <p:sp>
        <p:nvSpPr>
          <p:cNvPr id="117" name="TextBox 116">
            <a:extLst>
              <a:ext uri="{FF2B5EF4-FFF2-40B4-BE49-F238E27FC236}">
                <a16:creationId xmlns:a16="http://schemas.microsoft.com/office/drawing/2014/main" id="{49F8BC25-2E5B-2E48-BDC4-7088AF6F8035}"/>
              </a:ext>
            </a:extLst>
          </p:cNvPr>
          <p:cNvSpPr txBox="1"/>
          <p:nvPr/>
        </p:nvSpPr>
        <p:spPr>
          <a:xfrm>
            <a:off x="6716262" y="3562083"/>
            <a:ext cx="317716" cy="400110"/>
          </a:xfrm>
          <a:prstGeom prst="rect">
            <a:avLst/>
          </a:prstGeom>
          <a:noFill/>
          <a:ln>
            <a:solidFill>
              <a:srgbClr val="C00000"/>
            </a:solidFill>
          </a:ln>
        </p:spPr>
        <p:txBody>
          <a:bodyPr wrap="none" rtlCol="0">
            <a:spAutoFit/>
          </a:bodyPr>
          <a:lstStyle/>
          <a:p>
            <a:r>
              <a:rPr lang="en-US" sz="2000" b="1" dirty="0">
                <a:solidFill>
                  <a:srgbClr val="C00000"/>
                </a:solidFill>
              </a:rPr>
              <a:t>E</a:t>
            </a:r>
          </a:p>
        </p:txBody>
      </p:sp>
      <p:sp>
        <p:nvSpPr>
          <p:cNvPr id="118" name="TextBox 117">
            <a:extLst>
              <a:ext uri="{FF2B5EF4-FFF2-40B4-BE49-F238E27FC236}">
                <a16:creationId xmlns:a16="http://schemas.microsoft.com/office/drawing/2014/main" id="{FD522C02-1DC7-2B41-954F-41E78871012F}"/>
              </a:ext>
            </a:extLst>
          </p:cNvPr>
          <p:cNvSpPr txBox="1"/>
          <p:nvPr/>
        </p:nvSpPr>
        <p:spPr>
          <a:xfrm>
            <a:off x="7548558" y="3565382"/>
            <a:ext cx="308098" cy="400110"/>
          </a:xfrm>
          <a:prstGeom prst="rect">
            <a:avLst/>
          </a:prstGeom>
          <a:noFill/>
          <a:ln>
            <a:solidFill>
              <a:srgbClr val="C00000"/>
            </a:solidFill>
          </a:ln>
        </p:spPr>
        <p:txBody>
          <a:bodyPr wrap="none" rtlCol="0">
            <a:spAutoFit/>
          </a:bodyPr>
          <a:lstStyle/>
          <a:p>
            <a:r>
              <a:rPr lang="en-US" sz="2000" b="1" dirty="0">
                <a:solidFill>
                  <a:srgbClr val="C00000"/>
                </a:solidFill>
              </a:rPr>
              <a:t>F</a:t>
            </a:r>
          </a:p>
        </p:txBody>
      </p:sp>
      <p:sp>
        <p:nvSpPr>
          <p:cNvPr id="119" name="TextBox 118">
            <a:extLst>
              <a:ext uri="{FF2B5EF4-FFF2-40B4-BE49-F238E27FC236}">
                <a16:creationId xmlns:a16="http://schemas.microsoft.com/office/drawing/2014/main" id="{04C2E4F7-ED5C-DA4F-B88E-D88AF46B7AC0}"/>
              </a:ext>
            </a:extLst>
          </p:cNvPr>
          <p:cNvSpPr txBox="1"/>
          <p:nvPr/>
        </p:nvSpPr>
        <p:spPr>
          <a:xfrm>
            <a:off x="8357524" y="3555157"/>
            <a:ext cx="399468" cy="400110"/>
          </a:xfrm>
          <a:prstGeom prst="rect">
            <a:avLst/>
          </a:prstGeom>
          <a:noFill/>
          <a:ln>
            <a:solidFill>
              <a:srgbClr val="C00000"/>
            </a:solidFill>
          </a:ln>
        </p:spPr>
        <p:txBody>
          <a:bodyPr wrap="none" rtlCol="0">
            <a:spAutoFit/>
          </a:bodyPr>
          <a:lstStyle/>
          <a:p>
            <a:r>
              <a:rPr lang="en-US" sz="2000" b="1" dirty="0">
                <a:solidFill>
                  <a:srgbClr val="C00000"/>
                </a:solidFill>
              </a:rPr>
              <a:t>G</a:t>
            </a:r>
          </a:p>
        </p:txBody>
      </p:sp>
      <p:sp>
        <p:nvSpPr>
          <p:cNvPr id="120" name="TextBox 119">
            <a:extLst>
              <a:ext uri="{FF2B5EF4-FFF2-40B4-BE49-F238E27FC236}">
                <a16:creationId xmlns:a16="http://schemas.microsoft.com/office/drawing/2014/main" id="{40A8703F-DEDF-4A41-9F63-3AE7A50C535A}"/>
              </a:ext>
            </a:extLst>
          </p:cNvPr>
          <p:cNvSpPr txBox="1"/>
          <p:nvPr/>
        </p:nvSpPr>
        <p:spPr>
          <a:xfrm>
            <a:off x="9224862" y="3548856"/>
            <a:ext cx="359394" cy="400110"/>
          </a:xfrm>
          <a:prstGeom prst="rect">
            <a:avLst/>
          </a:prstGeom>
          <a:noFill/>
          <a:ln>
            <a:solidFill>
              <a:srgbClr val="C00000"/>
            </a:solidFill>
          </a:ln>
        </p:spPr>
        <p:txBody>
          <a:bodyPr wrap="none" rtlCol="0">
            <a:spAutoFit/>
          </a:bodyPr>
          <a:lstStyle/>
          <a:p>
            <a:r>
              <a:rPr lang="en-US" sz="2000" b="1" dirty="0">
                <a:solidFill>
                  <a:srgbClr val="C00000"/>
                </a:solidFill>
              </a:rPr>
              <a:t>H</a:t>
            </a:r>
          </a:p>
        </p:txBody>
      </p:sp>
      <p:sp>
        <p:nvSpPr>
          <p:cNvPr id="121" name="TextBox 120">
            <a:extLst>
              <a:ext uri="{FF2B5EF4-FFF2-40B4-BE49-F238E27FC236}">
                <a16:creationId xmlns:a16="http://schemas.microsoft.com/office/drawing/2014/main" id="{1231F0A8-F372-B04C-8177-989EC0EA65DE}"/>
              </a:ext>
            </a:extLst>
          </p:cNvPr>
          <p:cNvSpPr txBox="1"/>
          <p:nvPr/>
        </p:nvSpPr>
        <p:spPr>
          <a:xfrm>
            <a:off x="10009246" y="3535964"/>
            <a:ext cx="256802" cy="400110"/>
          </a:xfrm>
          <a:prstGeom prst="rect">
            <a:avLst/>
          </a:prstGeom>
          <a:noFill/>
          <a:ln>
            <a:solidFill>
              <a:srgbClr val="C00000"/>
            </a:solidFill>
          </a:ln>
        </p:spPr>
        <p:txBody>
          <a:bodyPr wrap="none" rtlCol="0">
            <a:spAutoFit/>
          </a:bodyPr>
          <a:lstStyle/>
          <a:p>
            <a:r>
              <a:rPr lang="en-US" sz="2000" b="1" dirty="0">
                <a:solidFill>
                  <a:srgbClr val="C00000"/>
                </a:solidFill>
              </a:rPr>
              <a:t>I</a:t>
            </a:r>
          </a:p>
        </p:txBody>
      </p:sp>
      <p:sp>
        <p:nvSpPr>
          <p:cNvPr id="122" name="TextBox 121">
            <a:extLst>
              <a:ext uri="{FF2B5EF4-FFF2-40B4-BE49-F238E27FC236}">
                <a16:creationId xmlns:a16="http://schemas.microsoft.com/office/drawing/2014/main" id="{BAEB32DE-B75B-D945-923B-11A5270BCCF9}"/>
              </a:ext>
            </a:extLst>
          </p:cNvPr>
          <p:cNvSpPr txBox="1"/>
          <p:nvPr/>
        </p:nvSpPr>
        <p:spPr>
          <a:xfrm>
            <a:off x="10801800" y="3556196"/>
            <a:ext cx="308098" cy="400110"/>
          </a:xfrm>
          <a:prstGeom prst="rect">
            <a:avLst/>
          </a:prstGeom>
          <a:noFill/>
          <a:ln>
            <a:solidFill>
              <a:srgbClr val="C00000"/>
            </a:solidFill>
          </a:ln>
        </p:spPr>
        <p:txBody>
          <a:bodyPr wrap="none" rtlCol="0">
            <a:spAutoFit/>
          </a:bodyPr>
          <a:lstStyle/>
          <a:p>
            <a:r>
              <a:rPr lang="en-US" sz="2000" b="1" dirty="0">
                <a:solidFill>
                  <a:srgbClr val="C00000"/>
                </a:solidFill>
              </a:rPr>
              <a:t>J</a:t>
            </a:r>
          </a:p>
        </p:txBody>
      </p:sp>
      <p:sp>
        <p:nvSpPr>
          <p:cNvPr id="123" name="TextBox 122">
            <a:extLst>
              <a:ext uri="{FF2B5EF4-FFF2-40B4-BE49-F238E27FC236}">
                <a16:creationId xmlns:a16="http://schemas.microsoft.com/office/drawing/2014/main" id="{6590F9D6-06DB-034B-9DB6-1788494702CE}"/>
              </a:ext>
            </a:extLst>
          </p:cNvPr>
          <p:cNvSpPr txBox="1"/>
          <p:nvPr/>
        </p:nvSpPr>
        <p:spPr>
          <a:xfrm>
            <a:off x="6571078" y="5010179"/>
            <a:ext cx="343364" cy="400110"/>
          </a:xfrm>
          <a:prstGeom prst="rect">
            <a:avLst/>
          </a:prstGeom>
          <a:noFill/>
          <a:ln>
            <a:solidFill>
              <a:srgbClr val="C00000"/>
            </a:solidFill>
          </a:ln>
        </p:spPr>
        <p:txBody>
          <a:bodyPr wrap="none" rtlCol="0">
            <a:spAutoFit/>
          </a:bodyPr>
          <a:lstStyle/>
          <a:p>
            <a:r>
              <a:rPr lang="en-US" sz="2000" b="1" dirty="0">
                <a:solidFill>
                  <a:srgbClr val="C00000"/>
                </a:solidFill>
              </a:rPr>
              <a:t>K</a:t>
            </a:r>
          </a:p>
        </p:txBody>
      </p:sp>
      <p:sp>
        <p:nvSpPr>
          <p:cNvPr id="124" name="TextBox 123">
            <a:extLst>
              <a:ext uri="{FF2B5EF4-FFF2-40B4-BE49-F238E27FC236}">
                <a16:creationId xmlns:a16="http://schemas.microsoft.com/office/drawing/2014/main" id="{6BF64CBD-AFB6-4940-BC13-AA0AD7CA9A35}"/>
              </a:ext>
            </a:extLst>
          </p:cNvPr>
          <p:cNvSpPr txBox="1"/>
          <p:nvPr/>
        </p:nvSpPr>
        <p:spPr>
          <a:xfrm>
            <a:off x="7389520" y="5017103"/>
            <a:ext cx="296876" cy="400110"/>
          </a:xfrm>
          <a:prstGeom prst="rect">
            <a:avLst/>
          </a:prstGeom>
          <a:noFill/>
          <a:ln>
            <a:solidFill>
              <a:srgbClr val="C00000"/>
            </a:solidFill>
          </a:ln>
        </p:spPr>
        <p:txBody>
          <a:bodyPr wrap="none" rtlCol="0">
            <a:spAutoFit/>
          </a:bodyPr>
          <a:lstStyle/>
          <a:p>
            <a:r>
              <a:rPr lang="en-US" sz="2000" b="1" dirty="0">
                <a:solidFill>
                  <a:srgbClr val="C00000"/>
                </a:solidFill>
              </a:rPr>
              <a:t>L</a:t>
            </a:r>
          </a:p>
        </p:txBody>
      </p:sp>
      <p:sp>
        <p:nvSpPr>
          <p:cNvPr id="125" name="TextBox 124">
            <a:extLst>
              <a:ext uri="{FF2B5EF4-FFF2-40B4-BE49-F238E27FC236}">
                <a16:creationId xmlns:a16="http://schemas.microsoft.com/office/drawing/2014/main" id="{DFA91E87-F581-CF46-95DC-14A24EF1B763}"/>
              </a:ext>
            </a:extLst>
          </p:cNvPr>
          <p:cNvSpPr txBox="1"/>
          <p:nvPr/>
        </p:nvSpPr>
        <p:spPr>
          <a:xfrm>
            <a:off x="8251525" y="4990730"/>
            <a:ext cx="373820" cy="400110"/>
          </a:xfrm>
          <a:prstGeom prst="rect">
            <a:avLst/>
          </a:prstGeom>
          <a:noFill/>
          <a:ln>
            <a:solidFill>
              <a:srgbClr val="C00000"/>
            </a:solidFill>
          </a:ln>
        </p:spPr>
        <p:txBody>
          <a:bodyPr wrap="square" rtlCol="0">
            <a:spAutoFit/>
          </a:bodyPr>
          <a:lstStyle/>
          <a:p>
            <a:r>
              <a:rPr lang="en-US" sz="2000" b="1" dirty="0">
                <a:solidFill>
                  <a:srgbClr val="C00000"/>
                </a:solidFill>
              </a:rPr>
              <a:t>M</a:t>
            </a:r>
          </a:p>
        </p:txBody>
      </p:sp>
      <p:sp>
        <p:nvSpPr>
          <p:cNvPr id="2" name="Title 1"/>
          <p:cNvSpPr>
            <a:spLocks noGrp="1"/>
          </p:cNvSpPr>
          <p:nvPr>
            <p:ph type="title"/>
          </p:nvPr>
        </p:nvSpPr>
        <p:spPr>
          <a:xfrm>
            <a:off x="-48115" y="-8483"/>
            <a:ext cx="10515600" cy="1325563"/>
          </a:xfrm>
        </p:spPr>
        <p:txBody>
          <a:bodyPr>
            <a:normAutofit/>
          </a:bodyPr>
          <a:lstStyle/>
          <a:p>
            <a:r>
              <a:rPr lang="en-GB" sz="3600" b="1">
                <a:solidFill>
                  <a:schemeClr val="bg1"/>
                </a:solidFill>
              </a:rPr>
              <a:t>Vokabeln</a:t>
            </a:r>
            <a:endParaRPr lang="en-GB" sz="3600" b="1" dirty="0">
              <a:solidFill>
                <a:schemeClr val="bg1"/>
              </a:solidFill>
            </a:endParaRPr>
          </a:p>
        </p:txBody>
      </p:sp>
    </p:spTree>
    <p:extLst>
      <p:ext uri="{BB962C8B-B14F-4D97-AF65-F5344CB8AC3E}">
        <p14:creationId xmlns:p14="http://schemas.microsoft.com/office/powerpoint/2010/main" val="36337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2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2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38"/>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7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35"/>
                                        </p:tgtEl>
                                        <p:attrNameLst>
                                          <p:attrName>style.visibility</p:attrName>
                                        </p:attrNameLst>
                                      </p:cBhvr>
                                      <p:to>
                                        <p:strVal val="hidden"/>
                                      </p:to>
                                    </p:set>
                                  </p:childTnLst>
                                </p:cTn>
                              </p:par>
                              <p:par>
                                <p:cTn id="91" presetID="1" presetClass="entr" presetSubtype="0" fill="hold" nodeType="withEffect">
                                  <p:stCondLst>
                                    <p:cond delay="0"/>
                                  </p:stCondLst>
                                  <p:childTnLst>
                                    <p:set>
                                      <p:cBhvr>
                                        <p:cTn id="92" dur="1" fill="hold">
                                          <p:stCondLst>
                                            <p:cond delay="0"/>
                                          </p:stCondLst>
                                        </p:cTn>
                                        <p:tgtEl>
                                          <p:spTgt spid="7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41"/>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8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44"/>
                                        </p:tgtEl>
                                        <p:attrNameLst>
                                          <p:attrName>style.visibility</p:attrName>
                                        </p:attrNameLst>
                                      </p:cBhvr>
                                      <p:to>
                                        <p:strVal val="hidden"/>
                                      </p:to>
                                    </p:set>
                                  </p:childTnLst>
                                </p:cTn>
                              </p:par>
                              <p:par>
                                <p:cTn id="103" presetID="1" presetClass="entr" presetSubtype="0" fill="hold" nodeType="withEffect">
                                  <p:stCondLst>
                                    <p:cond delay="0"/>
                                  </p:stCondLst>
                                  <p:childTnLst>
                                    <p:set>
                                      <p:cBhvr>
                                        <p:cTn id="104" dur="1" fill="hold">
                                          <p:stCondLst>
                                            <p:cond delay="0"/>
                                          </p:stCondLst>
                                        </p:cTn>
                                        <p:tgtEl>
                                          <p:spTgt spid="83"/>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nodeType="clickEffect">
                                  <p:stCondLst>
                                    <p:cond delay="0"/>
                                  </p:stCondLst>
                                  <p:childTnLst>
                                    <p:set>
                                      <p:cBhvr>
                                        <p:cTn id="108" dur="1" fill="hold">
                                          <p:stCondLst>
                                            <p:cond delay="0"/>
                                          </p:stCondLst>
                                        </p:cTn>
                                        <p:tgtEl>
                                          <p:spTgt spid="47"/>
                                        </p:tgtEl>
                                        <p:attrNameLst>
                                          <p:attrName>style.visibility</p:attrName>
                                        </p:attrNameLst>
                                      </p:cBhvr>
                                      <p:to>
                                        <p:strVal val="hidden"/>
                                      </p:to>
                                    </p:set>
                                  </p:childTnLst>
                                </p:cTn>
                              </p:par>
                              <p:par>
                                <p:cTn id="109" presetID="1" presetClass="entr" presetSubtype="0" fill="hold" nodeType="withEffect">
                                  <p:stCondLst>
                                    <p:cond delay="0"/>
                                  </p:stCondLst>
                                  <p:childTnLst>
                                    <p:set>
                                      <p:cBhvr>
                                        <p:cTn id="110" dur="1" fill="hold">
                                          <p:stCondLst>
                                            <p:cond delay="0"/>
                                          </p:stCondLst>
                                        </p:cTn>
                                        <p:tgtEl>
                                          <p:spTgt spid="8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0"/>
                                          </p:stCondLst>
                                        </p:cTn>
                                        <p:tgtEl>
                                          <p:spTgt spid="50"/>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8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0"/>
                                          </p:stCondLst>
                                        </p:cTn>
                                        <p:tgtEl>
                                          <p:spTgt spid="53"/>
                                        </p:tgtEl>
                                        <p:attrNameLst>
                                          <p:attrName>style.visibility</p:attrName>
                                        </p:attrNameLst>
                                      </p:cBhvr>
                                      <p:to>
                                        <p:strVal val="hidden"/>
                                      </p:to>
                                    </p:set>
                                  </p:childTnLst>
                                </p:cTn>
                              </p:par>
                              <p:par>
                                <p:cTn id="121" presetID="1" presetClass="entr" presetSubtype="0" fill="hold" nodeType="withEffect">
                                  <p:stCondLst>
                                    <p:cond delay="0"/>
                                  </p:stCondLst>
                                  <p:childTnLst>
                                    <p:set>
                                      <p:cBhvr>
                                        <p:cTn id="122" dur="1" fill="hold">
                                          <p:stCondLst>
                                            <p:cond delay="0"/>
                                          </p:stCondLst>
                                        </p:cTn>
                                        <p:tgtEl>
                                          <p:spTgt spid="92"/>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56"/>
                                        </p:tgtEl>
                                        <p:attrNameLst>
                                          <p:attrName>style.visibility</p:attrName>
                                        </p:attrNameLst>
                                      </p:cBhvr>
                                      <p:to>
                                        <p:strVal val="hidden"/>
                                      </p:to>
                                    </p:set>
                                  </p:childTnLst>
                                </p:cTn>
                              </p:par>
                              <p:par>
                                <p:cTn id="127" presetID="1" presetClass="entr" presetSubtype="0" fill="hold" nodeType="withEffect">
                                  <p:stCondLst>
                                    <p:cond delay="0"/>
                                  </p:stCondLst>
                                  <p:childTnLst>
                                    <p:set>
                                      <p:cBhvr>
                                        <p:cTn id="128" dur="1" fill="hold">
                                          <p:stCondLst>
                                            <p:cond delay="0"/>
                                          </p:stCondLst>
                                        </p:cTn>
                                        <p:tgtEl>
                                          <p:spTgt spid="95"/>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59"/>
                                        </p:tgtEl>
                                        <p:attrNameLst>
                                          <p:attrName>style.visibility</p:attrName>
                                        </p:attrNameLst>
                                      </p:cBhvr>
                                      <p:to>
                                        <p:strVal val="hidden"/>
                                      </p:to>
                                    </p:set>
                                  </p:childTnLst>
                                </p:cTn>
                              </p:par>
                              <p:par>
                                <p:cTn id="133" presetID="1" presetClass="entr" presetSubtype="0" fill="hold" nodeType="withEffect">
                                  <p:stCondLst>
                                    <p:cond delay="0"/>
                                  </p:stCondLst>
                                  <p:childTnLst>
                                    <p:set>
                                      <p:cBhvr>
                                        <p:cTn id="134" dur="1" fill="hold">
                                          <p:stCondLst>
                                            <p:cond delay="0"/>
                                          </p:stCondLst>
                                        </p:cTn>
                                        <p:tgtEl>
                                          <p:spTgt spid="9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nodeType="clickEffect">
                                  <p:stCondLst>
                                    <p:cond delay="0"/>
                                  </p:stCondLst>
                                  <p:childTnLst>
                                    <p:set>
                                      <p:cBhvr>
                                        <p:cTn id="138" dur="1" fill="hold">
                                          <p:stCondLst>
                                            <p:cond delay="0"/>
                                          </p:stCondLst>
                                        </p:cTn>
                                        <p:tgtEl>
                                          <p:spTgt spid="62"/>
                                        </p:tgtEl>
                                        <p:attrNameLst>
                                          <p:attrName>style.visibility</p:attrName>
                                        </p:attrNameLst>
                                      </p:cBhvr>
                                      <p:to>
                                        <p:strVal val="hidden"/>
                                      </p:to>
                                    </p:set>
                                  </p:childTnLst>
                                </p:cTn>
                              </p:par>
                              <p:par>
                                <p:cTn id="139" presetID="1" presetClass="entr" presetSubtype="0" fill="hold" nodeType="withEffect">
                                  <p:stCondLst>
                                    <p:cond delay="0"/>
                                  </p:stCondLst>
                                  <p:childTnLst>
                                    <p:set>
                                      <p:cBhvr>
                                        <p:cTn id="140" dur="1" fill="hold">
                                          <p:stCondLst>
                                            <p:cond delay="0"/>
                                          </p:stCondLst>
                                        </p:cTn>
                                        <p:tgtEl>
                                          <p:spTgt spid="101"/>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nodeType="clickEffect">
                                  <p:stCondLst>
                                    <p:cond delay="0"/>
                                  </p:stCondLst>
                                  <p:childTnLst>
                                    <p:set>
                                      <p:cBhvr>
                                        <p:cTn id="144" dur="1" fill="hold">
                                          <p:stCondLst>
                                            <p:cond delay="0"/>
                                          </p:stCondLst>
                                        </p:cTn>
                                        <p:tgtEl>
                                          <p:spTgt spid="65"/>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104"/>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nodeType="clickEffect">
                                  <p:stCondLst>
                                    <p:cond delay="0"/>
                                  </p:stCondLst>
                                  <p:childTnLst>
                                    <p:set>
                                      <p:cBhvr>
                                        <p:cTn id="150" dur="1" fill="hold">
                                          <p:stCondLst>
                                            <p:cond delay="0"/>
                                          </p:stCondLst>
                                        </p:cTn>
                                        <p:tgtEl>
                                          <p:spTgt spid="68"/>
                                        </p:tgtEl>
                                        <p:attrNameLst>
                                          <p:attrName>style.visibility</p:attrName>
                                        </p:attrNameLst>
                                      </p:cBhvr>
                                      <p:to>
                                        <p:strVal val="hidden"/>
                                      </p:to>
                                    </p:set>
                                  </p:childTnLst>
                                </p:cTn>
                              </p:par>
                              <p:par>
                                <p:cTn id="151" presetID="1" presetClass="entr" presetSubtype="0" fill="hold" nodeType="withEffect">
                                  <p:stCondLst>
                                    <p:cond delay="0"/>
                                  </p:stCondLst>
                                  <p:childTnLst>
                                    <p:set>
                                      <p:cBhvr>
                                        <p:cTn id="152" dur="1" fill="hold">
                                          <p:stCondLst>
                                            <p:cond delay="0"/>
                                          </p:stCondLst>
                                        </p:cTn>
                                        <p:tgtEl>
                                          <p:spTgt spid="107"/>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xit" presetSubtype="0" fill="hold" nodeType="clickEffect">
                                  <p:stCondLst>
                                    <p:cond delay="0"/>
                                  </p:stCondLst>
                                  <p:childTnLst>
                                    <p:set>
                                      <p:cBhvr>
                                        <p:cTn id="156" dur="1" fill="hold">
                                          <p:stCondLst>
                                            <p:cond delay="0"/>
                                          </p:stCondLst>
                                        </p:cTn>
                                        <p:tgtEl>
                                          <p:spTgt spid="71"/>
                                        </p:tgtEl>
                                        <p:attrNameLst>
                                          <p:attrName>style.visibility</p:attrName>
                                        </p:attrNameLst>
                                      </p:cBhvr>
                                      <p:to>
                                        <p:strVal val="hidden"/>
                                      </p:to>
                                    </p:set>
                                  </p:childTnLst>
                                </p:cTn>
                              </p:par>
                              <p:par>
                                <p:cTn id="157" presetID="1" presetClass="entr" presetSubtype="0" fill="hold" nodeType="withEffect">
                                  <p:stCondLst>
                                    <p:cond delay="0"/>
                                  </p:stCondLst>
                                  <p:childTnLst>
                                    <p:set>
                                      <p:cBhvr>
                                        <p:cTn id="158"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450" y="1153093"/>
            <a:ext cx="10515600" cy="1325563"/>
          </a:xfrm>
        </p:spPr>
        <p:txBody>
          <a:bodyPr>
            <a:normAutofit fontScale="90000"/>
          </a:bodyPr>
          <a:lstStyle/>
          <a:p>
            <a:r>
              <a:rPr lang="en-GB" sz="26700" b="1" dirty="0">
                <a:solidFill>
                  <a:srgbClr val="FFCC00"/>
                </a:solidFill>
              </a:rPr>
              <a:t>ä</a:t>
            </a:r>
            <a:br>
              <a:rPr lang="en-GB" sz="9600" b="1" dirty="0"/>
            </a:br>
            <a:endParaRPr lang="en-GB" dirty="0"/>
          </a:p>
        </p:txBody>
      </p:sp>
      <p:pic>
        <p:nvPicPr>
          <p:cNvPr id="4" name="Picture 3" descr="man looking at his watch and running late"/>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93450" y="239288"/>
            <a:ext cx="3963063" cy="4259798"/>
          </a:xfrm>
          <a:prstGeom prst="rect">
            <a:avLst/>
          </a:prstGeom>
        </p:spPr>
      </p:pic>
      <p:sp>
        <p:nvSpPr>
          <p:cNvPr id="2" name="Rectangle 1"/>
          <p:cNvSpPr/>
          <p:nvPr/>
        </p:nvSpPr>
        <p:spPr>
          <a:xfrm>
            <a:off x="4393450" y="4181894"/>
            <a:ext cx="340509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ä</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1286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ä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pät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spä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450" y="1153093"/>
            <a:ext cx="10515600" cy="1325563"/>
          </a:xfrm>
        </p:spPr>
        <p:txBody>
          <a:bodyPr>
            <a:normAutofit fontScale="90000"/>
          </a:bodyPr>
          <a:lstStyle/>
          <a:p>
            <a:r>
              <a:rPr lang="en-GB" sz="26700" b="1" dirty="0">
                <a:solidFill>
                  <a:srgbClr val="FFCC00"/>
                </a:solidFill>
              </a:rPr>
              <a:t>ä</a:t>
            </a:r>
            <a:br>
              <a:rPr lang="en-GB" sz="9600" b="1" dirty="0"/>
            </a:br>
            <a:endParaRPr lang="en-GB" dirty="0"/>
          </a:p>
        </p:txBody>
      </p:sp>
      <p:sp>
        <p:nvSpPr>
          <p:cNvPr id="2" name="Rectangle 1"/>
          <p:cNvSpPr/>
          <p:nvPr/>
        </p:nvSpPr>
        <p:spPr>
          <a:xfrm>
            <a:off x="4393450" y="4181894"/>
            <a:ext cx="340509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ä</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3707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ä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pä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Autofit/>
          </a:bodyPr>
          <a:lstStyle/>
          <a:p>
            <a:pPr algn="ctr"/>
            <a:r>
              <a:rPr lang="en-GB" sz="11500" b="1">
                <a:solidFill>
                  <a:srgbClr val="5B9BD5">
                    <a:lumMod val="50000"/>
                  </a:srgbClr>
                </a:solidFill>
              </a:rPr>
              <a:t>bekommt</a:t>
            </a:r>
            <a:endParaRPr lang="en-GB" sz="11500" dirty="0"/>
          </a:p>
        </p:txBody>
      </p:sp>
      <p:sp>
        <p:nvSpPr>
          <p:cNvPr id="4" name="TextBox 3"/>
          <p:cNvSpPr txBox="1"/>
          <p:nvPr/>
        </p:nvSpPr>
        <p:spPr>
          <a:xfrm>
            <a:off x="0" y="2167200"/>
            <a:ext cx="12055642" cy="584775"/>
          </a:xfrm>
          <a:prstGeom prst="rect">
            <a:avLst/>
          </a:prstGeom>
          <a:solidFill>
            <a:schemeClr val="bg1"/>
          </a:solidFill>
        </p:spPr>
        <p:txBody>
          <a:bodyPr wrap="square" rtlCol="0">
            <a:spAutoFit/>
          </a:bodyPr>
          <a:lstStyle/>
          <a:p>
            <a:pPr lvl="0" algn="ctr">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r>
              <a:rPr lang="en-GB" sz="3200">
                <a:solidFill>
                  <a:srgbClr val="5B9BD5">
                    <a:lumMod val="50000"/>
                  </a:srgbClr>
                </a:solidFill>
                <a:latin typeface="Century Gothic" panose="020B0502020202020204" pitchFamily="34" charset="0"/>
              </a:rPr>
              <a:t>gets / receives | is getting / receiving</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a:solidFill>
                  <a:srgbClr val="5B9BD5">
                    <a:lumMod val="50000"/>
                  </a:srgbClr>
                </a:solidFill>
                <a:latin typeface="Century Gothic" panose="020B0502020202020204" pitchFamily="34" charset="0"/>
              </a:rPr>
              <a:t>Die Frau</a:t>
            </a:r>
            <a:r>
              <a:rPr kumimoji="0" lang="en-GB"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r>
              <a:rPr lang="en-GB" sz="6000" b="1">
                <a:solidFill>
                  <a:srgbClr val="EEC100"/>
                </a:solidFill>
                <a:latin typeface="Century Gothic" panose="020B0502020202020204" pitchFamily="34" charset="0"/>
                <a:cs typeface="Calibri" panose="020F0502020204030204" pitchFamily="34" charset="0"/>
              </a:rPr>
              <a:t>bekomm</a:t>
            </a:r>
            <a:r>
              <a:rPr kumimoji="0" lang="en-GB" sz="60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das </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Buch</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2161137" y="5039817"/>
            <a:ext cx="827202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[The</a:t>
            </a:r>
            <a:r>
              <a:rPr kumimoji="0" lang="en-GB" sz="3200" b="0" i="0" u="none" strike="noStrike" kern="1200" cap="none" spc="0" normalizeH="0" noProof="0">
                <a:ln>
                  <a:noFill/>
                </a:ln>
                <a:solidFill>
                  <a:srgbClr val="5B9BD5">
                    <a:lumMod val="50000"/>
                  </a:srgbClr>
                </a:solidFill>
                <a:effectLst/>
                <a:uLnTx/>
                <a:uFillTx/>
                <a:latin typeface="Century Gothic" panose="020B0502020202020204" pitchFamily="34" charset="0"/>
                <a:ea typeface="+mn-ea"/>
                <a:cs typeface="+mn-cs"/>
              </a:rPr>
              <a:t> woman</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r>
              <a:rPr lang="en-GB" sz="3200" b="1">
                <a:solidFill>
                  <a:srgbClr val="EEC100"/>
                </a:solidFill>
                <a:latin typeface="Century Gothic" panose="020B0502020202020204" pitchFamily="34" charset="0"/>
                <a:cs typeface="Calibri" panose="020F0502020204030204" pitchFamily="34" charset="0"/>
              </a:rPr>
              <a:t>get</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s </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 is getting</a:t>
            </a:r>
            <a:r>
              <a:rPr kumimoji="0" lang="en-GB" sz="3200" b="1" i="0" u="none" strike="noStrike" kern="1200" cap="none" spc="0" normalizeH="0" noProof="0">
                <a:ln>
                  <a:noFill/>
                </a:ln>
                <a:solidFill>
                  <a:srgbClr val="EEC100"/>
                </a:solidFill>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the book</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54303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bekomm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Die Frau bekommt das Buch.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450" y="1153093"/>
            <a:ext cx="10515600" cy="1325563"/>
          </a:xfrm>
        </p:spPr>
        <p:txBody>
          <a:bodyPr>
            <a:normAutofit fontScale="90000"/>
          </a:bodyPr>
          <a:lstStyle/>
          <a:p>
            <a:r>
              <a:rPr lang="en-GB" sz="26700" b="1" dirty="0">
                <a:solidFill>
                  <a:srgbClr val="FFCC00"/>
                </a:solidFill>
              </a:rPr>
              <a:t>ä</a:t>
            </a:r>
            <a:br>
              <a:rPr lang="en-GB" sz="9600" b="1" dirty="0"/>
            </a:br>
            <a:endParaRPr lang="en-GB" dirty="0"/>
          </a:p>
        </p:txBody>
      </p:sp>
      <p:pic>
        <p:nvPicPr>
          <p:cNvPr id="4" name="Picture 3" descr="man looking at his watch and running lat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93450" y="239288"/>
            <a:ext cx="3963063" cy="4259798"/>
          </a:xfrm>
          <a:prstGeom prst="rect">
            <a:avLst/>
          </a:prstGeom>
        </p:spPr>
      </p:pic>
      <p:sp>
        <p:nvSpPr>
          <p:cNvPr id="2" name="Rectangle 1"/>
          <p:cNvSpPr/>
          <p:nvPr/>
        </p:nvSpPr>
        <p:spPr>
          <a:xfrm>
            <a:off x="4393450" y="4181894"/>
            <a:ext cx="340509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ä</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9060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B314F30-FB5E-9A4D-AFBC-6BBAC7C998C9}"/>
              </a:ext>
            </a:extLst>
          </p:cNvPr>
          <p:cNvSpPr>
            <a:spLocks noGrp="1"/>
          </p:cNvSpPr>
          <p:nvPr>
            <p:ph type="title"/>
          </p:nvPr>
        </p:nvSpPr>
        <p:spPr>
          <a:xfrm>
            <a:off x="5237973" y="-67681"/>
            <a:ext cx="1735844" cy="1987135"/>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894999"/>
            <a:ext cx="3802879" cy="258299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281320" y="3384179"/>
            <a:ext cx="204254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8563563" y="3359162"/>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775566" y="238754"/>
            <a:ext cx="292155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hnlich</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94308" y="237692"/>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4654740" y="4817862"/>
            <a:ext cx="288252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erkl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man looking at his watch and running lat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99818" y="1943910"/>
            <a:ext cx="1544917" cy="1660593"/>
          </a:xfrm>
          <a:prstGeom prst="rect">
            <a:avLst/>
          </a:prstGeom>
        </p:spPr>
      </p:pic>
      <p:pic>
        <p:nvPicPr>
          <p:cNvPr id="2" name="Picture 1" descr="Berlin 1 km signpos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02853" y="4398294"/>
            <a:ext cx="2238051" cy="1835202"/>
          </a:xfrm>
          <a:prstGeom prst="rect">
            <a:avLst/>
          </a:prstGeom>
        </p:spPr>
      </p:pic>
      <p:sp>
        <p:nvSpPr>
          <p:cNvPr id="3" name="TextBox 2"/>
          <p:cNvSpPr txBox="1"/>
          <p:nvPr/>
        </p:nvSpPr>
        <p:spPr>
          <a:xfrm>
            <a:off x="1346245" y="4817862"/>
            <a:ext cx="250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Berlin 1KM</a:t>
            </a:r>
          </a:p>
        </p:txBody>
      </p:sp>
      <p:pic>
        <p:nvPicPr>
          <p:cNvPr id="14" name="Picture 13" descr="counting sheep"/>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23106" y="1215722"/>
            <a:ext cx="1977254" cy="1877393"/>
          </a:xfrm>
          <a:prstGeom prst="rect">
            <a:avLst/>
          </a:prstGeom>
        </p:spPr>
      </p:pic>
      <p:pic>
        <p:nvPicPr>
          <p:cNvPr id="15" name="Picture 14" descr="shee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00647" y="1543207"/>
            <a:ext cx="359220" cy="390142"/>
          </a:xfrm>
          <a:prstGeom prst="rect">
            <a:avLst/>
          </a:prstGeom>
        </p:spPr>
      </p:pic>
      <p:pic>
        <p:nvPicPr>
          <p:cNvPr id="16" name="Picture 15" descr="shee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70480" y="1473710"/>
            <a:ext cx="359220" cy="390142"/>
          </a:xfrm>
          <a:prstGeom prst="rect">
            <a:avLst/>
          </a:prstGeom>
        </p:spPr>
      </p:pic>
      <p:pic>
        <p:nvPicPr>
          <p:cNvPr id="17" name="Picture 16" descr="shee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8465" y="1494311"/>
            <a:ext cx="359220" cy="390142"/>
          </a:xfrm>
          <a:prstGeom prst="rect">
            <a:avLst/>
          </a:prstGeom>
        </p:spPr>
      </p:pic>
      <p:sp>
        <p:nvSpPr>
          <p:cNvPr id="18" name="TextBox 17"/>
          <p:cNvSpPr txBox="1"/>
          <p:nvPr/>
        </p:nvSpPr>
        <p:spPr>
          <a:xfrm>
            <a:off x="1346245" y="1922280"/>
            <a:ext cx="20946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2, 3, …100</a:t>
            </a:r>
          </a:p>
        </p:txBody>
      </p:sp>
      <p:pic>
        <p:nvPicPr>
          <p:cNvPr id="20" name="Picture 36" descr="thinking fac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51180" y="4912776"/>
            <a:ext cx="1007406" cy="10074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lue balloon">
            <a:extLst>
              <a:ext uri="{C183D7F6-B498-43B3-948B-1728B52AA6E4}">
                <adec:decorative xmlns:adec="http://schemas.microsoft.com/office/drawing/2017/decorative" val="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04195" y="4517795"/>
            <a:ext cx="817356" cy="1339555"/>
          </a:xfrm>
          <a:prstGeom prst="rect">
            <a:avLst/>
          </a:prstGeom>
        </p:spPr>
      </p:pic>
      <p:pic>
        <p:nvPicPr>
          <p:cNvPr id="22" name="Picture 21" descr="purple balloon"/>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71055" y="4477995"/>
            <a:ext cx="770764" cy="1263197"/>
          </a:xfrm>
          <a:prstGeom prst="rect">
            <a:avLst/>
          </a:prstGeom>
        </p:spPr>
      </p:pic>
      <p:sp>
        <p:nvSpPr>
          <p:cNvPr id="23" name="TextBox 22"/>
          <p:cNvSpPr txBox="1"/>
          <p:nvPr/>
        </p:nvSpPr>
        <p:spPr>
          <a:xfrm>
            <a:off x="4812381" y="5542836"/>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explain]</a:t>
            </a:r>
          </a:p>
        </p:txBody>
      </p:sp>
      <p:pic>
        <p:nvPicPr>
          <p:cNvPr id="13" name="Picture 12" descr="two similar looking peopl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026075" y="1122543"/>
            <a:ext cx="1037764" cy="1503401"/>
          </a:xfrm>
          <a:prstGeom prst="rect">
            <a:avLst/>
          </a:prstGeom>
        </p:spPr>
      </p:pic>
      <p:pic>
        <p:nvPicPr>
          <p:cNvPr id="26" name="Picture 25" descr="two similar looking peopl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0179261" y="1112151"/>
            <a:ext cx="1147466" cy="1503401"/>
          </a:xfrm>
          <a:prstGeom prst="rect">
            <a:avLst/>
          </a:prstGeom>
        </p:spPr>
      </p:pic>
    </p:spTree>
    <p:extLst>
      <p:ext uri="{BB962C8B-B14F-4D97-AF65-F5344CB8AC3E}">
        <p14:creationId xmlns:p14="http://schemas.microsoft.com/office/powerpoint/2010/main" val="265755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ä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pät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zähl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5" name="zählen new.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subTnLst>
                                    <p:audio>
                                      <p:cMediaNode>
                                        <p:cTn display="0" masterRel="sameClick">
                                          <p:stCondLst>
                                            <p:cond evt="begin" delay="0">
                                              <p:tn val="40"/>
                                            </p:cond>
                                          </p:stCondLst>
                                          <p:endCondLst>
                                            <p:cond evt="onStopAudio" delay="0">
                                              <p:tgtEl>
                                                <p:sldTgt/>
                                              </p:tgtEl>
                                            </p:cond>
                                          </p:endCondLst>
                                        </p:cTn>
                                        <p:tgtEl>
                                          <p:sndTgt r:embed="rId6" name="ähnlich new.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6" name="ähnlich new.wav"/>
                                        </p:tgtEl>
                                      </p:cMediaNode>
                                    </p:audio>
                                  </p:subTnLst>
                                </p:cTn>
                              </p:par>
                              <p:par>
                                <p:cTn id="48" presetID="10" presetClass="entr" presetSubtype="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subTnLst>
                                    <p:audio>
                                      <p:cMediaNode>
                                        <p:cTn display="0" masterRel="sameClick">
                                          <p:stCondLst>
                                            <p:cond evt="begin" delay="0">
                                              <p:tn val="53"/>
                                            </p:cond>
                                          </p:stCondLst>
                                          <p:endCondLst>
                                            <p:cond evt="onStopAudio" delay="0">
                                              <p:tgtEl>
                                                <p:sldTgt/>
                                              </p:tgtEl>
                                            </p:cond>
                                          </p:endCondLst>
                                        </p:cTn>
                                        <p:tgtEl>
                                          <p:sndTgt r:embed="rId7" name="Nähe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childTnLst>
                                </p:cTn>
                              </p:par>
                              <p:par>
                                <p:cTn id="61" presetID="10" presetClass="entr" presetSubtype="0" fill="hold" nodeType="with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subTnLst>
                                    <p:audio>
                                      <p:cMediaNode>
                                        <p:cTn display="0" masterRel="sameClick">
                                          <p:stCondLst>
                                            <p:cond evt="begin" delay="0">
                                              <p:tn val="61"/>
                                            </p:cond>
                                          </p:stCondLst>
                                          <p:endCondLst>
                                            <p:cond evt="onStopAudio" delay="0">
                                              <p:tgtEl>
                                                <p:sldTgt/>
                                              </p:tgtEl>
                                            </p:cond>
                                          </p:endCondLst>
                                        </p:cTn>
                                        <p:tgtEl>
                                          <p:sndTgt r:embed="rId7" name="Nähe new.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8" name="erklären new.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subTnLst>
                                    <p:audio>
                                      <p:cMediaNode>
                                        <p:cTn display="0" masterRel="sameClick">
                                          <p:stCondLst>
                                            <p:cond evt="begin" delay="0">
                                              <p:tn val="71"/>
                                            </p:cond>
                                          </p:stCondLst>
                                          <p:endCondLst>
                                            <p:cond evt="onStopAudio" delay="0">
                                              <p:tgtEl>
                                                <p:sldTgt/>
                                              </p:tgtEl>
                                            </p:cond>
                                          </p:endCondLst>
                                        </p:cTn>
                                        <p:tgtEl>
                                          <p:sndTgt r:embed="rId8" name="erklären new.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fade">
                                      <p:cBhvr>
                                        <p:cTn id="78" dur="500"/>
                                        <p:tgtEl>
                                          <p:spTgt spid="6"/>
                                        </p:tgtEl>
                                      </p:cBhvr>
                                    </p:animEffect>
                                  </p:childTnLst>
                                  <p:subTnLst>
                                    <p:audio>
                                      <p:cMediaNode>
                                        <p:cTn display="0" masterRel="sameClick">
                                          <p:stCondLst>
                                            <p:cond evt="begin" delay="0">
                                              <p:tn val="76"/>
                                            </p:cond>
                                          </p:stCondLst>
                                          <p:endCondLst>
                                            <p:cond evt="onStopAudio" delay="0">
                                              <p:tgtEl>
                                                <p:sldTgt/>
                                              </p:tgtEl>
                                            </p:cond>
                                          </p:endCondLst>
                                        </p:cTn>
                                        <p:tgtEl>
                                          <p:sndTgt r:embed="rId9" name="wählen new.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500"/>
                                        <p:tgtEl>
                                          <p:spTgt spid="21"/>
                                        </p:tgtEl>
                                      </p:cBhvr>
                                    </p:animEffect>
                                  </p:childTnLst>
                                  <p:subTnLst>
                                    <p:audio>
                                      <p:cMediaNode>
                                        <p:cTn display="0" masterRel="sameClick">
                                          <p:stCondLst>
                                            <p:cond evt="begin" delay="0">
                                              <p:tn val="81"/>
                                            </p:cond>
                                          </p:stCondLst>
                                          <p:endCondLst>
                                            <p:cond evt="onStopAudio" delay="0">
                                              <p:tgtEl>
                                                <p:sldTgt/>
                                              </p:tgtEl>
                                            </p:cond>
                                          </p:endCondLst>
                                        </p:cTn>
                                        <p:tgtEl>
                                          <p:sndTgt r:embed="rId9" name="wählen new.wav"/>
                                        </p:tgtEl>
                                      </p:cMediaNode>
                                    </p:audio>
                                  </p:subTnLst>
                                </p:cTn>
                              </p:par>
                              <p:par>
                                <p:cTn id="84" presetID="10" presetClass="entr" presetSubtype="0" fill="hold"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fade">
                                      <p:cBhvr>
                                        <p:cTn id="86" dur="500"/>
                                        <p:tgtEl>
                                          <p:spTgt spid="22"/>
                                        </p:tgtEl>
                                      </p:cBhvr>
                                    </p:animEffect>
                                  </p:childTnLst>
                                </p:cTn>
                              </p:par>
                              <p:par>
                                <p:cTn id="87" presetID="10" presetClass="entr" presetSubtype="0" fill="hold"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5" grpId="0"/>
      <p:bldP spid="6" grpId="0"/>
      <p:bldP spid="7" grpId="0"/>
      <p:bldP spid="8" grpId="0"/>
      <p:bldP spid="9" grpId="0"/>
      <p:bldP spid="3" grpId="0"/>
      <p:bldP spid="18" grpId="0"/>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B314F30-FB5E-9A4D-AFBC-6BBAC7C998C9}"/>
              </a:ext>
            </a:extLst>
          </p:cNvPr>
          <p:cNvSpPr>
            <a:spLocks noGrp="1"/>
          </p:cNvSpPr>
          <p:nvPr>
            <p:ph type="title"/>
          </p:nvPr>
        </p:nvSpPr>
        <p:spPr>
          <a:xfrm>
            <a:off x="5237973" y="-67681"/>
            <a:ext cx="1735844" cy="1987135"/>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894999"/>
            <a:ext cx="3802879" cy="258299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281320" y="3384179"/>
            <a:ext cx="204254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8563563" y="3359162"/>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775566" y="238754"/>
            <a:ext cx="292155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hnlich</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94308" y="237692"/>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4654740" y="4817862"/>
            <a:ext cx="288252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erkl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man looking at his watch and running lat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99818" y="1943910"/>
            <a:ext cx="1544917" cy="1660593"/>
          </a:xfrm>
          <a:prstGeom prst="rect">
            <a:avLst/>
          </a:prstGeom>
        </p:spPr>
      </p:pic>
    </p:spTree>
    <p:extLst>
      <p:ext uri="{BB962C8B-B14F-4D97-AF65-F5344CB8AC3E}">
        <p14:creationId xmlns:p14="http://schemas.microsoft.com/office/powerpoint/2010/main" val="187695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ä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pät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zähl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ähnlich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7" name="Näh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erklär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wäh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5" grpId="0"/>
      <p:bldP spid="6" grpId="0"/>
      <p:bldP spid="7" grpId="0"/>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E6E3-7039-1046-892A-0CE674C9880E}"/>
              </a:ext>
            </a:extLst>
          </p:cNvPr>
          <p:cNvSpPr>
            <a:spLocks noGrp="1"/>
          </p:cNvSpPr>
          <p:nvPr>
            <p:ph type="title"/>
          </p:nvPr>
        </p:nvSpPr>
        <p:spPr>
          <a:xfrm>
            <a:off x="4641264" y="169274"/>
            <a:ext cx="2943336" cy="1500835"/>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894999"/>
            <a:ext cx="3802879" cy="258299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sp</a:t>
            </a:r>
            <a:r>
              <a:rPr lang="en-GB" sz="6600" dirty="0" err="1">
                <a:solidFill>
                  <a:srgbClr val="FFCC00"/>
                </a:solidFill>
                <a:latin typeface="Century Gothic" panose="020B0502020202020204" pitchFamily="34" charset="0"/>
              </a:rPr>
              <a:t>ä</a:t>
            </a:r>
            <a:r>
              <a:rPr lang="en-GB" sz="6600" dirty="0" err="1">
                <a:solidFill>
                  <a:srgbClr val="002060"/>
                </a:solidFill>
                <a:latin typeface="Century Gothic" panose="020B0502020202020204" pitchFamily="34" charset="0"/>
              </a:rPr>
              <a:t>t</a:t>
            </a:r>
            <a:endParaRPr lang="en-GB" sz="6600" dirty="0">
              <a:solidFill>
                <a:srgbClr val="002060"/>
              </a:solidFill>
              <a:latin typeface="Century Gothic" panose="020B0502020202020204" pitchFamily="34" charset="0"/>
            </a:endParaRPr>
          </a:p>
        </p:txBody>
      </p:sp>
      <p:sp>
        <p:nvSpPr>
          <p:cNvPr id="5" name="Rectangle 4"/>
          <p:cNvSpPr/>
          <p:nvPr/>
        </p:nvSpPr>
        <p:spPr>
          <a:xfrm>
            <a:off x="1281320" y="3384179"/>
            <a:ext cx="204254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N</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he</a:t>
            </a:r>
            <a:endParaRPr lang="en-GB" sz="5400" dirty="0">
              <a:solidFill>
                <a:srgbClr val="FFCC00"/>
              </a:solidFill>
              <a:latin typeface="Century Gothic" panose="020B0502020202020204" pitchFamily="34" charset="0"/>
            </a:endParaRPr>
          </a:p>
        </p:txBody>
      </p:sp>
      <p:sp>
        <p:nvSpPr>
          <p:cNvPr id="6" name="Rectangle 5"/>
          <p:cNvSpPr/>
          <p:nvPr/>
        </p:nvSpPr>
        <p:spPr>
          <a:xfrm>
            <a:off x="8563563" y="3359162"/>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hlen</a:t>
            </a:r>
            <a:endParaRPr lang="en-GB" sz="5400" dirty="0">
              <a:solidFill>
                <a:srgbClr val="002060"/>
              </a:solidFill>
              <a:latin typeface="Century Gothic" panose="020B0502020202020204" pitchFamily="34" charset="0"/>
            </a:endParaRPr>
          </a:p>
        </p:txBody>
      </p:sp>
      <p:sp>
        <p:nvSpPr>
          <p:cNvPr id="7" name="Rectangle 6"/>
          <p:cNvSpPr/>
          <p:nvPr/>
        </p:nvSpPr>
        <p:spPr>
          <a:xfrm>
            <a:off x="8775566" y="238754"/>
            <a:ext cx="292155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hnlich</a:t>
            </a:r>
            <a:endParaRPr lang="en-GB" sz="5400" i="1" dirty="0">
              <a:solidFill>
                <a:srgbClr val="002060"/>
              </a:solidFill>
              <a:latin typeface="Century Gothic" panose="020B0502020202020204" pitchFamily="34" charset="0"/>
            </a:endParaRPr>
          </a:p>
        </p:txBody>
      </p:sp>
      <p:sp>
        <p:nvSpPr>
          <p:cNvPr id="8" name="Rectangle 7"/>
          <p:cNvSpPr/>
          <p:nvPr/>
        </p:nvSpPr>
        <p:spPr>
          <a:xfrm>
            <a:off x="494308" y="23769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z</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hlen</a:t>
            </a:r>
            <a:endParaRPr lang="en-GB" sz="5400" dirty="0">
              <a:solidFill>
                <a:srgbClr val="002060"/>
              </a:solidFill>
              <a:latin typeface="Century Gothic" panose="020B0502020202020204" pitchFamily="34" charset="0"/>
            </a:endParaRPr>
          </a:p>
        </p:txBody>
      </p:sp>
      <p:sp>
        <p:nvSpPr>
          <p:cNvPr id="9" name="Rectangle 8"/>
          <p:cNvSpPr/>
          <p:nvPr/>
        </p:nvSpPr>
        <p:spPr>
          <a:xfrm>
            <a:off x="4654740" y="4817862"/>
            <a:ext cx="288252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erkl</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ren</a:t>
            </a:r>
            <a:endParaRPr lang="en-GB" sz="5400" dirty="0">
              <a:solidFill>
                <a:srgbClr val="002060"/>
              </a:solidFill>
              <a:latin typeface="Century Gothic" panose="020B0502020202020204" pitchFamily="34" charset="0"/>
            </a:endParaRPr>
          </a:p>
        </p:txBody>
      </p:sp>
      <p:pic>
        <p:nvPicPr>
          <p:cNvPr id="10" name="Picture 9" descr="man looking at his watch and running lat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99818" y="1943910"/>
            <a:ext cx="1544917" cy="1660593"/>
          </a:xfrm>
          <a:prstGeom prst="rect">
            <a:avLst/>
          </a:prstGeom>
        </p:spPr>
      </p:pic>
    </p:spTree>
    <p:extLst>
      <p:ext uri="{BB962C8B-B14F-4D97-AF65-F5344CB8AC3E}">
        <p14:creationId xmlns:p14="http://schemas.microsoft.com/office/powerpoint/2010/main" val="400211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618" y="1169719"/>
            <a:ext cx="10515600" cy="1325563"/>
          </a:xfrm>
        </p:spPr>
        <p:txBody>
          <a:bodyPr>
            <a:normAutofit fontScale="90000"/>
          </a:bodyPr>
          <a:lstStyle/>
          <a:p>
            <a:r>
              <a:rPr lang="en-GB" sz="26700" b="1" dirty="0">
                <a:solidFill>
                  <a:srgbClr val="FFCC00"/>
                </a:solidFill>
              </a:rPr>
              <a:t>ä</a:t>
            </a:r>
            <a:br>
              <a:rPr lang="en-GB" sz="9600" b="1" dirty="0"/>
            </a:br>
            <a:endParaRPr lang="en-GB" dirty="0"/>
          </a:p>
        </p:txBody>
      </p:sp>
      <p:pic>
        <p:nvPicPr>
          <p:cNvPr id="4" name="Picture 3" descr="boy with big smile"/>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8293" y="493915"/>
            <a:ext cx="3795413" cy="3795413"/>
          </a:xfrm>
          <a:prstGeom prst="rect">
            <a:avLst/>
          </a:prstGeom>
        </p:spPr>
      </p:pic>
      <p:sp>
        <p:nvSpPr>
          <p:cNvPr id="2" name="Rectangle 1"/>
          <p:cNvSpPr/>
          <p:nvPr/>
        </p:nvSpPr>
        <p:spPr>
          <a:xfrm>
            <a:off x="3234479" y="4248397"/>
            <a:ext cx="5723042"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ä</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cheln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1885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ä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lächel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lächel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618" y="1169719"/>
            <a:ext cx="10515600" cy="1325563"/>
          </a:xfrm>
        </p:spPr>
        <p:txBody>
          <a:bodyPr>
            <a:normAutofit fontScale="90000"/>
          </a:bodyPr>
          <a:lstStyle/>
          <a:p>
            <a:r>
              <a:rPr lang="en-GB" sz="26700" b="1" dirty="0">
                <a:solidFill>
                  <a:srgbClr val="FFCC00"/>
                </a:solidFill>
              </a:rPr>
              <a:t>ä</a:t>
            </a:r>
            <a:br>
              <a:rPr lang="en-GB" sz="9600" b="1" dirty="0"/>
            </a:br>
            <a:endParaRPr lang="en-GB" dirty="0"/>
          </a:p>
        </p:txBody>
      </p:sp>
      <p:sp>
        <p:nvSpPr>
          <p:cNvPr id="2" name="Rectangle 1"/>
          <p:cNvSpPr/>
          <p:nvPr/>
        </p:nvSpPr>
        <p:spPr>
          <a:xfrm>
            <a:off x="3234479" y="4248397"/>
            <a:ext cx="5723042"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ä</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cheln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9977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ä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lächel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618" y="1169719"/>
            <a:ext cx="10515600" cy="1325563"/>
          </a:xfrm>
        </p:spPr>
        <p:txBody>
          <a:bodyPr>
            <a:normAutofit fontScale="90000"/>
          </a:bodyPr>
          <a:lstStyle/>
          <a:p>
            <a:r>
              <a:rPr lang="en-GB" sz="26700" b="1" dirty="0">
                <a:solidFill>
                  <a:srgbClr val="FFCC00"/>
                </a:solidFill>
              </a:rPr>
              <a:t>ä</a:t>
            </a:r>
            <a:br>
              <a:rPr lang="en-GB" sz="9600" b="1" dirty="0"/>
            </a:br>
            <a:endParaRPr lang="en-GB" dirty="0"/>
          </a:p>
        </p:txBody>
      </p:sp>
      <p:pic>
        <p:nvPicPr>
          <p:cNvPr id="4" name="Picture 3" descr="boy with big smil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8293" y="493915"/>
            <a:ext cx="3795413" cy="3795413"/>
          </a:xfrm>
          <a:prstGeom prst="rect">
            <a:avLst/>
          </a:prstGeom>
        </p:spPr>
      </p:pic>
      <p:sp>
        <p:nvSpPr>
          <p:cNvPr id="2" name="Rectangle 1"/>
          <p:cNvSpPr/>
          <p:nvPr/>
        </p:nvSpPr>
        <p:spPr>
          <a:xfrm>
            <a:off x="3234479" y="4248397"/>
            <a:ext cx="5723042"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ä</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cheln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2211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8CDD0F-3CE5-744B-A96C-80F9C235152D}"/>
              </a:ext>
            </a:extLst>
          </p:cNvPr>
          <p:cNvSpPr>
            <a:spLocks noGrp="1"/>
          </p:cNvSpPr>
          <p:nvPr>
            <p:ph type="title"/>
          </p:nvPr>
        </p:nvSpPr>
        <p:spPr>
          <a:xfrm>
            <a:off x="5197630" y="243630"/>
            <a:ext cx="1796738" cy="1211989"/>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782510"/>
            <a:ext cx="3802879" cy="269548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l</a:t>
            </a:r>
            <a:r>
              <a:rPr lang="en-GB" sz="6600" dirty="0" err="1">
                <a:solidFill>
                  <a:srgbClr val="FFCC00"/>
                </a:solidFill>
                <a:latin typeface="Century Gothic" panose="020B0502020202020204" pitchFamily="34" charset="0"/>
              </a:rPr>
              <a:t>ä</a:t>
            </a:r>
            <a:r>
              <a:rPr lang="en-GB" sz="6600" dirty="0" err="1">
                <a:solidFill>
                  <a:srgbClr val="002060"/>
                </a:solidFill>
                <a:latin typeface="Century Gothic" panose="020B0502020202020204" pitchFamily="34" charset="0"/>
              </a:rPr>
              <a:t>cheln</a:t>
            </a:r>
            <a:endParaRPr lang="en-GB" sz="6600" dirty="0">
              <a:solidFill>
                <a:srgbClr val="002060"/>
              </a:solidFill>
              <a:latin typeface="Century Gothic" panose="020B0502020202020204" pitchFamily="34" charset="0"/>
            </a:endParaRPr>
          </a:p>
        </p:txBody>
      </p:sp>
      <p:sp>
        <p:nvSpPr>
          <p:cNvPr id="5" name="Rectangle 4"/>
          <p:cNvSpPr/>
          <p:nvPr/>
        </p:nvSpPr>
        <p:spPr>
          <a:xfrm>
            <a:off x="1171971" y="3365721"/>
            <a:ext cx="217078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lfte</a:t>
            </a:r>
            <a:endParaRPr lang="en-GB" sz="5400" dirty="0">
              <a:solidFill>
                <a:srgbClr val="FFCC00"/>
              </a:solidFill>
              <a:latin typeface="Century Gothic" panose="020B0502020202020204" pitchFamily="34" charset="0"/>
            </a:endParaRPr>
          </a:p>
        </p:txBody>
      </p:sp>
      <p:sp>
        <p:nvSpPr>
          <p:cNvPr id="6" name="Rectangle 5"/>
          <p:cNvSpPr/>
          <p:nvPr/>
        </p:nvSpPr>
        <p:spPr>
          <a:xfrm>
            <a:off x="4423219" y="4496381"/>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st</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ndig</a:t>
            </a:r>
            <a:endParaRPr lang="en-GB" sz="5400" dirty="0">
              <a:solidFill>
                <a:srgbClr val="002060"/>
              </a:solidFill>
              <a:latin typeface="Century Gothic" panose="020B0502020202020204" pitchFamily="34" charset="0"/>
            </a:endParaRPr>
          </a:p>
        </p:txBody>
      </p:sp>
      <p:sp>
        <p:nvSpPr>
          <p:cNvPr id="7" name="Rectangle 6"/>
          <p:cNvSpPr/>
          <p:nvPr/>
        </p:nvSpPr>
        <p:spPr>
          <a:xfrm>
            <a:off x="8619899" y="3429000"/>
            <a:ext cx="3180865"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ndern</a:t>
            </a:r>
            <a:endParaRPr lang="en-GB" sz="5400" i="1" dirty="0">
              <a:solidFill>
                <a:srgbClr val="002060"/>
              </a:solidFill>
              <a:latin typeface="Century Gothic" panose="020B0502020202020204" pitchFamily="34" charset="0"/>
            </a:endParaRPr>
          </a:p>
        </p:txBody>
      </p:sp>
      <p:sp>
        <p:nvSpPr>
          <p:cNvPr id="8" name="Rectangle 7"/>
          <p:cNvSpPr/>
          <p:nvPr/>
        </p:nvSpPr>
        <p:spPr>
          <a:xfrm>
            <a:off x="448047" y="43547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Verh</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ltnis</a:t>
            </a:r>
            <a:endParaRPr lang="en-GB" sz="5400" dirty="0">
              <a:solidFill>
                <a:srgbClr val="002060"/>
              </a:solidFill>
              <a:latin typeface="Century Gothic" panose="020B0502020202020204" pitchFamily="34" charset="0"/>
            </a:endParaRPr>
          </a:p>
        </p:txBody>
      </p:sp>
      <p:sp>
        <p:nvSpPr>
          <p:cNvPr id="9" name="Rectangle 8"/>
          <p:cNvSpPr/>
          <p:nvPr/>
        </p:nvSpPr>
        <p:spPr>
          <a:xfrm>
            <a:off x="8402206" y="443326"/>
            <a:ext cx="350929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dchen</a:t>
            </a:r>
            <a:endParaRPr lang="en-GB" sz="5400" dirty="0">
              <a:solidFill>
                <a:srgbClr val="002060"/>
              </a:solidFill>
              <a:latin typeface="Century Gothic" panose="020B0502020202020204" pitchFamily="34" charset="0"/>
            </a:endParaRPr>
          </a:p>
        </p:txBody>
      </p:sp>
      <p:pic>
        <p:nvPicPr>
          <p:cNvPr id="10" name="Picture 9" descr="boy with big smil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1904" y="1803642"/>
            <a:ext cx="1529584" cy="1529584"/>
          </a:xfrm>
          <a:prstGeom prst="rect">
            <a:avLst/>
          </a:prstGeom>
        </p:spPr>
      </p:pic>
      <p:pic>
        <p:nvPicPr>
          <p:cNvPr id="2" name="Picture 1" descr="girl with two pig tail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83976" y="1373804"/>
            <a:ext cx="2052710" cy="1433476"/>
          </a:xfrm>
          <a:prstGeom prst="rect">
            <a:avLst/>
          </a:prstGeom>
        </p:spPr>
      </p:pic>
      <p:pic>
        <p:nvPicPr>
          <p:cNvPr id="1026" name="Picture 2" descr="half of a circl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41688" y="4417529"/>
            <a:ext cx="1643058" cy="150613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descr="arrow pointing to one half"/>
          <p:cNvCxnSpPr/>
          <p:nvPr/>
        </p:nvCxnSpPr>
        <p:spPr>
          <a:xfrm>
            <a:off x="1090245" y="4417529"/>
            <a:ext cx="433781" cy="368315"/>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butterfl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0179" y="4477995"/>
            <a:ext cx="798506" cy="898319"/>
          </a:xfrm>
          <a:prstGeom prst="rect">
            <a:avLst/>
          </a:prstGeom>
        </p:spPr>
      </p:pic>
      <p:pic>
        <p:nvPicPr>
          <p:cNvPr id="16" name="Picture 15" descr="caterpilla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85367" y="4786000"/>
            <a:ext cx="1197758" cy="507051"/>
          </a:xfrm>
          <a:prstGeom prst="rect">
            <a:avLst/>
          </a:prstGeom>
        </p:spPr>
      </p:pic>
      <p:cxnSp>
        <p:nvCxnSpPr>
          <p:cNvPr id="18" name="Straight Arrow Connector 17" descr="arrow between caterpillar and butterfly"/>
          <p:cNvCxnSpPr/>
          <p:nvPr/>
        </p:nvCxnSpPr>
        <p:spPr>
          <a:xfrm flipV="1">
            <a:off x="10156853" y="5039522"/>
            <a:ext cx="544292" cy="69368"/>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sine wave"/>
          <p:cNvPicPr>
            <a:picLocks noChangeAspect="1"/>
          </p:cNvPicPr>
          <p:nvPr/>
        </p:nvPicPr>
        <p:blipFill>
          <a:blip r:embed="rId1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815385" y="5686260"/>
            <a:ext cx="2561229" cy="597620"/>
          </a:xfrm>
          <a:prstGeom prst="rect">
            <a:avLst/>
          </a:prstGeom>
        </p:spPr>
      </p:pic>
      <p:sp>
        <p:nvSpPr>
          <p:cNvPr id="20" name="TextBox 19"/>
          <p:cNvSpPr txBox="1"/>
          <p:nvPr/>
        </p:nvSpPr>
        <p:spPr>
          <a:xfrm>
            <a:off x="5141151" y="5235045"/>
            <a:ext cx="1959429"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[constant(</a:t>
            </a:r>
            <a:r>
              <a:rPr lang="en-GB" dirty="0" err="1">
                <a:solidFill>
                  <a:srgbClr val="002060"/>
                </a:solidFill>
                <a:latin typeface="Century Gothic" panose="020B0502020202020204" pitchFamily="34" charset="0"/>
              </a:rPr>
              <a:t>ly</a:t>
            </a:r>
            <a:r>
              <a:rPr lang="en-GB" dirty="0">
                <a:solidFill>
                  <a:srgbClr val="002060"/>
                </a:solidFill>
                <a:latin typeface="Century Gothic" panose="020B0502020202020204" pitchFamily="34" charset="0"/>
              </a:rPr>
              <a:t>)]</a:t>
            </a:r>
          </a:p>
        </p:txBody>
      </p:sp>
      <p:pic>
        <p:nvPicPr>
          <p:cNvPr id="21" name="Picture 20" descr="two ladybugs holding up a heart"/>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39813" y="1573300"/>
            <a:ext cx="1196931" cy="1362025"/>
          </a:xfrm>
          <a:prstGeom prst="rect">
            <a:avLst/>
          </a:prstGeom>
        </p:spPr>
      </p:pic>
      <p:sp>
        <p:nvSpPr>
          <p:cNvPr id="23" name="TextBox 22"/>
          <p:cNvSpPr txBox="1"/>
          <p:nvPr/>
        </p:nvSpPr>
        <p:spPr>
          <a:xfrm>
            <a:off x="1276661" y="1135236"/>
            <a:ext cx="1959429"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[relationship]</a:t>
            </a:r>
          </a:p>
        </p:txBody>
      </p:sp>
    </p:spTree>
    <p:extLst>
      <p:ext uri="{BB962C8B-B14F-4D97-AF65-F5344CB8AC3E}">
        <p14:creationId xmlns:p14="http://schemas.microsoft.com/office/powerpoint/2010/main" val="241619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ä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ächel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Verhältnis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subTnLst>
                                    <p:audio>
                                      <p:cMediaNode>
                                        <p:cTn display="0" masterRel="sameClick">
                                          <p:stCondLst>
                                            <p:cond evt="begin" delay="0">
                                              <p:tn val="26"/>
                                            </p:cond>
                                          </p:stCondLst>
                                          <p:endCondLst>
                                            <p:cond evt="onStopAudio" delay="0">
                                              <p:tgtEl>
                                                <p:sldTgt/>
                                              </p:tgtEl>
                                            </p:cond>
                                          </p:endCondLst>
                                        </p:cTn>
                                        <p:tgtEl>
                                          <p:sndTgt r:embed="rId5" name="Verhältnis new.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Mädchen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Mädchen new.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subTnLst>
                                    <p:audio>
                                      <p:cMediaNode>
                                        <p:cTn display="0" masterRel="sameClick">
                                          <p:stCondLst>
                                            <p:cond evt="begin" delay="0">
                                              <p:tn val="41"/>
                                            </p:cond>
                                          </p:stCondLst>
                                          <p:endCondLst>
                                            <p:cond evt="onStopAudio" delay="0">
                                              <p:tgtEl>
                                                <p:sldTgt/>
                                              </p:tgtEl>
                                            </p:cond>
                                          </p:endCondLst>
                                        </p:cTn>
                                        <p:tgtEl>
                                          <p:sndTgt r:embed="rId7" name="Hälfte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0" presetClass="entr" presetSubtype="0" fill="hold" nodeType="with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subTnLst>
                                    <p:audio>
                                      <p:cMediaNode>
                                        <p:cTn display="0" masterRel="sameClick">
                                          <p:stCondLst>
                                            <p:cond evt="begin" delay="0">
                                              <p:tn val="49"/>
                                            </p:cond>
                                          </p:stCondLst>
                                          <p:endCondLst>
                                            <p:cond evt="onStopAudio" delay="0">
                                              <p:tgtEl>
                                                <p:sldTgt/>
                                              </p:tgtEl>
                                            </p:cond>
                                          </p:endCondLst>
                                        </p:cTn>
                                        <p:tgtEl>
                                          <p:sndTgt r:embed="rId7" name="Hälfte new.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subTnLst>
                                    <p:audio>
                                      <p:cMediaNode>
                                        <p:cTn display="0" masterRel="sameClick">
                                          <p:stCondLst>
                                            <p:cond evt="begin" delay="0">
                                              <p:tn val="54"/>
                                            </p:cond>
                                          </p:stCondLst>
                                          <p:endCondLst>
                                            <p:cond evt="onStopAudio" delay="0">
                                              <p:tgtEl>
                                                <p:sldTgt/>
                                              </p:tgtEl>
                                            </p:cond>
                                          </p:endCondLst>
                                        </p:cTn>
                                        <p:tgtEl>
                                          <p:sndTgt r:embed="rId8" name="ständig new.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ständig new.wav"/>
                                        </p:tgtEl>
                                      </p:cMediaNode>
                                    </p:audio>
                                  </p:subTnLst>
                                </p:cTn>
                              </p:par>
                              <p:par>
                                <p:cTn id="62" presetID="10"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subTnLst>
                                    <p:audio>
                                      <p:cMediaNode>
                                        <p:cTn display="0" masterRel="sameClick">
                                          <p:stCondLst>
                                            <p:cond evt="begin" delay="0">
                                              <p:tn val="67"/>
                                            </p:cond>
                                          </p:stCondLst>
                                          <p:endCondLst>
                                            <p:cond evt="onStopAudio" delay="0">
                                              <p:tgtEl>
                                                <p:sldTgt/>
                                              </p:tgtEl>
                                            </p:cond>
                                          </p:endCondLst>
                                        </p:cTn>
                                        <p:tgtEl>
                                          <p:sndTgt r:embed="rId9" name="ändern new.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subTnLst>
                                    <p:audio>
                                      <p:cMediaNode>
                                        <p:cTn display="0" masterRel="sameClick">
                                          <p:stCondLst>
                                            <p:cond evt="begin" delay="0">
                                              <p:tn val="72"/>
                                            </p:cond>
                                          </p:stCondLst>
                                          <p:endCondLst>
                                            <p:cond evt="onStopAudio" delay="0">
                                              <p:tgtEl>
                                                <p:sldTgt/>
                                              </p:tgtEl>
                                            </p:cond>
                                          </p:endCondLst>
                                        </p:cTn>
                                        <p:tgtEl>
                                          <p:sndTgt r:embed="rId9" name="ändern new.wav"/>
                                        </p:tgtEl>
                                      </p:cMediaNode>
                                    </p:audio>
                                  </p:subTnLst>
                                </p:cTn>
                              </p:par>
                              <p:par>
                                <p:cTn id="75" presetID="10" presetClass="entr" presetSubtype="0"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par>
                                <p:cTn id="78" presetID="10" presetClass="entr" presetSubtype="0" fill="hold"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P spid="20" grpId="0"/>
      <p:bldP spid="2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0817C-CE68-6C4A-B373-F5F16EDF5CBD}"/>
              </a:ext>
            </a:extLst>
          </p:cNvPr>
          <p:cNvSpPr>
            <a:spLocks noGrp="1"/>
          </p:cNvSpPr>
          <p:nvPr>
            <p:ph type="title"/>
          </p:nvPr>
        </p:nvSpPr>
        <p:spPr>
          <a:xfrm>
            <a:off x="5215689" y="183519"/>
            <a:ext cx="1760621" cy="1339435"/>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782510"/>
            <a:ext cx="3802879" cy="269548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l</a:t>
            </a:r>
            <a:r>
              <a:rPr lang="en-GB" sz="6600" dirty="0" err="1">
                <a:solidFill>
                  <a:srgbClr val="FFCC00"/>
                </a:solidFill>
                <a:latin typeface="Century Gothic" panose="020B0502020202020204" pitchFamily="34" charset="0"/>
              </a:rPr>
              <a:t>ä</a:t>
            </a:r>
            <a:r>
              <a:rPr lang="en-GB" sz="6600" dirty="0" err="1">
                <a:solidFill>
                  <a:srgbClr val="002060"/>
                </a:solidFill>
                <a:latin typeface="Century Gothic" panose="020B0502020202020204" pitchFamily="34" charset="0"/>
              </a:rPr>
              <a:t>cheln</a:t>
            </a:r>
            <a:endParaRPr lang="en-GB" sz="6600" dirty="0">
              <a:solidFill>
                <a:srgbClr val="002060"/>
              </a:solidFill>
              <a:latin typeface="Century Gothic" panose="020B0502020202020204" pitchFamily="34" charset="0"/>
            </a:endParaRPr>
          </a:p>
        </p:txBody>
      </p:sp>
      <p:sp>
        <p:nvSpPr>
          <p:cNvPr id="5" name="Rectangle 4"/>
          <p:cNvSpPr/>
          <p:nvPr/>
        </p:nvSpPr>
        <p:spPr>
          <a:xfrm>
            <a:off x="1171971" y="3365721"/>
            <a:ext cx="217078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lfte</a:t>
            </a:r>
            <a:endParaRPr lang="en-GB" sz="5400" dirty="0">
              <a:solidFill>
                <a:srgbClr val="FFCC00"/>
              </a:solidFill>
              <a:latin typeface="Century Gothic" panose="020B0502020202020204" pitchFamily="34" charset="0"/>
            </a:endParaRPr>
          </a:p>
        </p:txBody>
      </p:sp>
      <p:sp>
        <p:nvSpPr>
          <p:cNvPr id="6" name="Rectangle 5"/>
          <p:cNvSpPr/>
          <p:nvPr/>
        </p:nvSpPr>
        <p:spPr>
          <a:xfrm>
            <a:off x="4423219" y="4496381"/>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st</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ndig</a:t>
            </a:r>
            <a:endParaRPr lang="en-GB" sz="5400" dirty="0">
              <a:solidFill>
                <a:srgbClr val="002060"/>
              </a:solidFill>
              <a:latin typeface="Century Gothic" panose="020B0502020202020204" pitchFamily="34" charset="0"/>
            </a:endParaRPr>
          </a:p>
        </p:txBody>
      </p:sp>
      <p:sp>
        <p:nvSpPr>
          <p:cNvPr id="7" name="Rectangle 6"/>
          <p:cNvSpPr/>
          <p:nvPr/>
        </p:nvSpPr>
        <p:spPr>
          <a:xfrm>
            <a:off x="8619899" y="3429000"/>
            <a:ext cx="3180865"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ndern</a:t>
            </a:r>
            <a:endParaRPr lang="en-GB" sz="5400" i="1" dirty="0">
              <a:solidFill>
                <a:srgbClr val="002060"/>
              </a:solidFill>
              <a:latin typeface="Century Gothic" panose="020B0502020202020204" pitchFamily="34" charset="0"/>
            </a:endParaRPr>
          </a:p>
        </p:txBody>
      </p:sp>
      <p:sp>
        <p:nvSpPr>
          <p:cNvPr id="8" name="Rectangle 7"/>
          <p:cNvSpPr/>
          <p:nvPr/>
        </p:nvSpPr>
        <p:spPr>
          <a:xfrm>
            <a:off x="448047" y="43547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Verh</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ltnis</a:t>
            </a:r>
            <a:endParaRPr lang="en-GB" sz="5400" dirty="0">
              <a:solidFill>
                <a:srgbClr val="002060"/>
              </a:solidFill>
              <a:latin typeface="Century Gothic" panose="020B0502020202020204" pitchFamily="34" charset="0"/>
            </a:endParaRPr>
          </a:p>
        </p:txBody>
      </p:sp>
      <p:sp>
        <p:nvSpPr>
          <p:cNvPr id="9" name="Rectangle 8"/>
          <p:cNvSpPr/>
          <p:nvPr/>
        </p:nvSpPr>
        <p:spPr>
          <a:xfrm>
            <a:off x="8402206" y="443326"/>
            <a:ext cx="350929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dchen</a:t>
            </a:r>
            <a:endParaRPr lang="en-GB" sz="5400" dirty="0">
              <a:solidFill>
                <a:srgbClr val="002060"/>
              </a:solidFill>
              <a:latin typeface="Century Gothic" panose="020B0502020202020204" pitchFamily="34" charset="0"/>
            </a:endParaRPr>
          </a:p>
        </p:txBody>
      </p:sp>
      <p:pic>
        <p:nvPicPr>
          <p:cNvPr id="10" name="Picture 9" descr="boy with big smil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1904" y="1803642"/>
            <a:ext cx="1529584" cy="1529584"/>
          </a:xfrm>
          <a:prstGeom prst="rect">
            <a:avLst/>
          </a:prstGeom>
        </p:spPr>
      </p:pic>
    </p:spTree>
    <p:extLst>
      <p:ext uri="{BB962C8B-B14F-4D97-AF65-F5344CB8AC3E}">
        <p14:creationId xmlns:p14="http://schemas.microsoft.com/office/powerpoint/2010/main" val="123610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ä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ächel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Verhältnis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Mädch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7" name="Hälft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ständig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änder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5DE75-34C9-6F44-92C4-3AABC5F498E0}"/>
              </a:ext>
            </a:extLst>
          </p:cNvPr>
          <p:cNvSpPr>
            <a:spLocks noGrp="1"/>
          </p:cNvSpPr>
          <p:nvPr>
            <p:ph type="title"/>
          </p:nvPr>
        </p:nvSpPr>
        <p:spPr>
          <a:xfrm>
            <a:off x="4620202" y="180165"/>
            <a:ext cx="2951593" cy="1339435"/>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782510"/>
            <a:ext cx="3802879" cy="269548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l</a:t>
            </a:r>
            <a:r>
              <a:rPr lang="en-GB" sz="6600" dirty="0" err="1">
                <a:solidFill>
                  <a:srgbClr val="FFCC00"/>
                </a:solidFill>
                <a:latin typeface="Century Gothic" panose="020B0502020202020204" pitchFamily="34" charset="0"/>
              </a:rPr>
              <a:t>ä</a:t>
            </a:r>
            <a:r>
              <a:rPr lang="en-GB" sz="6600" dirty="0" err="1">
                <a:solidFill>
                  <a:srgbClr val="002060"/>
                </a:solidFill>
                <a:latin typeface="Century Gothic" panose="020B0502020202020204" pitchFamily="34" charset="0"/>
              </a:rPr>
              <a:t>cheln</a:t>
            </a:r>
            <a:endParaRPr lang="en-GB" sz="6600" dirty="0">
              <a:solidFill>
                <a:srgbClr val="002060"/>
              </a:solidFill>
              <a:latin typeface="Century Gothic" panose="020B0502020202020204" pitchFamily="34" charset="0"/>
            </a:endParaRPr>
          </a:p>
        </p:txBody>
      </p:sp>
      <p:sp>
        <p:nvSpPr>
          <p:cNvPr id="5" name="Rectangle 4"/>
          <p:cNvSpPr/>
          <p:nvPr/>
        </p:nvSpPr>
        <p:spPr>
          <a:xfrm>
            <a:off x="1171971" y="3365721"/>
            <a:ext cx="217078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lfte</a:t>
            </a:r>
            <a:endParaRPr lang="en-GB" sz="5400" dirty="0">
              <a:solidFill>
                <a:srgbClr val="FFCC00"/>
              </a:solidFill>
              <a:latin typeface="Century Gothic" panose="020B0502020202020204" pitchFamily="34" charset="0"/>
            </a:endParaRPr>
          </a:p>
        </p:txBody>
      </p:sp>
      <p:sp>
        <p:nvSpPr>
          <p:cNvPr id="6" name="Rectangle 5"/>
          <p:cNvSpPr/>
          <p:nvPr/>
        </p:nvSpPr>
        <p:spPr>
          <a:xfrm>
            <a:off x="4423219" y="4496381"/>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st</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ndig</a:t>
            </a:r>
            <a:endParaRPr lang="en-GB" sz="5400" dirty="0">
              <a:solidFill>
                <a:srgbClr val="002060"/>
              </a:solidFill>
              <a:latin typeface="Century Gothic" panose="020B0502020202020204" pitchFamily="34" charset="0"/>
            </a:endParaRPr>
          </a:p>
        </p:txBody>
      </p:sp>
      <p:sp>
        <p:nvSpPr>
          <p:cNvPr id="7" name="Rectangle 6"/>
          <p:cNvSpPr/>
          <p:nvPr/>
        </p:nvSpPr>
        <p:spPr>
          <a:xfrm>
            <a:off x="8619899" y="3429000"/>
            <a:ext cx="3180865"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ndern</a:t>
            </a:r>
            <a:endParaRPr lang="en-GB" sz="5400" i="1" dirty="0">
              <a:solidFill>
                <a:srgbClr val="002060"/>
              </a:solidFill>
              <a:latin typeface="Century Gothic" panose="020B0502020202020204" pitchFamily="34" charset="0"/>
            </a:endParaRPr>
          </a:p>
        </p:txBody>
      </p:sp>
      <p:sp>
        <p:nvSpPr>
          <p:cNvPr id="8" name="Rectangle 7"/>
          <p:cNvSpPr/>
          <p:nvPr/>
        </p:nvSpPr>
        <p:spPr>
          <a:xfrm>
            <a:off x="448047" y="43547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Verh</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ltnis</a:t>
            </a:r>
            <a:endParaRPr lang="en-GB" sz="5400" dirty="0">
              <a:solidFill>
                <a:srgbClr val="002060"/>
              </a:solidFill>
              <a:latin typeface="Century Gothic" panose="020B0502020202020204" pitchFamily="34" charset="0"/>
            </a:endParaRPr>
          </a:p>
        </p:txBody>
      </p:sp>
      <p:sp>
        <p:nvSpPr>
          <p:cNvPr id="9" name="Rectangle 8"/>
          <p:cNvSpPr/>
          <p:nvPr/>
        </p:nvSpPr>
        <p:spPr>
          <a:xfrm>
            <a:off x="8402206" y="443326"/>
            <a:ext cx="350929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dchen</a:t>
            </a:r>
            <a:endParaRPr lang="en-GB" sz="5400" dirty="0">
              <a:solidFill>
                <a:srgbClr val="002060"/>
              </a:solidFill>
              <a:latin typeface="Century Gothic" panose="020B0502020202020204" pitchFamily="34" charset="0"/>
            </a:endParaRPr>
          </a:p>
        </p:txBody>
      </p:sp>
      <p:pic>
        <p:nvPicPr>
          <p:cNvPr id="10" name="Picture 9" descr="boy with big smil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1904" y="1803642"/>
            <a:ext cx="1529584" cy="1529584"/>
          </a:xfrm>
          <a:prstGeom prst="rect">
            <a:avLst/>
          </a:prstGeom>
        </p:spPr>
      </p:pic>
    </p:spTree>
    <p:extLst>
      <p:ext uri="{BB962C8B-B14F-4D97-AF65-F5344CB8AC3E}">
        <p14:creationId xmlns:p14="http://schemas.microsoft.com/office/powerpoint/2010/main" val="92796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rmAutofit fontScale="90000"/>
          </a:bodyPr>
          <a:lstStyle/>
          <a:p>
            <a:pPr algn="ctr"/>
            <a:r>
              <a:rPr lang="en-GB" sz="12800" b="1">
                <a:solidFill>
                  <a:srgbClr val="5B9BD5">
                    <a:lumMod val="50000"/>
                  </a:srgbClr>
                </a:solidFill>
              </a:rPr>
              <a:t>bekommen</a:t>
            </a:r>
            <a:endParaRPr lang="en-GB" dirty="0"/>
          </a:p>
        </p:txBody>
      </p:sp>
      <p:sp>
        <p:nvSpPr>
          <p:cNvPr id="4" name="TextBox 3"/>
          <p:cNvSpPr txBox="1"/>
          <p:nvPr/>
        </p:nvSpPr>
        <p:spPr>
          <a:xfrm>
            <a:off x="0" y="2167200"/>
            <a:ext cx="12192000" cy="584775"/>
          </a:xfrm>
          <a:prstGeom prst="rect">
            <a:avLst/>
          </a:prstGeom>
          <a:solidFill>
            <a:schemeClr val="bg1"/>
          </a:solidFill>
        </p:spPr>
        <p:txBody>
          <a:bodyPr wrap="square" rtlCol="0">
            <a:spAutoFit/>
          </a:bodyPr>
          <a:lstStyle/>
          <a:p>
            <a:pPr lvl="0" algn="ctr">
              <a:defRPr/>
            </a:pPr>
            <a:r>
              <a:rPr lang="en-GB" sz="3200">
                <a:solidFill>
                  <a:srgbClr val="5B9BD5">
                    <a:lumMod val="50000"/>
                  </a:srgbClr>
                </a:solidFill>
                <a:latin typeface="Century Gothic" panose="020B0502020202020204" pitchFamily="34" charset="0"/>
              </a:rPr>
              <a:t>[to get / receive | getting / receiving</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 name="TextBox 4"/>
          <p:cNvSpPr txBox="1"/>
          <p:nvPr/>
        </p:nvSpPr>
        <p:spPr>
          <a:xfrm>
            <a:off x="796977" y="4165803"/>
            <a:ext cx="11075234"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srgbClr val="5B9BD5">
                    <a:lumMod val="50000"/>
                  </a:srgbClr>
                </a:solidFill>
                <a:effectLst/>
                <a:uLnTx/>
                <a:uFillTx/>
                <a:latin typeface="Century Gothic" panose="020B0502020202020204" pitchFamily="34" charset="0"/>
              </a:rPr>
              <a:t>Die Frau kann das Buch</a:t>
            </a:r>
            <a:r>
              <a:rPr lang="de-DE" sz="4800">
                <a:solidFill>
                  <a:srgbClr val="5B9BD5">
                    <a:lumMod val="50000"/>
                  </a:srgbClr>
                </a:solidFill>
                <a:latin typeface="Century Gothic" panose="020B0502020202020204" pitchFamily="34" charset="0"/>
              </a:rPr>
              <a:t> </a:t>
            </a:r>
            <a:r>
              <a:rPr kumimoji="0" lang="de-DE" sz="4800" b="1" i="0" u="none" strike="noStrike" kern="1200" cap="none" spc="0" normalizeH="0" baseline="0" noProof="0">
                <a:ln>
                  <a:noFill/>
                </a:ln>
                <a:solidFill>
                  <a:srgbClr val="EEC100"/>
                </a:solidFill>
                <a:effectLst/>
                <a:uLnTx/>
                <a:uFillTx/>
                <a:latin typeface="Century Gothic" panose="020B0502020202020204" pitchFamily="34" charset="0"/>
                <a:cs typeface="Calibri" panose="020F0502020204030204" pitchFamily="34" charset="0"/>
              </a:rPr>
              <a:t>bekommen</a:t>
            </a:r>
            <a:r>
              <a:rPr kumimoji="0" lang="de-DE" sz="4800" b="0" i="0" u="none" strike="noStrike" kern="1200" cap="none" spc="0" normalizeH="0" baseline="0" noProof="0">
                <a:ln>
                  <a:noFill/>
                </a:ln>
                <a:solidFill>
                  <a:srgbClr val="5B9BD5">
                    <a:lumMod val="50000"/>
                  </a:srgbClr>
                </a:solidFill>
                <a:effectLst/>
                <a:uLnTx/>
                <a:uFillTx/>
                <a:latin typeface="Century Gothic" panose="020B0502020202020204" pitchFamily="34" charset="0"/>
              </a:rPr>
              <a:t>. </a:t>
            </a:r>
            <a:endParaRPr kumimoji="0" lang="en-GB"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7" name="TextBox 6"/>
          <p:cNvSpPr txBox="1"/>
          <p:nvPr/>
        </p:nvSpPr>
        <p:spPr>
          <a:xfrm>
            <a:off x="2473377" y="4996800"/>
            <a:ext cx="7435121" cy="584775"/>
          </a:xfrm>
          <a:prstGeom prst="rect">
            <a:avLst/>
          </a:prstGeom>
          <a:solidFill>
            <a:schemeClr val="bg1"/>
          </a:solidFill>
        </p:spPr>
        <p:txBody>
          <a:bodyPr wrap="square" rtlCol="0">
            <a:spAutoFit/>
          </a:bodyPr>
          <a:lstStyle/>
          <a:p>
            <a:pPr lvl="0" algn="ctr">
              <a:defRPr/>
            </a:pPr>
            <a:r>
              <a:rPr lang="en-GB" sz="3200">
                <a:solidFill>
                  <a:srgbClr val="5B9BD5">
                    <a:lumMod val="50000"/>
                  </a:srgbClr>
                </a:solidFill>
                <a:latin typeface="Century Gothic" panose="020B0502020202020204" pitchFamily="34" charset="0"/>
              </a:rPr>
              <a:t>[The woman can </a:t>
            </a:r>
            <a:r>
              <a:rPr lang="en-GB" sz="3200" b="1">
                <a:solidFill>
                  <a:srgbClr val="EEC100"/>
                </a:solidFill>
                <a:latin typeface="Century Gothic" panose="020B0502020202020204" pitchFamily="34" charset="0"/>
                <a:cs typeface="Calibri" panose="020F0502020204030204" pitchFamily="34" charset="0"/>
              </a:rPr>
              <a:t>get </a:t>
            </a:r>
            <a:r>
              <a:rPr lang="en-GB" sz="3200">
                <a:solidFill>
                  <a:srgbClr val="5B9BD5">
                    <a:lumMod val="50000"/>
                  </a:srgbClr>
                </a:solidFill>
                <a:latin typeface="Century Gothic" panose="020B0502020202020204" pitchFamily="34" charset="0"/>
              </a:rPr>
              <a:t>the book.]</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9809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bekomm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Die Frau kann das Buch bekommen (2).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66AC2B-9859-AF40-A502-FF905CDDAF47}"/>
              </a:ext>
            </a:extLst>
          </p:cNvPr>
          <p:cNvSpPr txBox="1"/>
          <p:nvPr/>
        </p:nvSpPr>
        <p:spPr>
          <a:xfrm>
            <a:off x="1711386" y="1856509"/>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8C04A934-1DF7-6A4D-9507-9C7B7FB199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itle 3">
            <a:extLst>
              <a:ext uri="{FF2B5EF4-FFF2-40B4-BE49-F238E27FC236}">
                <a16:creationId xmlns:a16="http://schemas.microsoft.com/office/drawing/2014/main" id="{9E280583-C7F5-D442-A08C-FD46778BE1D3}"/>
              </a:ext>
            </a:extLst>
          </p:cNvPr>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7" name="Rounded Rectangle 11">
            <a:extLst>
              <a:ext uri="{FF2B5EF4-FFF2-40B4-BE49-F238E27FC236}">
                <a16:creationId xmlns:a16="http://schemas.microsoft.com/office/drawing/2014/main" id="{E5E8165D-E9A9-0D4A-9E83-197756EE9881}"/>
              </a:ext>
            </a:extLst>
          </p:cNvPr>
          <p:cNvSpPr/>
          <p:nvPr/>
        </p:nvSpPr>
        <p:spPr>
          <a:xfrm>
            <a:off x="9240983" y="93581"/>
            <a:ext cx="277471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und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pic>
        <p:nvPicPr>
          <p:cNvPr id="8" name="Picture 7">
            <a:extLst>
              <a:ext uri="{FF2B5EF4-FFF2-40B4-BE49-F238E27FC236}">
                <a16:creationId xmlns:a16="http://schemas.microsoft.com/office/drawing/2014/main" id="{9F529329-E8A2-D544-A24C-EA16635509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8421" y="1968683"/>
            <a:ext cx="3214255" cy="2135857"/>
          </a:xfrm>
          <a:prstGeom prst="rect">
            <a:avLst/>
          </a:prstGeom>
        </p:spPr>
      </p:pic>
      <p:pic>
        <p:nvPicPr>
          <p:cNvPr id="9" name="Picture 8">
            <a:extLst>
              <a:ext uri="{FF2B5EF4-FFF2-40B4-BE49-F238E27FC236}">
                <a16:creationId xmlns:a16="http://schemas.microsoft.com/office/drawing/2014/main" id="{7C7FF186-4E78-C944-846B-35E3B6ED8D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968684"/>
            <a:ext cx="3214255" cy="2135857"/>
          </a:xfrm>
          <a:prstGeom prst="rect">
            <a:avLst/>
          </a:prstGeom>
        </p:spPr>
      </p:pic>
      <p:pic>
        <p:nvPicPr>
          <p:cNvPr id="10" name="Picture 9">
            <a:extLst>
              <a:ext uri="{FF2B5EF4-FFF2-40B4-BE49-F238E27FC236}">
                <a16:creationId xmlns:a16="http://schemas.microsoft.com/office/drawing/2014/main" id="{C878179C-0498-D74F-9445-D4EA544939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8872" y="1968683"/>
            <a:ext cx="3214255" cy="2135857"/>
          </a:xfrm>
          <a:prstGeom prst="rect">
            <a:avLst/>
          </a:prstGeom>
        </p:spPr>
      </p:pic>
      <p:sp>
        <p:nvSpPr>
          <p:cNvPr id="11" name="TextBox 10">
            <a:extLst>
              <a:ext uri="{FF2B5EF4-FFF2-40B4-BE49-F238E27FC236}">
                <a16:creationId xmlns:a16="http://schemas.microsoft.com/office/drawing/2014/main" id="{CD79A939-AC10-074C-9D8C-0991FE1CDAF6}"/>
              </a:ext>
            </a:extLst>
          </p:cNvPr>
          <p:cNvSpPr txBox="1"/>
          <p:nvPr/>
        </p:nvSpPr>
        <p:spPr>
          <a:xfrm>
            <a:off x="3596287" y="4447567"/>
            <a:ext cx="5371068" cy="923330"/>
          </a:xfrm>
          <a:prstGeom prst="rect">
            <a:avLst/>
          </a:prstGeom>
          <a:noFill/>
        </p:spPr>
        <p:txBody>
          <a:bodyPr wrap="square" rtlCol="0">
            <a:spAutoFit/>
          </a:bodyPr>
          <a:lstStyle/>
          <a:p>
            <a:r>
              <a:rPr lang="en-GB" sz="5400" dirty="0">
                <a:solidFill>
                  <a:schemeClr val="accent5">
                    <a:lumMod val="50000"/>
                  </a:schemeClr>
                </a:solidFill>
              </a:rPr>
              <a:t>der </a:t>
            </a:r>
            <a:r>
              <a:rPr lang="en-GB" sz="5400" dirty="0" err="1">
                <a:solidFill>
                  <a:schemeClr val="accent5">
                    <a:lumMod val="50000"/>
                  </a:schemeClr>
                </a:solidFill>
              </a:rPr>
              <a:t>Marktpl</a:t>
            </a:r>
            <a:r>
              <a:rPr lang="en-GB" sz="5400" b="1" dirty="0" err="1">
                <a:solidFill>
                  <a:srgbClr val="DAA520"/>
                </a:solidFill>
              </a:rPr>
              <a:t>a</a:t>
            </a:r>
            <a:r>
              <a:rPr lang="en-GB" sz="5400" dirty="0" err="1">
                <a:solidFill>
                  <a:schemeClr val="accent5">
                    <a:lumMod val="50000"/>
                  </a:schemeClr>
                </a:solidFill>
              </a:rPr>
              <a:t>tz</a:t>
            </a:r>
            <a:endParaRPr lang="en-GB" sz="5400" dirty="0">
              <a:solidFill>
                <a:schemeClr val="accent5">
                  <a:lumMod val="50000"/>
                </a:schemeClr>
              </a:solidFill>
            </a:endParaRPr>
          </a:p>
        </p:txBody>
      </p:sp>
      <p:sp>
        <p:nvSpPr>
          <p:cNvPr id="12" name="TextBox 11">
            <a:extLst>
              <a:ext uri="{FF2B5EF4-FFF2-40B4-BE49-F238E27FC236}">
                <a16:creationId xmlns:a16="http://schemas.microsoft.com/office/drawing/2014/main" id="{ADAC349C-DF38-6E4C-854E-88B91FD20CC5}"/>
              </a:ext>
            </a:extLst>
          </p:cNvPr>
          <p:cNvSpPr txBox="1"/>
          <p:nvPr/>
        </p:nvSpPr>
        <p:spPr>
          <a:xfrm>
            <a:off x="3277594" y="4447567"/>
            <a:ext cx="6032661" cy="923330"/>
          </a:xfrm>
          <a:prstGeom prst="rect">
            <a:avLst/>
          </a:prstGeom>
          <a:noFill/>
        </p:spPr>
        <p:txBody>
          <a:bodyPr wrap="square" rtlCol="0">
            <a:spAutoFit/>
          </a:bodyPr>
          <a:lstStyle/>
          <a:p>
            <a:r>
              <a:rPr lang="en-GB" sz="5400" dirty="0">
                <a:solidFill>
                  <a:schemeClr val="accent5">
                    <a:lumMod val="50000"/>
                  </a:schemeClr>
                </a:solidFill>
              </a:rPr>
              <a:t>die </a:t>
            </a:r>
            <a:r>
              <a:rPr lang="en-GB" sz="5400" dirty="0" err="1">
                <a:solidFill>
                  <a:schemeClr val="accent5">
                    <a:lumMod val="50000"/>
                  </a:schemeClr>
                </a:solidFill>
              </a:rPr>
              <a:t>Marktpl</a:t>
            </a:r>
            <a:r>
              <a:rPr lang="en-GB" sz="5400" b="1" dirty="0" err="1">
                <a:solidFill>
                  <a:srgbClr val="DAA520"/>
                </a:solidFill>
              </a:rPr>
              <a:t>ä</a:t>
            </a:r>
            <a:r>
              <a:rPr lang="en-GB" sz="5400" dirty="0" err="1">
                <a:solidFill>
                  <a:schemeClr val="accent5">
                    <a:lumMod val="50000"/>
                  </a:schemeClr>
                </a:solidFill>
              </a:rPr>
              <a:t>tze</a:t>
            </a:r>
            <a:endParaRPr lang="en-GB" sz="5400" dirty="0">
              <a:solidFill>
                <a:schemeClr val="accent5">
                  <a:lumMod val="50000"/>
                </a:schemeClr>
              </a:solidFill>
            </a:endParaRPr>
          </a:p>
        </p:txBody>
      </p:sp>
      <p:sp>
        <p:nvSpPr>
          <p:cNvPr id="2" name="Title 1"/>
          <p:cNvSpPr>
            <a:spLocks noGrp="1"/>
          </p:cNvSpPr>
          <p:nvPr>
            <p:ph type="title"/>
          </p:nvPr>
        </p:nvSpPr>
        <p:spPr>
          <a:xfrm>
            <a:off x="18345" y="280196"/>
            <a:ext cx="10515600" cy="1325563"/>
          </a:xfrm>
        </p:spPr>
        <p:txBody>
          <a:bodyPr/>
          <a:lstStyle/>
          <a:p>
            <a:r>
              <a:rPr lang="en-GB" b="1">
                <a:solidFill>
                  <a:schemeClr val="bg1"/>
                </a:solidFill>
              </a:rPr>
              <a:t>Sag es!</a:t>
            </a:r>
            <a:br>
              <a:rPr lang="en-GB" b="1">
                <a:solidFill>
                  <a:schemeClr val="bg1"/>
                </a:solidFill>
              </a:rPr>
            </a:br>
            <a:endParaRPr lang="en-GB"/>
          </a:p>
        </p:txBody>
      </p:sp>
    </p:spTree>
    <p:extLst>
      <p:ext uri="{BB962C8B-B14F-4D97-AF65-F5344CB8AC3E}">
        <p14:creationId xmlns:p14="http://schemas.microsoft.com/office/powerpoint/2010/main" val="247431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66AC2B-9859-AF40-A502-FF905CDDAF47}"/>
              </a:ext>
            </a:extLst>
          </p:cNvPr>
          <p:cNvSpPr txBox="1"/>
          <p:nvPr/>
        </p:nvSpPr>
        <p:spPr>
          <a:xfrm>
            <a:off x="1711386" y="1856509"/>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8C04A934-1DF7-6A4D-9507-9C7B7FB199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itle 3">
            <a:extLst>
              <a:ext uri="{FF2B5EF4-FFF2-40B4-BE49-F238E27FC236}">
                <a16:creationId xmlns:a16="http://schemas.microsoft.com/office/drawing/2014/main" id="{9E280583-C7F5-D442-A08C-FD46778BE1D3}"/>
              </a:ext>
            </a:extLst>
          </p:cNvPr>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7" name="Rounded Rectangle 11">
            <a:extLst>
              <a:ext uri="{FF2B5EF4-FFF2-40B4-BE49-F238E27FC236}">
                <a16:creationId xmlns:a16="http://schemas.microsoft.com/office/drawing/2014/main" id="{E5E8165D-E9A9-0D4A-9E83-197756EE9881}"/>
              </a:ext>
            </a:extLst>
          </p:cNvPr>
          <p:cNvSpPr/>
          <p:nvPr/>
        </p:nvSpPr>
        <p:spPr>
          <a:xfrm>
            <a:off x="9240983" y="93581"/>
            <a:ext cx="277471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und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8" name="TextBox 7">
            <a:extLst>
              <a:ext uri="{FF2B5EF4-FFF2-40B4-BE49-F238E27FC236}">
                <a16:creationId xmlns:a16="http://schemas.microsoft.com/office/drawing/2014/main" id="{CD79A939-AC10-074C-9D8C-0991FE1CDAF6}"/>
              </a:ext>
            </a:extLst>
          </p:cNvPr>
          <p:cNvSpPr txBox="1"/>
          <p:nvPr/>
        </p:nvSpPr>
        <p:spPr>
          <a:xfrm>
            <a:off x="2079320" y="4579539"/>
            <a:ext cx="8237735" cy="923330"/>
          </a:xfrm>
          <a:prstGeom prst="rect">
            <a:avLst/>
          </a:prstGeom>
          <a:noFill/>
        </p:spPr>
        <p:txBody>
          <a:bodyPr wrap="square" rtlCol="0">
            <a:spAutoFit/>
          </a:bodyPr>
          <a:lstStyle/>
          <a:p>
            <a:r>
              <a:rPr lang="en-GB" sz="5400" dirty="0">
                <a:solidFill>
                  <a:schemeClr val="accent5">
                    <a:lumMod val="50000"/>
                  </a:schemeClr>
                </a:solidFill>
              </a:rPr>
              <a:t>der </a:t>
            </a:r>
            <a:r>
              <a:rPr lang="en-GB" sz="5400" dirty="0" err="1">
                <a:solidFill>
                  <a:schemeClr val="accent5">
                    <a:lumMod val="50000"/>
                  </a:schemeClr>
                </a:solidFill>
              </a:rPr>
              <a:t>Weihnachtsm</a:t>
            </a:r>
            <a:r>
              <a:rPr lang="en-GB" sz="5400" b="1" dirty="0" err="1">
                <a:solidFill>
                  <a:srgbClr val="DAA520"/>
                </a:solidFill>
              </a:rPr>
              <a:t>a</a:t>
            </a:r>
            <a:r>
              <a:rPr lang="en-GB" sz="5400" dirty="0" err="1">
                <a:solidFill>
                  <a:schemeClr val="accent5">
                    <a:lumMod val="50000"/>
                  </a:schemeClr>
                </a:solidFill>
              </a:rPr>
              <a:t>rkt</a:t>
            </a:r>
            <a:endParaRPr lang="en-GB" sz="5400" dirty="0">
              <a:solidFill>
                <a:schemeClr val="accent5">
                  <a:lumMod val="50000"/>
                </a:schemeClr>
              </a:solidFill>
            </a:endParaRPr>
          </a:p>
        </p:txBody>
      </p:sp>
      <p:sp>
        <p:nvSpPr>
          <p:cNvPr id="9" name="TextBox 8">
            <a:extLst>
              <a:ext uri="{FF2B5EF4-FFF2-40B4-BE49-F238E27FC236}">
                <a16:creationId xmlns:a16="http://schemas.microsoft.com/office/drawing/2014/main" id="{29F55186-CDC2-EE45-8A4A-3261C840E640}"/>
              </a:ext>
            </a:extLst>
          </p:cNvPr>
          <p:cNvSpPr txBox="1"/>
          <p:nvPr/>
        </p:nvSpPr>
        <p:spPr>
          <a:xfrm>
            <a:off x="2079320" y="4579539"/>
            <a:ext cx="8237735" cy="923330"/>
          </a:xfrm>
          <a:prstGeom prst="rect">
            <a:avLst/>
          </a:prstGeom>
          <a:noFill/>
        </p:spPr>
        <p:txBody>
          <a:bodyPr wrap="square" rtlCol="0">
            <a:spAutoFit/>
          </a:bodyPr>
          <a:lstStyle/>
          <a:p>
            <a:r>
              <a:rPr lang="en-GB" sz="5400" dirty="0">
                <a:solidFill>
                  <a:schemeClr val="accent5">
                    <a:lumMod val="50000"/>
                  </a:schemeClr>
                </a:solidFill>
              </a:rPr>
              <a:t>die </a:t>
            </a:r>
            <a:r>
              <a:rPr lang="en-GB" sz="5400" dirty="0" err="1">
                <a:solidFill>
                  <a:schemeClr val="accent5">
                    <a:lumMod val="50000"/>
                  </a:schemeClr>
                </a:solidFill>
              </a:rPr>
              <a:t>Weihnachtsm</a:t>
            </a:r>
            <a:r>
              <a:rPr lang="en-GB" sz="5400" b="1" dirty="0" err="1">
                <a:solidFill>
                  <a:srgbClr val="DAA520"/>
                </a:solidFill>
              </a:rPr>
              <a:t>ä</a:t>
            </a:r>
            <a:r>
              <a:rPr lang="en-GB" sz="5400" dirty="0" err="1">
                <a:solidFill>
                  <a:schemeClr val="accent5">
                    <a:lumMod val="50000"/>
                  </a:schemeClr>
                </a:solidFill>
              </a:rPr>
              <a:t>rkte</a:t>
            </a:r>
            <a:endParaRPr lang="en-GB" sz="5400" dirty="0">
              <a:solidFill>
                <a:schemeClr val="accent5">
                  <a:lumMod val="50000"/>
                </a:schemeClr>
              </a:solidFill>
            </a:endParaRPr>
          </a:p>
        </p:txBody>
      </p:sp>
      <p:pic>
        <p:nvPicPr>
          <p:cNvPr id="10" name="Picture 9">
            <a:extLst>
              <a:ext uri="{FF2B5EF4-FFF2-40B4-BE49-F238E27FC236}">
                <a16:creationId xmlns:a16="http://schemas.microsoft.com/office/drawing/2014/main" id="{4FC27AA3-F93F-5C46-8F4F-B625EB4406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6536" y="1661863"/>
            <a:ext cx="3466597" cy="2307454"/>
          </a:xfrm>
          <a:prstGeom prst="rect">
            <a:avLst/>
          </a:prstGeom>
        </p:spPr>
      </p:pic>
      <p:pic>
        <p:nvPicPr>
          <p:cNvPr id="11" name="Picture 10">
            <a:extLst>
              <a:ext uri="{FF2B5EF4-FFF2-40B4-BE49-F238E27FC236}">
                <a16:creationId xmlns:a16="http://schemas.microsoft.com/office/drawing/2014/main" id="{09B98DAC-9386-854D-A5A7-DEA25F10B0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5818" y="1661863"/>
            <a:ext cx="3466597" cy="2307454"/>
          </a:xfrm>
          <a:prstGeom prst="rect">
            <a:avLst/>
          </a:prstGeom>
        </p:spPr>
      </p:pic>
      <p:pic>
        <p:nvPicPr>
          <p:cNvPr id="12" name="Picture 11">
            <a:extLst>
              <a:ext uri="{FF2B5EF4-FFF2-40B4-BE49-F238E27FC236}">
                <a16:creationId xmlns:a16="http://schemas.microsoft.com/office/drawing/2014/main" id="{D18117C8-8D0A-D149-853E-777EB7709F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2701" y="1661863"/>
            <a:ext cx="3466597" cy="2307454"/>
          </a:xfrm>
          <a:prstGeom prst="rect">
            <a:avLst/>
          </a:prstGeom>
        </p:spPr>
      </p:pic>
      <p:sp>
        <p:nvSpPr>
          <p:cNvPr id="2" name="Title 1"/>
          <p:cNvSpPr>
            <a:spLocks noGrp="1"/>
          </p:cNvSpPr>
          <p:nvPr>
            <p:ph type="title"/>
          </p:nvPr>
        </p:nvSpPr>
        <p:spPr>
          <a:xfrm>
            <a:off x="18345" y="289284"/>
            <a:ext cx="10515600" cy="1325563"/>
          </a:xfrm>
        </p:spPr>
        <p:txBody>
          <a:bodyPr/>
          <a:lstStyle/>
          <a:p>
            <a:r>
              <a:rPr lang="en-GB" b="1">
                <a:solidFill>
                  <a:schemeClr val="bg1"/>
                </a:solidFill>
              </a:rPr>
              <a:t>Sag es!</a:t>
            </a:r>
            <a:br>
              <a:rPr lang="en-GB" b="1">
                <a:solidFill>
                  <a:schemeClr val="bg1"/>
                </a:solidFill>
              </a:rPr>
            </a:br>
            <a:endParaRPr lang="en-GB"/>
          </a:p>
        </p:txBody>
      </p:sp>
    </p:spTree>
    <p:extLst>
      <p:ext uri="{BB962C8B-B14F-4D97-AF65-F5344CB8AC3E}">
        <p14:creationId xmlns:p14="http://schemas.microsoft.com/office/powerpoint/2010/main" val="208217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66AC2B-9859-AF40-A502-FF905CDDAF47}"/>
              </a:ext>
            </a:extLst>
          </p:cNvPr>
          <p:cNvSpPr txBox="1"/>
          <p:nvPr/>
        </p:nvSpPr>
        <p:spPr>
          <a:xfrm>
            <a:off x="1711386" y="1856509"/>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8C04A934-1DF7-6A4D-9507-9C7B7FB199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itle 3">
            <a:extLst>
              <a:ext uri="{FF2B5EF4-FFF2-40B4-BE49-F238E27FC236}">
                <a16:creationId xmlns:a16="http://schemas.microsoft.com/office/drawing/2014/main" id="{9E280583-C7F5-D442-A08C-FD46778BE1D3}"/>
              </a:ext>
            </a:extLst>
          </p:cNvPr>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7" name="Rounded Rectangle 11">
            <a:extLst>
              <a:ext uri="{FF2B5EF4-FFF2-40B4-BE49-F238E27FC236}">
                <a16:creationId xmlns:a16="http://schemas.microsoft.com/office/drawing/2014/main" id="{E5E8165D-E9A9-0D4A-9E83-197756EE9881}"/>
              </a:ext>
            </a:extLst>
          </p:cNvPr>
          <p:cNvSpPr/>
          <p:nvPr/>
        </p:nvSpPr>
        <p:spPr>
          <a:xfrm>
            <a:off x="9240983" y="93581"/>
            <a:ext cx="277471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und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8" name="TextBox 7">
            <a:extLst>
              <a:ext uri="{FF2B5EF4-FFF2-40B4-BE49-F238E27FC236}">
                <a16:creationId xmlns:a16="http://schemas.microsoft.com/office/drawing/2014/main" id="{CD79A939-AC10-074C-9D8C-0991FE1CDAF6}"/>
              </a:ext>
            </a:extLst>
          </p:cNvPr>
          <p:cNvSpPr txBox="1"/>
          <p:nvPr/>
        </p:nvSpPr>
        <p:spPr>
          <a:xfrm>
            <a:off x="4675807" y="4513676"/>
            <a:ext cx="4262783" cy="923330"/>
          </a:xfrm>
          <a:prstGeom prst="rect">
            <a:avLst/>
          </a:prstGeom>
          <a:noFill/>
        </p:spPr>
        <p:txBody>
          <a:bodyPr wrap="square" rtlCol="0">
            <a:spAutoFit/>
          </a:bodyPr>
          <a:lstStyle/>
          <a:p>
            <a:r>
              <a:rPr lang="en-GB" sz="5400" dirty="0">
                <a:solidFill>
                  <a:schemeClr val="accent5">
                    <a:lumMod val="50000"/>
                  </a:schemeClr>
                </a:solidFill>
              </a:rPr>
              <a:t>der </a:t>
            </a:r>
            <a:r>
              <a:rPr lang="en-GB" sz="5400" b="1" dirty="0" err="1">
                <a:solidFill>
                  <a:srgbClr val="DAA520"/>
                </a:solidFill>
              </a:rPr>
              <a:t>A</a:t>
            </a:r>
            <a:r>
              <a:rPr lang="en-GB" sz="5400" dirty="0" err="1">
                <a:solidFill>
                  <a:schemeClr val="accent5">
                    <a:lumMod val="50000"/>
                  </a:schemeClr>
                </a:solidFill>
              </a:rPr>
              <a:t>rzt</a:t>
            </a:r>
            <a:endParaRPr lang="en-GB" sz="5400" dirty="0">
              <a:solidFill>
                <a:schemeClr val="accent5">
                  <a:lumMod val="50000"/>
                </a:schemeClr>
              </a:solidFill>
            </a:endParaRPr>
          </a:p>
        </p:txBody>
      </p:sp>
      <p:sp>
        <p:nvSpPr>
          <p:cNvPr id="9" name="TextBox 8">
            <a:extLst>
              <a:ext uri="{FF2B5EF4-FFF2-40B4-BE49-F238E27FC236}">
                <a16:creationId xmlns:a16="http://schemas.microsoft.com/office/drawing/2014/main" id="{51BB11D1-A611-B944-9C1E-A8B73B14EA40}"/>
              </a:ext>
            </a:extLst>
          </p:cNvPr>
          <p:cNvSpPr txBox="1"/>
          <p:nvPr/>
        </p:nvSpPr>
        <p:spPr>
          <a:xfrm>
            <a:off x="4283760" y="4558028"/>
            <a:ext cx="5046879" cy="923330"/>
          </a:xfrm>
          <a:prstGeom prst="rect">
            <a:avLst/>
          </a:prstGeom>
          <a:noFill/>
        </p:spPr>
        <p:txBody>
          <a:bodyPr wrap="square" rtlCol="0">
            <a:spAutoFit/>
          </a:bodyPr>
          <a:lstStyle/>
          <a:p>
            <a:r>
              <a:rPr lang="en-GB" sz="5400" dirty="0">
                <a:solidFill>
                  <a:schemeClr val="accent5">
                    <a:lumMod val="50000"/>
                  </a:schemeClr>
                </a:solidFill>
              </a:rPr>
              <a:t>die </a:t>
            </a:r>
            <a:r>
              <a:rPr lang="en-GB" sz="5400" b="1" dirty="0" err="1">
                <a:solidFill>
                  <a:srgbClr val="DAA520"/>
                </a:solidFill>
              </a:rPr>
              <a:t>Ä</a:t>
            </a:r>
            <a:r>
              <a:rPr lang="en-GB" sz="5400" dirty="0" err="1">
                <a:solidFill>
                  <a:schemeClr val="accent5">
                    <a:lumMod val="50000"/>
                  </a:schemeClr>
                </a:solidFill>
              </a:rPr>
              <a:t>rzte</a:t>
            </a:r>
            <a:endParaRPr lang="en-GB" sz="5400" dirty="0">
              <a:solidFill>
                <a:schemeClr val="accent5">
                  <a:lumMod val="50000"/>
                </a:schemeClr>
              </a:solidFill>
            </a:endParaRPr>
          </a:p>
        </p:txBody>
      </p:sp>
      <p:pic>
        <p:nvPicPr>
          <p:cNvPr id="10" name="Picture 9">
            <a:extLst>
              <a:ext uri="{FF2B5EF4-FFF2-40B4-BE49-F238E27FC236}">
                <a16:creationId xmlns:a16="http://schemas.microsoft.com/office/drawing/2014/main" id="{65B7B014-448E-5843-B8DD-0BEA2070AE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2012" y="1454616"/>
            <a:ext cx="953988" cy="2768435"/>
          </a:xfrm>
          <a:prstGeom prst="rect">
            <a:avLst/>
          </a:prstGeom>
        </p:spPr>
      </p:pic>
      <p:pic>
        <p:nvPicPr>
          <p:cNvPr id="11" name="Picture 10">
            <a:extLst>
              <a:ext uri="{FF2B5EF4-FFF2-40B4-BE49-F238E27FC236}">
                <a16:creationId xmlns:a16="http://schemas.microsoft.com/office/drawing/2014/main" id="{5FCEB90A-0DA7-4349-997A-35DD1E74D3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9006" y="1484184"/>
            <a:ext cx="953988" cy="2768435"/>
          </a:xfrm>
          <a:prstGeom prst="rect">
            <a:avLst/>
          </a:prstGeom>
        </p:spPr>
      </p:pic>
      <p:pic>
        <p:nvPicPr>
          <p:cNvPr id="12" name="Picture 11">
            <a:extLst>
              <a:ext uri="{FF2B5EF4-FFF2-40B4-BE49-F238E27FC236}">
                <a16:creationId xmlns:a16="http://schemas.microsoft.com/office/drawing/2014/main" id="{97EF7C29-6FFB-544C-B405-3E8C5E047E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469400"/>
            <a:ext cx="953988" cy="2768435"/>
          </a:xfrm>
          <a:prstGeom prst="rect">
            <a:avLst/>
          </a:prstGeom>
        </p:spPr>
      </p:pic>
      <p:sp>
        <p:nvSpPr>
          <p:cNvPr id="2" name="Title 1"/>
          <p:cNvSpPr>
            <a:spLocks noGrp="1"/>
          </p:cNvSpPr>
          <p:nvPr>
            <p:ph type="title"/>
          </p:nvPr>
        </p:nvSpPr>
        <p:spPr>
          <a:xfrm>
            <a:off x="18345" y="294040"/>
            <a:ext cx="10515600" cy="1325563"/>
          </a:xfrm>
        </p:spPr>
        <p:txBody>
          <a:bodyPr/>
          <a:lstStyle/>
          <a:p>
            <a:r>
              <a:rPr lang="en-GB" b="1">
                <a:solidFill>
                  <a:schemeClr val="bg1"/>
                </a:solidFill>
              </a:rPr>
              <a:t>Sag es!</a:t>
            </a:r>
            <a:br>
              <a:rPr lang="en-GB" b="1">
                <a:solidFill>
                  <a:schemeClr val="bg1"/>
                </a:solidFill>
              </a:rPr>
            </a:br>
            <a:endParaRPr lang="en-GB"/>
          </a:p>
        </p:txBody>
      </p:sp>
    </p:spTree>
    <p:extLst>
      <p:ext uri="{BB962C8B-B14F-4D97-AF65-F5344CB8AC3E}">
        <p14:creationId xmlns:p14="http://schemas.microsoft.com/office/powerpoint/2010/main" val="376129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66AC2B-9859-AF40-A502-FF905CDDAF47}"/>
              </a:ext>
            </a:extLst>
          </p:cNvPr>
          <p:cNvSpPr txBox="1"/>
          <p:nvPr/>
        </p:nvSpPr>
        <p:spPr>
          <a:xfrm>
            <a:off x="1711386" y="1856509"/>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8C04A934-1DF7-6A4D-9507-9C7B7FB199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itle 3">
            <a:extLst>
              <a:ext uri="{FF2B5EF4-FFF2-40B4-BE49-F238E27FC236}">
                <a16:creationId xmlns:a16="http://schemas.microsoft.com/office/drawing/2014/main" id="{9E280583-C7F5-D442-A08C-FD46778BE1D3}"/>
              </a:ext>
            </a:extLst>
          </p:cNvPr>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7" name="Rounded Rectangle 11">
            <a:extLst>
              <a:ext uri="{FF2B5EF4-FFF2-40B4-BE49-F238E27FC236}">
                <a16:creationId xmlns:a16="http://schemas.microsoft.com/office/drawing/2014/main" id="{E5E8165D-E9A9-0D4A-9E83-197756EE9881}"/>
              </a:ext>
            </a:extLst>
          </p:cNvPr>
          <p:cNvSpPr/>
          <p:nvPr/>
        </p:nvSpPr>
        <p:spPr>
          <a:xfrm>
            <a:off x="9240983" y="93581"/>
            <a:ext cx="277471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und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8" name="TextBox 7">
            <a:extLst>
              <a:ext uri="{FF2B5EF4-FFF2-40B4-BE49-F238E27FC236}">
                <a16:creationId xmlns:a16="http://schemas.microsoft.com/office/drawing/2014/main" id="{CD79A939-AC10-074C-9D8C-0991FE1CDAF6}"/>
              </a:ext>
            </a:extLst>
          </p:cNvPr>
          <p:cNvSpPr txBox="1"/>
          <p:nvPr/>
        </p:nvSpPr>
        <p:spPr>
          <a:xfrm>
            <a:off x="4484527" y="4883619"/>
            <a:ext cx="4375407" cy="923330"/>
          </a:xfrm>
          <a:prstGeom prst="rect">
            <a:avLst/>
          </a:prstGeom>
          <a:noFill/>
        </p:spPr>
        <p:txBody>
          <a:bodyPr wrap="square" rtlCol="0">
            <a:spAutoFit/>
          </a:bodyPr>
          <a:lstStyle/>
          <a:p>
            <a:r>
              <a:rPr lang="en-GB" sz="5400" dirty="0">
                <a:solidFill>
                  <a:schemeClr val="accent5">
                    <a:lumMod val="50000"/>
                  </a:schemeClr>
                </a:solidFill>
              </a:rPr>
              <a:t>der M</a:t>
            </a:r>
            <a:r>
              <a:rPr lang="en-GB" sz="5400" b="1" dirty="0">
                <a:solidFill>
                  <a:srgbClr val="DAA520"/>
                </a:solidFill>
              </a:rPr>
              <a:t>a</a:t>
            </a:r>
            <a:r>
              <a:rPr lang="en-GB" sz="5400" dirty="0">
                <a:solidFill>
                  <a:schemeClr val="accent5">
                    <a:lumMod val="50000"/>
                  </a:schemeClr>
                </a:solidFill>
              </a:rPr>
              <a:t>nn</a:t>
            </a:r>
          </a:p>
        </p:txBody>
      </p:sp>
      <p:sp>
        <p:nvSpPr>
          <p:cNvPr id="9" name="TextBox 8">
            <a:extLst>
              <a:ext uri="{FF2B5EF4-FFF2-40B4-BE49-F238E27FC236}">
                <a16:creationId xmlns:a16="http://schemas.microsoft.com/office/drawing/2014/main" id="{ADAC349C-DF38-6E4C-854E-88B91FD20CC5}"/>
              </a:ext>
            </a:extLst>
          </p:cNvPr>
          <p:cNvSpPr txBox="1"/>
          <p:nvPr/>
        </p:nvSpPr>
        <p:spPr>
          <a:xfrm>
            <a:off x="3844020" y="4883619"/>
            <a:ext cx="5396963" cy="923330"/>
          </a:xfrm>
          <a:prstGeom prst="rect">
            <a:avLst/>
          </a:prstGeom>
          <a:noFill/>
        </p:spPr>
        <p:txBody>
          <a:bodyPr wrap="square" rtlCol="0">
            <a:spAutoFit/>
          </a:bodyPr>
          <a:lstStyle/>
          <a:p>
            <a:r>
              <a:rPr lang="en-GB" sz="5400" dirty="0">
                <a:solidFill>
                  <a:schemeClr val="accent5">
                    <a:lumMod val="50000"/>
                  </a:schemeClr>
                </a:solidFill>
              </a:rPr>
              <a:t>die </a:t>
            </a:r>
            <a:r>
              <a:rPr lang="en-GB" sz="5400" dirty="0" err="1">
                <a:solidFill>
                  <a:schemeClr val="accent5">
                    <a:lumMod val="50000"/>
                  </a:schemeClr>
                </a:solidFill>
              </a:rPr>
              <a:t>M</a:t>
            </a:r>
            <a:r>
              <a:rPr lang="en-GB" sz="5400" b="1" dirty="0" err="1">
                <a:solidFill>
                  <a:srgbClr val="DAA520"/>
                </a:solidFill>
              </a:rPr>
              <a:t>ä</a:t>
            </a:r>
            <a:r>
              <a:rPr lang="en-GB" sz="5400" dirty="0" err="1">
                <a:solidFill>
                  <a:schemeClr val="accent5">
                    <a:lumMod val="50000"/>
                  </a:schemeClr>
                </a:solidFill>
              </a:rPr>
              <a:t>nner</a:t>
            </a:r>
            <a:endParaRPr lang="en-GB" sz="5400" dirty="0">
              <a:solidFill>
                <a:schemeClr val="accent5">
                  <a:lumMod val="50000"/>
                </a:schemeClr>
              </a:solidFill>
            </a:endParaRPr>
          </a:p>
        </p:txBody>
      </p:sp>
      <p:pic>
        <p:nvPicPr>
          <p:cNvPr id="10" name="Picture 9">
            <a:extLst>
              <a:ext uri="{FF2B5EF4-FFF2-40B4-BE49-F238E27FC236}">
                <a16:creationId xmlns:a16="http://schemas.microsoft.com/office/drawing/2014/main" id="{532F6A53-C44E-B141-82C8-B54EC7DFE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83621"/>
            <a:ext cx="1771974" cy="3360928"/>
          </a:xfrm>
          <a:prstGeom prst="rect">
            <a:avLst/>
          </a:prstGeom>
        </p:spPr>
      </p:pic>
      <p:pic>
        <p:nvPicPr>
          <p:cNvPr id="11" name="Picture 10">
            <a:extLst>
              <a:ext uri="{FF2B5EF4-FFF2-40B4-BE49-F238E27FC236}">
                <a16:creationId xmlns:a16="http://schemas.microsoft.com/office/drawing/2014/main" id="{931E103C-D015-1540-BF5D-C29A1251C5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4026" y="1173806"/>
            <a:ext cx="1771974" cy="3360928"/>
          </a:xfrm>
          <a:prstGeom prst="rect">
            <a:avLst/>
          </a:prstGeom>
        </p:spPr>
      </p:pic>
      <p:pic>
        <p:nvPicPr>
          <p:cNvPr id="12" name="Picture 11">
            <a:extLst>
              <a:ext uri="{FF2B5EF4-FFF2-40B4-BE49-F238E27FC236}">
                <a16:creationId xmlns:a16="http://schemas.microsoft.com/office/drawing/2014/main" id="{EC7CD63F-1342-9D43-AA4D-9165BB108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0013" y="1183621"/>
            <a:ext cx="1771974" cy="3360928"/>
          </a:xfrm>
          <a:prstGeom prst="rect">
            <a:avLst/>
          </a:prstGeom>
        </p:spPr>
      </p:pic>
      <p:sp>
        <p:nvSpPr>
          <p:cNvPr id="2" name="Title 1"/>
          <p:cNvSpPr>
            <a:spLocks noGrp="1"/>
          </p:cNvSpPr>
          <p:nvPr>
            <p:ph type="title"/>
          </p:nvPr>
        </p:nvSpPr>
        <p:spPr>
          <a:xfrm>
            <a:off x="0" y="264555"/>
            <a:ext cx="10515600" cy="1325563"/>
          </a:xfrm>
        </p:spPr>
        <p:txBody>
          <a:bodyPr/>
          <a:lstStyle/>
          <a:p>
            <a:r>
              <a:rPr lang="en-GB" b="1">
                <a:solidFill>
                  <a:schemeClr val="bg1"/>
                </a:solidFill>
              </a:rPr>
              <a:t>Sag es!</a:t>
            </a:r>
            <a:br>
              <a:rPr lang="en-GB" b="1">
                <a:solidFill>
                  <a:schemeClr val="bg1"/>
                </a:solidFill>
              </a:rPr>
            </a:br>
            <a:endParaRPr lang="en-GB"/>
          </a:p>
        </p:txBody>
      </p:sp>
    </p:spTree>
    <p:extLst>
      <p:ext uri="{BB962C8B-B14F-4D97-AF65-F5344CB8AC3E}">
        <p14:creationId xmlns:p14="http://schemas.microsoft.com/office/powerpoint/2010/main" val="392250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29E832-3470-E649-A72A-76265C906F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8455" y="1163989"/>
            <a:ext cx="2349290" cy="3276243"/>
          </a:xfrm>
          <a:prstGeom prst="rect">
            <a:avLst/>
          </a:prstGeom>
        </p:spPr>
      </p:pic>
      <p:sp>
        <p:nvSpPr>
          <p:cNvPr id="5" name="TextBox 4">
            <a:extLst>
              <a:ext uri="{FF2B5EF4-FFF2-40B4-BE49-F238E27FC236}">
                <a16:creationId xmlns:a16="http://schemas.microsoft.com/office/drawing/2014/main" id="{2A66AC2B-9859-AF40-A502-FF905CDDAF47}"/>
              </a:ext>
            </a:extLst>
          </p:cNvPr>
          <p:cNvSpPr txBox="1"/>
          <p:nvPr/>
        </p:nvSpPr>
        <p:spPr>
          <a:xfrm>
            <a:off x="1711386" y="1856509"/>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8C04A934-1DF7-6A4D-9507-9C7B7FB199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7" name="Title 3">
            <a:extLst>
              <a:ext uri="{FF2B5EF4-FFF2-40B4-BE49-F238E27FC236}">
                <a16:creationId xmlns:a16="http://schemas.microsoft.com/office/drawing/2014/main" id="{9E280583-C7F5-D442-A08C-FD46778BE1D3}"/>
              </a:ext>
            </a:extLst>
          </p:cNvPr>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8" name="Rounded Rectangle 11">
            <a:extLst>
              <a:ext uri="{FF2B5EF4-FFF2-40B4-BE49-F238E27FC236}">
                <a16:creationId xmlns:a16="http://schemas.microsoft.com/office/drawing/2014/main" id="{E5E8165D-E9A9-0D4A-9E83-197756EE9881}"/>
              </a:ext>
            </a:extLst>
          </p:cNvPr>
          <p:cNvSpPr/>
          <p:nvPr/>
        </p:nvSpPr>
        <p:spPr>
          <a:xfrm>
            <a:off x="9240983" y="93581"/>
            <a:ext cx="277471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und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9" name="TextBox 8">
            <a:extLst>
              <a:ext uri="{FF2B5EF4-FFF2-40B4-BE49-F238E27FC236}">
                <a16:creationId xmlns:a16="http://schemas.microsoft.com/office/drawing/2014/main" id="{CD79A939-AC10-074C-9D8C-0991FE1CDAF6}"/>
              </a:ext>
            </a:extLst>
          </p:cNvPr>
          <p:cNvSpPr txBox="1"/>
          <p:nvPr/>
        </p:nvSpPr>
        <p:spPr>
          <a:xfrm>
            <a:off x="3925769" y="4698124"/>
            <a:ext cx="4825371" cy="923330"/>
          </a:xfrm>
          <a:prstGeom prst="rect">
            <a:avLst/>
          </a:prstGeom>
          <a:noFill/>
        </p:spPr>
        <p:txBody>
          <a:bodyPr wrap="square" rtlCol="0">
            <a:spAutoFit/>
          </a:bodyPr>
          <a:lstStyle/>
          <a:p>
            <a:r>
              <a:rPr lang="en-GB" sz="5400" dirty="0">
                <a:solidFill>
                  <a:schemeClr val="accent5">
                    <a:lumMod val="50000"/>
                  </a:schemeClr>
                </a:solidFill>
              </a:rPr>
              <a:t>der G</a:t>
            </a:r>
            <a:r>
              <a:rPr lang="en-GB" sz="5400" b="1" dirty="0">
                <a:solidFill>
                  <a:srgbClr val="DAA520"/>
                </a:solidFill>
              </a:rPr>
              <a:t>a</a:t>
            </a:r>
            <a:r>
              <a:rPr lang="en-GB" sz="5400" dirty="0">
                <a:solidFill>
                  <a:schemeClr val="accent5">
                    <a:lumMod val="50000"/>
                  </a:schemeClr>
                </a:solidFill>
              </a:rPr>
              <a:t>rten</a:t>
            </a:r>
          </a:p>
        </p:txBody>
      </p:sp>
      <p:sp>
        <p:nvSpPr>
          <p:cNvPr id="10" name="TextBox 9">
            <a:extLst>
              <a:ext uri="{FF2B5EF4-FFF2-40B4-BE49-F238E27FC236}">
                <a16:creationId xmlns:a16="http://schemas.microsoft.com/office/drawing/2014/main" id="{ADAC349C-DF38-6E4C-854E-88B91FD20CC5}"/>
              </a:ext>
            </a:extLst>
          </p:cNvPr>
          <p:cNvSpPr txBox="1"/>
          <p:nvPr/>
        </p:nvSpPr>
        <p:spPr>
          <a:xfrm>
            <a:off x="3925769" y="4698124"/>
            <a:ext cx="4825371" cy="923330"/>
          </a:xfrm>
          <a:prstGeom prst="rect">
            <a:avLst/>
          </a:prstGeom>
          <a:noFill/>
        </p:spPr>
        <p:txBody>
          <a:bodyPr wrap="square" rtlCol="0">
            <a:spAutoFit/>
          </a:bodyPr>
          <a:lstStyle/>
          <a:p>
            <a:r>
              <a:rPr lang="en-GB" sz="5400" dirty="0">
                <a:solidFill>
                  <a:schemeClr val="accent5">
                    <a:lumMod val="50000"/>
                  </a:schemeClr>
                </a:solidFill>
              </a:rPr>
              <a:t>die </a:t>
            </a:r>
            <a:r>
              <a:rPr lang="en-GB" sz="5400" dirty="0" err="1">
                <a:solidFill>
                  <a:schemeClr val="accent5">
                    <a:lumMod val="50000"/>
                  </a:schemeClr>
                </a:solidFill>
              </a:rPr>
              <a:t>G</a:t>
            </a:r>
            <a:r>
              <a:rPr lang="en-GB" sz="5400" b="1" dirty="0" err="1">
                <a:solidFill>
                  <a:srgbClr val="DAA520"/>
                </a:solidFill>
              </a:rPr>
              <a:t>ä</a:t>
            </a:r>
            <a:r>
              <a:rPr lang="en-GB" sz="5400" dirty="0" err="1">
                <a:solidFill>
                  <a:schemeClr val="accent5">
                    <a:lumMod val="50000"/>
                  </a:schemeClr>
                </a:solidFill>
              </a:rPr>
              <a:t>rten</a:t>
            </a:r>
            <a:endParaRPr lang="en-GB" sz="5400" dirty="0">
              <a:solidFill>
                <a:schemeClr val="accent5">
                  <a:lumMod val="50000"/>
                </a:schemeClr>
              </a:solidFill>
            </a:endParaRPr>
          </a:p>
        </p:txBody>
      </p:sp>
      <p:pic>
        <p:nvPicPr>
          <p:cNvPr id="11" name="Picture 10">
            <a:extLst>
              <a:ext uri="{FF2B5EF4-FFF2-40B4-BE49-F238E27FC236}">
                <a16:creationId xmlns:a16="http://schemas.microsoft.com/office/drawing/2014/main" id="{5746EB45-4478-A349-A865-FB51D1C17F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793" y="1163989"/>
            <a:ext cx="2349290" cy="3276243"/>
          </a:xfrm>
          <a:prstGeom prst="rect">
            <a:avLst/>
          </a:prstGeom>
        </p:spPr>
      </p:pic>
      <p:pic>
        <p:nvPicPr>
          <p:cNvPr id="12" name="Picture 11">
            <a:extLst>
              <a:ext uri="{FF2B5EF4-FFF2-40B4-BE49-F238E27FC236}">
                <a16:creationId xmlns:a16="http://schemas.microsoft.com/office/drawing/2014/main" id="{37A0F618-66E6-6242-BDD4-0595DF2D48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1355" y="1163990"/>
            <a:ext cx="2349290" cy="3276243"/>
          </a:xfrm>
          <a:prstGeom prst="rect">
            <a:avLst/>
          </a:prstGeom>
        </p:spPr>
      </p:pic>
      <p:sp>
        <p:nvSpPr>
          <p:cNvPr id="2" name="Title 1"/>
          <p:cNvSpPr>
            <a:spLocks noGrp="1"/>
          </p:cNvSpPr>
          <p:nvPr>
            <p:ph type="title"/>
          </p:nvPr>
        </p:nvSpPr>
        <p:spPr>
          <a:xfrm>
            <a:off x="18345" y="294040"/>
            <a:ext cx="10515600" cy="1325563"/>
          </a:xfrm>
        </p:spPr>
        <p:txBody>
          <a:bodyPr/>
          <a:lstStyle/>
          <a:p>
            <a:r>
              <a:rPr lang="en-GB" b="1">
                <a:solidFill>
                  <a:schemeClr val="bg1"/>
                </a:solidFill>
              </a:rPr>
              <a:t>Sag es!</a:t>
            </a:r>
            <a:br>
              <a:rPr lang="en-GB" b="1">
                <a:solidFill>
                  <a:schemeClr val="bg1"/>
                </a:solidFill>
              </a:rPr>
            </a:br>
            <a:endParaRPr lang="en-GB"/>
          </a:p>
        </p:txBody>
      </p:sp>
    </p:spTree>
    <p:extLst>
      <p:ext uri="{BB962C8B-B14F-4D97-AF65-F5344CB8AC3E}">
        <p14:creationId xmlns:p14="http://schemas.microsoft.com/office/powerpoint/2010/main" val="404744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66AC2B-9859-AF40-A502-FF905CDDAF47}"/>
              </a:ext>
            </a:extLst>
          </p:cNvPr>
          <p:cNvSpPr txBox="1"/>
          <p:nvPr/>
        </p:nvSpPr>
        <p:spPr>
          <a:xfrm>
            <a:off x="1047507" y="1931665"/>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8C04A934-1DF7-6A4D-9507-9C7B7FB199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itle 3">
            <a:extLst>
              <a:ext uri="{FF2B5EF4-FFF2-40B4-BE49-F238E27FC236}">
                <a16:creationId xmlns:a16="http://schemas.microsoft.com/office/drawing/2014/main" id="{9E280583-C7F5-D442-A08C-FD46778BE1D3}"/>
              </a:ext>
            </a:extLst>
          </p:cNvPr>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7" name="Rounded Rectangle 11">
            <a:extLst>
              <a:ext uri="{FF2B5EF4-FFF2-40B4-BE49-F238E27FC236}">
                <a16:creationId xmlns:a16="http://schemas.microsoft.com/office/drawing/2014/main" id="{E5E8165D-E9A9-0D4A-9E83-197756EE9881}"/>
              </a:ext>
            </a:extLst>
          </p:cNvPr>
          <p:cNvSpPr/>
          <p:nvPr/>
        </p:nvSpPr>
        <p:spPr>
          <a:xfrm>
            <a:off x="9240983" y="93581"/>
            <a:ext cx="277471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und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8" name="TextBox 7">
            <a:extLst>
              <a:ext uri="{FF2B5EF4-FFF2-40B4-BE49-F238E27FC236}">
                <a16:creationId xmlns:a16="http://schemas.microsoft.com/office/drawing/2014/main" id="{CD79A939-AC10-074C-9D8C-0991FE1CDAF6}"/>
              </a:ext>
            </a:extLst>
          </p:cNvPr>
          <p:cNvSpPr txBox="1"/>
          <p:nvPr/>
        </p:nvSpPr>
        <p:spPr>
          <a:xfrm>
            <a:off x="4182573" y="4135260"/>
            <a:ext cx="4634583" cy="923330"/>
          </a:xfrm>
          <a:prstGeom prst="rect">
            <a:avLst/>
          </a:prstGeom>
          <a:noFill/>
        </p:spPr>
        <p:txBody>
          <a:bodyPr wrap="square" rtlCol="0">
            <a:spAutoFit/>
          </a:bodyPr>
          <a:lstStyle/>
          <a:p>
            <a:r>
              <a:rPr lang="en-GB" sz="5400" dirty="0">
                <a:solidFill>
                  <a:schemeClr val="accent5">
                    <a:lumMod val="50000"/>
                  </a:schemeClr>
                </a:solidFill>
              </a:rPr>
              <a:t>die N</a:t>
            </a:r>
            <a:r>
              <a:rPr lang="en-GB" sz="5400" b="1" dirty="0">
                <a:solidFill>
                  <a:srgbClr val="DAA520"/>
                </a:solidFill>
              </a:rPr>
              <a:t>a</a:t>
            </a:r>
            <a:r>
              <a:rPr lang="en-GB" sz="5400" dirty="0">
                <a:solidFill>
                  <a:schemeClr val="accent5">
                    <a:lumMod val="50000"/>
                  </a:schemeClr>
                </a:solidFill>
              </a:rPr>
              <a:t>cht</a:t>
            </a:r>
          </a:p>
        </p:txBody>
      </p:sp>
      <p:sp>
        <p:nvSpPr>
          <p:cNvPr id="9" name="TextBox 8">
            <a:extLst>
              <a:ext uri="{FF2B5EF4-FFF2-40B4-BE49-F238E27FC236}">
                <a16:creationId xmlns:a16="http://schemas.microsoft.com/office/drawing/2014/main" id="{ADAC349C-DF38-6E4C-854E-88B91FD20CC5}"/>
              </a:ext>
            </a:extLst>
          </p:cNvPr>
          <p:cNvSpPr txBox="1"/>
          <p:nvPr/>
        </p:nvSpPr>
        <p:spPr>
          <a:xfrm>
            <a:off x="4182573" y="4135260"/>
            <a:ext cx="4716442" cy="923330"/>
          </a:xfrm>
          <a:prstGeom prst="rect">
            <a:avLst/>
          </a:prstGeom>
          <a:noFill/>
        </p:spPr>
        <p:txBody>
          <a:bodyPr wrap="square" rtlCol="0">
            <a:spAutoFit/>
          </a:bodyPr>
          <a:lstStyle/>
          <a:p>
            <a:r>
              <a:rPr lang="en-GB" sz="5400" dirty="0">
                <a:solidFill>
                  <a:schemeClr val="accent5">
                    <a:lumMod val="50000"/>
                  </a:schemeClr>
                </a:solidFill>
              </a:rPr>
              <a:t>die </a:t>
            </a:r>
            <a:r>
              <a:rPr lang="en-GB" sz="5400" dirty="0" err="1">
                <a:solidFill>
                  <a:schemeClr val="accent5">
                    <a:lumMod val="50000"/>
                  </a:schemeClr>
                </a:solidFill>
              </a:rPr>
              <a:t>N</a:t>
            </a:r>
            <a:r>
              <a:rPr lang="en-GB" sz="5400" b="1" dirty="0" err="1">
                <a:solidFill>
                  <a:srgbClr val="DAA520"/>
                </a:solidFill>
              </a:rPr>
              <a:t>ä</a:t>
            </a:r>
            <a:r>
              <a:rPr lang="en-GB" sz="5400" dirty="0" err="1">
                <a:solidFill>
                  <a:schemeClr val="accent5">
                    <a:lumMod val="50000"/>
                  </a:schemeClr>
                </a:solidFill>
              </a:rPr>
              <a:t>chte</a:t>
            </a:r>
            <a:endParaRPr lang="en-GB" sz="5400" dirty="0">
              <a:solidFill>
                <a:schemeClr val="accent5">
                  <a:lumMod val="50000"/>
                </a:schemeClr>
              </a:solidFill>
            </a:endParaRPr>
          </a:p>
        </p:txBody>
      </p:sp>
      <p:pic>
        <p:nvPicPr>
          <p:cNvPr id="10" name="Picture 9">
            <a:extLst>
              <a:ext uri="{FF2B5EF4-FFF2-40B4-BE49-F238E27FC236}">
                <a16:creationId xmlns:a16="http://schemas.microsoft.com/office/drawing/2014/main" id="{0E4950FF-1964-9C4A-8CFA-F4D7D91138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3932" y="1770369"/>
            <a:ext cx="2250725" cy="2014398"/>
          </a:xfrm>
          <a:prstGeom prst="rect">
            <a:avLst/>
          </a:prstGeom>
        </p:spPr>
      </p:pic>
      <p:pic>
        <p:nvPicPr>
          <p:cNvPr id="11" name="Picture 10">
            <a:extLst>
              <a:ext uri="{FF2B5EF4-FFF2-40B4-BE49-F238E27FC236}">
                <a16:creationId xmlns:a16="http://schemas.microsoft.com/office/drawing/2014/main" id="{AAE37CEE-8122-7248-B84B-35B34BD14A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7958" y="1770369"/>
            <a:ext cx="2250725" cy="2014398"/>
          </a:xfrm>
          <a:prstGeom prst="rect">
            <a:avLst/>
          </a:prstGeom>
        </p:spPr>
      </p:pic>
      <p:pic>
        <p:nvPicPr>
          <p:cNvPr id="12" name="Picture 11">
            <a:extLst>
              <a:ext uri="{FF2B5EF4-FFF2-40B4-BE49-F238E27FC236}">
                <a16:creationId xmlns:a16="http://schemas.microsoft.com/office/drawing/2014/main" id="{9E2D7D19-E934-8548-A9AF-7D256BE508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5872" y="1770369"/>
            <a:ext cx="2250725" cy="2014398"/>
          </a:xfrm>
          <a:prstGeom prst="rect">
            <a:avLst/>
          </a:prstGeom>
        </p:spPr>
      </p:pic>
      <p:sp>
        <p:nvSpPr>
          <p:cNvPr id="2" name="Title 1"/>
          <p:cNvSpPr>
            <a:spLocks noGrp="1"/>
          </p:cNvSpPr>
          <p:nvPr>
            <p:ph type="title"/>
          </p:nvPr>
        </p:nvSpPr>
        <p:spPr>
          <a:xfrm>
            <a:off x="18345" y="294040"/>
            <a:ext cx="10515600" cy="1325563"/>
          </a:xfrm>
        </p:spPr>
        <p:txBody>
          <a:bodyPr/>
          <a:lstStyle/>
          <a:p>
            <a:r>
              <a:rPr lang="en-GB" b="1">
                <a:solidFill>
                  <a:schemeClr val="bg1"/>
                </a:solidFill>
              </a:rPr>
              <a:t>Sag es!</a:t>
            </a:r>
            <a:br>
              <a:rPr lang="en-GB" b="1">
                <a:solidFill>
                  <a:schemeClr val="bg1"/>
                </a:solidFill>
              </a:rPr>
            </a:br>
            <a:endParaRPr lang="en-GB"/>
          </a:p>
        </p:txBody>
      </p:sp>
    </p:spTree>
    <p:extLst>
      <p:ext uri="{BB962C8B-B14F-4D97-AF65-F5344CB8AC3E}">
        <p14:creationId xmlns:p14="http://schemas.microsoft.com/office/powerpoint/2010/main" val="338250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66AC2B-9859-AF40-A502-FF905CDDAF47}"/>
              </a:ext>
            </a:extLst>
          </p:cNvPr>
          <p:cNvSpPr txBox="1"/>
          <p:nvPr/>
        </p:nvSpPr>
        <p:spPr>
          <a:xfrm>
            <a:off x="1468582" y="1801091"/>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8C04A934-1DF7-6A4D-9507-9C7B7FB199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itle 3">
            <a:extLst>
              <a:ext uri="{FF2B5EF4-FFF2-40B4-BE49-F238E27FC236}">
                <a16:creationId xmlns:a16="http://schemas.microsoft.com/office/drawing/2014/main" id="{9E280583-C7F5-D442-A08C-FD46778BE1D3}"/>
              </a:ext>
            </a:extLst>
          </p:cNvPr>
          <p:cNvSpPr txBox="1">
            <a:spLocks/>
          </p:cNvSpPr>
          <p:nvPr/>
        </p:nvSpPr>
        <p:spPr>
          <a:xfrm>
            <a:off x="0" y="294041"/>
            <a:ext cx="4729163"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7" name="Rounded Rectangle 11">
            <a:extLst>
              <a:ext uri="{FF2B5EF4-FFF2-40B4-BE49-F238E27FC236}">
                <a16:creationId xmlns:a16="http://schemas.microsoft.com/office/drawing/2014/main" id="{E5E8165D-E9A9-0D4A-9E83-197756EE9881}"/>
              </a:ext>
            </a:extLst>
          </p:cNvPr>
          <p:cNvSpPr/>
          <p:nvPr/>
        </p:nvSpPr>
        <p:spPr>
          <a:xfrm>
            <a:off x="7686675" y="93581"/>
            <a:ext cx="432901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err="1">
                <a:solidFill>
                  <a:prstClr val="white"/>
                </a:solidFill>
                <a:latin typeface="Century Gothic" panose="020B0502020202020204" pitchFamily="34" charset="0"/>
              </a:rPr>
              <a:t>hören</a:t>
            </a:r>
            <a:r>
              <a:rPr lang="en-GB" b="1">
                <a:solidFill>
                  <a:prstClr val="white"/>
                </a:solidFill>
                <a:latin typeface="Century Gothic" panose="020B0502020202020204" pitchFamily="34" charset="0"/>
              </a:rPr>
              <a:t> / </a:t>
            </a:r>
            <a:r>
              <a:rPr lang="en-GB" b="1" err="1">
                <a:solidFill>
                  <a:prstClr val="white"/>
                </a:solidFill>
                <a:latin typeface="Century Gothic" panose="020B0502020202020204" pitchFamily="34" charset="0"/>
              </a:rPr>
              <a:t>sprechen</a:t>
            </a:r>
            <a:r>
              <a:rPr lang="en-GB" b="1">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r>
              <a:rPr lang="en-GB" b="1" dirty="0">
                <a:solidFill>
                  <a:prstClr val="white"/>
                </a:solidFill>
                <a:latin typeface="Century Gothic" panose="020B0502020202020204" pitchFamily="34" charset="0"/>
              </a:rPr>
              <a:t> </a:t>
            </a:r>
          </a:p>
        </p:txBody>
      </p:sp>
      <p:graphicFrame>
        <p:nvGraphicFramePr>
          <p:cNvPr id="8" name="Table 7">
            <a:extLst>
              <a:ext uri="{FF2B5EF4-FFF2-40B4-BE49-F238E27FC236}">
                <a16:creationId xmlns:a16="http://schemas.microsoft.com/office/drawing/2014/main" id="{27ACADC4-827B-2449-A98B-670869120BD6}"/>
              </a:ext>
            </a:extLst>
          </p:cNvPr>
          <p:cNvGraphicFramePr>
            <a:graphicFrameLocks noGrp="1"/>
          </p:cNvGraphicFramePr>
          <p:nvPr>
            <p:extLst>
              <p:ext uri="{D42A27DB-BD31-4B8C-83A1-F6EECF244321}">
                <p14:modId xmlns:p14="http://schemas.microsoft.com/office/powerpoint/2010/main" val="1248547023"/>
              </p:ext>
            </p:extLst>
          </p:nvPr>
        </p:nvGraphicFramePr>
        <p:xfrm>
          <a:off x="2032948" y="1628775"/>
          <a:ext cx="3455514" cy="3350291"/>
        </p:xfrm>
        <a:graphic>
          <a:graphicData uri="http://schemas.openxmlformats.org/drawingml/2006/table">
            <a:tbl>
              <a:tblPr firstRow="1" bandRow="1">
                <a:tableStyleId>{5940675A-B579-460E-94D1-54222C63F5DA}</a:tableStyleId>
              </a:tblPr>
              <a:tblGrid>
                <a:gridCol w="3455514">
                  <a:extLst>
                    <a:ext uri="{9D8B030D-6E8A-4147-A177-3AD203B41FA5}">
                      <a16:colId xmlns:a16="http://schemas.microsoft.com/office/drawing/2014/main" val="20000"/>
                    </a:ext>
                  </a:extLst>
                </a:gridCol>
              </a:tblGrid>
              <a:tr h="478613">
                <a:tc>
                  <a:txBody>
                    <a:bodyPr/>
                    <a:lstStyle/>
                    <a:p>
                      <a:r>
                        <a:rPr lang="en-GB" sz="2000" b="1" dirty="0">
                          <a:solidFill>
                            <a:schemeClr val="accent5">
                              <a:lumMod val="50000"/>
                            </a:schemeClr>
                          </a:solidFill>
                        </a:rPr>
                        <a:t>PERSON 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78613">
                <a:tc>
                  <a:txBody>
                    <a:bodyPr/>
                    <a:lstStyle/>
                    <a:p>
                      <a:r>
                        <a:rPr lang="en-GB" sz="2000" dirty="0">
                          <a:solidFill>
                            <a:schemeClr val="accent5">
                              <a:lumMod val="50000"/>
                            </a:schemeClr>
                          </a:solidFill>
                        </a:rPr>
                        <a:t>1. Mann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78613">
                <a:tc>
                  <a:txBody>
                    <a:bodyPr/>
                    <a:lstStyle/>
                    <a:p>
                      <a:r>
                        <a:rPr lang="en-GB" sz="2000" dirty="0">
                          <a:solidFill>
                            <a:schemeClr val="accent5">
                              <a:lumMod val="50000"/>
                            </a:schemeClr>
                          </a:solidFill>
                        </a:rPr>
                        <a:t>2. </a:t>
                      </a:r>
                      <a:r>
                        <a:rPr lang="en-GB" sz="2000" dirty="0" err="1">
                          <a:solidFill>
                            <a:schemeClr val="accent5">
                              <a:lumMod val="50000"/>
                            </a:schemeClr>
                          </a:solidFill>
                        </a:rPr>
                        <a:t>Plätze</a:t>
                      </a:r>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78613">
                <a:tc>
                  <a:txBody>
                    <a:bodyPr/>
                    <a:lstStyle/>
                    <a:p>
                      <a:r>
                        <a:rPr lang="en-GB" sz="2000" dirty="0">
                          <a:solidFill>
                            <a:schemeClr val="accent5">
                              <a:lumMod val="50000"/>
                            </a:schemeClr>
                          </a:solidFill>
                        </a:rPr>
                        <a:t>3. </a:t>
                      </a:r>
                      <a:r>
                        <a:rPr lang="en-GB" sz="2000" dirty="0" err="1">
                          <a:solidFill>
                            <a:schemeClr val="accent5">
                              <a:lumMod val="50000"/>
                            </a:schemeClr>
                          </a:solidFill>
                        </a:rPr>
                        <a:t>Gärten</a:t>
                      </a:r>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78613">
                <a:tc>
                  <a:txBody>
                    <a:bodyPr/>
                    <a:lstStyle/>
                    <a:p>
                      <a:r>
                        <a:rPr lang="en-GB" sz="2000" dirty="0">
                          <a:solidFill>
                            <a:schemeClr val="accent5">
                              <a:lumMod val="50000"/>
                            </a:schemeClr>
                          </a:solidFill>
                        </a:rPr>
                        <a:t>4.  </a:t>
                      </a:r>
                      <a:r>
                        <a:rPr lang="en-GB" sz="2000" dirty="0" err="1">
                          <a:solidFill>
                            <a:schemeClr val="accent5">
                              <a:lumMod val="50000"/>
                            </a:schemeClr>
                          </a:solidFill>
                        </a:rPr>
                        <a:t>Nächte</a:t>
                      </a:r>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78613">
                <a:tc>
                  <a:txBody>
                    <a:bodyPr/>
                    <a:lstStyle/>
                    <a:p>
                      <a:r>
                        <a:rPr lang="en-GB" sz="2000" dirty="0">
                          <a:solidFill>
                            <a:schemeClr val="accent5">
                              <a:lumMod val="50000"/>
                            </a:schemeClr>
                          </a:solidFill>
                        </a:rPr>
                        <a:t>5. </a:t>
                      </a:r>
                      <a:r>
                        <a:rPr lang="en-GB" sz="2000" dirty="0" err="1">
                          <a:solidFill>
                            <a:schemeClr val="accent5">
                              <a:lumMod val="50000"/>
                            </a:schemeClr>
                          </a:solidFill>
                        </a:rPr>
                        <a:t>Arzt</a:t>
                      </a:r>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78613">
                <a:tc>
                  <a:txBody>
                    <a:bodyPr/>
                    <a:lstStyle/>
                    <a:p>
                      <a:r>
                        <a:rPr lang="en-GB" sz="2000" dirty="0">
                          <a:solidFill>
                            <a:schemeClr val="accent5">
                              <a:lumMod val="50000"/>
                            </a:schemeClr>
                          </a:solidFill>
                        </a:rPr>
                        <a:t>6. </a:t>
                      </a:r>
                      <a:r>
                        <a:rPr lang="en-GB" sz="2000" dirty="0" err="1">
                          <a:solidFill>
                            <a:schemeClr val="accent5">
                              <a:lumMod val="50000"/>
                            </a:schemeClr>
                          </a:solidFill>
                        </a:rPr>
                        <a:t>Markt</a:t>
                      </a:r>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9" name="Table 8">
            <a:extLst>
              <a:ext uri="{FF2B5EF4-FFF2-40B4-BE49-F238E27FC236}">
                <a16:creationId xmlns:a16="http://schemas.microsoft.com/office/drawing/2014/main" id="{6FB0FD1B-5D6E-EC4F-AA3C-0504720CDF2B}"/>
              </a:ext>
            </a:extLst>
          </p:cNvPr>
          <p:cNvGraphicFramePr>
            <a:graphicFrameLocks noGrp="1"/>
          </p:cNvGraphicFramePr>
          <p:nvPr>
            <p:extLst>
              <p:ext uri="{D42A27DB-BD31-4B8C-83A1-F6EECF244321}">
                <p14:modId xmlns:p14="http://schemas.microsoft.com/office/powerpoint/2010/main" val="244039501"/>
              </p:ext>
            </p:extLst>
          </p:nvPr>
        </p:nvGraphicFramePr>
        <p:xfrm>
          <a:off x="6807200" y="1628774"/>
          <a:ext cx="3455514" cy="3350291"/>
        </p:xfrm>
        <a:graphic>
          <a:graphicData uri="http://schemas.openxmlformats.org/drawingml/2006/table">
            <a:tbl>
              <a:tblPr firstRow="1" bandRow="1">
                <a:tableStyleId>{5940675A-B579-460E-94D1-54222C63F5DA}</a:tableStyleId>
              </a:tblPr>
              <a:tblGrid>
                <a:gridCol w="3455514">
                  <a:extLst>
                    <a:ext uri="{9D8B030D-6E8A-4147-A177-3AD203B41FA5}">
                      <a16:colId xmlns:a16="http://schemas.microsoft.com/office/drawing/2014/main" val="20000"/>
                    </a:ext>
                  </a:extLst>
                </a:gridCol>
              </a:tblGrid>
              <a:tr h="478613">
                <a:tc>
                  <a:txBody>
                    <a:bodyPr/>
                    <a:lstStyle/>
                    <a:p>
                      <a:r>
                        <a:rPr lang="en-GB" sz="2000" b="1" dirty="0">
                          <a:solidFill>
                            <a:schemeClr val="accent5">
                              <a:lumMod val="50000"/>
                            </a:schemeClr>
                          </a:solidFill>
                        </a:rPr>
                        <a:t>PERSON B</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78613">
                <a:tc>
                  <a:txBody>
                    <a:bodyPr/>
                    <a:lstStyle/>
                    <a:p>
                      <a:r>
                        <a:rPr lang="en-GB" sz="2000" dirty="0">
                          <a:solidFill>
                            <a:schemeClr val="accent5">
                              <a:lumMod val="50000"/>
                            </a:schemeClr>
                          </a:solidFill>
                        </a:rPr>
                        <a:t>1. </a:t>
                      </a:r>
                      <a:r>
                        <a:rPr lang="en-GB" sz="2000" dirty="0" err="1">
                          <a:solidFill>
                            <a:schemeClr val="accent5">
                              <a:lumMod val="50000"/>
                            </a:schemeClr>
                          </a:solidFill>
                        </a:rPr>
                        <a:t>Märkte</a:t>
                      </a:r>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78613">
                <a:tc>
                  <a:txBody>
                    <a:bodyPr/>
                    <a:lstStyle/>
                    <a:p>
                      <a:r>
                        <a:rPr lang="en-GB" sz="2000" dirty="0">
                          <a:solidFill>
                            <a:schemeClr val="accent5">
                              <a:lumMod val="50000"/>
                            </a:schemeClr>
                          </a:solidFill>
                        </a:rPr>
                        <a:t>2. </a:t>
                      </a:r>
                      <a:r>
                        <a:rPr lang="en-GB" sz="2000" dirty="0" err="1">
                          <a:solidFill>
                            <a:schemeClr val="accent5">
                              <a:lumMod val="50000"/>
                            </a:schemeClr>
                          </a:solidFill>
                        </a:rPr>
                        <a:t>Männer</a:t>
                      </a:r>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78613">
                <a:tc>
                  <a:txBody>
                    <a:bodyPr/>
                    <a:lstStyle/>
                    <a:p>
                      <a:r>
                        <a:rPr lang="en-GB" sz="2000" dirty="0">
                          <a:solidFill>
                            <a:schemeClr val="accent5">
                              <a:lumMod val="50000"/>
                            </a:schemeClr>
                          </a:solidFill>
                        </a:rPr>
                        <a:t>3. </a:t>
                      </a:r>
                      <a:r>
                        <a:rPr lang="en-GB" sz="2000" dirty="0" err="1">
                          <a:solidFill>
                            <a:schemeClr val="accent5">
                              <a:lumMod val="50000"/>
                            </a:schemeClr>
                          </a:solidFill>
                        </a:rPr>
                        <a:t>Arzt</a:t>
                      </a:r>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78613">
                <a:tc>
                  <a:txBody>
                    <a:bodyPr/>
                    <a:lstStyle/>
                    <a:p>
                      <a:r>
                        <a:rPr lang="en-GB" sz="2000" dirty="0">
                          <a:solidFill>
                            <a:schemeClr val="accent5">
                              <a:lumMod val="50000"/>
                            </a:schemeClr>
                          </a:solidFill>
                        </a:rPr>
                        <a:t>4. </a:t>
                      </a:r>
                      <a:r>
                        <a:rPr lang="en-GB" sz="2000" dirty="0" err="1">
                          <a:solidFill>
                            <a:schemeClr val="accent5">
                              <a:lumMod val="50000"/>
                            </a:schemeClr>
                          </a:solidFill>
                        </a:rPr>
                        <a:t>Plätze</a:t>
                      </a:r>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78613">
                <a:tc>
                  <a:txBody>
                    <a:bodyPr/>
                    <a:lstStyle/>
                    <a:p>
                      <a:r>
                        <a:rPr lang="en-GB" sz="2000" dirty="0">
                          <a:solidFill>
                            <a:schemeClr val="accent5">
                              <a:lumMod val="50000"/>
                            </a:schemeClr>
                          </a:solidFill>
                        </a:rPr>
                        <a:t>5. </a:t>
                      </a:r>
                      <a:r>
                        <a:rPr lang="en-GB" sz="2000" dirty="0" err="1">
                          <a:solidFill>
                            <a:schemeClr val="accent5">
                              <a:lumMod val="50000"/>
                            </a:schemeClr>
                          </a:solidFill>
                        </a:rPr>
                        <a:t>Gärten</a:t>
                      </a:r>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78613">
                <a:tc>
                  <a:txBody>
                    <a:bodyPr/>
                    <a:lstStyle/>
                    <a:p>
                      <a:r>
                        <a:rPr lang="en-GB" sz="2000" dirty="0">
                          <a:solidFill>
                            <a:schemeClr val="accent5">
                              <a:lumMod val="50000"/>
                            </a:schemeClr>
                          </a:solidFill>
                        </a:rPr>
                        <a:t>6. Nacht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10" name="Picture 9">
            <a:extLst>
              <a:ext uri="{FF2B5EF4-FFF2-40B4-BE49-F238E27FC236}">
                <a16:creationId xmlns:a16="http://schemas.microsoft.com/office/drawing/2014/main" id="{9DD02A2F-D727-3F45-8802-884382F9BD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225" y="1568780"/>
            <a:ext cx="1495088" cy="1544094"/>
          </a:xfrm>
          <a:prstGeom prst="rect">
            <a:avLst/>
          </a:prstGeom>
        </p:spPr>
      </p:pic>
      <p:sp>
        <p:nvSpPr>
          <p:cNvPr id="2" name="Title 1"/>
          <p:cNvSpPr>
            <a:spLocks noGrp="1"/>
          </p:cNvSpPr>
          <p:nvPr>
            <p:ph type="title"/>
          </p:nvPr>
        </p:nvSpPr>
        <p:spPr>
          <a:xfrm>
            <a:off x="-51357" y="309653"/>
            <a:ext cx="10515600" cy="1325563"/>
          </a:xfrm>
        </p:spPr>
        <p:txBody>
          <a:bodyPr>
            <a:normAutofit/>
          </a:bodyPr>
          <a:lstStyle/>
          <a:p>
            <a:r>
              <a:rPr lang="en-GB" sz="4000" b="1">
                <a:solidFill>
                  <a:schemeClr val="bg1"/>
                </a:solidFill>
              </a:rPr>
              <a:t>Sag es und schreib es!</a:t>
            </a:r>
            <a:br>
              <a:rPr lang="en-GB" sz="4000" b="1">
                <a:solidFill>
                  <a:schemeClr val="bg1"/>
                </a:solidFill>
              </a:rPr>
            </a:br>
            <a:endParaRPr lang="en-GB" sz="4000"/>
          </a:p>
        </p:txBody>
      </p:sp>
    </p:spTree>
    <p:extLst>
      <p:ext uri="{BB962C8B-B14F-4D97-AF65-F5344CB8AC3E}">
        <p14:creationId xmlns:p14="http://schemas.microsoft.com/office/powerpoint/2010/main" val="240786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2DD17B-3CF6-7A4F-9CFE-ADE6489EC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7753" y="0"/>
            <a:ext cx="6414247" cy="638605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7" name="TextBox 6">
            <a:extLst>
              <a:ext uri="{FF2B5EF4-FFF2-40B4-BE49-F238E27FC236}">
                <a16:creationId xmlns:a16="http://schemas.microsoft.com/office/drawing/2014/main" id="{D8C45D1F-2847-4F40-8207-66754D27D271}"/>
              </a:ext>
            </a:extLst>
          </p:cNvPr>
          <p:cNvSpPr txBox="1"/>
          <p:nvPr/>
        </p:nvSpPr>
        <p:spPr>
          <a:xfrm>
            <a:off x="179876" y="1708552"/>
            <a:ext cx="8238146" cy="1569660"/>
          </a:xfrm>
          <a:prstGeom prst="rect">
            <a:avLst/>
          </a:prstGeom>
          <a:noFill/>
        </p:spPr>
        <p:txBody>
          <a:bodyPr wrap="square" rtlCol="0">
            <a:spAutoFit/>
          </a:bodyPr>
          <a:lstStyle/>
          <a:p>
            <a:r>
              <a:rPr lang="en-GB" sz="2400" dirty="0" err="1">
                <a:solidFill>
                  <a:schemeClr val="accent5">
                    <a:lumMod val="50000"/>
                  </a:schemeClr>
                </a:solidFill>
              </a:rPr>
              <a:t>Wir</a:t>
            </a:r>
            <a:r>
              <a:rPr lang="en-GB" sz="2400" dirty="0">
                <a:solidFill>
                  <a:schemeClr val="accent5">
                    <a:lumMod val="50000"/>
                  </a:schemeClr>
                </a:solidFill>
              </a:rPr>
              <a:t> </a:t>
            </a:r>
            <a:r>
              <a:rPr lang="en-GB" sz="2400" dirty="0" err="1">
                <a:solidFill>
                  <a:srgbClr val="203864"/>
                </a:solidFill>
              </a:rPr>
              <a:t>wünschen</a:t>
            </a:r>
            <a:r>
              <a:rPr lang="en-GB" sz="2400" dirty="0">
                <a:solidFill>
                  <a:schemeClr val="accent5">
                    <a:lumMod val="50000"/>
                  </a:schemeClr>
                </a:solidFill>
              </a:rPr>
              <a:t> </a:t>
            </a:r>
            <a:r>
              <a:rPr lang="en-GB" sz="2400" dirty="0" err="1">
                <a:solidFill>
                  <a:schemeClr val="accent5">
                    <a:lumMod val="50000"/>
                  </a:schemeClr>
                </a:solidFill>
              </a:rPr>
              <a:t>dir</a:t>
            </a:r>
            <a:r>
              <a:rPr lang="en-GB" sz="2400" dirty="0">
                <a:solidFill>
                  <a:schemeClr val="accent5">
                    <a:lumMod val="50000"/>
                  </a:schemeClr>
                </a:solidFill>
              </a:rPr>
              <a:t> </a:t>
            </a:r>
            <a:r>
              <a:rPr lang="en-GB" sz="2400" dirty="0" err="1">
                <a:solidFill>
                  <a:schemeClr val="accent5">
                    <a:lumMod val="50000"/>
                  </a:schemeClr>
                </a:solidFill>
              </a:rPr>
              <a:t>frohe</a:t>
            </a:r>
            <a:r>
              <a:rPr lang="en-GB" sz="2400" dirty="0">
                <a:solidFill>
                  <a:schemeClr val="accent5">
                    <a:lumMod val="50000"/>
                  </a:schemeClr>
                </a:solidFill>
              </a:rPr>
              <a:t> </a:t>
            </a:r>
            <a:r>
              <a:rPr lang="en-GB" sz="2400" dirty="0" err="1">
                <a:solidFill>
                  <a:schemeClr val="accent5">
                    <a:lumMod val="50000"/>
                  </a:schemeClr>
                </a:solidFill>
              </a:rPr>
              <a:t>Weihnacht</a:t>
            </a:r>
            <a:r>
              <a:rPr lang="en-GB" sz="2400" dirty="0">
                <a:solidFill>
                  <a:schemeClr val="accent5">
                    <a:lumMod val="50000"/>
                  </a:schemeClr>
                </a:solidFill>
              </a:rPr>
              <a:t>, </a:t>
            </a:r>
          </a:p>
          <a:p>
            <a:r>
              <a:rPr lang="en-GB" sz="2400" dirty="0" err="1">
                <a:solidFill>
                  <a:schemeClr val="accent5">
                    <a:lumMod val="50000"/>
                  </a:schemeClr>
                </a:solidFill>
              </a:rPr>
              <a:t>wir</a:t>
            </a:r>
            <a:r>
              <a:rPr lang="en-GB" sz="2400" dirty="0">
                <a:solidFill>
                  <a:schemeClr val="accent5">
                    <a:lumMod val="50000"/>
                  </a:schemeClr>
                </a:solidFill>
              </a:rPr>
              <a:t> </a:t>
            </a:r>
            <a:r>
              <a:rPr lang="en-GB" sz="2400" dirty="0" err="1">
                <a:solidFill>
                  <a:schemeClr val="accent5">
                    <a:lumMod val="50000"/>
                  </a:schemeClr>
                </a:solidFill>
              </a:rPr>
              <a:t>wünschen</a:t>
            </a:r>
            <a:r>
              <a:rPr lang="en-GB" sz="2400" dirty="0">
                <a:solidFill>
                  <a:schemeClr val="accent5">
                    <a:lumMod val="50000"/>
                  </a:schemeClr>
                </a:solidFill>
              </a:rPr>
              <a:t> </a:t>
            </a:r>
            <a:r>
              <a:rPr lang="en-GB" sz="2400" dirty="0" err="1">
                <a:solidFill>
                  <a:schemeClr val="accent5">
                    <a:lumMod val="50000"/>
                  </a:schemeClr>
                </a:solidFill>
              </a:rPr>
              <a:t>dir</a:t>
            </a:r>
            <a:r>
              <a:rPr lang="en-GB" sz="2400" dirty="0">
                <a:solidFill>
                  <a:schemeClr val="accent5">
                    <a:lumMod val="50000"/>
                  </a:schemeClr>
                </a:solidFill>
              </a:rPr>
              <a:t> </a:t>
            </a:r>
            <a:r>
              <a:rPr lang="en-GB" sz="2400" dirty="0" err="1">
                <a:solidFill>
                  <a:schemeClr val="accent5">
                    <a:lumMod val="50000"/>
                  </a:schemeClr>
                </a:solidFill>
              </a:rPr>
              <a:t>frohe</a:t>
            </a:r>
            <a:r>
              <a:rPr lang="en-GB" sz="2400" dirty="0">
                <a:solidFill>
                  <a:schemeClr val="accent5">
                    <a:lumMod val="50000"/>
                  </a:schemeClr>
                </a:solidFill>
              </a:rPr>
              <a:t> </a:t>
            </a:r>
            <a:r>
              <a:rPr lang="en-GB" sz="2400" dirty="0" err="1">
                <a:solidFill>
                  <a:schemeClr val="accent5">
                    <a:lumMod val="50000"/>
                  </a:schemeClr>
                </a:solidFill>
              </a:rPr>
              <a:t>Weihnacht</a:t>
            </a:r>
            <a:r>
              <a:rPr lang="en-GB" sz="2400" dirty="0">
                <a:solidFill>
                  <a:schemeClr val="accent5">
                    <a:lumMod val="50000"/>
                  </a:schemeClr>
                </a:solidFill>
              </a:rPr>
              <a:t>, </a:t>
            </a:r>
          </a:p>
          <a:p>
            <a:r>
              <a:rPr lang="en-GB" sz="2400" dirty="0" err="1">
                <a:solidFill>
                  <a:schemeClr val="accent5">
                    <a:lumMod val="50000"/>
                  </a:schemeClr>
                </a:solidFill>
              </a:rPr>
              <a:t>wir</a:t>
            </a:r>
            <a:r>
              <a:rPr lang="en-GB" sz="2400" dirty="0">
                <a:solidFill>
                  <a:schemeClr val="accent5">
                    <a:lumMod val="50000"/>
                  </a:schemeClr>
                </a:solidFill>
              </a:rPr>
              <a:t> </a:t>
            </a:r>
            <a:r>
              <a:rPr lang="en-GB" sz="2400" dirty="0" err="1">
                <a:solidFill>
                  <a:schemeClr val="accent5">
                    <a:lumMod val="50000"/>
                  </a:schemeClr>
                </a:solidFill>
              </a:rPr>
              <a:t>wünschen</a:t>
            </a:r>
            <a:r>
              <a:rPr lang="en-GB" sz="2400" dirty="0">
                <a:solidFill>
                  <a:schemeClr val="accent5">
                    <a:lumMod val="50000"/>
                  </a:schemeClr>
                </a:solidFill>
              </a:rPr>
              <a:t> </a:t>
            </a:r>
            <a:r>
              <a:rPr lang="en-GB" sz="2400" dirty="0" err="1">
                <a:solidFill>
                  <a:schemeClr val="accent5">
                    <a:lumMod val="50000"/>
                  </a:schemeClr>
                </a:solidFill>
              </a:rPr>
              <a:t>dir</a:t>
            </a:r>
            <a:r>
              <a:rPr lang="en-GB" sz="2400" dirty="0">
                <a:solidFill>
                  <a:schemeClr val="accent5">
                    <a:lumMod val="50000"/>
                  </a:schemeClr>
                </a:solidFill>
              </a:rPr>
              <a:t> </a:t>
            </a:r>
            <a:r>
              <a:rPr lang="en-GB" sz="2400" dirty="0" err="1">
                <a:solidFill>
                  <a:schemeClr val="accent5">
                    <a:lumMod val="50000"/>
                  </a:schemeClr>
                </a:solidFill>
              </a:rPr>
              <a:t>frohe</a:t>
            </a:r>
            <a:r>
              <a:rPr lang="en-GB" sz="2400" dirty="0">
                <a:solidFill>
                  <a:schemeClr val="accent5">
                    <a:lumMod val="50000"/>
                  </a:schemeClr>
                </a:solidFill>
              </a:rPr>
              <a:t> </a:t>
            </a:r>
            <a:r>
              <a:rPr lang="en-GB" sz="2400" dirty="0" err="1">
                <a:solidFill>
                  <a:schemeClr val="accent5">
                    <a:lumMod val="50000"/>
                  </a:schemeClr>
                </a:solidFill>
              </a:rPr>
              <a:t>Weihnacht</a:t>
            </a:r>
            <a:r>
              <a:rPr lang="en-GB" sz="2400" dirty="0">
                <a:solidFill>
                  <a:schemeClr val="accent5">
                    <a:lumMod val="50000"/>
                  </a:schemeClr>
                </a:solidFill>
              </a:rPr>
              <a:t> </a:t>
            </a:r>
          </a:p>
          <a:p>
            <a:r>
              <a:rPr lang="en-GB" sz="2400" dirty="0">
                <a:solidFill>
                  <a:schemeClr val="accent5">
                    <a:lumMod val="50000"/>
                  </a:schemeClr>
                </a:solidFill>
              </a:rPr>
              <a:t>und </a:t>
            </a:r>
            <a:r>
              <a:rPr lang="en-GB" sz="2400" dirty="0" err="1">
                <a:solidFill>
                  <a:schemeClr val="accent5">
                    <a:lumMod val="50000"/>
                  </a:schemeClr>
                </a:solidFill>
              </a:rPr>
              <a:t>ein</a:t>
            </a:r>
            <a:r>
              <a:rPr lang="en-GB" sz="2400" dirty="0">
                <a:solidFill>
                  <a:schemeClr val="accent5">
                    <a:lumMod val="50000"/>
                  </a:schemeClr>
                </a:solidFill>
              </a:rPr>
              <a:t> </a:t>
            </a:r>
            <a:r>
              <a:rPr lang="en-GB" sz="2400" dirty="0" err="1">
                <a:solidFill>
                  <a:schemeClr val="accent5">
                    <a:lumMod val="50000"/>
                  </a:schemeClr>
                </a:solidFill>
              </a:rPr>
              <a:t>glücklich</a:t>
            </a:r>
            <a:r>
              <a:rPr lang="en-GB" sz="2400" dirty="0">
                <a:solidFill>
                  <a:schemeClr val="accent5">
                    <a:lumMod val="50000"/>
                  </a:schemeClr>
                </a:solidFill>
              </a:rPr>
              <a:t>’ </a:t>
            </a:r>
            <a:r>
              <a:rPr lang="en-GB" sz="2400" dirty="0" err="1">
                <a:solidFill>
                  <a:schemeClr val="accent5">
                    <a:lumMod val="50000"/>
                  </a:schemeClr>
                </a:solidFill>
              </a:rPr>
              <a:t>Neujahr</a:t>
            </a:r>
            <a:r>
              <a:rPr lang="en-GB" sz="2400" dirty="0">
                <a:solidFill>
                  <a:schemeClr val="accent5">
                    <a:lumMod val="50000"/>
                  </a:schemeClr>
                </a:solidFill>
              </a:rPr>
              <a:t>!</a:t>
            </a:r>
          </a:p>
        </p:txBody>
      </p:sp>
      <p:sp>
        <p:nvSpPr>
          <p:cNvPr id="8" name="Rounded Rectangle 11">
            <a:extLst>
              <a:ext uri="{FF2B5EF4-FFF2-40B4-BE49-F238E27FC236}">
                <a16:creationId xmlns:a16="http://schemas.microsoft.com/office/drawing/2014/main" id="{D23DB26A-5E05-F544-B43C-976C30A8C003}"/>
              </a:ext>
            </a:extLst>
          </p:cNvPr>
          <p:cNvSpPr/>
          <p:nvPr/>
        </p:nvSpPr>
        <p:spPr>
          <a:xfrm>
            <a:off x="10501745" y="93581"/>
            <a:ext cx="151394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2" name="Title 1"/>
          <p:cNvSpPr>
            <a:spLocks noGrp="1"/>
          </p:cNvSpPr>
          <p:nvPr>
            <p:ph type="title"/>
          </p:nvPr>
        </p:nvSpPr>
        <p:spPr>
          <a:xfrm>
            <a:off x="0" y="310502"/>
            <a:ext cx="10515600" cy="1325563"/>
          </a:xfrm>
        </p:spPr>
        <p:txBody>
          <a:bodyPr/>
          <a:lstStyle/>
          <a:p>
            <a:r>
              <a:rPr lang="en-GB" b="1">
                <a:solidFill>
                  <a:schemeClr val="bg1"/>
                </a:solidFill>
              </a:rPr>
              <a:t>Sag es!</a:t>
            </a:r>
            <a:br>
              <a:rPr lang="en-GB" b="1">
                <a:solidFill>
                  <a:schemeClr val="bg1"/>
                </a:solidFill>
              </a:rPr>
            </a:br>
            <a:endParaRPr lang="en-GB"/>
          </a:p>
        </p:txBody>
      </p:sp>
    </p:spTree>
    <p:extLst>
      <p:ext uri="{BB962C8B-B14F-4D97-AF65-F5344CB8AC3E}">
        <p14:creationId xmlns:p14="http://schemas.microsoft.com/office/powerpoint/2010/main" val="149757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Title 3"/>
          <p:cNvSpPr txBox="1">
            <a:spLocks/>
          </p:cNvSpPr>
          <p:nvPr/>
        </p:nvSpPr>
        <p:spPr>
          <a:xfrm>
            <a:off x="0" y="294041"/>
            <a:ext cx="4336473"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pic>
        <p:nvPicPr>
          <p:cNvPr id="6" name="Picture 5">
            <a:extLst>
              <a:ext uri="{FF2B5EF4-FFF2-40B4-BE49-F238E27FC236}">
                <a16:creationId xmlns:a16="http://schemas.microsoft.com/office/drawing/2014/main" id="{81ED576C-B59F-CB45-B879-F3EB490A57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200" y="180044"/>
            <a:ext cx="5086350" cy="6165273"/>
          </a:xfrm>
          <a:prstGeom prst="rect">
            <a:avLst/>
          </a:prstGeom>
        </p:spPr>
      </p:pic>
      <p:sp>
        <p:nvSpPr>
          <p:cNvPr id="7" name="TextBox 6">
            <a:extLst>
              <a:ext uri="{FF2B5EF4-FFF2-40B4-BE49-F238E27FC236}">
                <a16:creationId xmlns:a16="http://schemas.microsoft.com/office/drawing/2014/main" id="{80C6B33F-6EDF-DC4B-8B81-44189C36F7AC}"/>
              </a:ext>
            </a:extLst>
          </p:cNvPr>
          <p:cNvSpPr txBox="1"/>
          <p:nvPr/>
        </p:nvSpPr>
        <p:spPr>
          <a:xfrm>
            <a:off x="7247972" y="2516565"/>
            <a:ext cx="3010454" cy="2709011"/>
          </a:xfrm>
          <a:prstGeom prst="rect">
            <a:avLst/>
          </a:prstGeom>
          <a:noFill/>
        </p:spPr>
        <p:txBody>
          <a:bodyPr wrap="square" rtlCol="0">
            <a:spAutoFit/>
          </a:bodyPr>
          <a:lstStyle/>
          <a:p>
            <a:pPr>
              <a:lnSpc>
                <a:spcPct val="120000"/>
              </a:lnSpc>
            </a:pPr>
            <a:r>
              <a:rPr lang="en-GB" sz="2400" dirty="0">
                <a:solidFill>
                  <a:schemeClr val="accent5">
                    <a:lumMod val="50000"/>
                  </a:schemeClr>
                </a:solidFill>
              </a:rPr>
              <a:t>1. ______________</a:t>
            </a:r>
          </a:p>
          <a:p>
            <a:pPr>
              <a:lnSpc>
                <a:spcPct val="120000"/>
              </a:lnSpc>
            </a:pPr>
            <a:r>
              <a:rPr lang="en-GB" sz="2400" dirty="0">
                <a:solidFill>
                  <a:schemeClr val="accent5">
                    <a:lumMod val="50000"/>
                  </a:schemeClr>
                </a:solidFill>
              </a:rPr>
              <a:t>2. ______________</a:t>
            </a:r>
          </a:p>
          <a:p>
            <a:pPr>
              <a:lnSpc>
                <a:spcPct val="120000"/>
              </a:lnSpc>
            </a:pPr>
            <a:r>
              <a:rPr lang="en-GB" sz="2400" dirty="0">
                <a:solidFill>
                  <a:schemeClr val="accent5">
                    <a:lumMod val="50000"/>
                  </a:schemeClr>
                </a:solidFill>
              </a:rPr>
              <a:t>3. ______________</a:t>
            </a:r>
          </a:p>
          <a:p>
            <a:pPr>
              <a:lnSpc>
                <a:spcPct val="120000"/>
              </a:lnSpc>
            </a:pPr>
            <a:r>
              <a:rPr lang="en-GB" sz="2400" dirty="0">
                <a:solidFill>
                  <a:schemeClr val="accent5">
                    <a:lumMod val="50000"/>
                  </a:schemeClr>
                </a:solidFill>
              </a:rPr>
              <a:t>4. ______________</a:t>
            </a:r>
          </a:p>
          <a:p>
            <a:pPr>
              <a:lnSpc>
                <a:spcPct val="120000"/>
              </a:lnSpc>
            </a:pPr>
            <a:r>
              <a:rPr lang="en-GB" sz="2400" dirty="0">
                <a:solidFill>
                  <a:schemeClr val="accent5">
                    <a:lumMod val="50000"/>
                  </a:schemeClr>
                </a:solidFill>
              </a:rPr>
              <a:t>5. ______________</a:t>
            </a:r>
          </a:p>
          <a:p>
            <a:pPr>
              <a:lnSpc>
                <a:spcPct val="120000"/>
              </a:lnSpc>
            </a:pPr>
            <a:r>
              <a:rPr lang="en-GB" sz="2400" dirty="0">
                <a:solidFill>
                  <a:schemeClr val="accent5">
                    <a:lumMod val="50000"/>
                  </a:schemeClr>
                </a:solidFill>
              </a:rPr>
              <a:t>6. ______________</a:t>
            </a:r>
          </a:p>
        </p:txBody>
      </p:sp>
      <p:sp>
        <p:nvSpPr>
          <p:cNvPr id="8" name="TextBox 7">
            <a:extLst>
              <a:ext uri="{FF2B5EF4-FFF2-40B4-BE49-F238E27FC236}">
                <a16:creationId xmlns:a16="http://schemas.microsoft.com/office/drawing/2014/main" id="{6A2915C9-AF99-FF4E-9E5B-F4049DF7BC7C}"/>
              </a:ext>
            </a:extLst>
          </p:cNvPr>
          <p:cNvSpPr txBox="1"/>
          <p:nvPr/>
        </p:nvSpPr>
        <p:spPr>
          <a:xfrm>
            <a:off x="612904" y="3062156"/>
            <a:ext cx="2641339" cy="461665"/>
          </a:xfrm>
          <a:prstGeom prst="rect">
            <a:avLst/>
          </a:prstGeom>
          <a:noFill/>
        </p:spPr>
        <p:txBody>
          <a:bodyPr wrap="square" rtlCol="0">
            <a:spAutoFit/>
          </a:bodyPr>
          <a:lstStyle/>
          <a:p>
            <a:r>
              <a:rPr lang="en-GB" sz="2400" dirty="0">
                <a:solidFill>
                  <a:schemeClr val="accent5">
                    <a:lumMod val="50000"/>
                  </a:schemeClr>
                </a:solidFill>
              </a:rPr>
              <a:t>… </a:t>
            </a:r>
            <a:r>
              <a:rPr lang="en-GB" sz="2400" dirty="0" err="1">
                <a:solidFill>
                  <a:schemeClr val="accent5">
                    <a:lumMod val="50000"/>
                  </a:schemeClr>
                </a:solidFill>
              </a:rPr>
              <a:t>ein</a:t>
            </a:r>
            <a:r>
              <a:rPr lang="en-GB" sz="2400" dirty="0">
                <a:solidFill>
                  <a:schemeClr val="accent5">
                    <a:lumMod val="50000"/>
                  </a:schemeClr>
                </a:solidFill>
              </a:rPr>
              <a:t> </a:t>
            </a:r>
            <a:r>
              <a:rPr lang="en-GB" sz="2400" dirty="0" err="1">
                <a:solidFill>
                  <a:schemeClr val="accent5">
                    <a:lumMod val="50000"/>
                  </a:schemeClr>
                </a:solidFill>
              </a:rPr>
              <a:t>Haustier</a:t>
            </a:r>
            <a:endParaRPr lang="en-GB" sz="2400" dirty="0">
              <a:solidFill>
                <a:schemeClr val="accent5">
                  <a:lumMod val="50000"/>
                </a:schemeClr>
              </a:solidFill>
            </a:endParaRPr>
          </a:p>
        </p:txBody>
      </p:sp>
      <p:sp>
        <p:nvSpPr>
          <p:cNvPr id="9" name="TextBox 8">
            <a:extLst>
              <a:ext uri="{FF2B5EF4-FFF2-40B4-BE49-F238E27FC236}">
                <a16:creationId xmlns:a16="http://schemas.microsoft.com/office/drawing/2014/main" id="{EC2AE190-A3A1-BA4E-9834-CBDA6B5C6E47}"/>
              </a:ext>
            </a:extLst>
          </p:cNvPr>
          <p:cNvSpPr txBox="1"/>
          <p:nvPr/>
        </p:nvSpPr>
        <p:spPr>
          <a:xfrm>
            <a:off x="612904" y="2054900"/>
            <a:ext cx="3133186" cy="461665"/>
          </a:xfrm>
          <a:prstGeom prst="rect">
            <a:avLst/>
          </a:prstGeom>
          <a:noFill/>
        </p:spPr>
        <p:txBody>
          <a:bodyPr wrap="square" rtlCol="0">
            <a:spAutoFit/>
          </a:bodyPr>
          <a:lstStyle/>
          <a:p>
            <a:r>
              <a:rPr lang="en-GB" sz="2400" dirty="0">
                <a:solidFill>
                  <a:schemeClr val="accent5">
                    <a:lumMod val="50000"/>
                  </a:schemeClr>
                </a:solidFill>
              </a:rPr>
              <a:t>… </a:t>
            </a:r>
            <a:r>
              <a:rPr lang="en-GB" sz="2400" dirty="0" err="1">
                <a:solidFill>
                  <a:schemeClr val="accent5">
                    <a:lumMod val="50000"/>
                  </a:schemeClr>
                </a:solidFill>
              </a:rPr>
              <a:t>einen</a:t>
            </a:r>
            <a:r>
              <a:rPr lang="en-GB" sz="2400" dirty="0">
                <a:solidFill>
                  <a:schemeClr val="accent5">
                    <a:lumMod val="50000"/>
                  </a:schemeClr>
                </a:solidFill>
              </a:rPr>
              <a:t> </a:t>
            </a:r>
            <a:r>
              <a:rPr lang="en-GB" sz="2400" dirty="0" err="1">
                <a:solidFill>
                  <a:schemeClr val="accent5">
                    <a:lumMod val="50000"/>
                  </a:schemeClr>
                </a:solidFill>
              </a:rPr>
              <a:t>Fußball</a:t>
            </a:r>
            <a:endParaRPr lang="en-GB" sz="2400" dirty="0">
              <a:solidFill>
                <a:schemeClr val="accent5">
                  <a:lumMod val="50000"/>
                </a:schemeClr>
              </a:solidFill>
            </a:endParaRPr>
          </a:p>
        </p:txBody>
      </p:sp>
      <p:sp>
        <p:nvSpPr>
          <p:cNvPr id="10" name="TextBox 9">
            <a:extLst>
              <a:ext uri="{FF2B5EF4-FFF2-40B4-BE49-F238E27FC236}">
                <a16:creationId xmlns:a16="http://schemas.microsoft.com/office/drawing/2014/main" id="{F19DF091-2A27-0140-B3C1-355EA5D15489}"/>
              </a:ext>
            </a:extLst>
          </p:cNvPr>
          <p:cNvSpPr txBox="1"/>
          <p:nvPr/>
        </p:nvSpPr>
        <p:spPr>
          <a:xfrm>
            <a:off x="612903" y="4088033"/>
            <a:ext cx="2641339" cy="461665"/>
          </a:xfrm>
          <a:prstGeom prst="rect">
            <a:avLst/>
          </a:prstGeom>
          <a:noFill/>
        </p:spPr>
        <p:txBody>
          <a:bodyPr wrap="square" rtlCol="0">
            <a:spAutoFit/>
          </a:bodyPr>
          <a:lstStyle/>
          <a:p>
            <a:r>
              <a:rPr lang="en-GB" sz="2400" dirty="0">
                <a:solidFill>
                  <a:schemeClr val="accent5">
                    <a:lumMod val="50000"/>
                  </a:schemeClr>
                </a:solidFill>
              </a:rPr>
              <a:t>… </a:t>
            </a:r>
            <a:r>
              <a:rPr lang="en-GB" sz="2400" dirty="0" err="1">
                <a:solidFill>
                  <a:schemeClr val="accent5">
                    <a:lumMod val="50000"/>
                  </a:schemeClr>
                </a:solidFill>
              </a:rPr>
              <a:t>eine</a:t>
            </a:r>
            <a:r>
              <a:rPr lang="en-GB" sz="2400" dirty="0">
                <a:solidFill>
                  <a:schemeClr val="accent5">
                    <a:lumMod val="50000"/>
                  </a:schemeClr>
                </a:solidFill>
              </a:rPr>
              <a:t> </a:t>
            </a:r>
            <a:r>
              <a:rPr lang="en-GB" sz="2400" dirty="0" err="1">
                <a:solidFill>
                  <a:schemeClr val="accent5">
                    <a:lumMod val="50000"/>
                  </a:schemeClr>
                </a:solidFill>
              </a:rPr>
              <a:t>Kerze</a:t>
            </a:r>
            <a:endParaRPr lang="en-GB" sz="2400" dirty="0">
              <a:solidFill>
                <a:schemeClr val="accent5">
                  <a:lumMod val="50000"/>
                </a:schemeClr>
              </a:solidFill>
            </a:endParaRPr>
          </a:p>
        </p:txBody>
      </p:sp>
      <p:sp>
        <p:nvSpPr>
          <p:cNvPr id="2" name="Title 1"/>
          <p:cNvSpPr>
            <a:spLocks noGrp="1"/>
          </p:cNvSpPr>
          <p:nvPr>
            <p:ph type="title"/>
          </p:nvPr>
        </p:nvSpPr>
        <p:spPr>
          <a:xfrm>
            <a:off x="18845" y="339108"/>
            <a:ext cx="10515600" cy="1325563"/>
          </a:xfrm>
        </p:spPr>
        <p:txBody>
          <a:bodyPr/>
          <a:lstStyle/>
          <a:p>
            <a:r>
              <a:rPr lang="en-GB" b="1">
                <a:solidFill>
                  <a:schemeClr val="bg1"/>
                </a:solidFill>
              </a:rPr>
              <a:t>Ich wünsche mir…</a:t>
            </a:r>
            <a:br>
              <a:rPr lang="en-GB" b="1">
                <a:solidFill>
                  <a:schemeClr val="bg1"/>
                </a:solidFill>
              </a:rPr>
            </a:br>
            <a:endParaRPr lang="en-GB"/>
          </a:p>
        </p:txBody>
      </p:sp>
    </p:spTree>
    <p:extLst>
      <p:ext uri="{BB962C8B-B14F-4D97-AF65-F5344CB8AC3E}">
        <p14:creationId xmlns:p14="http://schemas.microsoft.com/office/powerpoint/2010/main" val="387756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C2EB2638-E346-42A8-8131-02121766B2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75" y="4222764"/>
            <a:ext cx="2716923" cy="1993871"/>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61E3E2D0-C1C1-4130-A8ED-70874CD90C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901" y="2292609"/>
            <a:ext cx="1280271" cy="1737511"/>
          </a:xfrm>
          <a:prstGeom prst="rect">
            <a:avLst/>
          </a:prstGeom>
        </p:spPr>
      </p:pic>
    </p:spTree>
    <p:extLst>
      <p:ext uri="{BB962C8B-B14F-4D97-AF65-F5344CB8AC3E}">
        <p14:creationId xmlns:p14="http://schemas.microsoft.com/office/powerpoint/2010/main" val="3302248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elp 4" descr="question mark action button">
            <a:hlinkClick r:id="" action="ppaction://noaction" highlightClick="1"/>
          </p:cNvPr>
          <p:cNvSpPr/>
          <p:nvPr/>
        </p:nvSpPr>
        <p:spPr>
          <a:xfrm>
            <a:off x="900000" y="222206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itle 5"/>
          <p:cNvSpPr>
            <a:spLocks noGrp="1"/>
          </p:cNvSpPr>
          <p:nvPr>
            <p:ph type="title"/>
          </p:nvPr>
        </p:nvSpPr>
        <p:spPr>
          <a:xfrm>
            <a:off x="0" y="828000"/>
            <a:ext cx="12192000" cy="1325563"/>
          </a:xfrm>
        </p:spPr>
        <p:txBody>
          <a:bodyPr>
            <a:noAutofit/>
          </a:bodyPr>
          <a:lstStyle/>
          <a:p>
            <a:pPr algn="ctr"/>
            <a:r>
              <a:rPr lang="en-GB" sz="11500" b="1">
                <a:solidFill>
                  <a:srgbClr val="5B9BD5">
                    <a:lumMod val="50000"/>
                  </a:srgbClr>
                </a:solidFill>
              </a:rPr>
              <a:t>bekommt</a:t>
            </a:r>
            <a:endParaRPr lang="en-GB" sz="11500" dirty="0"/>
          </a:p>
        </p:txBody>
      </p:sp>
      <p:sp>
        <p:nvSpPr>
          <p:cNvPr id="4" name="TextBox 3"/>
          <p:cNvSpPr txBox="1"/>
          <p:nvPr/>
        </p:nvSpPr>
        <p:spPr>
          <a:xfrm>
            <a:off x="1562794" y="2168684"/>
            <a:ext cx="9127373" cy="584775"/>
          </a:xfrm>
          <a:prstGeom prst="rect">
            <a:avLst/>
          </a:prstGeom>
          <a:solidFill>
            <a:schemeClr val="bg1"/>
          </a:solidFill>
        </p:spPr>
        <p:txBody>
          <a:bodyPr wrap="square" rtlCol="0">
            <a:spAutoFit/>
          </a:bodyPr>
          <a:lstStyle/>
          <a:p>
            <a:pPr lvl="0" algn="ctr">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r>
              <a:rPr lang="en-GB" sz="3200">
                <a:solidFill>
                  <a:srgbClr val="5B9BD5">
                    <a:lumMod val="50000"/>
                  </a:srgbClr>
                </a:solidFill>
                <a:latin typeface="Century Gothic" panose="020B0502020202020204" pitchFamily="34" charset="0"/>
              </a:rPr>
              <a:t>gets / receives | is getting / receiving</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Action Button: Help 6" descr="question mark action button">
            <a:hlinkClick r:id="" action="ppaction://noaction" highlightClick="1"/>
          </p:cNvPr>
          <p:cNvSpPr/>
          <p:nvPr/>
        </p:nvSpPr>
        <p:spPr>
          <a:xfrm>
            <a:off x="900000" y="510331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434715" y="4027061"/>
            <a:ext cx="11347554"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Die Frau __________ das </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Buch</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3926821" y="3980894"/>
            <a:ext cx="3799438"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bekommt</a:t>
            </a:r>
            <a:endParaRPr kumimoji="0" lang="en-GB" sz="6000" b="0" i="0" u="none" strike="noStrike" kern="1200" cap="none" spc="0" normalizeH="0" baseline="0" noProof="0" dirty="0">
              <a:ln>
                <a:noFill/>
              </a:ln>
              <a:solidFill>
                <a:srgbClr val="EEC100"/>
              </a:solidFill>
              <a:effectLst/>
              <a:uLnTx/>
              <a:uFillTx/>
              <a:latin typeface="Century Gothic" panose="020F0302020204030204"/>
              <a:ea typeface="+mn-ea"/>
              <a:cs typeface="+mn-cs"/>
            </a:endParaRPr>
          </a:p>
        </p:txBody>
      </p:sp>
      <p:sp>
        <p:nvSpPr>
          <p:cNvPr id="9" name="TextBox 8"/>
          <p:cNvSpPr txBox="1"/>
          <p:nvPr/>
        </p:nvSpPr>
        <p:spPr>
          <a:xfrm>
            <a:off x="1562794" y="4996557"/>
            <a:ext cx="9729206" cy="584775"/>
          </a:xfrm>
          <a:prstGeom prst="rect">
            <a:avLst/>
          </a:prstGeom>
          <a:solidFill>
            <a:schemeClr val="bg1"/>
          </a:solidFill>
        </p:spPr>
        <p:txBody>
          <a:bodyPr wrap="square" rtlCol="0">
            <a:spAutoFit/>
          </a:bodyPr>
          <a:lstStyle/>
          <a:p>
            <a:pPr lvl="0" algn="ctr">
              <a:defRPr/>
            </a:pPr>
            <a:r>
              <a:rPr lang="en-GB" sz="3200">
                <a:solidFill>
                  <a:srgbClr val="5B9BD5">
                    <a:lumMod val="50000"/>
                  </a:srgbClr>
                </a:solidFill>
                <a:latin typeface="Century Gothic" panose="020B0502020202020204" pitchFamily="34" charset="0"/>
              </a:rPr>
              <a:t>[The woman </a:t>
            </a:r>
            <a:r>
              <a:rPr lang="en-GB" sz="3200" b="1">
                <a:solidFill>
                  <a:srgbClr val="EEC100"/>
                </a:solidFill>
                <a:latin typeface="Century Gothic" panose="020B0502020202020204" pitchFamily="34" charset="0"/>
                <a:cs typeface="Calibri" panose="020F0502020204030204" pitchFamily="34" charset="0"/>
              </a:rPr>
              <a:t>gets </a:t>
            </a:r>
            <a:r>
              <a:rPr lang="en-GB" sz="3200">
                <a:solidFill>
                  <a:srgbClr val="5B9BD5">
                    <a:lumMod val="50000"/>
                  </a:srgbClr>
                </a:solidFill>
                <a:latin typeface="Century Gothic" panose="020B0502020202020204" pitchFamily="34" charset="0"/>
              </a:rPr>
              <a:t>|</a:t>
            </a:r>
            <a:r>
              <a:rPr lang="en-GB" sz="3200" b="1">
                <a:solidFill>
                  <a:srgbClr val="EEC100"/>
                </a:solidFill>
                <a:latin typeface="Century Gothic" panose="020B0502020202020204" pitchFamily="34" charset="0"/>
                <a:cs typeface="Calibri" panose="020F0502020204030204" pitchFamily="34" charset="0"/>
              </a:rPr>
              <a:t> is getting </a:t>
            </a:r>
            <a:r>
              <a:rPr lang="en-GB" sz="3200">
                <a:solidFill>
                  <a:srgbClr val="5B9BD5">
                    <a:lumMod val="50000"/>
                  </a:srgbClr>
                </a:solidFill>
                <a:latin typeface="Century Gothic" panose="020B0502020202020204" pitchFamily="34" charset="0"/>
              </a:rPr>
              <a:t>the book.]</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7088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bekomm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Die Frau bekommt das Buch.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P spid="7" grpId="0" animBg="1"/>
      <p:bldP spid="8" grpId="0" animBg="1"/>
      <p:bldP spid="10" grpId="0"/>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2.1, Week 1)</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a:t>
            </a:r>
            <a:r>
              <a:rPr lang="en-GB" sz="2400" dirty="0">
                <a:solidFill>
                  <a:srgbClr val="115076"/>
                </a:solidFill>
                <a:latin typeface="Century Gothic" panose="020B0502020202020204" pitchFamily="34" charset="0"/>
                <a:hlinkClick r:id="rId5"/>
              </a:rPr>
              <a:t>audio homework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Student worksheet: </a:t>
            </a:r>
            <a:r>
              <a:rPr lang="en-GB" sz="2400" dirty="0">
                <a:solidFill>
                  <a:srgbClr val="115076"/>
                </a:solidFill>
                <a:latin typeface="Century Gothic" panose="020B0502020202020204" pitchFamily="34" charset="0"/>
                <a:hlinkClick r:id="rId6"/>
              </a:rPr>
              <a:t>student worksheet link</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373936"/>
            <a:ext cx="11066804" cy="984885"/>
          </a:xfrm>
          <a:prstGeom prst="rect">
            <a:avLst/>
          </a:prstGeom>
        </p:spPr>
        <p:txBody>
          <a:bodyPr wrap="square">
            <a:spAutoFit/>
          </a:bodyPr>
          <a:lstStyle/>
          <a:p>
            <a:pPr lvl="0">
              <a:defRPr/>
            </a:pPr>
            <a:r>
              <a:rPr lang="en-GB" sz="2000" b="1" dirty="0">
                <a:solidFill>
                  <a:srgbClr val="5B9BD5">
                    <a:lumMod val="50000"/>
                  </a:srgbClr>
                </a:solidFill>
                <a:latin typeface="Century Gothic" panose="020B0502020202020204" pitchFamily="34" charset="0"/>
              </a:rPr>
              <a:t>In addition, revisit:	</a:t>
            </a:r>
            <a:r>
              <a:rPr lang="en-GB" sz="2000" dirty="0">
                <a:solidFill>
                  <a:srgbClr val="5B9BD5">
                    <a:lumMod val="50000"/>
                  </a:srgbClr>
                </a:solidFill>
                <a:latin typeface="Century Gothic" panose="020B0502020202020204" pitchFamily="34" charset="0"/>
                <a:hlinkClick r:id="rId8"/>
              </a:rPr>
              <a:t>Term 1.2 Week 5</a:t>
            </a:r>
            <a:endParaRPr lang="en-GB" sz="2000" dirty="0">
              <a:solidFill>
                <a:srgbClr val="5B9BD5">
                  <a:lumMod val="50000"/>
                </a:srgbClr>
              </a:solidFill>
              <a:latin typeface="Century Gothic" panose="020B0502020202020204" pitchFamily="34" charset="0"/>
            </a:endParaRPr>
          </a:p>
          <a:p>
            <a:pPr lvl="0">
              <a:defRPr/>
            </a:pPr>
            <a:r>
              <a:rPr lang="en-GB" sz="2000" dirty="0">
                <a:solidFill>
                  <a:srgbClr val="5B9BD5">
                    <a:lumMod val="50000"/>
                  </a:srgbClr>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hlinkClick r:id="rId9"/>
              </a:rPr>
              <a:t>Term 1.1 Week 6</a:t>
            </a:r>
            <a:br>
              <a:rPr lang="en-GB" sz="2000" dirty="0">
                <a:solidFill>
                  <a:srgbClr val="5B9BD5">
                    <a:lumMod val="50000"/>
                  </a:srgbClr>
                </a:solidFill>
                <a:latin typeface="Century Gothic" panose="020B0502020202020204" pitchFamily="34" charset="0"/>
              </a:rPr>
            </a:br>
            <a:endParaRPr lang="en-GB"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4" name="Picture 3" descr="A picture containing black, piece, white, hand&#10;&#10;Description automatically generated">
            <a:extLst>
              <a:ext uri="{FF2B5EF4-FFF2-40B4-BE49-F238E27FC236}">
                <a16:creationId xmlns:a16="http://schemas.microsoft.com/office/drawing/2014/main" id="{DAEB18D9-4830-4648-A125-4743C71110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50524" y="2511051"/>
            <a:ext cx="1281600" cy="1281600"/>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27678" y="4884829"/>
            <a:ext cx="1285875" cy="1285875"/>
          </a:xfrm>
          <a:prstGeom prst="rect">
            <a:avLst/>
          </a:prstGeom>
        </p:spPr>
      </p:pic>
    </p:spTree>
    <p:extLst>
      <p:ext uri="{BB962C8B-B14F-4D97-AF65-F5344CB8AC3E}">
        <p14:creationId xmlns:p14="http://schemas.microsoft.com/office/powerpoint/2010/main" val="3907489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Help 7" descr="question mark action button">
            <a:hlinkClick r:id="" action="ppaction://noaction" highlightClick="1"/>
          </p:cNvPr>
          <p:cNvSpPr/>
          <p:nvPr/>
        </p:nvSpPr>
        <p:spPr>
          <a:xfrm>
            <a:off x="900000"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itle 10"/>
          <p:cNvSpPr>
            <a:spLocks noGrp="1"/>
          </p:cNvSpPr>
          <p:nvPr>
            <p:ph type="title"/>
          </p:nvPr>
        </p:nvSpPr>
        <p:spPr>
          <a:xfrm>
            <a:off x="0" y="828399"/>
            <a:ext cx="12192000" cy="1325563"/>
          </a:xfrm>
        </p:spPr>
        <p:txBody>
          <a:bodyPr>
            <a:noAutofit/>
          </a:bodyPr>
          <a:lstStyle/>
          <a:p>
            <a:pPr algn="ctr"/>
            <a:r>
              <a:rPr lang="en-GB" sz="11500" b="1">
                <a:solidFill>
                  <a:srgbClr val="5B9BD5">
                    <a:lumMod val="50000"/>
                  </a:srgbClr>
                </a:solidFill>
              </a:rPr>
              <a:t>bekommen</a:t>
            </a:r>
            <a:endParaRPr lang="en-GB" sz="11500" dirty="0"/>
          </a:p>
        </p:txBody>
      </p:sp>
      <p:sp>
        <p:nvSpPr>
          <p:cNvPr id="4" name="TextBox 3"/>
          <p:cNvSpPr txBox="1"/>
          <p:nvPr/>
        </p:nvSpPr>
        <p:spPr>
          <a:xfrm>
            <a:off x="2353458" y="2167200"/>
            <a:ext cx="7824866" cy="584775"/>
          </a:xfrm>
          <a:prstGeom prst="rect">
            <a:avLst/>
          </a:prstGeom>
          <a:solidFill>
            <a:schemeClr val="bg1"/>
          </a:solidFill>
        </p:spPr>
        <p:txBody>
          <a:bodyPr wrap="square" rtlCol="0">
            <a:spAutoFit/>
          </a:bodyPr>
          <a:lstStyle/>
          <a:p>
            <a:pPr lvl="0" algn="ctr">
              <a:defRPr/>
            </a:pPr>
            <a:r>
              <a:rPr lang="en-GB" sz="3200">
                <a:solidFill>
                  <a:srgbClr val="5B9BD5">
                    <a:lumMod val="50000"/>
                  </a:srgbClr>
                </a:solidFill>
                <a:latin typeface="Century Gothic" panose="020B0502020202020204" pitchFamily="34" charset="0"/>
              </a:rPr>
              <a:t>[to get / receive | getting / receiving</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Action Button: Help 8" descr="question mark action button">
            <a:hlinkClick r:id="" action="ppaction://noaction" highlightClick="1"/>
          </p:cNvPr>
          <p:cNvSpPr/>
          <p:nvPr/>
        </p:nvSpPr>
        <p:spPr>
          <a:xfrm>
            <a:off x="900000" y="510480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674555" y="4124634"/>
            <a:ext cx="12192000" cy="830997"/>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Die Frau kann das Buch </a:t>
            </a:r>
            <a:r>
              <a:rPr kumimoji="0" lang="en-GB" sz="48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___________.</a:t>
            </a:r>
            <a:endParaRPr kumimoji="0" lang="en-GB"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3095B070-9F18-1047-AD42-62F8B79E04A2}"/>
              </a:ext>
            </a:extLst>
          </p:cNvPr>
          <p:cNvSpPr/>
          <p:nvPr/>
        </p:nvSpPr>
        <p:spPr>
          <a:xfrm>
            <a:off x="7704947" y="4124633"/>
            <a:ext cx="471274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4800" b="1">
                <a:solidFill>
                  <a:srgbClr val="EEC100"/>
                </a:solidFill>
                <a:latin typeface="Century Gothic" panose="020B0502020202020204" pitchFamily="34" charset="0"/>
                <a:cs typeface="Calibri" panose="020F0502020204030204" pitchFamily="34" charset="0"/>
              </a:rPr>
              <a:t>bekommen</a:t>
            </a:r>
            <a:endParaRPr kumimoji="0" lang="en-GB" sz="4800" b="0" i="0" u="none" strike="noStrike" kern="1200" cap="none" spc="0" normalizeH="0" baseline="0" noProof="0" dirty="0">
              <a:ln>
                <a:noFill/>
              </a:ln>
              <a:solidFill>
                <a:srgbClr val="EEC100"/>
              </a:solidFill>
              <a:effectLst/>
              <a:uLnTx/>
              <a:uFillTx/>
              <a:latin typeface="Century Gothic" panose="020F0302020204030204"/>
            </a:endParaRPr>
          </a:p>
        </p:txBody>
      </p:sp>
      <p:sp>
        <p:nvSpPr>
          <p:cNvPr id="7" name="TextBox 6"/>
          <p:cNvSpPr txBox="1"/>
          <p:nvPr/>
        </p:nvSpPr>
        <p:spPr>
          <a:xfrm>
            <a:off x="2818149" y="4996800"/>
            <a:ext cx="6760562" cy="584775"/>
          </a:xfrm>
          <a:prstGeom prst="rect">
            <a:avLst/>
          </a:prstGeom>
          <a:solidFill>
            <a:schemeClr val="bg1"/>
          </a:solidFill>
        </p:spPr>
        <p:txBody>
          <a:bodyPr wrap="square" rtlCol="0">
            <a:spAutoFit/>
          </a:bodyPr>
          <a:lstStyle/>
          <a:p>
            <a:pPr lvl="0" algn="ctr">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r>
              <a:rPr lang="en-GB" sz="3200">
                <a:solidFill>
                  <a:srgbClr val="5B9BD5">
                    <a:lumMod val="50000"/>
                  </a:srgbClr>
                </a:solidFill>
                <a:latin typeface="Century Gothic" panose="020B0502020202020204" pitchFamily="34" charset="0"/>
              </a:rPr>
              <a:t>The woman can </a:t>
            </a:r>
            <a:r>
              <a:rPr lang="en-GB" sz="3200" b="1">
                <a:solidFill>
                  <a:srgbClr val="EEC100"/>
                </a:solidFill>
                <a:latin typeface="Century Gothic" panose="020B0502020202020204" pitchFamily="34" charset="0"/>
                <a:cs typeface="Calibri" panose="020F0502020204030204" pitchFamily="34" charset="0"/>
              </a:rPr>
              <a:t>get </a:t>
            </a:r>
            <a:r>
              <a:rPr lang="en-GB" sz="3200">
                <a:solidFill>
                  <a:srgbClr val="5B9BD5">
                    <a:lumMod val="50000"/>
                  </a:srgbClr>
                </a:solidFill>
                <a:latin typeface="Century Gothic" panose="020B0502020202020204" pitchFamily="34" charset="0"/>
              </a:rPr>
              <a:t>the book</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5205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bekomm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Die Frau kann das Buch bekommen (2).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4" grpId="0" animBg="1"/>
      <p:bldP spid="9" grpId="0" animBg="1"/>
      <p:bldP spid="5" grpId="0" animBg="1"/>
      <p:bldP spid="10"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851204-D2D9-FA4A-BE93-C0E8FDFE8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9" y="181639"/>
            <a:ext cx="6807200" cy="869950"/>
          </a:xfrm>
          <a:prstGeom prst="rect">
            <a:avLst/>
          </a:prstGeom>
        </p:spPr>
      </p:pic>
      <p:sp>
        <p:nvSpPr>
          <p:cNvPr id="5" name="Title 3">
            <a:extLst>
              <a:ext uri="{FF2B5EF4-FFF2-40B4-BE49-F238E27FC236}">
                <a16:creationId xmlns:a16="http://schemas.microsoft.com/office/drawing/2014/main" id="{6969DA6F-0BBE-4A46-BF31-2C273B227FE0}"/>
              </a:ext>
            </a:extLst>
          </p:cNvPr>
          <p:cNvSpPr txBox="1">
            <a:spLocks/>
          </p:cNvSpPr>
          <p:nvPr/>
        </p:nvSpPr>
        <p:spPr>
          <a:xfrm>
            <a:off x="-27142" y="161881"/>
            <a:ext cx="5780828" cy="749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 name="Title 1"/>
          <p:cNvSpPr>
            <a:spLocks noGrp="1"/>
          </p:cNvSpPr>
          <p:nvPr>
            <p:ph type="title"/>
          </p:nvPr>
        </p:nvSpPr>
        <p:spPr>
          <a:xfrm>
            <a:off x="5009" y="193620"/>
            <a:ext cx="10515600" cy="1325563"/>
          </a:xfrm>
        </p:spPr>
        <p:txBody>
          <a:bodyPr/>
          <a:lstStyle/>
          <a:p>
            <a:r>
              <a:rPr lang="en-GB" b="1">
                <a:solidFill>
                  <a:schemeClr val="bg1"/>
                </a:solidFill>
              </a:rPr>
              <a:t>Vokabeln</a:t>
            </a:r>
            <a:br>
              <a:rPr lang="en-GB" b="1">
                <a:solidFill>
                  <a:schemeClr val="bg1"/>
                </a:solidFill>
              </a:rPr>
            </a:br>
            <a:endParaRPr lang="en-GB"/>
          </a:p>
        </p:txBody>
      </p:sp>
      <p:sp>
        <p:nvSpPr>
          <p:cNvPr id="39" name="Rounded Rectangle 38">
            <a:extLst>
              <a:ext uri="{FF2B5EF4-FFF2-40B4-BE49-F238E27FC236}">
                <a16:creationId xmlns:a16="http://schemas.microsoft.com/office/drawing/2014/main" id="{FF9D5FC3-2828-4A20-AB45-539B08625342}"/>
              </a:ext>
            </a:extLst>
          </p:cNvPr>
          <p:cNvSpPr/>
          <p:nvPr/>
        </p:nvSpPr>
        <p:spPr>
          <a:xfrm>
            <a:off x="9888381" y="104619"/>
            <a:ext cx="2135251" cy="445377"/>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prstClr val="white"/>
                </a:solidFill>
                <a:latin typeface="Century Gothic" panose="020B0502020202020204" pitchFamily="34" charset="0"/>
              </a:rPr>
              <a:t>lesen / sprechen</a:t>
            </a:r>
            <a:endParaRPr lang="en-GB" b="1" dirty="0">
              <a:solidFill>
                <a:prstClr val="white"/>
              </a:solidFill>
              <a:latin typeface="Century Gothic" panose="020B0502020202020204" pitchFamily="34" charset="0"/>
            </a:endParaRPr>
          </a:p>
        </p:txBody>
      </p:sp>
      <p:pic>
        <p:nvPicPr>
          <p:cNvPr id="44" name="Picture 43">
            <a:extLst>
              <a:ext uri="{FF2B5EF4-FFF2-40B4-BE49-F238E27FC236}">
                <a16:creationId xmlns:a16="http://schemas.microsoft.com/office/drawing/2014/main" id="{31EB33C8-786E-1C44-B5D6-DC14375908A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82261" y="2143649"/>
            <a:ext cx="2750768" cy="4146680"/>
          </a:xfrm>
          <a:prstGeom prst="rect">
            <a:avLst/>
          </a:prstGeom>
        </p:spPr>
      </p:pic>
      <p:sp>
        <p:nvSpPr>
          <p:cNvPr id="45" name="TextBox 44">
            <a:extLst>
              <a:ext uri="{FF2B5EF4-FFF2-40B4-BE49-F238E27FC236}">
                <a16:creationId xmlns:a16="http://schemas.microsoft.com/office/drawing/2014/main" id="{F6A4386B-D992-6341-8359-F0DF03A15E62}"/>
              </a:ext>
            </a:extLst>
          </p:cNvPr>
          <p:cNvSpPr txBox="1"/>
          <p:nvPr/>
        </p:nvSpPr>
        <p:spPr>
          <a:xfrm>
            <a:off x="4239036" y="729016"/>
            <a:ext cx="4661854" cy="1938992"/>
          </a:xfrm>
          <a:prstGeom prst="rect">
            <a:avLst/>
          </a:prstGeom>
          <a:noFill/>
        </p:spPr>
        <p:txBody>
          <a:bodyPr wrap="none" rtlCol="0">
            <a:spAutoFit/>
          </a:bodyPr>
          <a:lstStyle/>
          <a:p>
            <a:r>
              <a:rPr lang="en-US" sz="12000" dirty="0" err="1">
                <a:solidFill>
                  <a:srgbClr val="203864"/>
                </a:solidFill>
              </a:rPr>
              <a:t>schön</a:t>
            </a:r>
            <a:endParaRPr lang="en-US" sz="12000" dirty="0">
              <a:solidFill>
                <a:srgbClr val="203864"/>
              </a:solidFill>
            </a:endParaRPr>
          </a:p>
        </p:txBody>
      </p:sp>
    </p:spTree>
    <p:extLst>
      <p:ext uri="{BB962C8B-B14F-4D97-AF65-F5344CB8AC3E}">
        <p14:creationId xmlns:p14="http://schemas.microsoft.com/office/powerpoint/2010/main" val="178355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851204-D2D9-FA4A-BE93-C0E8FDFE8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9" y="181639"/>
            <a:ext cx="6807200" cy="869950"/>
          </a:xfrm>
          <a:prstGeom prst="rect">
            <a:avLst/>
          </a:prstGeom>
        </p:spPr>
      </p:pic>
      <p:sp>
        <p:nvSpPr>
          <p:cNvPr id="5" name="Title 3">
            <a:extLst>
              <a:ext uri="{FF2B5EF4-FFF2-40B4-BE49-F238E27FC236}">
                <a16:creationId xmlns:a16="http://schemas.microsoft.com/office/drawing/2014/main" id="{6969DA6F-0BBE-4A46-BF31-2C273B227FE0}"/>
              </a:ext>
            </a:extLst>
          </p:cNvPr>
          <p:cNvSpPr txBox="1">
            <a:spLocks/>
          </p:cNvSpPr>
          <p:nvPr/>
        </p:nvSpPr>
        <p:spPr>
          <a:xfrm>
            <a:off x="-27142" y="161881"/>
            <a:ext cx="5780828" cy="749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 name="Title 1"/>
          <p:cNvSpPr>
            <a:spLocks noGrp="1"/>
          </p:cNvSpPr>
          <p:nvPr>
            <p:ph type="title"/>
          </p:nvPr>
        </p:nvSpPr>
        <p:spPr>
          <a:xfrm>
            <a:off x="5009" y="193620"/>
            <a:ext cx="10515600" cy="1325563"/>
          </a:xfrm>
        </p:spPr>
        <p:txBody>
          <a:bodyPr/>
          <a:lstStyle/>
          <a:p>
            <a:r>
              <a:rPr lang="en-GB" b="1">
                <a:solidFill>
                  <a:schemeClr val="bg1"/>
                </a:solidFill>
              </a:rPr>
              <a:t>Vokabeln</a:t>
            </a:r>
            <a:br>
              <a:rPr lang="en-GB" b="1">
                <a:solidFill>
                  <a:schemeClr val="bg1"/>
                </a:solidFill>
              </a:rPr>
            </a:br>
            <a:endParaRPr lang="en-GB"/>
          </a:p>
        </p:txBody>
      </p:sp>
      <p:sp>
        <p:nvSpPr>
          <p:cNvPr id="39" name="Rounded Rectangle 38">
            <a:extLst>
              <a:ext uri="{FF2B5EF4-FFF2-40B4-BE49-F238E27FC236}">
                <a16:creationId xmlns:a16="http://schemas.microsoft.com/office/drawing/2014/main" id="{FF9D5FC3-2828-4A20-AB45-539B08625342}"/>
              </a:ext>
            </a:extLst>
          </p:cNvPr>
          <p:cNvSpPr/>
          <p:nvPr/>
        </p:nvSpPr>
        <p:spPr>
          <a:xfrm>
            <a:off x="9888381" y="104619"/>
            <a:ext cx="2135251" cy="445377"/>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prstClr val="white"/>
                </a:solidFill>
                <a:latin typeface="Century Gothic" panose="020B0502020202020204" pitchFamily="34" charset="0"/>
              </a:rPr>
              <a:t>lesen / sprechen</a:t>
            </a:r>
            <a:endParaRPr lang="en-GB" b="1" dirty="0">
              <a:solidFill>
                <a:prstClr val="white"/>
              </a:solidFill>
              <a:latin typeface="Century Gothic" panose="020B0502020202020204" pitchFamily="34" charset="0"/>
            </a:endParaRPr>
          </a:p>
        </p:txBody>
      </p:sp>
      <p:sp>
        <p:nvSpPr>
          <p:cNvPr id="8" name="TextBox 7">
            <a:extLst>
              <a:ext uri="{FF2B5EF4-FFF2-40B4-BE49-F238E27FC236}">
                <a16:creationId xmlns:a16="http://schemas.microsoft.com/office/drawing/2014/main" id="{A5C60508-4B7B-0C40-A1F7-7DA6811AA90B}"/>
              </a:ext>
            </a:extLst>
          </p:cNvPr>
          <p:cNvSpPr txBox="1"/>
          <p:nvPr/>
        </p:nvSpPr>
        <p:spPr>
          <a:xfrm>
            <a:off x="3745089" y="3747953"/>
            <a:ext cx="2524199" cy="830997"/>
          </a:xfrm>
          <a:prstGeom prst="rect">
            <a:avLst/>
          </a:prstGeom>
          <a:solidFill>
            <a:srgbClr val="FFCC00"/>
          </a:solidFill>
        </p:spPr>
        <p:txBody>
          <a:bodyPr wrap="square" rtlCol="0">
            <a:spAutoFit/>
          </a:bodyPr>
          <a:lstStyle/>
          <a:p>
            <a:pPr algn="ctr"/>
            <a:r>
              <a:rPr lang="en-GB" sz="4800" dirty="0">
                <a:solidFill>
                  <a:srgbClr val="002060"/>
                </a:solidFill>
              </a:rPr>
              <a:t>05:30!!!</a:t>
            </a:r>
          </a:p>
        </p:txBody>
      </p:sp>
      <p:pic>
        <p:nvPicPr>
          <p:cNvPr id="9" name="Picture 8">
            <a:extLst>
              <a:ext uri="{FF2B5EF4-FFF2-40B4-BE49-F238E27FC236}">
                <a16:creationId xmlns:a16="http://schemas.microsoft.com/office/drawing/2014/main" id="{26D49457-C67F-BA4D-8757-9EE41CA0FE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7015" y="3225856"/>
            <a:ext cx="1904369" cy="1895905"/>
          </a:xfrm>
          <a:prstGeom prst="rect">
            <a:avLst/>
          </a:prstGeom>
        </p:spPr>
      </p:pic>
      <p:sp>
        <p:nvSpPr>
          <p:cNvPr id="10" name="TextBox 9">
            <a:extLst>
              <a:ext uri="{FF2B5EF4-FFF2-40B4-BE49-F238E27FC236}">
                <a16:creationId xmlns:a16="http://schemas.microsoft.com/office/drawing/2014/main" id="{5980C7B5-62D2-924A-8078-981C0450E61A}"/>
              </a:ext>
            </a:extLst>
          </p:cNvPr>
          <p:cNvSpPr txBox="1"/>
          <p:nvPr/>
        </p:nvSpPr>
        <p:spPr>
          <a:xfrm>
            <a:off x="5154840" y="1286864"/>
            <a:ext cx="3004349" cy="1938992"/>
          </a:xfrm>
          <a:prstGeom prst="rect">
            <a:avLst/>
          </a:prstGeom>
          <a:noFill/>
        </p:spPr>
        <p:txBody>
          <a:bodyPr wrap="none" rtlCol="0">
            <a:spAutoFit/>
          </a:bodyPr>
          <a:lstStyle/>
          <a:p>
            <a:r>
              <a:rPr lang="en-US" sz="12000" dirty="0" err="1">
                <a:solidFill>
                  <a:srgbClr val="203864"/>
                </a:solidFill>
              </a:rPr>
              <a:t>früh</a:t>
            </a:r>
            <a:endParaRPr lang="en-US" sz="12000" dirty="0">
              <a:solidFill>
                <a:srgbClr val="203864"/>
              </a:solidFill>
            </a:endParaRPr>
          </a:p>
        </p:txBody>
      </p:sp>
    </p:spTree>
    <p:extLst>
      <p:ext uri="{BB962C8B-B14F-4D97-AF65-F5344CB8AC3E}">
        <p14:creationId xmlns:p14="http://schemas.microsoft.com/office/powerpoint/2010/main" val="33876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German_template (1)</Template>
  <TotalTime>3744</TotalTime>
  <Words>5706</Words>
  <Application>Microsoft Macintosh PowerPoint</Application>
  <PresentationFormat>Widescreen</PresentationFormat>
  <Paragraphs>795</Paragraphs>
  <Slides>60</Slides>
  <Notes>60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60</vt:i4>
      </vt:variant>
    </vt:vector>
  </HeadingPairs>
  <TitlesOfParts>
    <vt:vector size="66" baseType="lpstr">
      <vt:lpstr>arial</vt:lpstr>
      <vt:lpstr>Arial Black</vt:lpstr>
      <vt:lpstr>Calibri</vt:lpstr>
      <vt:lpstr>Century Gothic</vt:lpstr>
      <vt:lpstr>1_Office Theme</vt:lpstr>
      <vt:lpstr>2_Office Theme</vt:lpstr>
      <vt:lpstr>Christmas Talking about presents you wish for</vt:lpstr>
      <vt:lpstr>bekommen</vt:lpstr>
      <vt:lpstr>bekommen</vt:lpstr>
      <vt:lpstr>bekommt</vt:lpstr>
      <vt:lpstr>bekommen</vt:lpstr>
      <vt:lpstr>bekommt</vt:lpstr>
      <vt:lpstr>bekommen</vt:lpstr>
      <vt:lpstr>Vokabeln </vt:lpstr>
      <vt:lpstr>Vokabeln </vt:lpstr>
      <vt:lpstr>Vokabeln </vt:lpstr>
      <vt:lpstr>sein (to be): ist (is), sind (are) </vt:lpstr>
      <vt:lpstr>Singular oder Plural?  Schreib 1-10 und ‘ist’ oder ‘sind’. </vt:lpstr>
      <vt:lpstr>Plurale – weiblich (feminine)  </vt:lpstr>
      <vt:lpstr>Grammatik </vt:lpstr>
      <vt:lpstr>Grammatik </vt:lpstr>
      <vt:lpstr>Grammatik </vt:lpstr>
      <vt:lpstr>Grammatik </vt:lpstr>
      <vt:lpstr>Grammatik </vt:lpstr>
      <vt:lpstr>Grammatik </vt:lpstr>
      <vt:lpstr>Grammatik </vt:lpstr>
      <vt:lpstr>Grammatik </vt:lpstr>
      <vt:lpstr>Grammatik</vt:lpstr>
      <vt:lpstr>Grammatik </vt:lpstr>
      <vt:lpstr>Grammatik </vt:lpstr>
      <vt:lpstr>Grammatik </vt:lpstr>
      <vt:lpstr>Grammatik </vt:lpstr>
      <vt:lpstr>Grammatik </vt:lpstr>
      <vt:lpstr>Grammatik </vt:lpstr>
      <vt:lpstr>Grammatik </vt:lpstr>
      <vt:lpstr>Grammatik </vt:lpstr>
      <vt:lpstr>Vokabeln</vt:lpstr>
      <vt:lpstr>hören</vt:lpstr>
      <vt:lpstr>hören</vt:lpstr>
      <vt:lpstr>übersetzen</vt:lpstr>
      <vt:lpstr>Vokabeln</vt:lpstr>
      <vt:lpstr>Christmas Talking about presents you wish for</vt:lpstr>
      <vt:lpstr>Vokabeln</vt:lpstr>
      <vt:lpstr>ä </vt:lpstr>
      <vt:lpstr>ä </vt:lpstr>
      <vt:lpstr>ä </vt:lpstr>
      <vt:lpstr>ä</vt:lpstr>
      <vt:lpstr>ä</vt:lpstr>
      <vt:lpstr>ä</vt:lpstr>
      <vt:lpstr>ä </vt:lpstr>
      <vt:lpstr>ä </vt:lpstr>
      <vt:lpstr>ä </vt:lpstr>
      <vt:lpstr>ä</vt:lpstr>
      <vt:lpstr>ä</vt:lpstr>
      <vt:lpstr>ä</vt:lpstr>
      <vt:lpstr>Sag es! </vt:lpstr>
      <vt:lpstr>Sag es! </vt:lpstr>
      <vt:lpstr>Sag es! </vt:lpstr>
      <vt:lpstr>Sag es! </vt:lpstr>
      <vt:lpstr>Sag es! </vt:lpstr>
      <vt:lpstr>Sag es! </vt:lpstr>
      <vt:lpstr>Sag es und schreib es! </vt:lpstr>
      <vt:lpstr>Sag es! </vt:lpstr>
      <vt:lpstr>Ich wünsche mir… </vt:lpstr>
      <vt:lpstr>Gaming Grammar</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1064</cp:revision>
  <dcterms:created xsi:type="dcterms:W3CDTF">2020-06-03T16:44:05Z</dcterms:created>
  <dcterms:modified xsi:type="dcterms:W3CDTF">2021-12-15T13:25:39Z</dcterms:modified>
</cp:coreProperties>
</file>