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2" r:id="rId3"/>
    <p:sldMasterId id="2147483694" r:id="rId4"/>
    <p:sldMasterId id="2147483706" r:id="rId5"/>
  </p:sldMasterIdLst>
  <p:notesMasterIdLst>
    <p:notesMasterId r:id="rId40"/>
  </p:notesMasterIdLst>
  <p:sldIdLst>
    <p:sldId id="677" r:id="rId6"/>
    <p:sldId id="901" r:id="rId7"/>
    <p:sldId id="860" r:id="rId8"/>
    <p:sldId id="863" r:id="rId9"/>
    <p:sldId id="861" r:id="rId10"/>
    <p:sldId id="867" r:id="rId11"/>
    <p:sldId id="871" r:id="rId12"/>
    <p:sldId id="872" r:id="rId13"/>
    <p:sldId id="876" r:id="rId14"/>
    <p:sldId id="877" r:id="rId15"/>
    <p:sldId id="680" r:id="rId16"/>
    <p:sldId id="899" r:id="rId17"/>
    <p:sldId id="900" r:id="rId18"/>
    <p:sldId id="257" r:id="rId19"/>
    <p:sldId id="884" r:id="rId20"/>
    <p:sldId id="886" r:id="rId21"/>
    <p:sldId id="882" r:id="rId22"/>
    <p:sldId id="881" r:id="rId23"/>
    <p:sldId id="887" r:id="rId24"/>
    <p:sldId id="888" r:id="rId25"/>
    <p:sldId id="889" r:id="rId26"/>
    <p:sldId id="890" r:id="rId27"/>
    <p:sldId id="891" r:id="rId28"/>
    <p:sldId id="892" r:id="rId29"/>
    <p:sldId id="893" r:id="rId30"/>
    <p:sldId id="894" r:id="rId31"/>
    <p:sldId id="895" r:id="rId32"/>
    <p:sldId id="896" r:id="rId33"/>
    <p:sldId id="898" r:id="rId34"/>
    <p:sldId id="902" r:id="rId35"/>
    <p:sldId id="903" r:id="rId36"/>
    <p:sldId id="905" r:id="rId37"/>
    <p:sldId id="679" r:id="rId38"/>
    <p:sldId id="87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6800"/>
    <a:srgbClr val="EAD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69" autoAdjust="0"/>
    <p:restoredTop sz="81343" autoAdjust="0"/>
  </p:normalViewPr>
  <p:slideViewPr>
    <p:cSldViewPr snapToGrid="0" snapToObjects="1" showGuides="1">
      <p:cViewPr varScale="1">
        <p:scale>
          <a:sx n="73" d="100"/>
          <a:sy n="73" d="100"/>
        </p:scale>
        <p:origin x="78" y="390"/>
      </p:cViewPr>
      <p:guideLst>
        <p:guide orient="horz" pos="1638"/>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9CC216-3AF6-3A4D-88E3-6BFF0B34EA29}" type="datetimeFigureOut">
              <a:rPr lang="en-US" smtClean="0"/>
              <a:t>6/21/2022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A7CE6-FC2E-5844-8E3C-E71D91EF3FB1}" type="slidenum">
              <a:rPr lang="en-US" smtClean="0"/>
              <a:t>‹#›</a:t>
            </a:fld>
            <a:endParaRPr lang="en-US"/>
          </a:p>
        </p:txBody>
      </p:sp>
    </p:spTree>
    <p:extLst>
      <p:ext uri="{BB962C8B-B14F-4D97-AF65-F5344CB8AC3E}">
        <p14:creationId xmlns:p14="http://schemas.microsoft.com/office/powerpoint/2010/main" val="3840401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ritannica.com/biography/Rigoberta-Menchu"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creativecommons.org/licenses/by-sa/2.0/deed.en" TargetMode="External"/><Relationship Id="rId4" Type="http://schemas.openxmlformats.org/officeDocument/2006/relationships/hyperlink" Target="https://en.wikipedia.org/wiki/en:Creative_Common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creativecommons.org/licenses/by-sa/2.0/deed.en"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ltiempo.com/bocas/entrevista-con-la-nobel-de-paz-rigoberta-menchu-para-la-revista-bocas-70264"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britannica.com/biography/Rigoberta-Menchu"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With thanks to Rachel Hawkes for her input on the lesson material</a:t>
            </a:r>
            <a:r>
              <a:rPr lang="en-GB" sz="1200" b="0" i="0" u="none" strike="noStrike" kern="1200" baseline="0" dirty="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–er and –</a:t>
            </a:r>
            <a:r>
              <a:rPr lang="en-GB" baseline="0" dirty="0" err="1"/>
              <a:t>ir</a:t>
            </a:r>
            <a:r>
              <a:rPr lang="en-GB" baseline="0" dirty="0"/>
              <a:t> verbs in 1</a:t>
            </a:r>
            <a:r>
              <a:rPr lang="en-GB" baseline="30000" dirty="0"/>
              <a:t>st</a:t>
            </a:r>
            <a:r>
              <a:rPr lang="en-GB" baseline="0" dirty="0"/>
              <a:t> person singular </a:t>
            </a:r>
            <a:r>
              <a:rPr lang="en-GB" baseline="0" dirty="0" err="1"/>
              <a:t>preterite</a:t>
            </a:r>
            <a:r>
              <a:rPr lang="en-GB" baseline="0" dirty="0"/>
              <a:t> tense (-</a:t>
            </a:r>
            <a:r>
              <a:rPr lang="en-GB" baseline="0" dirty="0" err="1"/>
              <a:t>í</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–er and –</a:t>
            </a:r>
            <a:r>
              <a:rPr lang="en-GB" baseline="0" dirty="0" err="1"/>
              <a:t>ir</a:t>
            </a:r>
            <a:r>
              <a:rPr lang="en-GB" baseline="0" dirty="0"/>
              <a:t> verbs in 2nd person singular </a:t>
            </a:r>
            <a:r>
              <a:rPr lang="en-GB" baseline="0" dirty="0" err="1"/>
              <a:t>preterite</a:t>
            </a:r>
            <a:r>
              <a:rPr lang="en-GB" baseline="0" dirty="0"/>
              <a:t> tense (-</a:t>
            </a:r>
            <a:r>
              <a:rPr lang="en-GB" baseline="0" dirty="0" err="1"/>
              <a:t>iste</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Consoldiation</a:t>
            </a:r>
            <a:r>
              <a:rPr lang="en-GB" baseline="0" dirty="0"/>
              <a:t> of </a:t>
            </a:r>
            <a:r>
              <a:rPr lang="en-GB" baseline="0" dirty="0" err="1"/>
              <a:t>preterite</a:t>
            </a:r>
            <a:r>
              <a:rPr lang="en-GB" baseline="0" dirty="0"/>
              <a:t> tense verbs with irregular stems: </a:t>
            </a:r>
            <a:r>
              <a:rPr lang="en-GB" baseline="0" dirty="0" err="1"/>
              <a:t>fui</a:t>
            </a:r>
            <a:r>
              <a:rPr lang="en-GB" baseline="0" dirty="0"/>
              <a:t>, </a:t>
            </a:r>
            <a:r>
              <a:rPr lang="en-GB" baseline="0" dirty="0" err="1"/>
              <a:t>fuiste</a:t>
            </a:r>
            <a:r>
              <a:rPr lang="en-GB" baseline="0" dirty="0"/>
              <a:t>, </a:t>
            </a:r>
            <a:r>
              <a:rPr lang="en-GB" baseline="0" dirty="0" err="1"/>
              <a:t>hiciste</a:t>
            </a:r>
            <a:r>
              <a:rPr lang="en-GB" baseline="0" dirty="0"/>
              <a:t>, </a:t>
            </a:r>
            <a:r>
              <a:rPr lang="en-GB" baseline="0" dirty="0" err="1"/>
              <a:t>tuviste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[r] and [</a:t>
            </a:r>
            <a:r>
              <a:rPr lang="en-GB" baseline="0" dirty="0" err="1"/>
              <a:t>rr</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i="0" u="none" strike="noStrike" kern="1200" cap="none" dirty="0" err="1">
                <a:solidFill>
                  <a:schemeClr val="tx1"/>
                </a:solidFill>
                <a:effectLst/>
                <a:latin typeface="+mn-lt"/>
                <a:ea typeface="Calibri"/>
                <a:cs typeface="Calibri"/>
                <a:sym typeface="Calibri"/>
              </a:rPr>
              <a:t>revision</a:t>
            </a:r>
            <a:r>
              <a:rPr lang="es-ES_tradnl" sz="1200" b="1" i="0" u="none" strike="noStrike" kern="1200" cap="none" dirty="0">
                <a:solidFill>
                  <a:schemeClr val="tx1"/>
                </a:solidFill>
                <a:effectLst/>
                <a:latin typeface="+mn-lt"/>
                <a:ea typeface="Calibri"/>
                <a:cs typeface="Calibri"/>
                <a:sym typeface="Calibri"/>
              </a:rPr>
              <a:t> 14/14 (64 </a:t>
            </a:r>
            <a:r>
              <a:rPr lang="es-ES_tradnl" sz="1200" b="1" i="0" u="none" strike="noStrike" kern="1200" cap="none" dirty="0" err="1">
                <a:solidFill>
                  <a:schemeClr val="tx1"/>
                </a:solidFill>
                <a:effectLst/>
                <a:latin typeface="+mn-lt"/>
                <a:ea typeface="Calibri"/>
                <a:cs typeface="Calibri"/>
                <a:sym typeface="Calibri"/>
              </a:rPr>
              <a:t>words</a:t>
            </a:r>
            <a:r>
              <a:rPr lang="es-ES_tradnl" sz="1200" b="1" i="0" u="none" strike="noStrike" kern="1200" cap="none" dirty="0">
                <a:solidFill>
                  <a:schemeClr val="tx1"/>
                </a:solidFill>
                <a:effectLst/>
                <a:latin typeface="+mn-lt"/>
                <a:ea typeface="Calibri"/>
                <a:cs typeface="Calibri"/>
                <a:sym typeface="Calibri"/>
              </a:rPr>
              <a:t> </a:t>
            </a:r>
            <a:r>
              <a:rPr lang="es-ES_tradnl" sz="1200" b="1" i="0" u="none" strike="noStrike" kern="1200" cap="none" dirty="0" err="1">
                <a:solidFill>
                  <a:schemeClr val="tx1"/>
                </a:solidFill>
                <a:effectLst/>
                <a:latin typeface="+mn-lt"/>
                <a:ea typeface="Calibri"/>
                <a:cs typeface="Calibri"/>
                <a:sym typeface="Calibri"/>
              </a:rPr>
              <a:t>used</a:t>
            </a:r>
            <a:r>
              <a:rPr lang="es-ES_tradnl" sz="1200" b="1" i="0" u="none" strike="noStrike" kern="1200" cap="none" dirty="0">
                <a:solidFill>
                  <a:schemeClr val="tx1"/>
                </a:solidFill>
                <a:effectLst/>
                <a:latin typeface="+mn-lt"/>
                <a:ea typeface="Calibri"/>
                <a:cs typeface="Calibri"/>
                <a:sym typeface="Calibri"/>
              </a:rPr>
              <a:t>, 36 </a:t>
            </a:r>
            <a:r>
              <a:rPr lang="es-ES_tradnl" sz="1200" b="1" i="0" u="none" strike="noStrike" kern="1200" cap="none" dirty="0" err="1">
                <a:solidFill>
                  <a:schemeClr val="tx1"/>
                </a:solidFill>
                <a:effectLst/>
                <a:latin typeface="+mn-lt"/>
                <a:ea typeface="Calibri"/>
                <a:cs typeface="Calibri"/>
                <a:sym typeface="Calibri"/>
              </a:rPr>
              <a:t>from</a:t>
            </a:r>
            <a:r>
              <a:rPr lang="es-ES_tradnl" sz="1200" b="1" i="0" u="none" strike="noStrike" kern="1200" cap="none" dirty="0">
                <a:solidFill>
                  <a:schemeClr val="tx1"/>
                </a:solidFill>
                <a:effectLst/>
                <a:latin typeface="+mn-lt"/>
                <a:ea typeface="Calibri"/>
                <a:cs typeface="Calibri"/>
                <a:sym typeface="Calibri"/>
              </a:rPr>
              <a:t> Y7, 28 </a:t>
            </a:r>
            <a:r>
              <a:rPr lang="es-ES_tradnl" sz="1200" b="1" i="0" u="none" strike="noStrike" kern="1200" cap="none" dirty="0" err="1">
                <a:solidFill>
                  <a:schemeClr val="tx1"/>
                </a:solidFill>
                <a:effectLst/>
                <a:latin typeface="+mn-lt"/>
                <a:ea typeface="Calibri"/>
                <a:cs typeface="Calibri"/>
                <a:sym typeface="Calibri"/>
              </a:rPr>
              <a:t>from</a:t>
            </a:r>
            <a:r>
              <a:rPr lang="es-ES_tradnl" sz="1200" b="1" i="0" u="none" strike="noStrike" kern="1200" cap="none" dirty="0">
                <a:solidFill>
                  <a:schemeClr val="tx1"/>
                </a:solidFill>
                <a:effectLst/>
                <a:latin typeface="+mn-lt"/>
                <a:ea typeface="Calibri"/>
                <a:cs typeface="Calibri"/>
                <a:sym typeface="Calibri"/>
              </a:rPr>
              <a:t> Y8): </a:t>
            </a:r>
            <a:r>
              <a:rPr lang="es-ES_tradnl" sz="1200" b="0" i="0" u="none" strike="noStrike" kern="1200" cap="none" dirty="0">
                <a:solidFill>
                  <a:schemeClr val="tx1"/>
                </a:solidFill>
                <a:effectLst/>
                <a:latin typeface="+mn-lt"/>
                <a:ea typeface="Calibri"/>
                <a:cs typeface="Calibri"/>
                <a:sym typeface="Calibri"/>
              </a:rPr>
              <a:t>tener [19]; tengo [19]; tienes [19]; tiene [19]; lee [209]; escuchar [281]; da [42]; trabajar [174]; marca [993]; puede [32]; pedir [217]; debe [71]; leer [209]; visitar [792]; dormir [403]; tomar [133]; creer [83]; entender [229]; dividir [1385]; traer [341]; poner [91]; dirigir [1385]; traducir [2037]; octubre [1242]; colegio [628]; mano [135]; ruso [1645]; actor [1533]; actriz [3567]; personaje [595]; euro [2435]; precio [557]; pagar [377]; veintiún [&gt;5000]; treinta [830]; entrar [207]; su [12]; dinero [127]; solo [95]; respuesta [488]; escuela [424]; once [1700]; director [592]; número [324]; arte [208]; grupo [200]; palabra [192]; letra [977]; frase [1036]; opción [1175]; correcto [1467]; correcta [1467]; pared [778]; que [3]; sobre [62]; página [598]; minuto [598]; razón [360]; sueño [450]; apoyo [866]; risa [1101]; ánimo [1855]; ¿Cómo se dice? {n/a]; ¿Cómo se escribe?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00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 (to start the task, which can then be continued for homework)</a:t>
            </a:r>
          </a:p>
          <a:p>
            <a:endParaRPr lang="en-US" b="1" dirty="0"/>
          </a:p>
          <a:p>
            <a:r>
              <a:rPr lang="en-US" b="1" dirty="0"/>
              <a:t>Aim:</a:t>
            </a:r>
            <a:r>
              <a:rPr lang="en-US" b="0" dirty="0"/>
              <a:t> </a:t>
            </a:r>
          </a:p>
          <a:p>
            <a:pPr marL="285750" indent="-285750">
              <a:buAutoNum type="romanLcParenR"/>
            </a:pPr>
            <a:r>
              <a:rPr lang="en-US" b="0" dirty="0"/>
              <a:t>to </a:t>
            </a:r>
            <a:r>
              <a:rPr lang="en-US" b="0" dirty="0" err="1"/>
              <a:t>practise</a:t>
            </a:r>
            <a:r>
              <a:rPr lang="en-US" b="0" dirty="0"/>
              <a:t> writing more</a:t>
            </a:r>
            <a:r>
              <a:rPr lang="en-US" b="0" baseline="0" dirty="0"/>
              <a:t> </a:t>
            </a:r>
            <a:r>
              <a:rPr lang="en-US" b="0" dirty="0"/>
              <a:t>freely</a:t>
            </a:r>
            <a:r>
              <a:rPr lang="en-US" b="0" baseline="0" dirty="0"/>
              <a:t> with the 1</a:t>
            </a:r>
            <a:r>
              <a:rPr lang="en-US" b="0" baseline="30000" dirty="0"/>
              <a:t>st</a:t>
            </a:r>
            <a:r>
              <a:rPr lang="en-US" b="0" baseline="0" dirty="0"/>
              <a:t> person singular form of –er and –</a:t>
            </a:r>
            <a:r>
              <a:rPr lang="en-US" b="0" baseline="0" dirty="0" err="1"/>
              <a:t>ir</a:t>
            </a:r>
            <a:r>
              <a:rPr lang="en-US" b="0" baseline="0" dirty="0"/>
              <a:t> verbs (-í)</a:t>
            </a:r>
          </a:p>
          <a:p>
            <a:pPr marL="285750" indent="-285750">
              <a:buAutoNum type="romanLcParenR"/>
            </a:pPr>
            <a:r>
              <a:rPr lang="en-US" b="0" baseline="0" dirty="0"/>
              <a:t>to understand a range of questions using –</a:t>
            </a:r>
            <a:r>
              <a:rPr lang="en-US" b="0" baseline="0" dirty="0" err="1"/>
              <a:t>er</a:t>
            </a:r>
            <a:r>
              <a:rPr lang="en-US" b="0" baseline="0" dirty="0"/>
              <a:t> and –</a:t>
            </a:r>
            <a:r>
              <a:rPr lang="en-US" b="0" baseline="0" dirty="0" err="1"/>
              <a:t>ir</a:t>
            </a:r>
            <a:r>
              <a:rPr lang="en-US" b="0" baseline="0" dirty="0"/>
              <a:t> verbs in the 2</a:t>
            </a:r>
            <a:r>
              <a:rPr lang="en-US" b="0" baseline="30000" dirty="0"/>
              <a:t>nd</a:t>
            </a:r>
            <a:r>
              <a:rPr lang="en-US" b="0" baseline="0" dirty="0"/>
              <a:t> person singular </a:t>
            </a:r>
            <a:r>
              <a:rPr lang="en-US" b="0" baseline="0" dirty="0" err="1"/>
              <a:t>preterite</a:t>
            </a:r>
            <a:r>
              <a:rPr lang="en-US" b="0" baseline="0" dirty="0"/>
              <a:t> (-</a:t>
            </a:r>
            <a:r>
              <a:rPr lang="en-US" b="0" baseline="0" dirty="0" err="1"/>
              <a:t>iste</a:t>
            </a:r>
            <a:r>
              <a:rPr lang="en-US" b="0" baseline="0" dirty="0"/>
              <a:t>)</a:t>
            </a:r>
            <a:endParaRPr lang="en-US" b="0" dirty="0"/>
          </a:p>
          <a:p>
            <a:endParaRPr lang="en-US" b="1" dirty="0"/>
          </a:p>
          <a:p>
            <a:r>
              <a:rPr lang="en-US" b="1" dirty="0"/>
              <a:t>Procedure:</a:t>
            </a:r>
            <a:r>
              <a:rPr lang="en-US" b="1" baseline="0" dirty="0"/>
              <a:t> </a:t>
            </a:r>
          </a:p>
          <a:p>
            <a:pPr marL="228600" indent="-228600">
              <a:buAutoNum type="arabicPeriod"/>
            </a:pPr>
            <a:r>
              <a:rPr lang="en-US" b="0" dirty="0"/>
              <a:t>Teachers can set up the creative writing</a:t>
            </a:r>
            <a:r>
              <a:rPr lang="en-US" b="0" baseline="0" dirty="0"/>
              <a:t> activity by going through this slide. Explain that they’ll be writing about someone’s life experiences. They must choose one of the Spanish-speaking indigenous people on the right and do some research.</a:t>
            </a:r>
          </a:p>
          <a:p>
            <a:pPr marL="228600" indent="-228600">
              <a:buAutoNum type="arabicPeriod"/>
            </a:pPr>
            <a:r>
              <a:rPr lang="en-US" b="0" baseline="0" dirty="0"/>
              <a:t>They can use the suggested vocabulary, or they can use any other known vocabulary.</a:t>
            </a:r>
          </a:p>
          <a:p>
            <a:pPr marL="228600" indent="-228600">
              <a:buAutoNum type="arabicPeriod"/>
            </a:pPr>
            <a:endParaRPr lang="en-US" b="0" baseline="0" dirty="0"/>
          </a:p>
          <a:p>
            <a:pPr marL="228600" indent="-228600">
              <a:buAutoNum type="arabicPeriod"/>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090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With thanks to Rachel Hawkes for her input on the lesson material</a:t>
            </a:r>
            <a:r>
              <a:rPr lang="en-GB" sz="1200" i="0" kern="1200" dirty="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of question words</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verb endings –é and –</a:t>
            </a:r>
            <a:r>
              <a:rPr lang="en-GB" b="0" dirty="0" err="1"/>
              <a:t>aste</a:t>
            </a:r>
            <a:r>
              <a:rPr lang="en-GB" b="0" dirty="0"/>
              <a:t> (-</a:t>
            </a:r>
            <a:r>
              <a:rPr lang="en-GB" b="0" dirty="0" err="1"/>
              <a:t>ar</a:t>
            </a:r>
            <a:r>
              <a:rPr lang="en-GB" b="0" dirty="0"/>
              <a:t> verbs in 1</a:t>
            </a:r>
            <a:r>
              <a:rPr lang="en-GB" b="0" baseline="30000" dirty="0"/>
              <a:t>st</a:t>
            </a:r>
            <a:r>
              <a:rPr lang="en-GB" b="0" dirty="0"/>
              <a:t> and 2</a:t>
            </a:r>
            <a:r>
              <a:rPr lang="en-GB" b="0" baseline="30000" dirty="0"/>
              <a:t>nd</a:t>
            </a:r>
            <a:r>
              <a:rPr lang="en-GB" b="0" dirty="0"/>
              <a:t> person singular</a:t>
            </a:r>
            <a:r>
              <a:rPr lang="en-GB" b="0" baseline="0" dirty="0"/>
              <a:t>, </a:t>
            </a:r>
            <a:r>
              <a:rPr lang="en-GB" b="0" baseline="0" dirty="0" err="1"/>
              <a:t>preterite</a:t>
            </a:r>
            <a:r>
              <a:rPr lang="en-GB" b="0" baseline="0" dirty="0"/>
              <a:t> tense)</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dirty="0"/>
              <a:t>Consolidation of irregulars ‘</a:t>
            </a:r>
            <a:r>
              <a:rPr lang="en-GB" b="0" baseline="0" dirty="0" err="1"/>
              <a:t>tuve</a:t>
            </a:r>
            <a:r>
              <a:rPr lang="en-GB" b="0" baseline="0" dirty="0"/>
              <a:t>’ and ‘</a:t>
            </a:r>
            <a:r>
              <a:rPr lang="en-GB" b="0" baseline="0" dirty="0" err="1"/>
              <a:t>hice</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i="0" u="none" strike="noStrike" kern="1200" cap="none" dirty="0" err="1">
                <a:solidFill>
                  <a:schemeClr val="tx1"/>
                </a:solidFill>
                <a:effectLst/>
                <a:latin typeface="+mn-lt"/>
                <a:ea typeface="Calibri"/>
                <a:cs typeface="Calibri"/>
                <a:sym typeface="Calibri"/>
              </a:rPr>
              <a:t>revision</a:t>
            </a:r>
            <a:r>
              <a:rPr lang="es-ES_tradnl" sz="1200" b="1" i="0" u="none" strike="noStrike" kern="1200" cap="none" dirty="0">
                <a:solidFill>
                  <a:schemeClr val="tx1"/>
                </a:solidFill>
                <a:effectLst/>
                <a:latin typeface="+mn-lt"/>
                <a:ea typeface="Calibri"/>
                <a:cs typeface="Calibri"/>
                <a:sym typeface="Calibri"/>
              </a:rPr>
              <a:t> 14/14 (64 </a:t>
            </a:r>
            <a:r>
              <a:rPr lang="es-ES_tradnl" sz="1200" b="1" i="0" u="none" strike="noStrike" kern="1200" cap="none" dirty="0" err="1">
                <a:solidFill>
                  <a:schemeClr val="tx1"/>
                </a:solidFill>
                <a:effectLst/>
                <a:latin typeface="+mn-lt"/>
                <a:ea typeface="Calibri"/>
                <a:cs typeface="Calibri"/>
                <a:sym typeface="Calibri"/>
              </a:rPr>
              <a:t>words</a:t>
            </a:r>
            <a:r>
              <a:rPr lang="es-ES_tradnl" sz="1200" b="1" i="0" u="none" strike="noStrike" kern="1200" cap="none" dirty="0">
                <a:solidFill>
                  <a:schemeClr val="tx1"/>
                </a:solidFill>
                <a:effectLst/>
                <a:latin typeface="+mn-lt"/>
                <a:ea typeface="Calibri"/>
                <a:cs typeface="Calibri"/>
                <a:sym typeface="Calibri"/>
              </a:rPr>
              <a:t> </a:t>
            </a:r>
            <a:r>
              <a:rPr lang="es-ES_tradnl" sz="1200" b="1" i="0" u="none" strike="noStrike" kern="1200" cap="none" dirty="0" err="1">
                <a:solidFill>
                  <a:schemeClr val="tx1"/>
                </a:solidFill>
                <a:effectLst/>
                <a:latin typeface="+mn-lt"/>
                <a:ea typeface="Calibri"/>
                <a:cs typeface="Calibri"/>
                <a:sym typeface="Calibri"/>
              </a:rPr>
              <a:t>used</a:t>
            </a:r>
            <a:r>
              <a:rPr lang="es-ES_tradnl" sz="1200" b="1" i="0" u="none" strike="noStrike" kern="1200" cap="none" dirty="0">
                <a:solidFill>
                  <a:schemeClr val="tx1"/>
                </a:solidFill>
                <a:effectLst/>
                <a:latin typeface="+mn-lt"/>
                <a:ea typeface="Calibri"/>
                <a:cs typeface="Calibri"/>
                <a:sym typeface="Calibri"/>
              </a:rPr>
              <a:t>, 36 </a:t>
            </a:r>
            <a:r>
              <a:rPr lang="es-ES_tradnl" sz="1200" b="1" i="0" u="none" strike="noStrike" kern="1200" cap="none" dirty="0" err="1">
                <a:solidFill>
                  <a:schemeClr val="tx1"/>
                </a:solidFill>
                <a:effectLst/>
                <a:latin typeface="+mn-lt"/>
                <a:ea typeface="Calibri"/>
                <a:cs typeface="Calibri"/>
                <a:sym typeface="Calibri"/>
              </a:rPr>
              <a:t>from</a:t>
            </a:r>
            <a:r>
              <a:rPr lang="es-ES_tradnl" sz="1200" b="1" i="0" u="none" strike="noStrike" kern="1200" cap="none" dirty="0">
                <a:solidFill>
                  <a:schemeClr val="tx1"/>
                </a:solidFill>
                <a:effectLst/>
                <a:latin typeface="+mn-lt"/>
                <a:ea typeface="Calibri"/>
                <a:cs typeface="Calibri"/>
                <a:sym typeface="Calibri"/>
              </a:rPr>
              <a:t> Y7, 28 </a:t>
            </a:r>
            <a:r>
              <a:rPr lang="es-ES_tradnl" sz="1200" b="1" i="0" u="none" strike="noStrike" kern="1200" cap="none" dirty="0" err="1">
                <a:solidFill>
                  <a:schemeClr val="tx1"/>
                </a:solidFill>
                <a:effectLst/>
                <a:latin typeface="+mn-lt"/>
                <a:ea typeface="Calibri"/>
                <a:cs typeface="Calibri"/>
                <a:sym typeface="Calibri"/>
              </a:rPr>
              <a:t>from</a:t>
            </a:r>
            <a:r>
              <a:rPr lang="es-ES_tradnl" sz="1200" b="1" i="0" u="none" strike="noStrike" kern="1200" cap="none" dirty="0">
                <a:solidFill>
                  <a:schemeClr val="tx1"/>
                </a:solidFill>
                <a:effectLst/>
                <a:latin typeface="+mn-lt"/>
                <a:ea typeface="Calibri"/>
                <a:cs typeface="Calibri"/>
                <a:sym typeface="Calibri"/>
              </a:rPr>
              <a:t> Y8): </a:t>
            </a:r>
            <a:r>
              <a:rPr lang="es-ES_tradnl" sz="1200" b="0" i="0" u="none" strike="noStrike" kern="1200" cap="none" dirty="0">
                <a:solidFill>
                  <a:schemeClr val="tx1"/>
                </a:solidFill>
                <a:effectLst/>
                <a:latin typeface="+mn-lt"/>
                <a:ea typeface="Calibri"/>
                <a:cs typeface="Calibri"/>
                <a:sym typeface="Calibri"/>
              </a:rPr>
              <a:t>tener [19]; tengo [19]; tienes [19]; tiene [19]; lee [209]; escuchar [281]; da [42]; trabajar [174]; marca [993]; puede [32]; pedir [217]; debe [71]; leer [209]; visitar [792]; dormir [403]; tomar [133]; creer [83]; entender [229]; dividir [1385]; traer [341]; poner [91]; dirigir [1385]; traducir [2037]; octubre [1242]; colegio [628]; mano [135]; ruso [1645]; actor [1533]; actriz [3567]; personaje [595]; euro [2435]; precio [557]; pagar [377]; veintiún [&gt;5000]; treinta [830]; entrar [207]; su [12]; dinero [127]; solo [95]; respuesta [488]; escuela [424]; once [1700]; director [592]; número [324]; arte [208]; grupo [200]; palabra [192]; letra [977]; frase [1036]; opción [1175]; correcto [1467]; correcta [1467]; pared [778]; que [3]; sobre [62]; página [598]; minuto [598]; razón [360]; sueño [450]; apoyo [866]; risa [1101]; ánimo [1855]; ¿Cómo se dice? {n/a]; ¿Cómo se escribe?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i="0" u="none" strike="noStrike" kern="1200" dirty="0">
              <a:solidFill>
                <a:schemeClr val="tx1"/>
              </a:solidFill>
              <a:effectLst/>
              <a:latin typeface="+mn-lt"/>
              <a:ea typeface="+mn-ea"/>
              <a:cs typeface="+mn-cs"/>
            </a:endParaRPr>
          </a:p>
          <a:p>
            <a:pPr marL="0" lvl="0" indent="0" algn="l" rtl="0">
              <a:spcBef>
                <a:spcPts val="0"/>
              </a:spcBef>
              <a:spcAft>
                <a:spcPts val="0"/>
              </a:spcAft>
              <a:buNone/>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771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10 minutes</a:t>
            </a:r>
            <a:br>
              <a:rPr lang="en-GB" b="0" dirty="0"/>
            </a:br>
            <a:r>
              <a:rPr lang="en-GB" b="1" dirty="0"/>
              <a:t/>
            </a:r>
            <a:br>
              <a:rPr lang="en-GB" b="1" dirty="0"/>
            </a:br>
            <a:r>
              <a:rPr lang="en-GB" b="1" dirty="0"/>
              <a:t>Aims: </a:t>
            </a:r>
            <a:br>
              <a:rPr lang="en-GB" b="1" dirty="0"/>
            </a:br>
            <a:r>
              <a:rPr lang="en-GB" b="0" dirty="0" err="1"/>
              <a:t>i</a:t>
            </a:r>
            <a:r>
              <a:rPr lang="en-GB" b="0" dirty="0"/>
              <a:t>) to review the homework task set last week</a:t>
            </a:r>
            <a:r>
              <a:rPr lang="en-GB" b="0" baseline="0" dirty="0"/>
              <a:t> (9.3.2.4).</a:t>
            </a:r>
            <a:endParaRPr lang="en-GB" b="0" dirty="0"/>
          </a:p>
          <a:p>
            <a:r>
              <a:rPr lang="en-GB" b="0" dirty="0"/>
              <a:t>ii) to develop fluency in decoding by reading aloud the student versions</a:t>
            </a:r>
            <a:r>
              <a:rPr lang="en-GB" b="0" baseline="0" dirty="0"/>
              <a:t>.</a:t>
            </a:r>
            <a:r>
              <a:rPr lang="en-GB" b="0" dirty="0"/>
              <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r>
              <a:rPr lang="en-GB" dirty="0"/>
              <a:t/>
            </a:r>
            <a:br>
              <a:rPr lang="en-GB" dirty="0"/>
            </a:br>
            <a:r>
              <a:rPr lang="en-GB" dirty="0"/>
              <a:t/>
            </a:r>
            <a:br>
              <a:rPr lang="en-GB" dirty="0"/>
            </a:br>
            <a:r>
              <a:rPr lang="en-GB" b="1" dirty="0"/>
              <a:t>Procedure:</a:t>
            </a:r>
            <a:r>
              <a:rPr lang="en-GB" dirty="0"/>
              <a:t/>
            </a:r>
            <a:br>
              <a:rPr lang="en-GB" dirty="0"/>
            </a:br>
            <a:r>
              <a:rPr lang="en-GB" dirty="0"/>
              <a:t>1. Student A reads his/her adapted HW text.  </a:t>
            </a:r>
            <a:br>
              <a:rPr lang="en-GB" dirty="0"/>
            </a:br>
            <a:r>
              <a:rPr lang="en-GB" dirty="0"/>
              <a:t>2. Student B follows along with the original and makes a note of any substituted words s/he hears (on his/her copy of the HW sheet)</a:t>
            </a:r>
          </a:p>
          <a:p>
            <a:r>
              <a:rPr lang="en-GB" dirty="0"/>
              <a:t>3. Swap roles.</a:t>
            </a:r>
          </a:p>
          <a:p>
            <a:r>
              <a:rPr lang="en-GB" dirty="0"/>
              <a:t>4. Compare and contrast the two versions. Scrutinise any differences and offer opinions about the correctness of the choices.</a:t>
            </a:r>
          </a:p>
          <a:p>
            <a:r>
              <a:rPr lang="en-GB" dirty="0"/>
              <a:t>5. Move to the next slide, which has a possible answer version, using all of the viable words. </a:t>
            </a:r>
            <a:br>
              <a:rPr lang="en-GB" dirty="0"/>
            </a:br>
            <a:r>
              <a:rPr lang="en-GB" b="1" i="1" dirty="0"/>
              <a:t>Note: </a:t>
            </a:r>
            <a:r>
              <a:rPr lang="en-GB" dirty="0"/>
              <a:t>the HW task set a time limit and asked students to try to replace at least ten of the words, so it’s to be expected that they might not have got them all.  </a:t>
            </a:r>
          </a:p>
          <a:p>
            <a:endParaRPr lang="en-GB" dirty="0"/>
          </a:p>
          <a:p>
            <a:r>
              <a:rPr lang="en-GB" b="1" dirty="0"/>
              <a:t>Frequency of unknown</a:t>
            </a:r>
            <a:r>
              <a:rPr lang="en-GB" b="1" baseline="0" dirty="0"/>
              <a:t> language:</a:t>
            </a:r>
          </a:p>
          <a:p>
            <a:r>
              <a:rPr lang="en-GB" baseline="0" dirty="0" err="1"/>
              <a:t>apunte</a:t>
            </a:r>
            <a:r>
              <a:rPr lang="en-GB" baseline="0" dirty="0"/>
              <a:t> [4865]</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6233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Procedure:</a:t>
            </a:r>
            <a:r>
              <a:rPr lang="en-GB" dirty="0"/>
              <a:t/>
            </a:r>
            <a:br>
              <a:rPr lang="en-GB" dirty="0"/>
            </a:br>
            <a:r>
              <a:rPr lang="en-GB" dirty="0"/>
              <a:t>1. On successive clicks the bold words are underlined and the appropriate substitute word is highlighted. If a change is needed</a:t>
            </a:r>
            <a:r>
              <a:rPr lang="en-GB" baseline="0" dirty="0"/>
              <a:t> to its form, or an article is needed, this is highlighted in bold.</a:t>
            </a:r>
            <a:r>
              <a:rPr lang="en-GB" dirty="0"/>
              <a:t/>
            </a:r>
            <a:br>
              <a:rPr lang="en-GB" dirty="0"/>
            </a:br>
            <a:r>
              <a:rPr lang="en-GB" dirty="0"/>
              <a:t>2. Note that sometimes changes are needed to other words in the sentence.  All of these changes revisit previously taught grammar, which teachers can elicit and/or explain as needed.</a:t>
            </a:r>
            <a:r>
              <a:rPr lang="en-GB" baseline="0" dirty="0"/>
              <a:t> </a:t>
            </a:r>
            <a:endParaRPr lang="en-GB" dirty="0"/>
          </a:p>
          <a:p>
            <a:r>
              <a:rPr lang="en-GB" dirty="0"/>
              <a:t>3. When concluded, students see that 22 replacements were possible. </a:t>
            </a:r>
          </a:p>
          <a:p>
            <a:r>
              <a:rPr lang="en-GB" dirty="0"/>
              <a:t>4. Note that alternative substitutions are possible.  Teachers should make this clear and elicit students’ suggestions.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6332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b="1" dirty="0">
                <a:latin typeface="+mn-lt"/>
              </a:rPr>
              <a:t>Timing: </a:t>
            </a:r>
            <a:r>
              <a:rPr lang="en-GB" dirty="0">
                <a:latin typeface="+mn-lt"/>
              </a:rPr>
              <a:t>5 minutes</a:t>
            </a:r>
            <a:endParaRPr dirty="0">
              <a:latin typeface="+mn-lt"/>
            </a:endParaRPr>
          </a:p>
          <a:p>
            <a:pPr marL="0" marR="0" lvl="0" indent="0" algn="l" rtl="0">
              <a:lnSpc>
                <a:spcPct val="100000"/>
              </a:lnSpc>
              <a:spcBef>
                <a:spcPts val="0"/>
              </a:spcBef>
              <a:spcAft>
                <a:spcPts val="0"/>
              </a:spcAft>
              <a:buClr>
                <a:schemeClr val="dk1"/>
              </a:buClr>
              <a:buSzPts val="1200"/>
              <a:buFont typeface="Arial"/>
              <a:buNone/>
            </a:pPr>
            <a:endParaRPr dirty="0">
              <a:latin typeface="+mn-lt"/>
            </a:endParaRPr>
          </a:p>
          <a:p>
            <a:pPr marL="0" marR="0" lvl="0" indent="0" algn="l" rtl="0">
              <a:lnSpc>
                <a:spcPct val="100000"/>
              </a:lnSpc>
              <a:spcBef>
                <a:spcPts val="0"/>
              </a:spcBef>
              <a:spcAft>
                <a:spcPts val="0"/>
              </a:spcAft>
              <a:buClr>
                <a:schemeClr val="dk1"/>
              </a:buClr>
              <a:buSzPts val="1200"/>
              <a:buFont typeface="Arial"/>
              <a:buNone/>
            </a:pPr>
            <a:r>
              <a:rPr lang="en-GB" b="1" dirty="0">
                <a:latin typeface="+mn-lt"/>
              </a:rPr>
              <a:t>Aim: </a:t>
            </a:r>
            <a:r>
              <a:rPr lang="en-GB" dirty="0">
                <a:latin typeface="+mn-lt"/>
              </a:rPr>
              <a:t>to revise a significant number of words in the oral modality.  Time is constrained (as a result of the aural input) to compel learners to comprehend words more quickly, a valuable component in vocabulary practice that speeds up the process of recall.</a:t>
            </a:r>
          </a:p>
          <a:p>
            <a:pPr marL="0" marR="0" lvl="0" indent="0" algn="l" rtl="0">
              <a:lnSpc>
                <a:spcPct val="100000"/>
              </a:lnSpc>
              <a:spcBef>
                <a:spcPts val="0"/>
              </a:spcBef>
              <a:spcAft>
                <a:spcPts val="0"/>
              </a:spcAft>
              <a:buClr>
                <a:schemeClr val="dk1"/>
              </a:buClr>
              <a:buSzPts val="1200"/>
              <a:buFont typeface="Arial"/>
              <a:buNone/>
            </a:pPr>
            <a:endParaRPr lang="en-GB" dirty="0">
              <a:latin typeface="+mn-lt"/>
            </a:endParaRPr>
          </a:p>
          <a:p>
            <a:pPr marL="0" marR="0" lvl="0" indent="0" algn="l" rtl="0">
              <a:lnSpc>
                <a:spcPct val="100000"/>
              </a:lnSpc>
              <a:spcBef>
                <a:spcPts val="0"/>
              </a:spcBef>
              <a:spcAft>
                <a:spcPts val="0"/>
              </a:spcAft>
              <a:buClr>
                <a:schemeClr val="dk1"/>
              </a:buClr>
              <a:buSzPts val="1200"/>
              <a:buFont typeface="Arial"/>
              <a:buNone/>
            </a:pPr>
            <a:r>
              <a:rPr lang="en-GB" b="1" dirty="0">
                <a:latin typeface="+mn-lt"/>
              </a:rPr>
              <a:t>Procedure:</a:t>
            </a:r>
          </a:p>
          <a:p>
            <a:pPr marL="0" marR="0" lvl="0" indent="0" algn="l" rtl="0">
              <a:lnSpc>
                <a:spcPct val="100000"/>
              </a:lnSpc>
              <a:spcBef>
                <a:spcPts val="0"/>
              </a:spcBef>
              <a:spcAft>
                <a:spcPts val="0"/>
              </a:spcAft>
              <a:buClr>
                <a:schemeClr val="dk1"/>
              </a:buClr>
              <a:buSzPts val="1200"/>
              <a:buFont typeface="Arial"/>
              <a:buNone/>
            </a:pPr>
            <a:r>
              <a:rPr lang="en-GB" dirty="0">
                <a:latin typeface="+mn-lt"/>
              </a:rPr>
              <a:t>1. Write 1-8 in books.</a:t>
            </a:r>
            <a:br>
              <a:rPr lang="en-GB" dirty="0">
                <a:latin typeface="+mn-lt"/>
              </a:rPr>
            </a:br>
            <a:r>
              <a:rPr lang="en-GB" dirty="0">
                <a:latin typeface="+mn-lt"/>
              </a:rPr>
              <a:t>2. Listen to each set of three words and write the most appropriate category word.</a:t>
            </a:r>
            <a:br>
              <a:rPr lang="en-GB" dirty="0">
                <a:latin typeface="+mn-lt"/>
              </a:rPr>
            </a:br>
            <a:r>
              <a:rPr lang="en-GB" dirty="0">
                <a:latin typeface="+mn-lt"/>
              </a:rPr>
              <a:t>Note: It may be useful to write all the words down to have more time to review them and select the most appropriate category word.</a:t>
            </a:r>
            <a:br>
              <a:rPr lang="en-GB" dirty="0">
                <a:latin typeface="+mn-lt"/>
              </a:rPr>
            </a:br>
            <a:r>
              <a:rPr lang="en-GB" dirty="0">
                <a:latin typeface="+mn-lt"/>
              </a:rPr>
              <a:t>3.  Answers (including a written version of the three words in each set) appear on mouse clicks.</a:t>
            </a:r>
            <a:br>
              <a:rPr lang="en-GB" dirty="0">
                <a:latin typeface="+mn-lt"/>
              </a:rPr>
            </a:br>
            <a:r>
              <a:rPr lang="en-GB" dirty="0">
                <a:latin typeface="+mn-lt"/>
              </a:rPr>
              <a:t>4.  Check all meanings are known.</a:t>
            </a:r>
            <a:endParaRPr dirty="0">
              <a:latin typeface="+mn-lt"/>
            </a:endParaRPr>
          </a:p>
          <a:p>
            <a:pPr marL="0" marR="0" lvl="0" indent="0" algn="l" rtl="0">
              <a:lnSpc>
                <a:spcPct val="100000"/>
              </a:lnSpc>
              <a:spcBef>
                <a:spcPts val="0"/>
              </a:spcBef>
              <a:spcAft>
                <a:spcPts val="0"/>
              </a:spcAft>
              <a:buClr>
                <a:schemeClr val="dk1"/>
              </a:buClr>
              <a:buSzPts val="1200"/>
              <a:buFont typeface="Arial"/>
              <a:buNone/>
            </a:pPr>
            <a:endParaRPr dirty="0">
              <a:latin typeface="+mn-lt"/>
            </a:endParaRPr>
          </a:p>
          <a:p>
            <a:pPr marL="0" marR="0" lvl="0" indent="0" algn="l" rtl="0">
              <a:lnSpc>
                <a:spcPct val="100000"/>
              </a:lnSpc>
              <a:spcBef>
                <a:spcPts val="0"/>
              </a:spcBef>
              <a:spcAft>
                <a:spcPts val="0"/>
              </a:spcAft>
              <a:buClr>
                <a:schemeClr val="dk1"/>
              </a:buClr>
              <a:buSzPts val="1200"/>
              <a:buFont typeface="Arial"/>
              <a:buNone/>
            </a:pPr>
            <a:r>
              <a:rPr lang="en-GB" b="1" dirty="0">
                <a:latin typeface="+mn-lt"/>
              </a:rPr>
              <a:t>Transcript:</a:t>
            </a:r>
            <a:endParaRPr b="1" dirty="0">
              <a:latin typeface="+mn-lt"/>
            </a:endParaRPr>
          </a:p>
          <a:p>
            <a:pPr marL="228600" marR="0" lvl="0" indent="-228600" algn="l" rtl="0">
              <a:lnSpc>
                <a:spcPct val="100000"/>
              </a:lnSpc>
              <a:spcBef>
                <a:spcPts val="0"/>
              </a:spcBef>
              <a:spcAft>
                <a:spcPts val="0"/>
              </a:spcAft>
              <a:buClr>
                <a:srgbClr val="1F3864"/>
              </a:buClr>
              <a:buSzPts val="1200"/>
              <a:buFont typeface="Arial"/>
              <a:buAutoNum type="arabicPeriod"/>
            </a:pPr>
            <a:r>
              <a:rPr lang="en-GB" sz="1200" dirty="0" err="1">
                <a:solidFill>
                  <a:srgbClr val="1F3864"/>
                </a:solidFill>
                <a:latin typeface="+mn-lt"/>
              </a:rPr>
              <a:t>dirigir</a:t>
            </a:r>
            <a:r>
              <a:rPr lang="en-GB" sz="1200" dirty="0">
                <a:solidFill>
                  <a:srgbClr val="1F3864"/>
                </a:solidFill>
                <a:latin typeface="+mn-lt"/>
              </a:rPr>
              <a:t>, actor, </a:t>
            </a:r>
            <a:r>
              <a:rPr lang="en-GB" sz="1200" dirty="0" err="1">
                <a:solidFill>
                  <a:srgbClr val="1F3864"/>
                </a:solidFill>
                <a:latin typeface="+mn-lt"/>
              </a:rPr>
              <a:t>actriz</a:t>
            </a:r>
            <a:endParaRPr lang="en-GB" sz="1200" dirty="0">
              <a:solidFill>
                <a:srgbClr val="1F3864"/>
              </a:solidFill>
              <a:latin typeface="+mn-lt"/>
            </a:endParaRPr>
          </a:p>
          <a:p>
            <a:pPr marL="228600" marR="0" lvl="0" indent="-228600" algn="l" rtl="0">
              <a:lnSpc>
                <a:spcPct val="100000"/>
              </a:lnSpc>
              <a:spcBef>
                <a:spcPts val="0"/>
              </a:spcBef>
              <a:spcAft>
                <a:spcPts val="0"/>
              </a:spcAft>
              <a:buClr>
                <a:srgbClr val="1F3864"/>
              </a:buClr>
              <a:buSzPts val="1200"/>
              <a:buFont typeface="Arial"/>
              <a:buAutoNum type="arabicPeriod"/>
            </a:pPr>
            <a:r>
              <a:rPr lang="en-GB" sz="1200" dirty="0" err="1">
                <a:solidFill>
                  <a:srgbClr val="1F3864"/>
                </a:solidFill>
                <a:latin typeface="+mn-lt"/>
              </a:rPr>
              <a:t>sueño</a:t>
            </a:r>
            <a:r>
              <a:rPr lang="en-GB" sz="1200" dirty="0">
                <a:solidFill>
                  <a:srgbClr val="1F3864"/>
                </a:solidFill>
                <a:latin typeface="+mn-lt"/>
              </a:rPr>
              <a:t>, </a:t>
            </a:r>
            <a:r>
              <a:rPr lang="en-GB" sz="1200" dirty="0" err="1">
                <a:solidFill>
                  <a:srgbClr val="1F3864"/>
                </a:solidFill>
                <a:latin typeface="+mn-lt"/>
              </a:rPr>
              <a:t>cama</a:t>
            </a:r>
            <a:r>
              <a:rPr lang="en-GB" sz="1200" dirty="0">
                <a:solidFill>
                  <a:srgbClr val="1F3864"/>
                </a:solidFill>
                <a:latin typeface="+mn-lt"/>
              </a:rPr>
              <a:t>, </a:t>
            </a:r>
            <a:r>
              <a:rPr lang="en-GB" sz="1200" dirty="0" err="1">
                <a:solidFill>
                  <a:srgbClr val="1F3864"/>
                </a:solidFill>
                <a:latin typeface="+mn-lt"/>
              </a:rPr>
              <a:t>cansado</a:t>
            </a:r>
            <a:endParaRPr lang="en-GB" sz="1200" dirty="0">
              <a:solidFill>
                <a:srgbClr val="1F3864"/>
              </a:solidFill>
              <a:latin typeface="+mn-lt"/>
            </a:endParaRPr>
          </a:p>
          <a:p>
            <a:pPr marL="228600" marR="0" lvl="0" indent="-228600" algn="l" rtl="0">
              <a:lnSpc>
                <a:spcPct val="100000"/>
              </a:lnSpc>
              <a:spcBef>
                <a:spcPts val="0"/>
              </a:spcBef>
              <a:spcAft>
                <a:spcPts val="0"/>
              </a:spcAft>
              <a:buClr>
                <a:srgbClr val="1F3864"/>
              </a:buClr>
              <a:buSzPts val="1200"/>
              <a:buFont typeface="Arial"/>
              <a:buAutoNum type="arabicPeriod"/>
            </a:pPr>
            <a:r>
              <a:rPr lang="en-GB" sz="1200" dirty="0" err="1">
                <a:solidFill>
                  <a:srgbClr val="1F3864"/>
                </a:solidFill>
                <a:latin typeface="+mn-lt"/>
              </a:rPr>
              <a:t>pagar</a:t>
            </a:r>
            <a:r>
              <a:rPr lang="en-GB" sz="1200" dirty="0">
                <a:solidFill>
                  <a:srgbClr val="1F3864"/>
                </a:solidFill>
                <a:latin typeface="+mn-lt"/>
              </a:rPr>
              <a:t>, </a:t>
            </a:r>
            <a:r>
              <a:rPr lang="en-GB" sz="1200" dirty="0" err="1">
                <a:solidFill>
                  <a:srgbClr val="1F3864"/>
                </a:solidFill>
                <a:latin typeface="+mn-lt"/>
              </a:rPr>
              <a:t>precio</a:t>
            </a:r>
            <a:r>
              <a:rPr lang="en-GB" sz="1200" dirty="0">
                <a:solidFill>
                  <a:srgbClr val="1F3864"/>
                </a:solidFill>
                <a:latin typeface="+mn-lt"/>
              </a:rPr>
              <a:t>, euro</a:t>
            </a:r>
          </a:p>
          <a:p>
            <a:pPr marL="228600" marR="0" lvl="0" indent="-228600" algn="l" rtl="0">
              <a:lnSpc>
                <a:spcPct val="100000"/>
              </a:lnSpc>
              <a:spcBef>
                <a:spcPts val="0"/>
              </a:spcBef>
              <a:spcAft>
                <a:spcPts val="0"/>
              </a:spcAft>
              <a:buClr>
                <a:srgbClr val="1F3864"/>
              </a:buClr>
              <a:buSzPts val="1200"/>
              <a:buFont typeface="Arial"/>
              <a:buAutoNum type="arabicPeriod"/>
            </a:pPr>
            <a:r>
              <a:rPr lang="en-GB" sz="1200" dirty="0">
                <a:solidFill>
                  <a:srgbClr val="1F3864"/>
                </a:solidFill>
                <a:latin typeface="+mn-lt"/>
              </a:rPr>
              <a:t>once, </a:t>
            </a:r>
            <a:r>
              <a:rPr lang="en-GB" sz="1200" dirty="0" err="1">
                <a:solidFill>
                  <a:srgbClr val="1F3864"/>
                </a:solidFill>
                <a:latin typeface="+mn-lt"/>
              </a:rPr>
              <a:t>treinta</a:t>
            </a:r>
            <a:r>
              <a:rPr lang="en-GB" sz="1200" dirty="0">
                <a:solidFill>
                  <a:srgbClr val="1F3864"/>
                </a:solidFill>
                <a:latin typeface="+mn-lt"/>
              </a:rPr>
              <a:t>, </a:t>
            </a:r>
            <a:r>
              <a:rPr lang="en-GB" sz="1200" dirty="0" err="1">
                <a:solidFill>
                  <a:srgbClr val="1F3864"/>
                </a:solidFill>
                <a:latin typeface="+mn-lt"/>
              </a:rPr>
              <a:t>veintiún</a:t>
            </a:r>
            <a:endParaRPr lang="en-GB" sz="1200" dirty="0">
              <a:solidFill>
                <a:srgbClr val="1F3864"/>
              </a:solidFill>
              <a:latin typeface="+mn-lt"/>
            </a:endParaRPr>
          </a:p>
          <a:p>
            <a:pPr marL="228600" marR="0" lvl="0" indent="-228600" algn="l" rtl="0">
              <a:lnSpc>
                <a:spcPct val="100000"/>
              </a:lnSpc>
              <a:spcBef>
                <a:spcPts val="0"/>
              </a:spcBef>
              <a:spcAft>
                <a:spcPts val="0"/>
              </a:spcAft>
              <a:buClr>
                <a:srgbClr val="1F3864"/>
              </a:buClr>
              <a:buSzPts val="1200"/>
              <a:buFont typeface="Arial"/>
              <a:buAutoNum type="arabicPeriod"/>
            </a:pPr>
            <a:r>
              <a:rPr lang="en-GB" sz="1200" dirty="0" err="1">
                <a:solidFill>
                  <a:srgbClr val="1F3864"/>
                </a:solidFill>
                <a:latin typeface="+mn-lt"/>
              </a:rPr>
              <a:t>risa</a:t>
            </a:r>
            <a:r>
              <a:rPr lang="en-GB" sz="1200" dirty="0">
                <a:solidFill>
                  <a:srgbClr val="1F3864"/>
                </a:solidFill>
                <a:latin typeface="+mn-lt"/>
              </a:rPr>
              <a:t>, </a:t>
            </a:r>
            <a:r>
              <a:rPr lang="en-GB" sz="1200" dirty="0" err="1">
                <a:solidFill>
                  <a:srgbClr val="1F3864"/>
                </a:solidFill>
                <a:latin typeface="+mn-lt"/>
              </a:rPr>
              <a:t>apoyo</a:t>
            </a:r>
            <a:r>
              <a:rPr lang="en-GB" sz="1200" dirty="0">
                <a:solidFill>
                  <a:srgbClr val="1F3864"/>
                </a:solidFill>
                <a:latin typeface="+mn-lt"/>
              </a:rPr>
              <a:t>, </a:t>
            </a:r>
            <a:r>
              <a:rPr lang="en-GB" sz="1200" dirty="0" err="1">
                <a:solidFill>
                  <a:srgbClr val="1F3864"/>
                </a:solidFill>
                <a:latin typeface="+mn-lt"/>
              </a:rPr>
              <a:t>entender</a:t>
            </a:r>
            <a:endParaRPr lang="en-GB" sz="1200" dirty="0">
              <a:solidFill>
                <a:srgbClr val="1F3864"/>
              </a:solidFill>
              <a:latin typeface="+mn-lt"/>
            </a:endParaRPr>
          </a:p>
          <a:p>
            <a:pPr marL="228600" marR="0" lvl="0" indent="-228600" algn="l" rtl="0">
              <a:lnSpc>
                <a:spcPct val="100000"/>
              </a:lnSpc>
              <a:spcBef>
                <a:spcPts val="0"/>
              </a:spcBef>
              <a:spcAft>
                <a:spcPts val="0"/>
              </a:spcAft>
              <a:buClr>
                <a:srgbClr val="1F3864"/>
              </a:buClr>
              <a:buSzPts val="1200"/>
              <a:buFont typeface="Arial"/>
              <a:buAutoNum type="arabicPeriod"/>
            </a:pPr>
            <a:r>
              <a:rPr lang="en-GB" sz="1200" dirty="0">
                <a:solidFill>
                  <a:srgbClr val="1F3864"/>
                </a:solidFill>
                <a:latin typeface="+mn-lt"/>
              </a:rPr>
              <a:t>leer, </a:t>
            </a:r>
            <a:r>
              <a:rPr lang="en-GB" sz="1200" dirty="0" err="1">
                <a:solidFill>
                  <a:srgbClr val="1F3864"/>
                </a:solidFill>
                <a:latin typeface="+mn-lt"/>
              </a:rPr>
              <a:t>página</a:t>
            </a:r>
            <a:r>
              <a:rPr lang="en-GB" sz="1200" dirty="0">
                <a:solidFill>
                  <a:srgbClr val="1F3864"/>
                </a:solidFill>
                <a:latin typeface="+mn-lt"/>
              </a:rPr>
              <a:t>, </a:t>
            </a:r>
            <a:r>
              <a:rPr lang="en-GB" sz="1200" dirty="0" err="1">
                <a:solidFill>
                  <a:srgbClr val="1F3864"/>
                </a:solidFill>
                <a:latin typeface="+mn-lt"/>
              </a:rPr>
              <a:t>personaje</a:t>
            </a:r>
            <a:endParaRPr lang="en-GB" sz="1200" dirty="0">
              <a:solidFill>
                <a:srgbClr val="1F3864"/>
              </a:solidFill>
              <a:latin typeface="+mn-lt"/>
            </a:endParaRPr>
          </a:p>
          <a:p>
            <a:pPr marL="228600" marR="0" lvl="0" indent="-228600" algn="l" rtl="0">
              <a:lnSpc>
                <a:spcPct val="100000"/>
              </a:lnSpc>
              <a:spcBef>
                <a:spcPts val="0"/>
              </a:spcBef>
              <a:spcAft>
                <a:spcPts val="0"/>
              </a:spcAft>
              <a:buClr>
                <a:srgbClr val="1F3864"/>
              </a:buClr>
              <a:buSzPts val="1200"/>
              <a:buFont typeface="Arial"/>
              <a:buAutoNum type="arabicPeriod"/>
            </a:pPr>
            <a:r>
              <a:rPr lang="en-GB" sz="1200" dirty="0" err="1">
                <a:solidFill>
                  <a:srgbClr val="1F3864"/>
                </a:solidFill>
                <a:latin typeface="+mn-lt"/>
              </a:rPr>
              <a:t>letra</a:t>
            </a:r>
            <a:r>
              <a:rPr lang="en-GB" sz="1200" dirty="0">
                <a:solidFill>
                  <a:srgbClr val="1F3864"/>
                </a:solidFill>
                <a:latin typeface="+mn-lt"/>
              </a:rPr>
              <a:t>, </a:t>
            </a:r>
            <a:r>
              <a:rPr lang="en-GB" sz="1200" dirty="0" err="1">
                <a:solidFill>
                  <a:srgbClr val="1F3864"/>
                </a:solidFill>
                <a:latin typeface="+mn-lt"/>
              </a:rPr>
              <a:t>frase</a:t>
            </a:r>
            <a:r>
              <a:rPr lang="en-GB" sz="1200" dirty="0">
                <a:solidFill>
                  <a:srgbClr val="1F3864"/>
                </a:solidFill>
                <a:latin typeface="+mn-lt"/>
              </a:rPr>
              <a:t>, ¿</a:t>
            </a:r>
            <a:r>
              <a:rPr lang="en-GB" sz="1200" dirty="0" err="1">
                <a:solidFill>
                  <a:srgbClr val="1F3864"/>
                </a:solidFill>
                <a:latin typeface="+mn-lt"/>
              </a:rPr>
              <a:t>cómo</a:t>
            </a:r>
            <a:r>
              <a:rPr lang="en-GB" sz="1200" dirty="0">
                <a:solidFill>
                  <a:srgbClr val="1F3864"/>
                </a:solidFill>
                <a:latin typeface="+mn-lt"/>
              </a:rPr>
              <a:t> se escribe?</a:t>
            </a:r>
          </a:p>
          <a:p>
            <a:pPr marL="228600" marR="0" lvl="0" indent="-228600" algn="l" rtl="0">
              <a:lnSpc>
                <a:spcPct val="100000"/>
              </a:lnSpc>
              <a:spcBef>
                <a:spcPts val="0"/>
              </a:spcBef>
              <a:spcAft>
                <a:spcPts val="0"/>
              </a:spcAft>
              <a:buClr>
                <a:srgbClr val="1F3864"/>
              </a:buClr>
              <a:buSzPts val="1200"/>
              <a:buFont typeface="Arial"/>
              <a:buAutoNum type="arabicPeriod"/>
            </a:pPr>
            <a:r>
              <a:rPr lang="en-GB" dirty="0">
                <a:latin typeface="+mn-lt"/>
              </a:rPr>
              <a:t>arte, director, </a:t>
            </a:r>
            <a:r>
              <a:rPr lang="en-GB" dirty="0" err="1">
                <a:latin typeface="+mn-lt"/>
              </a:rPr>
              <a:t>colegio</a:t>
            </a:r>
            <a:endParaRPr lang="en-GB" dirty="0">
              <a:latin typeface="+mn-lt"/>
            </a:endParaRPr>
          </a:p>
          <a:p>
            <a:pPr marL="228600" marR="0" lvl="0" indent="-228600" algn="l" rtl="0">
              <a:lnSpc>
                <a:spcPct val="100000"/>
              </a:lnSpc>
              <a:spcBef>
                <a:spcPts val="0"/>
              </a:spcBef>
              <a:spcAft>
                <a:spcPts val="0"/>
              </a:spcAft>
              <a:buClr>
                <a:srgbClr val="1F3864"/>
              </a:buClr>
              <a:buSzPts val="1200"/>
              <a:buFont typeface="Arial"/>
              <a:buAutoNum type="arabicPeriod"/>
            </a:pPr>
            <a:endParaRPr lang="en-GB" dirty="0">
              <a:latin typeface="+mn-lt"/>
            </a:endParaRPr>
          </a:p>
          <a:p>
            <a:pPr marL="0" marR="0" lvl="0" indent="0" algn="l" rtl="0">
              <a:lnSpc>
                <a:spcPct val="100000"/>
              </a:lnSpc>
              <a:spcBef>
                <a:spcPts val="0"/>
              </a:spcBef>
              <a:spcAft>
                <a:spcPts val="0"/>
              </a:spcAft>
              <a:buClr>
                <a:srgbClr val="1F3864"/>
              </a:buClr>
              <a:buSzPts val="1200"/>
              <a:buFont typeface="Arial"/>
              <a:buNone/>
            </a:pPr>
            <a:r>
              <a:rPr lang="en-GB" b="1" dirty="0">
                <a:latin typeface="+mn-lt"/>
              </a:rPr>
              <a:t>Frequency</a:t>
            </a:r>
            <a:r>
              <a:rPr lang="en-GB" b="1" baseline="0" dirty="0">
                <a:latin typeface="+mn-lt"/>
              </a:rPr>
              <a:t> of unknown words:</a:t>
            </a:r>
          </a:p>
          <a:p>
            <a:pPr marL="0" marR="0" lvl="0" indent="0" algn="l" rtl="0">
              <a:lnSpc>
                <a:spcPct val="100000"/>
              </a:lnSpc>
              <a:spcBef>
                <a:spcPts val="0"/>
              </a:spcBef>
              <a:spcAft>
                <a:spcPts val="0"/>
              </a:spcAft>
              <a:buClr>
                <a:srgbClr val="1F3864"/>
              </a:buClr>
              <a:buSzPts val="1200"/>
              <a:buFont typeface="Arial"/>
              <a:buNone/>
            </a:pPr>
            <a:r>
              <a:rPr lang="en-GB" baseline="0" dirty="0" err="1">
                <a:latin typeface="+mn-lt"/>
              </a:rPr>
              <a:t>relacionar</a:t>
            </a:r>
            <a:r>
              <a:rPr lang="en-GB" baseline="0" dirty="0">
                <a:latin typeface="+mn-lt"/>
              </a:rPr>
              <a:t> [1224]</a:t>
            </a:r>
            <a:endParaRPr lang="en-GB" dirty="0">
              <a:latin typeface="+mn-lt"/>
            </a:endParaRPr>
          </a:p>
          <a:p>
            <a:pPr marL="457200" marR="0" lvl="0" indent="-228600" algn="l" rtl="0">
              <a:lnSpc>
                <a:spcPct val="100000"/>
              </a:lnSpc>
              <a:spcBef>
                <a:spcPts val="0"/>
              </a:spcBef>
              <a:spcAft>
                <a:spcPts val="0"/>
              </a:spcAft>
              <a:buSzPts val="1400"/>
              <a:buNone/>
            </a:pPr>
            <a:endParaRPr lang="en-GB" dirty="0">
              <a:latin typeface="+mn-lt"/>
            </a:endParaRPr>
          </a:p>
        </p:txBody>
      </p:sp>
      <p:sp>
        <p:nvSpPr>
          <p:cNvPr id="108" name="Google Shape;108;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3 minutes</a:t>
            </a:r>
          </a:p>
          <a:p>
            <a:endParaRPr lang="en-US" b="0" i="0" dirty="0"/>
          </a:p>
          <a:p>
            <a:r>
              <a:rPr lang="en-GB" b="1" dirty="0"/>
              <a:t>Aim: </a:t>
            </a:r>
            <a:r>
              <a:rPr lang="en-GB" b="0" dirty="0"/>
              <a:t>to</a:t>
            </a:r>
            <a:r>
              <a:rPr lang="en-GB" b="0" baseline="0" dirty="0"/>
              <a:t> recap some information from lesson 1 about the life of </a:t>
            </a:r>
            <a:r>
              <a:rPr lang="en-GB" b="0" baseline="0" dirty="0" err="1"/>
              <a:t>Rigoberta</a:t>
            </a:r>
            <a:r>
              <a:rPr lang="en-GB" b="0" baseline="0" dirty="0"/>
              <a:t> </a:t>
            </a:r>
            <a:r>
              <a:rPr lang="en-GB" b="0" baseline="0" dirty="0" err="1"/>
              <a:t>Menchú</a:t>
            </a:r>
            <a:r>
              <a:rPr lang="en-GB" b="0" baseline="0" dirty="0"/>
              <a:t> and the indigenous people of Guatemala.</a:t>
            </a:r>
            <a:endParaRPr lang="en-GB" b="1" dirty="0"/>
          </a:p>
          <a:p>
            <a:endParaRPr lang="en-GB" dirty="0"/>
          </a:p>
          <a:p>
            <a:r>
              <a:rPr lang="en-GB" b="1" dirty="0"/>
              <a:t>Procedure: </a:t>
            </a:r>
          </a:p>
          <a:p>
            <a:pPr marL="228600" indent="-228600">
              <a:buAutoNum type="arabicPeriod"/>
            </a:pPr>
            <a:r>
              <a:rPr lang="en-GB" b="0" dirty="0"/>
              <a:t>Students read each statement and decide whether the answer is true or false. They could base their suppositions on what they have learned so far in the first lesson. This is a low stakes activity and isn’t intended to be a test.</a:t>
            </a:r>
          </a:p>
          <a:p>
            <a:pPr marL="228600" indent="-228600">
              <a:buAutoNum type="arabicPeriod"/>
            </a:pPr>
            <a:r>
              <a:rPr lang="en-GB" b="0" dirty="0"/>
              <a:t>Teacher shows the correct answers one by one.</a:t>
            </a:r>
          </a:p>
          <a:p>
            <a:endParaRPr lang="en-GB" dirty="0"/>
          </a:p>
          <a:p>
            <a:r>
              <a:rPr lang="en-GB" b="1" dirty="0"/>
              <a:t>Extra information about each statement</a:t>
            </a:r>
            <a:r>
              <a:rPr lang="en-GB" b="1" baseline="0" dirty="0"/>
              <a:t> (includes quotes from original sources):</a:t>
            </a:r>
            <a:endParaRPr lang="en-GB" b="1" dirty="0"/>
          </a:p>
          <a:p>
            <a:r>
              <a:rPr lang="en-GB" b="1" dirty="0"/>
              <a:t>1. “</a:t>
            </a:r>
            <a:r>
              <a:rPr lang="en-GB" sz="1200" b="0" i="0" kern="1200" dirty="0">
                <a:solidFill>
                  <a:schemeClr val="tx1"/>
                </a:solidFill>
                <a:effectLst/>
                <a:latin typeface="+mn-lt"/>
                <a:ea typeface="+mn-ea"/>
                <a:cs typeface="+mn-cs"/>
              </a:rPr>
              <a:t>De </a:t>
            </a:r>
            <a:r>
              <a:rPr lang="en-GB" sz="1200" b="0" i="0" kern="1200" dirty="0" err="1">
                <a:solidFill>
                  <a:schemeClr val="tx1"/>
                </a:solidFill>
                <a:effectLst/>
                <a:latin typeface="+mn-lt"/>
                <a:ea typeface="+mn-ea"/>
                <a:cs typeface="+mn-cs"/>
              </a:rPr>
              <a:t>niña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trabajé</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en</a:t>
            </a:r>
            <a:r>
              <a:rPr lang="en-GB" sz="1200" b="0" i="0" kern="1200" dirty="0">
                <a:solidFill>
                  <a:schemeClr val="tx1"/>
                </a:solidFill>
                <a:effectLst/>
                <a:latin typeface="+mn-lt"/>
                <a:ea typeface="+mn-ea"/>
                <a:cs typeface="+mn-cs"/>
              </a:rPr>
              <a:t> las fincas y lo que hoy </a:t>
            </a:r>
            <a:r>
              <a:rPr lang="en-GB" sz="1200" b="0" i="0" kern="1200" dirty="0" err="1">
                <a:solidFill>
                  <a:schemeClr val="tx1"/>
                </a:solidFill>
                <a:effectLst/>
                <a:latin typeface="+mn-lt"/>
                <a:ea typeface="+mn-ea"/>
                <a:cs typeface="+mn-cs"/>
              </a:rPr>
              <a:t>recuerdo</a:t>
            </a:r>
            <a:r>
              <a:rPr lang="en-GB" sz="1200" b="0" i="0" kern="1200" dirty="0">
                <a:solidFill>
                  <a:schemeClr val="tx1"/>
                </a:solidFill>
                <a:effectLst/>
                <a:latin typeface="+mn-lt"/>
                <a:ea typeface="+mn-ea"/>
                <a:cs typeface="+mn-cs"/>
              </a:rPr>
              <a:t> es el aroma del café.” https://www.eltiempo.com/bocas/entrevista-con-la-nobel-de-paz-rigoberta-menchu-para-la-revista-bocas-70264</a:t>
            </a:r>
            <a:endParaRPr lang="en-GB" b="0" dirty="0"/>
          </a:p>
          <a:p>
            <a:r>
              <a:rPr lang="en-GB" b="1" dirty="0"/>
              <a:t>2. “</a:t>
            </a:r>
            <a:r>
              <a:rPr lang="en-GB" sz="1200" b="0" i="0" kern="1200" dirty="0">
                <a:solidFill>
                  <a:schemeClr val="tx1"/>
                </a:solidFill>
                <a:effectLst/>
                <a:latin typeface="+mn-lt"/>
                <a:ea typeface="+mn-ea"/>
                <a:cs typeface="+mn-cs"/>
              </a:rPr>
              <a:t>The Mayan family of languages consists of about thirty extant languages, plus at least two (</a:t>
            </a:r>
            <a:r>
              <a:rPr lang="en-GB" sz="1200" b="0" i="0" kern="1200" dirty="0" err="1">
                <a:solidFill>
                  <a:schemeClr val="tx1"/>
                </a:solidFill>
                <a:effectLst/>
                <a:latin typeface="+mn-lt"/>
                <a:ea typeface="+mn-ea"/>
                <a:cs typeface="+mn-cs"/>
              </a:rPr>
              <a:t>Chicomuceltec</a:t>
            </a:r>
            <a:r>
              <a:rPr lang="en-GB" sz="1200" b="0" i="0" kern="1200" dirty="0">
                <a:solidFill>
                  <a:schemeClr val="tx1"/>
                </a:solidFill>
                <a:effectLst/>
                <a:latin typeface="+mn-lt"/>
                <a:ea typeface="+mn-ea"/>
                <a:cs typeface="+mn-cs"/>
              </a:rPr>
              <a:t> and </a:t>
            </a:r>
            <a:r>
              <a:rPr lang="en-GB" sz="1200" b="0" i="0" kern="1200" dirty="0" err="1">
                <a:solidFill>
                  <a:schemeClr val="tx1"/>
                </a:solidFill>
                <a:effectLst/>
                <a:latin typeface="+mn-lt"/>
                <a:ea typeface="+mn-ea"/>
                <a:cs typeface="+mn-cs"/>
              </a:rPr>
              <a:t>Ch’olti</a:t>
            </a:r>
            <a:r>
              <a:rPr lang="en-GB" sz="1200" b="0" i="0" kern="1200" dirty="0">
                <a:solidFill>
                  <a:schemeClr val="tx1"/>
                </a:solidFill>
                <a:effectLst/>
                <a:latin typeface="+mn-lt"/>
                <a:ea typeface="+mn-ea"/>
                <a:cs typeface="+mn-cs"/>
              </a:rPr>
              <a:t>’) that have died since European contact. They are spoken in a relatively compact area in Guatemala, Mexico, Belize, and Honduras and have been the most studied of all Mesoamerican language families.” https://www.oxfordbibliographies.com/view/document/obo-9780199772810/obo-9780199772810-0147.xml?rskey=r2qXwH&amp;result=2&amp;q=quich%C3%A9#firstMatch</a:t>
            </a:r>
            <a:endParaRPr lang="en-GB" b="0" dirty="0"/>
          </a:p>
          <a:p>
            <a:r>
              <a:rPr lang="en-GB" b="1" dirty="0"/>
              <a:t>3 and 4. “</a:t>
            </a:r>
            <a:r>
              <a:rPr lang="en-GB" sz="1200" b="0" i="0" kern="1200" dirty="0" err="1">
                <a:solidFill>
                  <a:schemeClr val="tx1"/>
                </a:solidFill>
                <a:effectLst/>
                <a:latin typeface="+mn-lt"/>
                <a:ea typeface="+mn-ea"/>
                <a:cs typeface="+mn-cs"/>
              </a:rPr>
              <a:t>Nací</a:t>
            </a:r>
            <a:r>
              <a:rPr lang="en-GB" sz="1200" b="0" i="0" kern="1200" dirty="0">
                <a:solidFill>
                  <a:schemeClr val="tx1"/>
                </a:solidFill>
                <a:effectLst/>
                <a:latin typeface="+mn-lt"/>
                <a:ea typeface="+mn-ea"/>
                <a:cs typeface="+mn-cs"/>
              </a:rPr>
              <a:t> a la </a:t>
            </a:r>
            <a:r>
              <a:rPr lang="en-GB" sz="1200" b="0" i="0" kern="1200" dirty="0" err="1">
                <a:solidFill>
                  <a:schemeClr val="tx1"/>
                </a:solidFill>
                <a:effectLst/>
                <a:latin typeface="+mn-lt"/>
                <a:ea typeface="+mn-ea"/>
                <a:cs typeface="+mn-cs"/>
              </a:rPr>
              <a:t>orilla</a:t>
            </a:r>
            <a:r>
              <a:rPr lang="en-GB" sz="1200" b="0" i="0" kern="1200" dirty="0">
                <a:solidFill>
                  <a:schemeClr val="tx1"/>
                </a:solidFill>
                <a:effectLst/>
                <a:latin typeface="+mn-lt"/>
                <a:ea typeface="+mn-ea"/>
                <a:cs typeface="+mn-cs"/>
              </a:rPr>
              <a:t> de un bosque </a:t>
            </a:r>
            <a:r>
              <a:rPr lang="en-GB" sz="1200" b="0" i="0" kern="1200" dirty="0" err="1">
                <a:solidFill>
                  <a:schemeClr val="tx1"/>
                </a:solidFill>
                <a:effectLst/>
                <a:latin typeface="+mn-lt"/>
                <a:ea typeface="+mn-ea"/>
                <a:cs typeface="+mn-cs"/>
              </a:rPr>
              <a:t>nuboso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crecí</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recorriendo</a:t>
            </a:r>
            <a:r>
              <a:rPr lang="en-GB" sz="1200" b="0" i="0" kern="1200" dirty="0">
                <a:solidFill>
                  <a:schemeClr val="tx1"/>
                </a:solidFill>
                <a:effectLst/>
                <a:latin typeface="+mn-lt"/>
                <a:ea typeface="+mn-ea"/>
                <a:cs typeface="+mn-cs"/>
              </a:rPr>
              <a:t> los </a:t>
            </a:r>
            <a:r>
              <a:rPr lang="en-GB" sz="1200" b="0" i="0" kern="1200" dirty="0" err="1">
                <a:solidFill>
                  <a:schemeClr val="tx1"/>
                </a:solidFill>
                <a:effectLst/>
                <a:latin typeface="+mn-lt"/>
                <a:ea typeface="+mn-ea"/>
                <a:cs typeface="+mn-cs"/>
              </a:rPr>
              <a:t>cerros</a:t>
            </a:r>
            <a:r>
              <a:rPr lang="en-GB" sz="1200" b="0" i="0" kern="1200" dirty="0">
                <a:solidFill>
                  <a:schemeClr val="tx1"/>
                </a:solidFill>
                <a:effectLst/>
                <a:latin typeface="+mn-lt"/>
                <a:ea typeface="+mn-ea"/>
                <a:cs typeface="+mn-cs"/>
              </a:rPr>
              <a:t> y las </a:t>
            </a:r>
            <a:r>
              <a:rPr lang="en-GB" sz="1200" b="0" i="0" kern="1200" dirty="0" err="1">
                <a:solidFill>
                  <a:schemeClr val="tx1"/>
                </a:solidFill>
                <a:effectLst/>
                <a:latin typeface="+mn-lt"/>
                <a:ea typeface="+mn-ea"/>
                <a:cs typeface="+mn-cs"/>
              </a:rPr>
              <a:t>montañas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como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venada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Conocí</a:t>
            </a:r>
            <a:r>
              <a:rPr lang="en-GB" sz="1200" b="0" i="0" kern="1200" dirty="0">
                <a:solidFill>
                  <a:schemeClr val="tx1"/>
                </a:solidFill>
                <a:effectLst/>
                <a:latin typeface="+mn-lt"/>
                <a:ea typeface="+mn-ea"/>
                <a:cs typeface="+mn-cs"/>
              </a:rPr>
              <a:t> los </a:t>
            </a:r>
            <a:r>
              <a:rPr lang="en-GB" sz="1200" b="0" i="0" kern="1200" dirty="0" err="1">
                <a:solidFill>
                  <a:schemeClr val="tx1"/>
                </a:solidFill>
                <a:effectLst/>
                <a:latin typeface="+mn-lt"/>
                <a:ea typeface="+mn-ea"/>
                <a:cs typeface="+mn-cs"/>
              </a:rPr>
              <a:t>nacimientos</a:t>
            </a:r>
            <a:r>
              <a:rPr lang="en-GB" sz="1200" b="0" i="0" kern="1200" dirty="0">
                <a:solidFill>
                  <a:schemeClr val="tx1"/>
                </a:solidFill>
                <a:effectLst/>
                <a:latin typeface="+mn-lt"/>
                <a:ea typeface="+mn-ea"/>
                <a:cs typeface="+mn-cs"/>
              </a:rPr>
              <a:t> de los </a:t>
            </a:r>
            <a:r>
              <a:rPr lang="en-GB" sz="1200" b="0" i="0" kern="1200" dirty="0" err="1">
                <a:solidFill>
                  <a:schemeClr val="tx1"/>
                </a:solidFill>
                <a:effectLst/>
                <a:latin typeface="+mn-lt"/>
                <a:ea typeface="+mn-ea"/>
                <a:cs typeface="+mn-cs"/>
              </a:rPr>
              <a:t>ríos</a:t>
            </a:r>
            <a:r>
              <a:rPr lang="en-GB" sz="1200" b="0" i="0" kern="1200" dirty="0">
                <a:solidFill>
                  <a:schemeClr val="tx1"/>
                </a:solidFill>
                <a:effectLst/>
                <a:latin typeface="+mn-lt"/>
                <a:ea typeface="+mn-ea"/>
                <a:cs typeface="+mn-cs"/>
              </a:rPr>
              <a:t> y la </a:t>
            </a:r>
            <a:r>
              <a:rPr lang="en-GB" sz="1200" b="0" i="0" kern="1200" dirty="0" err="1">
                <a:solidFill>
                  <a:schemeClr val="tx1"/>
                </a:solidFill>
                <a:effectLst/>
                <a:latin typeface="+mn-lt"/>
                <a:ea typeface="+mn-ea"/>
                <a:cs typeface="+mn-cs"/>
              </a:rPr>
              <a:t>brisa</a:t>
            </a:r>
            <a:r>
              <a:rPr lang="en-GB" sz="1200" b="0" i="0" kern="1200" dirty="0">
                <a:solidFill>
                  <a:schemeClr val="tx1"/>
                </a:solidFill>
                <a:effectLst/>
                <a:latin typeface="+mn-lt"/>
                <a:ea typeface="+mn-ea"/>
                <a:cs typeface="+mn-cs"/>
              </a:rPr>
              <a:t> de la </a:t>
            </a:r>
            <a:r>
              <a:rPr lang="en-GB" sz="1200" b="0" i="0" kern="1200" dirty="0" err="1">
                <a:solidFill>
                  <a:schemeClr val="tx1"/>
                </a:solidFill>
                <a:effectLst/>
                <a:latin typeface="+mn-lt"/>
                <a:ea typeface="+mn-ea"/>
                <a:cs typeface="+mn-cs"/>
              </a:rPr>
              <a:t>neblina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porque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en</a:t>
            </a:r>
            <a:r>
              <a:rPr lang="en-GB" sz="1200" b="0" i="0" kern="1200" dirty="0">
                <a:solidFill>
                  <a:schemeClr val="tx1"/>
                </a:solidFill>
                <a:effectLst/>
                <a:latin typeface="+mn-lt"/>
                <a:ea typeface="+mn-ea"/>
                <a:cs typeface="+mn-cs"/>
              </a:rPr>
              <a:t> mi tierra </a:t>
            </a:r>
            <a:r>
              <a:rPr lang="en-GB" sz="1200" b="0" i="0" kern="1200" dirty="0" err="1">
                <a:solidFill>
                  <a:schemeClr val="tx1"/>
                </a:solidFill>
                <a:effectLst/>
                <a:latin typeface="+mn-lt"/>
                <a:ea typeface="+mn-ea"/>
                <a:cs typeface="+mn-cs"/>
              </a:rPr>
              <a:t>llueve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mucho</a:t>
            </a:r>
            <a:r>
              <a:rPr lang="en-GB" sz="1200" b="0" i="0" kern="1200" dirty="0">
                <a:solidFill>
                  <a:schemeClr val="tx1"/>
                </a:solidFill>
                <a:effectLst/>
                <a:latin typeface="+mn-lt"/>
                <a:ea typeface="+mn-ea"/>
                <a:cs typeface="+mn-cs"/>
              </a:rPr>
              <a:t>, día y </a:t>
            </a:r>
            <a:r>
              <a:rPr lang="en-GB" sz="1200" b="0" i="0" kern="1200" dirty="0" err="1">
                <a:solidFill>
                  <a:schemeClr val="tx1"/>
                </a:solidFill>
                <a:effectLst/>
                <a:latin typeface="+mn-lt"/>
                <a:ea typeface="+mn-ea"/>
                <a:cs typeface="+mn-cs"/>
              </a:rPr>
              <a:t>noche</a:t>
            </a:r>
            <a:r>
              <a:rPr lang="en-GB" sz="1200" b="0" i="0" kern="1200" dirty="0">
                <a:solidFill>
                  <a:schemeClr val="tx1"/>
                </a:solidFill>
                <a:effectLst/>
                <a:latin typeface="+mn-lt"/>
                <a:ea typeface="+mn-ea"/>
                <a:cs typeface="+mn-cs"/>
              </a:rPr>
              <a:t>. Chimel es una </a:t>
            </a:r>
            <a:r>
              <a:rPr lang="en-GB" sz="1200" b="0" i="0" kern="1200" dirty="0" err="1">
                <a:solidFill>
                  <a:schemeClr val="tx1"/>
                </a:solidFill>
                <a:effectLst/>
                <a:latin typeface="+mn-lt"/>
                <a:ea typeface="+mn-ea"/>
                <a:cs typeface="+mn-cs"/>
              </a:rPr>
              <a:t>cuna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mágica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donde</a:t>
            </a:r>
            <a:r>
              <a:rPr lang="en-GB" sz="1200" b="0" i="0" kern="1200" dirty="0">
                <a:solidFill>
                  <a:schemeClr val="tx1"/>
                </a:solidFill>
                <a:effectLst/>
                <a:latin typeface="+mn-lt"/>
                <a:ea typeface="+mn-ea"/>
                <a:cs typeface="+mn-cs"/>
              </a:rPr>
              <a:t> las </a:t>
            </a:r>
            <a:r>
              <a:rPr lang="en-GB" sz="1200" b="0" i="0" kern="1200" dirty="0" err="1">
                <a:solidFill>
                  <a:schemeClr val="tx1"/>
                </a:solidFill>
                <a:effectLst/>
                <a:latin typeface="+mn-lt"/>
                <a:ea typeface="+mn-ea"/>
                <a:cs typeface="+mn-cs"/>
              </a:rPr>
              <a:t>piedras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cambian</a:t>
            </a:r>
            <a:r>
              <a:rPr lang="en-GB" sz="1200" b="0" i="0" kern="1200" dirty="0">
                <a:solidFill>
                  <a:schemeClr val="tx1"/>
                </a:solidFill>
                <a:effectLst/>
                <a:latin typeface="+mn-lt"/>
                <a:ea typeface="+mn-ea"/>
                <a:cs typeface="+mn-cs"/>
              </a:rPr>
              <a:t> de rostro de </a:t>
            </a:r>
            <a:r>
              <a:rPr lang="en-GB" sz="1200" b="0" i="0" kern="1200" dirty="0" err="1">
                <a:solidFill>
                  <a:schemeClr val="tx1"/>
                </a:solidFill>
                <a:effectLst/>
                <a:latin typeface="+mn-lt"/>
                <a:ea typeface="+mn-ea"/>
                <a:cs typeface="+mn-cs"/>
              </a:rPr>
              <a:t>acuerdo</a:t>
            </a:r>
            <a:r>
              <a:rPr lang="en-GB" sz="1200" b="0" i="0" kern="1200" dirty="0">
                <a:solidFill>
                  <a:schemeClr val="tx1"/>
                </a:solidFill>
                <a:effectLst/>
                <a:latin typeface="+mn-lt"/>
                <a:ea typeface="+mn-ea"/>
                <a:cs typeface="+mn-cs"/>
              </a:rPr>
              <a:t> con la </a:t>
            </a:r>
            <a:r>
              <a:rPr lang="en-GB" sz="1200" b="0" i="0" kern="1200" dirty="0" err="1">
                <a:solidFill>
                  <a:schemeClr val="tx1"/>
                </a:solidFill>
                <a:effectLst/>
                <a:latin typeface="+mn-lt"/>
                <a:ea typeface="+mn-ea"/>
                <a:cs typeface="+mn-cs"/>
              </a:rPr>
              <a:t>claridad</a:t>
            </a:r>
            <a:r>
              <a:rPr lang="en-GB" sz="1200" b="0" i="0" kern="1200" dirty="0">
                <a:solidFill>
                  <a:schemeClr val="tx1"/>
                </a:solidFill>
                <a:effectLst/>
                <a:latin typeface="+mn-lt"/>
                <a:ea typeface="+mn-ea"/>
                <a:cs typeface="+mn-cs"/>
              </a:rPr>
              <a:t> de las </a:t>
            </a:r>
            <a:r>
              <a:rPr lang="en-GB" sz="1200" b="0" i="0" kern="1200" dirty="0" err="1">
                <a:solidFill>
                  <a:schemeClr val="tx1"/>
                </a:solidFill>
                <a:effectLst/>
                <a:latin typeface="+mn-lt"/>
                <a:ea typeface="+mn-ea"/>
                <a:cs typeface="+mn-cs"/>
              </a:rPr>
              <a:t>nubes</a:t>
            </a:r>
            <a:r>
              <a:rPr lang="en-GB" sz="1200" b="0" i="0" kern="1200" dirty="0">
                <a:solidFill>
                  <a:schemeClr val="tx1"/>
                </a:solidFill>
                <a:effectLst/>
                <a:latin typeface="+mn-lt"/>
                <a:ea typeface="+mn-ea"/>
                <a:cs typeface="+mn-cs"/>
              </a:rPr>
              <a:t>.”</a:t>
            </a:r>
          </a:p>
          <a:p>
            <a:r>
              <a:rPr lang="en-GB" b="1" dirty="0"/>
              <a:t>5. “</a:t>
            </a:r>
            <a:r>
              <a:rPr lang="en-GB" sz="1200" b="0" i="0" kern="1200" dirty="0">
                <a:solidFill>
                  <a:schemeClr val="tx1"/>
                </a:solidFill>
                <a:effectLst/>
                <a:latin typeface="+mn-lt"/>
                <a:ea typeface="+mn-ea"/>
                <a:cs typeface="+mn-cs"/>
              </a:rPr>
              <a:t>In January 1980, students and CUC activists, including </a:t>
            </a:r>
            <a:r>
              <a:rPr lang="en-GB" sz="1200" b="0" i="0" kern="1200" dirty="0" err="1">
                <a:solidFill>
                  <a:schemeClr val="tx1"/>
                </a:solidFill>
                <a:effectLst/>
                <a:latin typeface="+mn-lt"/>
                <a:ea typeface="+mn-ea"/>
                <a:cs typeface="+mn-cs"/>
              </a:rPr>
              <a:t>Menchú’s</a:t>
            </a:r>
            <a:r>
              <a:rPr lang="en-GB" sz="1200" b="0" i="0" kern="1200" dirty="0">
                <a:solidFill>
                  <a:schemeClr val="tx1"/>
                </a:solidFill>
                <a:effectLst/>
                <a:latin typeface="+mn-lt"/>
                <a:ea typeface="+mn-ea"/>
                <a:cs typeface="+mn-cs"/>
              </a:rPr>
              <a:t> father, occupied the Spanish embassy in Guatemala City to call attention to state terror. State forces firebombed the building, and the protestors and others burned to death. The army had murdered </a:t>
            </a:r>
            <a:r>
              <a:rPr lang="en-GB" sz="1200" b="0" i="0" kern="1200" dirty="0" err="1">
                <a:solidFill>
                  <a:schemeClr val="tx1"/>
                </a:solidFill>
                <a:effectLst/>
                <a:latin typeface="+mn-lt"/>
                <a:ea typeface="+mn-ea"/>
                <a:cs typeface="+mn-cs"/>
              </a:rPr>
              <a:t>Menchú’s</a:t>
            </a:r>
            <a:r>
              <a:rPr lang="en-GB" sz="1200" b="0" i="0" kern="1200" dirty="0">
                <a:solidFill>
                  <a:schemeClr val="tx1"/>
                </a:solidFill>
                <a:effectLst/>
                <a:latin typeface="+mn-lt"/>
                <a:ea typeface="+mn-ea"/>
                <a:cs typeface="+mn-cs"/>
              </a:rPr>
              <a:t> brother the year before, and tortured, raped, and killed her mother a few months after the embassy massacre.” https://www.oxfordbibliographies.com/view/document/obo-9780199766581/obo-9780199766581-0254.xml</a:t>
            </a:r>
            <a:endParaRPr lang="en-GB" b="0" dirty="0"/>
          </a:p>
          <a:p>
            <a:r>
              <a:rPr lang="en-GB" sz="1200" b="1" i="0" kern="1200" dirty="0">
                <a:solidFill>
                  <a:schemeClr val="tx1"/>
                </a:solidFill>
                <a:effectLst/>
                <a:latin typeface="+mn-lt"/>
                <a:ea typeface="+mn-ea"/>
                <a:cs typeface="+mn-cs"/>
              </a:rPr>
              <a:t>6. “</a:t>
            </a:r>
            <a:r>
              <a:rPr lang="en-GB" sz="1200" b="0" i="0" kern="1200" dirty="0" err="1">
                <a:solidFill>
                  <a:schemeClr val="tx1"/>
                </a:solidFill>
                <a:effectLst/>
                <a:latin typeface="+mn-lt"/>
                <a:ea typeface="+mn-ea"/>
                <a:cs typeface="+mn-cs"/>
              </a:rPr>
              <a:t>Menchú</a:t>
            </a:r>
            <a:r>
              <a:rPr lang="en-GB" sz="1200" b="0" i="0" kern="1200" dirty="0">
                <a:solidFill>
                  <a:schemeClr val="tx1"/>
                </a:solidFill>
                <a:effectLst/>
                <a:latin typeface="+mn-lt"/>
                <a:ea typeface="+mn-ea"/>
                <a:cs typeface="+mn-cs"/>
              </a:rPr>
              <a:t> created the Indian-led political movement </a:t>
            </a:r>
            <a:r>
              <a:rPr lang="en-GB" sz="1200" b="0" i="0" kern="1200" dirty="0" err="1">
                <a:solidFill>
                  <a:schemeClr val="tx1"/>
                </a:solidFill>
                <a:effectLst/>
                <a:latin typeface="+mn-lt"/>
                <a:ea typeface="+mn-ea"/>
                <a:cs typeface="+mn-cs"/>
              </a:rPr>
              <a:t>Winaq</a:t>
            </a:r>
            <a:r>
              <a:rPr lang="en-GB" sz="1200" b="0" i="0" kern="1200" dirty="0">
                <a:solidFill>
                  <a:schemeClr val="tx1"/>
                </a:solidFill>
                <a:effectLst/>
                <a:latin typeface="+mn-lt"/>
                <a:ea typeface="+mn-ea"/>
                <a:cs typeface="+mn-cs"/>
              </a:rPr>
              <a:t> (Mayan: “The Wholeness of the Human Being”) in February 2007. That September, as the candidate of a coalition between </a:t>
            </a:r>
            <a:r>
              <a:rPr lang="en-GB" sz="1200" b="0" i="0" kern="1200" dirty="0" err="1">
                <a:solidFill>
                  <a:schemeClr val="tx1"/>
                </a:solidFill>
                <a:effectLst/>
                <a:latin typeface="+mn-lt"/>
                <a:ea typeface="+mn-ea"/>
                <a:cs typeface="+mn-cs"/>
              </a:rPr>
              <a:t>Winaq</a:t>
            </a:r>
            <a:r>
              <a:rPr lang="en-GB" sz="1200" b="0" i="0" kern="1200" dirty="0">
                <a:solidFill>
                  <a:schemeClr val="tx1"/>
                </a:solidFill>
                <a:effectLst/>
                <a:latin typeface="+mn-lt"/>
                <a:ea typeface="+mn-ea"/>
                <a:cs typeface="+mn-cs"/>
              </a:rPr>
              <a:t> and the left-wing Encounter for Guatemala party, she ran for president of Guatemala but earned less than 3 percent of the vote. Her 2011 presidential bid was also unsuccessful.” </a:t>
            </a:r>
            <a:r>
              <a:rPr lang="it-IT" sz="1200" u="sng" kern="1200" dirty="0">
                <a:solidFill>
                  <a:schemeClr val="tx1"/>
                </a:solidFill>
                <a:effectLst/>
                <a:latin typeface="+mn-lt"/>
                <a:ea typeface="+mn-ea"/>
                <a:cs typeface="+mn-cs"/>
                <a:hlinkClick r:id="rId3"/>
              </a:rPr>
              <a:t>https://www.britannica.com/biography/Rigoberta-Menchu</a:t>
            </a:r>
            <a:r>
              <a:rPr lang="en-GB" dirty="0">
                <a:effectLst/>
              </a:rPr>
              <a:t> </a:t>
            </a:r>
            <a:endParaRPr lang="en-GB" b="0" dirty="0"/>
          </a:p>
          <a:p>
            <a:endParaRPr lang="en-GB" b="0" dirty="0"/>
          </a:p>
          <a:p>
            <a:r>
              <a:rPr lang="en-GB" b="0" dirty="0"/>
              <a:t>Image of </a:t>
            </a:r>
            <a:r>
              <a:rPr lang="en-GB" b="0" dirty="0" err="1"/>
              <a:t>Rigoberta</a:t>
            </a:r>
            <a:r>
              <a:rPr lang="en-GB" b="0" dirty="0"/>
              <a:t> </a:t>
            </a:r>
            <a:r>
              <a:rPr lang="en-GB" b="0" dirty="0" err="1"/>
              <a:t>Menchú</a:t>
            </a:r>
            <a:r>
              <a:rPr lang="en-GB" b="0" dirty="0"/>
              <a:t> available at: https://commons.wikimedia.org/wiki/File:Premio_Nobel_de_la_Paz_(1992),_Rigoberta_Mench%C3%BA_(39368937735).jpg free to use - </a:t>
            </a:r>
            <a:r>
              <a:rPr lang="en-GB" sz="1200" b="0" i="0" kern="1200" dirty="0">
                <a:solidFill>
                  <a:schemeClr val="tx1"/>
                </a:solidFill>
                <a:effectLst/>
                <a:latin typeface="+mn-lt"/>
                <a:ea typeface="+mn-ea"/>
                <a:cs typeface="+mn-cs"/>
              </a:rPr>
              <a:t>licensed under the </a:t>
            </a:r>
            <a:r>
              <a:rPr lang="en-GB" sz="1200" b="0" i="0" u="none" strike="noStrike" kern="1200" dirty="0">
                <a:solidFill>
                  <a:schemeClr val="tx1"/>
                </a:solidFill>
                <a:effectLst/>
                <a:latin typeface="+mn-lt"/>
                <a:ea typeface="+mn-ea"/>
                <a:cs typeface="+mn-cs"/>
                <a:hlinkClick r:id="rId4"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5"/>
              </a:rPr>
              <a:t>Attribution-Share Alike 2.0 Generic</a:t>
            </a:r>
            <a:r>
              <a:rPr lang="en-GB" sz="1200" b="0" i="0" kern="1200" dirty="0">
                <a:solidFill>
                  <a:schemeClr val="tx1"/>
                </a:solidFill>
                <a:effectLst/>
                <a:latin typeface="+mn-lt"/>
                <a:ea typeface="+mn-ea"/>
                <a:cs typeface="+mn-cs"/>
              </a:rPr>
              <a:t> license.</a:t>
            </a:r>
            <a:endParaRPr lang="es-GB" b="0" dirty="0"/>
          </a:p>
          <a:p>
            <a:endParaRPr lang="en-GB" b="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56A9C-836D-8C49-B980-1041400597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74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2</a:t>
            </a:r>
            <a:r>
              <a:rPr lang="en-GB" dirty="0"/>
              <a:t> minutes</a:t>
            </a:r>
          </a:p>
          <a:p>
            <a:endParaRPr lang="en-GB" dirty="0"/>
          </a:p>
          <a:p>
            <a:r>
              <a:rPr lang="en-GB" b="1" dirty="0"/>
              <a:t>Aim: </a:t>
            </a:r>
            <a:r>
              <a:rPr lang="en-GB" b="0" dirty="0"/>
              <a:t>to recap the 1</a:t>
            </a:r>
            <a:r>
              <a:rPr lang="en-GB" b="0" baseline="30000" dirty="0"/>
              <a:t>st</a:t>
            </a:r>
            <a:r>
              <a:rPr lang="en-GB" b="0" dirty="0"/>
              <a:t>, 2</a:t>
            </a:r>
            <a:r>
              <a:rPr lang="en-GB" b="0" baseline="30000" dirty="0"/>
              <a:t>nd</a:t>
            </a:r>
            <a:r>
              <a:rPr lang="en-GB" b="0" dirty="0"/>
              <a:t> and 3</a:t>
            </a:r>
            <a:r>
              <a:rPr lang="en-GB" b="0" baseline="30000" dirty="0"/>
              <a:t>rd</a:t>
            </a:r>
            <a:r>
              <a:rPr lang="en-GB" b="0" dirty="0"/>
              <a:t> person singular endings for –</a:t>
            </a:r>
            <a:r>
              <a:rPr lang="en-GB" b="0" dirty="0" err="1"/>
              <a:t>ar</a:t>
            </a:r>
            <a:r>
              <a:rPr lang="en-GB" b="0" dirty="0"/>
              <a:t> verbs in the </a:t>
            </a:r>
            <a:r>
              <a:rPr lang="en-GB" b="0" dirty="0" err="1"/>
              <a:t>preterite</a:t>
            </a:r>
            <a:r>
              <a:rPr lang="en-GB" b="0" dirty="0"/>
              <a:t> tense.</a:t>
            </a:r>
          </a:p>
          <a:p>
            <a:endParaRPr lang="en-GB" b="0" dirty="0"/>
          </a:p>
          <a:p>
            <a:r>
              <a:rPr lang="en-GB" b="1" dirty="0"/>
              <a:t>Procedure: </a:t>
            </a:r>
          </a:p>
          <a:p>
            <a:r>
              <a:rPr lang="en-GB" b="0" dirty="0"/>
              <a:t>1. Click to go through the rules for each verb ending. Gaps are left for teachers to elicit answers from students for the endings and translated sentences.</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891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 minutes</a:t>
            </a:r>
          </a:p>
          <a:p>
            <a:endParaRPr lang="en-GB" dirty="0"/>
          </a:p>
          <a:p>
            <a:r>
              <a:rPr lang="en-GB" b="1" dirty="0"/>
              <a:t>Aim: </a:t>
            </a:r>
            <a:r>
              <a:rPr lang="en-GB" dirty="0"/>
              <a:t>to consolidate understanding of the verb</a:t>
            </a:r>
            <a:r>
              <a:rPr lang="en-GB" baseline="0" dirty="0"/>
              <a:t> endings ‘-</a:t>
            </a:r>
            <a:r>
              <a:rPr lang="en-GB" baseline="0" dirty="0" err="1"/>
              <a:t>é</a:t>
            </a:r>
            <a:r>
              <a:rPr lang="en-GB" baseline="0" dirty="0"/>
              <a:t>’ , ‘-</a:t>
            </a:r>
            <a:r>
              <a:rPr lang="en-GB" baseline="0" dirty="0" err="1"/>
              <a:t>aste</a:t>
            </a:r>
            <a:r>
              <a:rPr lang="en-GB" baseline="0" dirty="0"/>
              <a:t>’ and ’-</a:t>
            </a:r>
            <a:r>
              <a:rPr lang="en-GB" baseline="0" dirty="0" err="1"/>
              <a:t>ó</a:t>
            </a:r>
            <a:r>
              <a:rPr lang="en-GB" baseline="0" dirty="0"/>
              <a:t>’.</a:t>
            </a:r>
            <a:endParaRPr lang="en-GB" dirty="0"/>
          </a:p>
          <a:p>
            <a:endParaRPr lang="en-GB" dirty="0"/>
          </a:p>
          <a:p>
            <a:r>
              <a:rPr lang="en-GB" b="1" dirty="0"/>
              <a:t>Procedure:</a:t>
            </a:r>
            <a:endParaRPr lang="en-GB" b="1" baseline="0" dirty="0"/>
          </a:p>
          <a:p>
            <a:pPr marL="228600" indent="-228600">
              <a:buAutoNum type="arabicPeriod"/>
            </a:pPr>
            <a:r>
              <a:rPr lang="en-GB" dirty="0"/>
              <a:t>Go</a:t>
            </a:r>
            <a:r>
              <a:rPr lang="en-GB" baseline="0" dirty="0"/>
              <a:t> through instructions with students.</a:t>
            </a:r>
          </a:p>
          <a:p>
            <a:pPr marL="228600" indent="-228600">
              <a:buAutoNum type="arabicPeriod"/>
            </a:pPr>
            <a:r>
              <a:rPr lang="en-GB" baseline="0" dirty="0"/>
              <a:t>Explain that this is essentially a true/false activity. Students will be comparing the English sentences with the Spanish ones to see if the translations are correct or incorrect. This will depend on the person that the verb refers to (‘I’ , ‘you’ or ‘s/he’).</a:t>
            </a:r>
          </a:p>
          <a:p>
            <a:pPr marL="228600" indent="-228600">
              <a:buAutoNum type="arabicPeriod"/>
            </a:pPr>
            <a:r>
              <a:rPr lang="en-GB" baseline="0" dirty="0"/>
              <a:t>Click to reveal each answer.</a:t>
            </a:r>
            <a:endParaRPr lang="en-GB" dirty="0"/>
          </a:p>
          <a:p>
            <a:endParaRPr lang="en-GB" dirty="0"/>
          </a:p>
          <a:p>
            <a:r>
              <a:rPr lang="en-GB" b="1" dirty="0"/>
              <a:t>Picture source: </a:t>
            </a:r>
            <a:r>
              <a:rPr lang="en-GB" dirty="0"/>
              <a:t>https://www.imdb.com/title/tt0421089/mediaviewer/rm3350699264/ (included</a:t>
            </a:r>
            <a:r>
              <a:rPr lang="en-GB" baseline="0" dirty="0"/>
              <a:t> on the basis of fair use for educational, non-commercial purposes)</a:t>
            </a:r>
            <a:endParaRPr lang="en-GB" dirty="0"/>
          </a:p>
        </p:txBody>
      </p:sp>
      <p:sp>
        <p:nvSpPr>
          <p:cNvPr id="4" name="Slide Number Placeholder 3"/>
          <p:cNvSpPr>
            <a:spLocks noGrp="1"/>
          </p:cNvSpPr>
          <p:nvPr>
            <p:ph type="sldNum" sz="quarter" idx="10"/>
          </p:nvPr>
        </p:nvSpPr>
        <p:spPr/>
        <p:txBody>
          <a:bodyPr/>
          <a:lstStyle/>
          <a:p>
            <a:fld id="{6D5A7CE6-FC2E-5844-8E3C-E71D91EF3FB1}" type="slidenum">
              <a:rPr lang="en-US" smtClean="0"/>
              <a:t>17</a:t>
            </a:fld>
            <a:endParaRPr lang="en-US"/>
          </a:p>
        </p:txBody>
      </p:sp>
    </p:spTree>
    <p:extLst>
      <p:ext uri="{BB962C8B-B14F-4D97-AF65-F5344CB8AC3E}">
        <p14:creationId xmlns:p14="http://schemas.microsoft.com/office/powerpoint/2010/main" val="3737073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a:t>
            </a:r>
            <a:r>
              <a:rPr lang="en-US" b="0" baseline="0" dirty="0"/>
              <a:t>minute</a:t>
            </a:r>
          </a:p>
          <a:p>
            <a:endParaRPr lang="en-US" b="1" dirty="0"/>
          </a:p>
          <a:p>
            <a:r>
              <a:rPr lang="en-US" b="1" dirty="0"/>
              <a:t>Aim: </a:t>
            </a:r>
            <a:r>
              <a:rPr lang="en-US" b="0" baseline="0" dirty="0"/>
              <a:t>to help students prepare for later tasks by recapping Spanish question formation. Students often find it difficult to construct questions by translating from English prompts, as the translation is often not literal.</a:t>
            </a:r>
          </a:p>
          <a:p>
            <a:endParaRPr lang="en-US" b="0" baseline="0" dirty="0"/>
          </a:p>
          <a:p>
            <a:r>
              <a:rPr lang="en-US" b="1" dirty="0"/>
              <a:t>Procedure:</a:t>
            </a:r>
          </a:p>
          <a:p>
            <a:pPr marL="228600" indent="-228600">
              <a:buAutoNum type="arabicPeriod"/>
            </a:pPr>
            <a:r>
              <a:rPr lang="en-US" b="0" dirty="0"/>
              <a:t>Click to go through this</a:t>
            </a:r>
            <a:r>
              <a:rPr lang="en-US" b="0" baseline="0" dirty="0"/>
              <a:t> slide’s explanation and examples.</a:t>
            </a:r>
          </a:p>
          <a:p>
            <a:pPr marL="228600" indent="-228600">
              <a:buAutoNum type="arabicPeriod"/>
            </a:pPr>
            <a:r>
              <a:rPr lang="en-US" b="0" baseline="0" dirty="0"/>
              <a:t>Audio is provided to model the intonation (see note below).</a:t>
            </a:r>
          </a:p>
          <a:p>
            <a:pPr marL="0" indent="0">
              <a:buNone/>
            </a:pPr>
            <a:endParaRPr lang="en-US" b="0" baseline="0" dirty="0"/>
          </a:p>
          <a:p>
            <a:r>
              <a:rPr lang="en-US" b="1" baseline="0" dirty="0"/>
              <a:t>Note: </a:t>
            </a:r>
            <a:r>
              <a:rPr lang="en-US" b="0" baseline="0" dirty="0"/>
              <a:t>the teacher could also highlight the fact that Spanish questions have raised intonation at the end. This distinguishes them from statements.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2229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Timing: </a:t>
            </a:r>
            <a:r>
              <a:rPr lang="en-GB" b="0" noProof="0" dirty="0"/>
              <a:t>5</a:t>
            </a:r>
            <a:r>
              <a:rPr lang="en-GB" noProof="0" dirty="0"/>
              <a:t> minutes (slides 19-26)</a:t>
            </a:r>
            <a:endParaRPr lang="en-GB" b="1" noProof="0" dirty="0"/>
          </a:p>
          <a:p>
            <a:endParaRPr lang="en-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Aim: </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noProof="0" dirty="0"/>
              <a:t>to revise question words </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noProof="0" dirty="0"/>
              <a:t>to give</a:t>
            </a:r>
            <a:r>
              <a:rPr lang="en-GB" baseline="0" noProof="0" dirty="0"/>
              <a:t> students further practice in understanding the </a:t>
            </a:r>
            <a:r>
              <a:rPr lang="en-GB" noProof="0" dirty="0"/>
              <a:t>verb endings –</a:t>
            </a:r>
            <a:r>
              <a:rPr lang="en-GB" noProof="0" dirty="0" err="1"/>
              <a:t>aste</a:t>
            </a:r>
            <a:r>
              <a:rPr lang="en-GB" noProof="0" dirty="0"/>
              <a:t> and –ó.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Bring up the English prompt in the centre of the screen.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E</a:t>
            </a:r>
            <a:r>
              <a:rPr lang="en-GB" b="0" baseline="0" noProof="0" dirty="0"/>
              <a:t>licit the Spanish from students.</a:t>
            </a:r>
            <a:endParaRPr lang="en-GB" b="0"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Bring up the sentence in English at the bottom of the</a:t>
            </a:r>
            <a:r>
              <a:rPr lang="en-GB" b="0" baseline="0" noProof="0" dirty="0"/>
              <a:t> screen.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noProof="0" dirty="0"/>
              <a:t>Then either elicit the full sentence OR click again and elicit the missing question word only, depending on the ability of the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noProof="0" dirty="0"/>
              <a:t>Follow the same procedure for all slides.</a:t>
            </a:r>
            <a:endParaRPr lang="en-GB"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7772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1" dirty="0" err="1">
                <a:latin typeface="Arial"/>
                <a:ea typeface="Arial"/>
                <a:cs typeface="Arial"/>
                <a:sym typeface="Arial"/>
              </a:rPr>
              <a:t>Vocabulario</a:t>
            </a:r>
            <a:r>
              <a:rPr lang="fr-FR" dirty="0">
                <a:latin typeface="Arial"/>
                <a:ea typeface="Arial"/>
                <a:cs typeface="Arial"/>
                <a:sym typeface="Arial"/>
              </a:rPr>
              <a:t/>
            </a:r>
            <a:br>
              <a:rPr lang="fr-FR" dirty="0">
                <a:latin typeface="Arial"/>
                <a:ea typeface="Arial"/>
                <a:cs typeface="Arial"/>
                <a:sym typeface="Arial"/>
              </a:rPr>
            </a:br>
            <a:r>
              <a:rPr lang="fr-FR" dirty="0">
                <a:latin typeface="Arial"/>
                <a:ea typeface="Arial"/>
                <a:cs typeface="Arial"/>
                <a:sym typeface="Arial"/>
              </a:rPr>
              <a:t/>
            </a:r>
            <a:br>
              <a:rPr lang="fr-FR" dirty="0">
                <a:latin typeface="Arial"/>
                <a:ea typeface="Arial"/>
                <a:cs typeface="Arial"/>
                <a:sym typeface="Arial"/>
              </a:rPr>
            </a:br>
            <a:r>
              <a:rPr lang="fr-FR" b="1" dirty="0">
                <a:latin typeface="Arial"/>
                <a:ea typeface="Arial"/>
                <a:cs typeface="Arial"/>
                <a:sym typeface="Arial"/>
              </a:rPr>
              <a:t>Timing: </a:t>
            </a:r>
            <a:r>
              <a:rPr lang="fr-FR" dirty="0">
                <a:latin typeface="Arial"/>
                <a:ea typeface="Arial"/>
                <a:cs typeface="Arial"/>
                <a:sym typeface="Arial"/>
              </a:rPr>
              <a:t>8 minutes</a:t>
            </a:r>
            <a:br>
              <a:rPr lang="fr-FR" dirty="0">
                <a:latin typeface="Arial"/>
                <a:ea typeface="Arial"/>
                <a:cs typeface="Arial"/>
                <a:sym typeface="Arial"/>
              </a:rPr>
            </a:br>
            <a:r>
              <a:rPr lang="fr-FR" dirty="0">
                <a:latin typeface="Arial"/>
                <a:ea typeface="Arial"/>
                <a:cs typeface="Arial"/>
                <a:sym typeface="Arial"/>
              </a:rPr>
              <a:t/>
            </a:r>
            <a:br>
              <a:rPr lang="fr-FR" dirty="0">
                <a:latin typeface="Arial"/>
                <a:ea typeface="Arial"/>
                <a:cs typeface="Arial"/>
                <a:sym typeface="Arial"/>
              </a:rPr>
            </a:br>
            <a:r>
              <a:rPr lang="fr-FR" b="1" dirty="0" err="1">
                <a:latin typeface="Arial"/>
                <a:ea typeface="Arial"/>
                <a:cs typeface="Arial"/>
                <a:sym typeface="Arial"/>
              </a:rPr>
              <a:t>Aim</a:t>
            </a:r>
            <a:r>
              <a:rPr lang="fr-FR" dirty="0">
                <a:latin typeface="Arial"/>
                <a:ea typeface="Arial"/>
                <a:cs typeface="Arial"/>
                <a:sym typeface="Arial"/>
              </a:rPr>
              <a:t>: This ‘</a:t>
            </a:r>
            <a:r>
              <a:rPr lang="fr-FR" dirty="0" err="1">
                <a:latin typeface="Arial"/>
                <a:ea typeface="Arial"/>
                <a:cs typeface="Arial"/>
                <a:sym typeface="Arial"/>
              </a:rPr>
              <a:t>treasure</a:t>
            </a:r>
            <a:r>
              <a:rPr lang="fr-FR" dirty="0">
                <a:latin typeface="Arial"/>
                <a:ea typeface="Arial"/>
                <a:cs typeface="Arial"/>
                <a:sym typeface="Arial"/>
              </a:rPr>
              <a:t> </a:t>
            </a:r>
            <a:r>
              <a:rPr lang="fr-FR" dirty="0" err="1">
                <a:latin typeface="Arial"/>
                <a:ea typeface="Arial"/>
                <a:cs typeface="Arial"/>
                <a:sym typeface="Arial"/>
              </a:rPr>
              <a:t>hunt</a:t>
            </a:r>
            <a:r>
              <a:rPr lang="fr-FR" dirty="0">
                <a:latin typeface="Arial"/>
                <a:ea typeface="Arial"/>
                <a:cs typeface="Arial"/>
                <a:sym typeface="Arial"/>
              </a:rPr>
              <a:t>’ </a:t>
            </a:r>
            <a:r>
              <a:rPr lang="fr-FR" dirty="0" err="1">
                <a:latin typeface="Arial"/>
                <a:ea typeface="Arial"/>
                <a:cs typeface="Arial"/>
                <a:sym typeface="Arial"/>
              </a:rPr>
              <a:t>activity</a:t>
            </a:r>
            <a:r>
              <a:rPr lang="fr-FR" dirty="0">
                <a:latin typeface="Arial"/>
                <a:ea typeface="Arial"/>
                <a:cs typeface="Arial"/>
                <a:sym typeface="Arial"/>
              </a:rPr>
              <a:t> </a:t>
            </a:r>
            <a:r>
              <a:rPr lang="fr-FR" dirty="0" err="1">
                <a:latin typeface="Arial"/>
                <a:ea typeface="Arial"/>
                <a:cs typeface="Arial"/>
                <a:sym typeface="Arial"/>
              </a:rPr>
              <a:t>revisits</a:t>
            </a:r>
            <a:r>
              <a:rPr lang="fr-FR" dirty="0">
                <a:latin typeface="Arial"/>
                <a:ea typeface="Arial"/>
                <a:cs typeface="Arial"/>
                <a:sym typeface="Arial"/>
              </a:rPr>
              <a:t> key </a:t>
            </a:r>
            <a:r>
              <a:rPr lang="fr-FR" dirty="0" err="1">
                <a:latin typeface="Arial"/>
                <a:ea typeface="Arial"/>
                <a:cs typeface="Arial"/>
                <a:sym typeface="Arial"/>
              </a:rPr>
              <a:t>vocabulary</a:t>
            </a:r>
            <a:r>
              <a:rPr lang="fr-FR" dirty="0">
                <a:latin typeface="Arial"/>
                <a:ea typeface="Arial"/>
                <a:cs typeface="Arial"/>
                <a:sym typeface="Arial"/>
              </a:rPr>
              <a:t> to </a:t>
            </a:r>
            <a:r>
              <a:rPr lang="fr-FR" dirty="0" err="1">
                <a:latin typeface="Arial"/>
                <a:ea typeface="Arial"/>
                <a:cs typeface="Arial"/>
                <a:sym typeface="Arial"/>
              </a:rPr>
              <a:t>consolidate</a:t>
            </a:r>
            <a:r>
              <a:rPr lang="fr-FR" dirty="0">
                <a:latin typeface="Arial"/>
                <a:ea typeface="Arial"/>
                <a:cs typeface="Arial"/>
                <a:sym typeface="Arial"/>
              </a:rPr>
              <a:t> </a:t>
            </a:r>
            <a:r>
              <a:rPr lang="fr-FR" dirty="0" err="1">
                <a:latin typeface="Arial"/>
                <a:ea typeface="Arial"/>
                <a:cs typeface="Arial"/>
                <a:sym typeface="Arial"/>
              </a:rPr>
              <a:t>knowledge</a:t>
            </a:r>
            <a:r>
              <a:rPr lang="fr-FR" dirty="0">
                <a:latin typeface="Arial"/>
                <a:ea typeface="Arial"/>
                <a:cs typeface="Arial"/>
                <a:sym typeface="Arial"/>
              </a:rPr>
              <a:t> (in the </a:t>
            </a:r>
            <a:r>
              <a:rPr lang="fr-FR" dirty="0" err="1">
                <a:latin typeface="Arial"/>
                <a:ea typeface="Arial"/>
                <a:cs typeface="Arial"/>
                <a:sym typeface="Arial"/>
              </a:rPr>
              <a:t>written</a:t>
            </a:r>
            <a:r>
              <a:rPr lang="fr-FR" dirty="0">
                <a:latin typeface="Arial"/>
                <a:ea typeface="Arial"/>
                <a:cs typeface="Arial"/>
                <a:sym typeface="Arial"/>
              </a:rPr>
              <a:t> </a:t>
            </a:r>
            <a:r>
              <a:rPr lang="fr-FR" dirty="0" err="1">
                <a:latin typeface="Arial"/>
                <a:ea typeface="Arial"/>
                <a:cs typeface="Arial"/>
                <a:sym typeface="Arial"/>
              </a:rPr>
              <a:t>modality</a:t>
            </a:r>
            <a:r>
              <a:rPr lang="fr-FR" dirty="0">
                <a:latin typeface="Arial"/>
                <a:ea typeface="Arial"/>
                <a:cs typeface="Arial"/>
                <a:sym typeface="Arial"/>
              </a:rPr>
              <a:t>). As </a:t>
            </a:r>
            <a:r>
              <a:rPr lang="fr-FR" dirty="0" err="1">
                <a:latin typeface="Arial"/>
                <a:ea typeface="Arial"/>
                <a:cs typeface="Arial"/>
                <a:sym typeface="Arial"/>
              </a:rPr>
              <a:t>well</a:t>
            </a:r>
            <a:r>
              <a:rPr lang="fr-FR" dirty="0">
                <a:latin typeface="Arial"/>
                <a:ea typeface="Arial"/>
                <a:cs typeface="Arial"/>
                <a:sym typeface="Arial"/>
              </a:rPr>
              <a:t> as </a:t>
            </a:r>
            <a:r>
              <a:rPr lang="fr-FR" dirty="0" err="1">
                <a:latin typeface="Arial"/>
                <a:ea typeface="Arial"/>
                <a:cs typeface="Arial"/>
                <a:sym typeface="Arial"/>
              </a:rPr>
              <a:t>meaning</a:t>
            </a:r>
            <a:r>
              <a:rPr lang="fr-FR" dirty="0">
                <a:latin typeface="Arial"/>
                <a:ea typeface="Arial"/>
                <a:cs typeface="Arial"/>
                <a:sym typeface="Arial"/>
              </a:rPr>
              <a:t>, the focus </a:t>
            </a:r>
            <a:r>
              <a:rPr lang="fr-FR" dirty="0" err="1">
                <a:latin typeface="Arial"/>
                <a:ea typeface="Arial"/>
                <a:cs typeface="Arial"/>
                <a:sym typeface="Arial"/>
              </a:rPr>
              <a:t>is</a:t>
            </a:r>
            <a:r>
              <a:rPr lang="fr-FR" dirty="0">
                <a:latin typeface="Arial"/>
                <a:ea typeface="Arial"/>
                <a:cs typeface="Arial"/>
                <a:sym typeface="Arial"/>
              </a:rPr>
              <a:t> on </a:t>
            </a:r>
            <a:r>
              <a:rPr lang="fr-FR" dirty="0" err="1">
                <a:latin typeface="Arial"/>
                <a:ea typeface="Arial"/>
                <a:cs typeface="Arial"/>
                <a:sym typeface="Arial"/>
              </a:rPr>
              <a:t>form</a:t>
            </a:r>
            <a:r>
              <a:rPr lang="fr-FR" dirty="0">
                <a:latin typeface="Arial"/>
                <a:ea typeface="Arial"/>
                <a:cs typeface="Arial"/>
                <a:sym typeface="Arial"/>
              </a:rPr>
              <a:t> and </a:t>
            </a:r>
            <a:r>
              <a:rPr lang="fr-FR" dirty="0" err="1">
                <a:latin typeface="Arial"/>
                <a:ea typeface="Arial"/>
                <a:cs typeface="Arial"/>
                <a:sym typeface="Arial"/>
              </a:rPr>
              <a:t>spelling</a:t>
            </a:r>
            <a:r>
              <a:rPr lang="fr-FR" dirty="0">
                <a:latin typeface="Arial"/>
                <a:ea typeface="Arial"/>
                <a:cs typeface="Arial"/>
                <a:sym typeface="Arial"/>
              </a:rPr>
              <a:t>.</a:t>
            </a:r>
            <a:br>
              <a:rPr lang="fr-FR" dirty="0">
                <a:latin typeface="Arial"/>
                <a:ea typeface="Arial"/>
                <a:cs typeface="Arial"/>
                <a:sym typeface="Arial"/>
              </a:rPr>
            </a:br>
            <a:r>
              <a:rPr lang="fr-FR" dirty="0">
                <a:latin typeface="Arial"/>
                <a:ea typeface="Arial"/>
                <a:cs typeface="Arial"/>
                <a:sym typeface="Arial"/>
              </a:rPr>
              <a:t/>
            </a:r>
            <a:br>
              <a:rPr lang="fr-FR" dirty="0">
                <a:latin typeface="Arial"/>
                <a:ea typeface="Arial"/>
                <a:cs typeface="Arial"/>
                <a:sym typeface="Arial"/>
              </a:rPr>
            </a:br>
            <a:r>
              <a:rPr lang="fr-FR" b="1" dirty="0" err="1">
                <a:latin typeface="Arial"/>
                <a:ea typeface="Arial"/>
                <a:cs typeface="Arial"/>
                <a:sym typeface="Arial"/>
              </a:rPr>
              <a:t>Procedure</a:t>
            </a:r>
            <a:r>
              <a:rPr lang="fr-FR" b="1" dirty="0">
                <a:latin typeface="Arial"/>
                <a:ea typeface="Arial"/>
                <a:cs typeface="Arial"/>
                <a:sym typeface="Arial"/>
              </a:rPr>
              <a:t>:</a:t>
            </a:r>
            <a:endParaRPr dirty="0"/>
          </a:p>
          <a:p>
            <a:pPr marL="0" lvl="0" indent="0" algn="l" rtl="0">
              <a:spcBef>
                <a:spcPts val="0"/>
              </a:spcBef>
              <a:spcAft>
                <a:spcPts val="0"/>
              </a:spcAft>
              <a:buNone/>
            </a:pPr>
            <a:r>
              <a:rPr lang="fr-FR" dirty="0">
                <a:latin typeface="Arial"/>
                <a:ea typeface="Arial"/>
                <a:cs typeface="Arial"/>
                <a:sym typeface="Arial"/>
              </a:rPr>
              <a:t>1. Work individually, in pairs or in small groups. </a:t>
            </a:r>
            <a:r>
              <a:rPr lang="fr-FR" dirty="0" err="1">
                <a:latin typeface="Arial"/>
                <a:ea typeface="Arial"/>
                <a:cs typeface="Arial"/>
                <a:sym typeface="Arial"/>
              </a:rPr>
              <a:t>Each</a:t>
            </a:r>
            <a:r>
              <a:rPr lang="fr-FR" dirty="0">
                <a:latin typeface="Arial"/>
                <a:ea typeface="Arial"/>
                <a:cs typeface="Arial"/>
                <a:sym typeface="Arial"/>
              </a:rPr>
              <a:t> </a:t>
            </a:r>
            <a:r>
              <a:rPr lang="fr-FR" dirty="0" err="1">
                <a:latin typeface="Arial"/>
                <a:ea typeface="Arial"/>
                <a:cs typeface="Arial"/>
                <a:sym typeface="Arial"/>
              </a:rPr>
              <a:t>row</a:t>
            </a:r>
            <a:r>
              <a:rPr lang="fr-FR" dirty="0">
                <a:latin typeface="Arial"/>
                <a:ea typeface="Arial"/>
                <a:cs typeface="Arial"/>
                <a:sym typeface="Arial"/>
              </a:rPr>
              <a:t> (A-E) </a:t>
            </a:r>
            <a:r>
              <a:rPr lang="fr-FR" dirty="0" err="1">
                <a:latin typeface="Arial"/>
                <a:ea typeface="Arial"/>
                <a:cs typeface="Arial"/>
                <a:sym typeface="Arial"/>
              </a:rPr>
              <a:t>represents</a:t>
            </a:r>
            <a:r>
              <a:rPr lang="fr-FR" dirty="0">
                <a:latin typeface="Arial"/>
                <a:ea typeface="Arial"/>
                <a:cs typeface="Arial"/>
                <a:sym typeface="Arial"/>
              </a:rPr>
              <a:t> one round. </a:t>
            </a:r>
            <a:br>
              <a:rPr lang="fr-FR" dirty="0">
                <a:latin typeface="Arial"/>
                <a:ea typeface="Arial"/>
                <a:cs typeface="Arial"/>
                <a:sym typeface="Arial"/>
              </a:rPr>
            </a:br>
            <a:r>
              <a:rPr lang="fr-FR" dirty="0">
                <a:latin typeface="Arial"/>
                <a:ea typeface="Arial"/>
                <a:cs typeface="Arial"/>
                <a:sym typeface="Arial"/>
              </a:rPr>
              <a:t>2. Write A-E in exercise books or mini whiteboards, chose 3 numbers for each line and write the Spanish for these three only.</a:t>
            </a:r>
            <a:br>
              <a:rPr lang="fr-FR" dirty="0">
                <a:latin typeface="Arial"/>
                <a:ea typeface="Arial"/>
                <a:cs typeface="Arial"/>
                <a:sym typeface="Arial"/>
              </a:rPr>
            </a:br>
            <a:r>
              <a:rPr lang="fr-FR" dirty="0">
                <a:latin typeface="Arial"/>
                <a:ea typeface="Arial"/>
                <a:cs typeface="Arial"/>
                <a:sym typeface="Arial"/>
              </a:rPr>
              <a:t>3. Teacher elicits answers chorally for each item in Round 1 (A), clicking the blue box to reveal and check answers. </a:t>
            </a:r>
            <a:br>
              <a:rPr lang="fr-FR" dirty="0">
                <a:latin typeface="Arial"/>
                <a:ea typeface="Arial"/>
                <a:cs typeface="Arial"/>
                <a:sym typeface="Arial"/>
              </a:rPr>
            </a:br>
            <a:r>
              <a:rPr lang="fr-FR" dirty="0">
                <a:latin typeface="Arial"/>
                <a:ea typeface="Arial"/>
                <a:cs typeface="Arial"/>
                <a:sym typeface="Arial"/>
              </a:rPr>
              <a:t>4. Teacher then clicks the yellow box to reveal the points for each correct answer (these are randomly allocated for an element of chance) – students tally their total.</a:t>
            </a:r>
          </a:p>
          <a:p>
            <a:pPr marL="0" lvl="0" indent="0" algn="l" rtl="0">
              <a:spcBef>
                <a:spcPts val="0"/>
              </a:spcBef>
              <a:spcAft>
                <a:spcPts val="0"/>
              </a:spcAft>
              <a:buNone/>
            </a:pPr>
            <a:r>
              <a:rPr lang="en-GB" dirty="0"/>
              <a:t>5. Repeat steps 3-4 for Rounds 2-5 (B-E).  Establish the winning </a:t>
            </a:r>
            <a:r>
              <a:rPr lang="en-GB" dirty="0" err="1"/>
              <a:t>indivudal</a:t>
            </a:r>
            <a:r>
              <a:rPr lang="en-GB" dirty="0"/>
              <a:t>, pair or group.</a:t>
            </a:r>
          </a:p>
        </p:txBody>
      </p:sp>
      <p:sp>
        <p:nvSpPr>
          <p:cNvPr id="259" name="Google Shape;25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fr-FR"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33937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Procedure as described in slide 19 notes.</a:t>
            </a:r>
          </a:p>
          <a:p>
            <a:endParaRPr lang="en-GB" dirty="0"/>
          </a:p>
          <a:p>
            <a:r>
              <a:rPr lang="en-GB" dirty="0"/>
              <a:t>Students</a:t>
            </a:r>
            <a:r>
              <a:rPr lang="en-GB" baseline="0" dirty="0"/>
              <a:t> could be reminded here of how Spanish uses ‘</a:t>
            </a:r>
            <a:r>
              <a:rPr lang="en-GB" baseline="0" dirty="0" err="1"/>
              <a:t>llegar</a:t>
            </a:r>
            <a:r>
              <a:rPr lang="en-GB" baseline="0" dirty="0"/>
              <a:t> </a:t>
            </a:r>
            <a:r>
              <a:rPr lang="en-GB" b="1" baseline="0" dirty="0"/>
              <a:t>a</a:t>
            </a:r>
            <a:r>
              <a:rPr lang="en-GB" baseline="0" dirty="0"/>
              <a:t>’ for ‘arrive </a:t>
            </a:r>
            <a:r>
              <a:rPr lang="en-GB" b="1" baseline="0" dirty="0"/>
              <a:t>at</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6208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Procedure as described in slide 19 notes.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8678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Procedure as described in slide 19 notes.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2701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Procedure as described in slide 19 notes.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3766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Procedure as described in slide 19 notes.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2933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Procedure as described in slide 19 notes.</a:t>
            </a:r>
          </a:p>
          <a:p>
            <a:endParaRPr lang="en-GB" dirty="0"/>
          </a:p>
          <a:p>
            <a:r>
              <a:rPr lang="en-GB" dirty="0"/>
              <a:t>On the next slide, students will also be given a reminder about gender agreement.</a:t>
            </a:r>
            <a:r>
              <a:rPr lang="en-GB" baseline="0" dirty="0"/>
              <a:t> Because ‘</a:t>
            </a:r>
            <a:r>
              <a:rPr lang="en-GB" baseline="0" dirty="0" err="1"/>
              <a:t>cuánto</a:t>
            </a:r>
            <a:r>
              <a:rPr lang="en-GB" baseline="0" dirty="0"/>
              <a:t>’ is used as a pronoun here, gender agreement rules do not apply.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6613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Procedure as described in slide 19 notes.</a:t>
            </a:r>
          </a:p>
          <a:p>
            <a:endParaRPr lang="en-GB" dirty="0"/>
          </a:p>
          <a:p>
            <a:r>
              <a:rPr lang="en-GB" dirty="0"/>
              <a:t>Teachers</a:t>
            </a:r>
            <a:r>
              <a:rPr lang="en-GB" baseline="0" dirty="0"/>
              <a:t> may wish to remind students here that this also applies to the singular form (</a:t>
            </a:r>
            <a:r>
              <a:rPr lang="en-GB" baseline="0" dirty="0" err="1"/>
              <a:t>cuánto</a:t>
            </a:r>
            <a:r>
              <a:rPr lang="en-GB" baseline="0" dirty="0"/>
              <a:t>, </a:t>
            </a:r>
            <a:r>
              <a:rPr lang="en-GB" baseline="0" dirty="0" err="1"/>
              <a:t>cuánta</a:t>
            </a:r>
            <a:r>
              <a:rPr lang="en-GB" baseline="0" dirty="0"/>
              <a:t>) when it refers directly to a noun (e.g., ¿</a:t>
            </a:r>
            <a:r>
              <a:rPr lang="en-GB" baseline="0" dirty="0" err="1"/>
              <a:t>Cuánt</a:t>
            </a:r>
            <a:r>
              <a:rPr lang="en-GB" b="1" baseline="0" dirty="0" err="1"/>
              <a:t>a</a:t>
            </a:r>
            <a:r>
              <a:rPr lang="en-GB" baseline="0" dirty="0"/>
              <a:t> </a:t>
            </a:r>
            <a:r>
              <a:rPr lang="en-GB" baseline="0" dirty="0" err="1"/>
              <a:t>rop</a:t>
            </a:r>
            <a:r>
              <a:rPr lang="en-GB" b="1" baseline="0" dirty="0" err="1"/>
              <a:t>a</a:t>
            </a:r>
            <a:r>
              <a:rPr lang="en-GB" baseline="0" dirty="0"/>
              <a:t> </a:t>
            </a:r>
            <a:r>
              <a:rPr lang="en-GB" baseline="0" dirty="0" err="1"/>
              <a:t>compró</a:t>
            </a:r>
            <a:r>
              <a:rPr lang="en-GB" baseline="0" dirty="0"/>
              <a:t>?, ¿</a:t>
            </a:r>
            <a:r>
              <a:rPr lang="en-GB" baseline="0" dirty="0" err="1"/>
              <a:t>Cuánt</a:t>
            </a:r>
            <a:r>
              <a:rPr lang="en-GB" b="1" baseline="0" dirty="0" err="1"/>
              <a:t>o</a:t>
            </a:r>
            <a:r>
              <a:rPr lang="en-GB" baseline="0" dirty="0"/>
              <a:t> diner</a:t>
            </a:r>
            <a:r>
              <a:rPr lang="en-GB" b="1" baseline="0" dirty="0"/>
              <a:t>o</a:t>
            </a:r>
            <a:r>
              <a:rPr lang="en-GB" baseline="0" dirty="0"/>
              <a:t> </a:t>
            </a:r>
            <a:r>
              <a:rPr lang="en-GB" baseline="0" dirty="0" err="1"/>
              <a:t>pagaste</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2419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Procedure as described in slide 19 notes.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31946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Procedure as described in slide 19 notes.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39597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p>
          <a:p>
            <a:pPr marL="285750" indent="-285750">
              <a:buAutoNum type="romanLcParenR"/>
            </a:pPr>
            <a:r>
              <a:rPr lang="es-ES" b="0" dirty="0"/>
              <a:t>to </a:t>
            </a:r>
            <a:r>
              <a:rPr lang="es-ES" b="0" dirty="0" err="1"/>
              <a:t>consolidate</a:t>
            </a:r>
            <a:r>
              <a:rPr lang="es-ES" b="0" dirty="0"/>
              <a:t> </a:t>
            </a:r>
            <a:r>
              <a:rPr lang="es-ES" b="0" dirty="0" err="1"/>
              <a:t>understanding</a:t>
            </a:r>
            <a:r>
              <a:rPr lang="es-ES" b="0" dirty="0"/>
              <a:t> of </a:t>
            </a:r>
            <a:r>
              <a:rPr lang="es-ES" b="0" dirty="0" err="1"/>
              <a:t>interrogatives</a:t>
            </a:r>
            <a:r>
              <a:rPr lang="es-ES" b="0" dirty="0"/>
              <a:t>.</a:t>
            </a:r>
          </a:p>
          <a:p>
            <a:pPr marL="285750" indent="-285750">
              <a:buAutoNum type="romanLcParenR"/>
            </a:pPr>
            <a:r>
              <a:rPr lang="es-ES" b="0" dirty="0"/>
              <a:t>to </a:t>
            </a:r>
            <a:r>
              <a:rPr lang="es-ES" b="0" dirty="0" err="1"/>
              <a:t>practise</a:t>
            </a:r>
            <a:r>
              <a:rPr lang="es-ES" b="0" dirty="0"/>
              <a:t> </a:t>
            </a:r>
            <a:r>
              <a:rPr lang="es-ES" b="0" dirty="0" err="1"/>
              <a:t>differantiation</a:t>
            </a:r>
            <a:r>
              <a:rPr lang="es-ES" b="0" dirty="0"/>
              <a:t> </a:t>
            </a:r>
            <a:r>
              <a:rPr lang="es-ES" b="0" dirty="0" err="1"/>
              <a:t>between</a:t>
            </a:r>
            <a:r>
              <a:rPr lang="es-ES" b="0" dirty="0"/>
              <a:t> singular </a:t>
            </a:r>
            <a:r>
              <a:rPr lang="es-ES" b="0" dirty="0" err="1"/>
              <a:t>verb</a:t>
            </a:r>
            <a:r>
              <a:rPr lang="es-ES" b="0" dirty="0"/>
              <a:t> </a:t>
            </a:r>
            <a:r>
              <a:rPr lang="es-ES" b="0" dirty="0" err="1"/>
              <a:t>endings</a:t>
            </a:r>
            <a:r>
              <a:rPr lang="es-ES" b="0" dirty="0"/>
              <a:t> in </a:t>
            </a:r>
            <a:r>
              <a:rPr lang="es-ES" b="0" dirty="0" err="1"/>
              <a:t>preterite</a:t>
            </a:r>
            <a:r>
              <a:rPr lang="es-ES" b="0" dirty="0"/>
              <a:t> –</a:t>
            </a:r>
            <a:r>
              <a:rPr lang="es-ES" b="0" dirty="0" err="1"/>
              <a:t>aste</a:t>
            </a:r>
            <a:r>
              <a:rPr lang="es-ES" b="0" dirty="0"/>
              <a:t> and –</a:t>
            </a:r>
            <a:r>
              <a:rPr lang="es-ES" b="0" dirty="0" err="1"/>
              <a:t>ó</a:t>
            </a:r>
            <a:r>
              <a:rPr lang="es-ES" b="0" dirty="0"/>
              <a:t>.</a:t>
            </a:r>
          </a:p>
          <a:p>
            <a:endParaRPr lang="en-US" b="1" dirty="0"/>
          </a:p>
          <a:p>
            <a:r>
              <a:rPr lang="en-US" b="1" dirty="0"/>
              <a:t>Procedure:</a:t>
            </a:r>
          </a:p>
          <a:p>
            <a:pPr marL="228600" indent="-228600">
              <a:buAutoNum type="arabicPeriod"/>
            </a:pPr>
            <a:r>
              <a:rPr lang="en-US" b="0" dirty="0"/>
              <a:t>Students</a:t>
            </a:r>
            <a:r>
              <a:rPr lang="en-US" b="0" baseline="0" dirty="0"/>
              <a:t> l</a:t>
            </a:r>
            <a:r>
              <a:rPr lang="en-US" b="0" dirty="0"/>
              <a:t>isten to each recording.</a:t>
            </a:r>
          </a:p>
          <a:p>
            <a:pPr marL="228600" indent="-228600">
              <a:buAutoNum type="arabicPeriod"/>
            </a:pPr>
            <a:r>
              <a:rPr lang="en-US" b="0" baseline="0" dirty="0"/>
              <a:t>They tick the correct column depending on whether the sentence refers to ‘you’ in the past (-</a:t>
            </a:r>
            <a:r>
              <a:rPr lang="en-US" b="0" baseline="0" dirty="0" err="1"/>
              <a:t>aste</a:t>
            </a:r>
            <a:r>
              <a:rPr lang="en-US" b="0" baseline="0" dirty="0"/>
              <a:t>) or ’s/he’ in the past (-</a:t>
            </a:r>
            <a:r>
              <a:rPr lang="en-US" b="0" baseline="0" dirty="0" err="1"/>
              <a:t>ó</a:t>
            </a:r>
            <a:r>
              <a:rPr lang="en-US" b="0" baseline="0" dirty="0"/>
              <a:t>).</a:t>
            </a:r>
          </a:p>
          <a:p>
            <a:pPr marL="228600" indent="-228600">
              <a:buAutoNum type="arabicPeriod"/>
            </a:pPr>
            <a:r>
              <a:rPr lang="en-US" b="0" baseline="0" dirty="0"/>
              <a:t>Students listen again. This time, they write the action in English.</a:t>
            </a:r>
          </a:p>
          <a:p>
            <a:pPr marL="228600" indent="-228600">
              <a:buAutoNum type="arabicPeriod"/>
            </a:pPr>
            <a:r>
              <a:rPr lang="en-US" b="0" baseline="0" dirty="0"/>
              <a:t>Give feedback on students’ responses.</a:t>
            </a:r>
          </a:p>
          <a:p>
            <a:pPr marL="228600" indent="-228600">
              <a:buAutoNum type="arabicPeriod"/>
            </a:pPr>
            <a:endParaRPr lang="en-US" b="0" baseline="0" dirty="0"/>
          </a:p>
          <a:p>
            <a:pPr marL="0" indent="0">
              <a:buNone/>
            </a:pPr>
            <a:r>
              <a:rPr lang="en-US" b="1" baseline="0" dirty="0"/>
              <a:t>Note: </a:t>
            </a:r>
            <a:r>
              <a:rPr lang="en-US" b="0" baseline="0" dirty="0"/>
              <a:t>Some students may be able to complete the different parts in one go, rather than as separate steps.</a:t>
            </a:r>
          </a:p>
          <a:p>
            <a:pPr marL="0" indent="0">
              <a:buNone/>
            </a:pPr>
            <a:endParaRPr lang="en-US" b="0" baseline="0" dirty="0"/>
          </a:p>
          <a:p>
            <a:pPr marL="0" indent="0">
              <a:buNone/>
            </a:pPr>
            <a:r>
              <a:rPr lang="en-US" b="1" baseline="0"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a:solidFill>
                  <a:schemeClr val="tx1"/>
                </a:solidFill>
                <a:effectLst/>
                <a:latin typeface="+mn-lt"/>
                <a:ea typeface="Calibri"/>
                <a:cs typeface="Calibri"/>
                <a:sym typeface="Calibri"/>
              </a:rPr>
              <a:t>¿</a:t>
            </a:r>
            <a:r>
              <a:rPr lang="en-GB" sz="1200" b="0" i="0" u="none" strike="noStrike" kern="1200" cap="none" dirty="0" err="1">
                <a:solidFill>
                  <a:schemeClr val="tx1"/>
                </a:solidFill>
                <a:effectLst/>
                <a:latin typeface="+mn-lt"/>
                <a:ea typeface="Calibri"/>
                <a:cs typeface="Calibri"/>
                <a:sym typeface="Calibri"/>
              </a:rPr>
              <a:t>Cómo</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escapaste</a:t>
            </a:r>
            <a:r>
              <a:rPr lang="en-GB" sz="1200" b="0" i="0" u="none" strike="noStrike" kern="1200" cap="none" dirty="0">
                <a:solidFill>
                  <a:schemeClr val="tx1"/>
                </a:solidFill>
                <a:effectLst/>
                <a:latin typeface="+mn-lt"/>
                <a:ea typeface="Calibri"/>
                <a:cs typeface="Calibri"/>
                <a:sym typeface="Calibri"/>
              </a:rPr>
              <a:t> de Guatemala?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a:solidFill>
                  <a:schemeClr val="tx1"/>
                </a:solidFill>
                <a:effectLst/>
                <a:latin typeface="+mn-lt"/>
                <a:ea typeface="Calibri"/>
                <a:cs typeface="Calibri"/>
                <a:sym typeface="Calibri"/>
              </a:rPr>
              <a:t>¿</a:t>
            </a:r>
            <a:r>
              <a:rPr lang="en-GB" sz="1200" b="0" i="0" u="none" strike="noStrike" kern="1200" cap="none" dirty="0" err="1">
                <a:solidFill>
                  <a:schemeClr val="tx1"/>
                </a:solidFill>
                <a:effectLst/>
                <a:latin typeface="+mn-lt"/>
                <a:ea typeface="Calibri"/>
                <a:cs typeface="Calibri"/>
                <a:sym typeface="Calibri"/>
              </a:rPr>
              <a:t>Cuándo</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pensaste</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en</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escribir</a:t>
            </a:r>
            <a:r>
              <a:rPr lang="en-GB" sz="1200" b="0" i="0" u="none" strike="noStrike" kern="1200" cap="none" dirty="0">
                <a:solidFill>
                  <a:schemeClr val="tx1"/>
                </a:solidFill>
                <a:effectLst/>
                <a:latin typeface="+mn-lt"/>
                <a:ea typeface="Calibri"/>
                <a:cs typeface="Calibri"/>
                <a:sym typeface="Calibri"/>
              </a:rPr>
              <a:t> la </a:t>
            </a:r>
            <a:r>
              <a:rPr lang="en-GB" sz="1200" b="0" i="0" u="none" strike="noStrike" kern="1200" cap="none" dirty="0" err="1">
                <a:solidFill>
                  <a:schemeClr val="tx1"/>
                </a:solidFill>
                <a:effectLst/>
                <a:latin typeface="+mn-lt"/>
                <a:ea typeface="Calibri"/>
                <a:cs typeface="Calibri"/>
                <a:sym typeface="Calibri"/>
              </a:rPr>
              <a:t>historia</a:t>
            </a:r>
            <a:r>
              <a:rPr lang="en-GB" sz="1200" b="0" i="0" u="none" strike="noStrike" kern="1200" cap="none" dirty="0">
                <a:solidFill>
                  <a:schemeClr val="tx1"/>
                </a:solidFill>
                <a:effectLst/>
                <a:latin typeface="+mn-lt"/>
                <a:ea typeface="Calibri"/>
                <a:cs typeface="Calibri"/>
                <a:sym typeface="Calibri"/>
              </a:rPr>
              <a:t>?</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¿Por </a:t>
            </a:r>
            <a:r>
              <a:rPr lang="en-GB" sz="1200" b="0" i="0" u="none" strike="noStrike" kern="1200" cap="none" dirty="0" err="1">
                <a:solidFill>
                  <a:schemeClr val="tx1"/>
                </a:solidFill>
                <a:effectLst/>
                <a:latin typeface="+mn-lt"/>
                <a:ea typeface="Calibri"/>
                <a:cs typeface="Calibri"/>
                <a:sym typeface="Calibri"/>
              </a:rPr>
              <a:t>qué</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consideró</a:t>
            </a:r>
            <a:r>
              <a:rPr lang="en-GB" sz="1200" b="0" i="0" u="none" strike="noStrike" kern="1200" cap="none" dirty="0">
                <a:solidFill>
                  <a:schemeClr val="tx1"/>
                </a:solidFill>
                <a:effectLst/>
                <a:latin typeface="+mn-lt"/>
                <a:ea typeface="Calibri"/>
                <a:cs typeface="Calibri"/>
                <a:sym typeface="Calibri"/>
              </a:rPr>
              <a:t> la idea de </a:t>
            </a:r>
            <a:r>
              <a:rPr lang="en-GB" sz="1200" b="0" i="0" u="none" strike="noStrike" kern="1200" cap="none" dirty="0" err="1">
                <a:solidFill>
                  <a:schemeClr val="tx1"/>
                </a:solidFill>
                <a:effectLst/>
                <a:latin typeface="+mn-lt"/>
                <a:ea typeface="Calibri"/>
                <a:cs typeface="Calibri"/>
                <a:sym typeface="Calibri"/>
              </a:rPr>
              <a:t>escribir</a:t>
            </a:r>
            <a:r>
              <a:rPr lang="en-GB" sz="1200" b="0" i="0" u="none" strike="noStrike" kern="1200" cap="none" dirty="0">
                <a:solidFill>
                  <a:schemeClr val="tx1"/>
                </a:solidFill>
                <a:effectLst/>
                <a:latin typeface="+mn-lt"/>
                <a:ea typeface="Calibri"/>
                <a:cs typeface="Calibri"/>
                <a:sym typeface="Calibri"/>
              </a:rPr>
              <a:t> un </a:t>
            </a:r>
            <a:r>
              <a:rPr lang="en-GB" sz="1200" b="0" i="0" u="none" strike="noStrike" kern="1200" cap="none" dirty="0" err="1">
                <a:solidFill>
                  <a:schemeClr val="tx1"/>
                </a:solidFill>
                <a:effectLst/>
                <a:latin typeface="+mn-lt"/>
                <a:ea typeface="Calibri"/>
                <a:cs typeface="Calibri"/>
                <a:sym typeface="Calibri"/>
              </a:rPr>
              <a:t>libro</a:t>
            </a:r>
            <a:r>
              <a:rPr lang="en-GB" sz="1200" b="0" i="0" u="none" strike="noStrike" kern="1200" cap="none" dirty="0">
                <a:solidFill>
                  <a:schemeClr val="tx1"/>
                </a:solidFill>
                <a:effectLst/>
                <a:latin typeface="+mn-lt"/>
                <a:ea typeface="Calibri"/>
                <a:cs typeface="Calibri"/>
                <a:sym typeface="Calibri"/>
              </a:rPr>
              <a:t>?</a:t>
            </a:r>
            <a:endParaRPr lang="en-GB" sz="1200" b="0" i="0" u="none" strike="noStrike" kern="1200" cap="none" baseline="0" dirty="0">
              <a:solidFill>
                <a:schemeClr val="tx1"/>
              </a:solidFill>
              <a:effectLst/>
              <a:latin typeface="+mn-lt"/>
              <a:ea typeface="Calibri"/>
              <a:cs typeface="Calibri"/>
              <a:sym typeface="Calibri"/>
            </a:endParaRP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a:t>
            </a:r>
            <a:r>
              <a:rPr lang="en-GB" sz="1200" b="0" i="0" u="none" strike="noStrike" kern="1200" cap="none" dirty="0" err="1">
                <a:solidFill>
                  <a:schemeClr val="tx1"/>
                </a:solidFill>
                <a:effectLst/>
                <a:latin typeface="+mn-lt"/>
                <a:ea typeface="Calibri"/>
                <a:cs typeface="Calibri"/>
                <a:sym typeface="Calibri"/>
              </a:rPr>
              <a:t>Cuánto</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tiempo</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pasó</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en</a:t>
            </a:r>
            <a:r>
              <a:rPr lang="en-GB" sz="1200" b="0" i="0" u="none" strike="noStrike" kern="1200" cap="none" dirty="0">
                <a:solidFill>
                  <a:schemeClr val="tx1"/>
                </a:solidFill>
                <a:effectLst/>
                <a:latin typeface="+mn-lt"/>
                <a:ea typeface="Calibri"/>
                <a:cs typeface="Calibri"/>
                <a:sym typeface="Calibri"/>
              </a:rPr>
              <a:t> Guatemala?</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a:t>
            </a:r>
            <a:r>
              <a:rPr lang="en-GB" sz="1200" b="0" i="0" u="none" strike="noStrike" kern="1200" cap="none" dirty="0" err="1">
                <a:solidFill>
                  <a:schemeClr val="tx1"/>
                </a:solidFill>
                <a:effectLst/>
                <a:latin typeface="+mn-lt"/>
                <a:ea typeface="Calibri"/>
                <a:cs typeface="Calibri"/>
                <a:sym typeface="Calibri"/>
              </a:rPr>
              <a:t>Dónde</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organizaste</a:t>
            </a:r>
            <a:r>
              <a:rPr lang="en-GB" sz="1200" b="0" i="0" u="none" strike="noStrike" kern="1200" cap="none" dirty="0">
                <a:solidFill>
                  <a:schemeClr val="tx1"/>
                </a:solidFill>
                <a:effectLst/>
                <a:latin typeface="+mn-lt"/>
                <a:ea typeface="Calibri"/>
                <a:cs typeface="Calibri"/>
                <a:sym typeface="Calibri"/>
              </a:rPr>
              <a:t> las </a:t>
            </a:r>
            <a:r>
              <a:rPr lang="en-GB" sz="1200" b="0" i="0" u="none" strike="noStrike" kern="1200" cap="none" dirty="0" err="1">
                <a:solidFill>
                  <a:schemeClr val="tx1"/>
                </a:solidFill>
                <a:effectLst/>
                <a:latin typeface="+mn-lt"/>
                <a:ea typeface="Calibri"/>
                <a:cs typeface="Calibri"/>
                <a:sym typeface="Calibri"/>
              </a:rPr>
              <a:t>entrevistas</a:t>
            </a:r>
            <a:r>
              <a:rPr lang="en-GB" sz="1200" b="0" i="0" u="none" strike="noStrike" kern="1200" cap="none" dirty="0">
                <a:solidFill>
                  <a:schemeClr val="tx1"/>
                </a:solidFill>
                <a:effectLst/>
                <a:latin typeface="+mn-lt"/>
                <a:ea typeface="Calibri"/>
                <a:cs typeface="Calibri"/>
                <a:sym typeface="Calibri"/>
              </a:rPr>
              <a:t>?</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a:t>
            </a:r>
            <a:r>
              <a:rPr lang="en-GB" sz="1200" b="0" i="0" u="none" strike="noStrike" kern="1200" cap="none" dirty="0" err="1">
                <a:solidFill>
                  <a:schemeClr val="tx1"/>
                </a:solidFill>
                <a:effectLst/>
                <a:latin typeface="+mn-lt"/>
                <a:ea typeface="Calibri"/>
                <a:cs typeface="Calibri"/>
                <a:sym typeface="Calibri"/>
              </a:rPr>
              <a:t>Qué</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temas</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trató</a:t>
            </a:r>
            <a:r>
              <a:rPr lang="en-GB" sz="1200" b="0" i="0" u="none" strike="noStrike" kern="1200" cap="none" dirty="0">
                <a:solidFill>
                  <a:schemeClr val="tx1"/>
                </a:solidFill>
                <a:effectLst/>
                <a:latin typeface="+mn-lt"/>
                <a:ea typeface="Calibri"/>
                <a:cs typeface="Calibri"/>
                <a:sym typeface="Calibri"/>
              </a:rPr>
              <a:t> al principio?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a:solidFill>
                  <a:schemeClr val="tx1"/>
                </a:solidFill>
                <a:effectLst/>
                <a:latin typeface="+mn-lt"/>
                <a:ea typeface="Calibri"/>
                <a:cs typeface="Calibri"/>
                <a:sym typeface="Calibri"/>
              </a:rPr>
              <a:t>¿</a:t>
            </a:r>
            <a:r>
              <a:rPr lang="en-GB" sz="1200" b="0" i="0" u="none" strike="noStrike" kern="1200" cap="none" dirty="0" err="1">
                <a:solidFill>
                  <a:schemeClr val="tx1"/>
                </a:solidFill>
                <a:effectLst/>
                <a:latin typeface="+mn-lt"/>
                <a:ea typeface="Calibri"/>
                <a:cs typeface="Calibri"/>
                <a:sym typeface="Calibri"/>
              </a:rPr>
              <a:t>Cuántos</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libros</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publicaste</a:t>
            </a:r>
            <a:r>
              <a:rPr lang="en-GB" sz="1200" b="0" i="0" u="none" strike="noStrike" kern="1200" cap="none" dirty="0">
                <a:solidFill>
                  <a:schemeClr val="tx1"/>
                </a:solidFill>
                <a:effectLst/>
                <a:latin typeface="+mn-lt"/>
                <a:ea typeface="Calibri"/>
                <a:cs typeface="Calibri"/>
                <a:sym typeface="Calibri"/>
              </a:rPr>
              <a:t>?</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a:t>
            </a:r>
            <a:r>
              <a:rPr lang="en-GB" sz="1200" b="0" i="0" u="none" strike="noStrike" kern="1200" cap="none" dirty="0" err="1">
                <a:solidFill>
                  <a:schemeClr val="tx1"/>
                </a:solidFill>
                <a:effectLst/>
                <a:latin typeface="+mn-lt"/>
                <a:ea typeface="Calibri"/>
                <a:cs typeface="Calibri"/>
                <a:sym typeface="Calibri"/>
              </a:rPr>
              <a:t>Cómo</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lograste</a:t>
            </a:r>
            <a:r>
              <a:rPr lang="en-GB" sz="1200" b="0" i="0" u="none" strike="noStrike" kern="1200" cap="none" dirty="0">
                <a:solidFill>
                  <a:schemeClr val="tx1"/>
                </a:solidFill>
                <a:effectLst/>
                <a:latin typeface="+mn-lt"/>
                <a:ea typeface="Calibri"/>
                <a:cs typeface="Calibri"/>
                <a:sym typeface="Calibri"/>
              </a:rPr>
              <a:t> vender tantos </a:t>
            </a:r>
            <a:r>
              <a:rPr lang="en-GB" sz="1200" b="0" i="0" u="none" strike="noStrike" kern="1200" cap="none" dirty="0" err="1">
                <a:solidFill>
                  <a:schemeClr val="tx1"/>
                </a:solidFill>
                <a:effectLst/>
                <a:latin typeface="+mn-lt"/>
                <a:ea typeface="Calibri"/>
                <a:cs typeface="Calibri"/>
                <a:sym typeface="Calibri"/>
              </a:rPr>
              <a:t>libros</a:t>
            </a:r>
            <a:r>
              <a:rPr lang="en-GB" sz="1200" b="0" i="0" u="none" strike="noStrike" kern="1200" cap="none" dirty="0">
                <a:solidFill>
                  <a:schemeClr val="tx1"/>
                </a:solidFill>
                <a:effectLst/>
                <a:latin typeface="+mn-lt"/>
                <a:ea typeface="Calibri"/>
                <a:cs typeface="Calibri"/>
                <a:sym typeface="Calibri"/>
              </a:rPr>
              <a:t>?</a:t>
            </a:r>
          </a:p>
          <a:p>
            <a:pPr marL="228600" indent="-228600">
              <a:buAutoNum type="arabicPeriod"/>
            </a:pPr>
            <a:endParaRPr lang="en-GB" sz="1200" b="0" i="0" u="none" strike="noStrike" kern="1200" cap="none" dirty="0">
              <a:solidFill>
                <a:schemeClr val="tx1"/>
              </a:solidFill>
              <a:effectLst/>
              <a:latin typeface="+mn-lt"/>
              <a:ea typeface="Calibri"/>
              <a:cs typeface="Calibri"/>
              <a:sym typeface="Calibri"/>
            </a:endParaRPr>
          </a:p>
          <a:p>
            <a:pPr marL="0" indent="0">
              <a:buNone/>
            </a:pPr>
            <a:r>
              <a:rPr lang="en-GB" sz="1200" b="1" i="0" u="none" strike="noStrike" kern="1200" cap="none" dirty="0">
                <a:solidFill>
                  <a:schemeClr val="tx1"/>
                </a:solidFill>
                <a:effectLst/>
                <a:latin typeface="+mn-lt"/>
                <a:ea typeface="Calibri"/>
                <a:cs typeface="Calibri"/>
                <a:sym typeface="Calibri"/>
              </a:rPr>
              <a:t>Sources:</a:t>
            </a:r>
          </a:p>
          <a:p>
            <a:r>
              <a:rPr lang="en-US" b="0" dirty="0"/>
              <a:t>Image of Elisabeth Burgos-</a:t>
            </a:r>
            <a:r>
              <a:rPr lang="en-US" b="0" dirty="0" err="1"/>
              <a:t>Debray</a:t>
            </a:r>
            <a:r>
              <a:rPr lang="en-US" b="0" dirty="0"/>
              <a:t>: http://</a:t>
            </a:r>
            <a:r>
              <a:rPr lang="en-US" b="0" dirty="0" err="1"/>
              <a:t>clasarchive.berkeley.edu</a:t>
            </a:r>
            <a:r>
              <a:rPr lang="en-US" b="0" dirty="0"/>
              <a:t>/Events/fall2000/10-10-00-burgos/</a:t>
            </a:r>
            <a:r>
              <a:rPr lang="en-US" b="0" dirty="0" err="1"/>
              <a:t>index.html</a:t>
            </a:r>
            <a:endParaRPr lang="en-US" b="0" dirty="0"/>
          </a:p>
          <a:p>
            <a:r>
              <a:rPr lang="en-US" b="0" dirty="0"/>
              <a:t>Image of the book: https://</a:t>
            </a:r>
            <a:r>
              <a:rPr lang="en-US" b="0" dirty="0" err="1"/>
              <a:t>www.abebooks.co.uk</a:t>
            </a:r>
            <a:r>
              <a:rPr lang="en-US" b="0" dirty="0"/>
              <a:t>/9788422645177/llamo-rigoberta-menchu-asi-menacio-8422645173/</a:t>
            </a:r>
            <a:r>
              <a:rPr lang="en-US" b="0" dirty="0" err="1"/>
              <a:t>plp</a:t>
            </a:r>
            <a:endParaRPr lang="en-US" b="0" dirty="0"/>
          </a:p>
          <a:p>
            <a:pPr marL="0" indent="0">
              <a:buNone/>
            </a:pPr>
            <a:endParaRPr lang="en-GB" sz="1200" b="0" i="0" u="none" strike="noStrike" kern="1200" cap="none" dirty="0">
              <a:solidFill>
                <a:schemeClr val="tx1"/>
              </a:solidFill>
              <a:effectLst/>
              <a:latin typeface="+mn-lt"/>
              <a:ea typeface="Calibri"/>
              <a:cs typeface="Calibri"/>
              <a:sym typeface="Calibri"/>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560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a:t>
            </a:r>
            <a:r>
              <a:rPr lang="en-GB" dirty="0"/>
              <a:t> minutes</a:t>
            </a:r>
          </a:p>
          <a:p>
            <a:endParaRPr lang="en-GB" dirty="0"/>
          </a:p>
          <a:p>
            <a:r>
              <a:rPr lang="en-GB" b="1" dirty="0"/>
              <a:t>Aims: </a:t>
            </a:r>
          </a:p>
          <a:p>
            <a:r>
              <a:rPr lang="en-GB" dirty="0" err="1"/>
              <a:t>i</a:t>
            </a:r>
            <a:r>
              <a:rPr lang="en-GB" dirty="0"/>
              <a:t>) to introduce</a:t>
            </a:r>
            <a:r>
              <a:rPr lang="en-GB" baseline="0" dirty="0"/>
              <a:t> students to an influential person from the Spanish-speaking world</a:t>
            </a:r>
          </a:p>
          <a:p>
            <a:r>
              <a:rPr lang="en-GB" baseline="0" dirty="0"/>
              <a:t>ii) to consolidate SSCs [r] and [</a:t>
            </a:r>
            <a:r>
              <a:rPr lang="en-GB" baseline="0" dirty="0" err="1"/>
              <a:t>rr</a:t>
            </a:r>
            <a:r>
              <a:rPr lang="en-GB" baseline="0" dirty="0"/>
              <a:t>] in oral production, including word-initial [r]</a:t>
            </a:r>
          </a:p>
          <a:p>
            <a:endParaRPr lang="en-GB" baseline="0" dirty="0"/>
          </a:p>
          <a:p>
            <a:r>
              <a:rPr lang="en-GB" b="1" baseline="0" dirty="0"/>
              <a:t>Procedure:</a:t>
            </a:r>
          </a:p>
          <a:p>
            <a:pPr marL="228600" indent="-228600">
              <a:buAutoNum type="arabicPeriod"/>
            </a:pPr>
            <a:r>
              <a:rPr lang="en-GB" baseline="0" dirty="0"/>
              <a:t>Go through the introductory information with students and ensure their understanding.</a:t>
            </a:r>
          </a:p>
          <a:p>
            <a:pPr marL="228600" indent="-228600">
              <a:buAutoNum type="arabicPeriod"/>
            </a:pPr>
            <a:r>
              <a:rPr lang="en-GB" baseline="0" dirty="0"/>
              <a:t>Click to make each word or phrase appear. </a:t>
            </a:r>
          </a:p>
          <a:p>
            <a:pPr marL="228600" indent="-228600">
              <a:buAutoNum type="arabicPeriod"/>
            </a:pPr>
            <a:r>
              <a:rPr lang="en-GB" baseline="0" dirty="0"/>
              <a:t>Students say the word in chorus.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on the orange action button to listen and check.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For further practice, click again to make the words spin in random order (this aims to keep students on their toes).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0" indent="0">
              <a:buNone/>
            </a:pPr>
            <a:r>
              <a:rPr lang="en-GB" b="1" baseline="0" dirty="0"/>
              <a:t>Note: </a:t>
            </a:r>
            <a:r>
              <a:rPr lang="en-GB" baseline="0" dirty="0"/>
              <a:t>the activity could also be done with initial listening transcription instead, given that audio is included. To facilitate this, the orange action buttons are not animated. </a:t>
            </a:r>
            <a:endParaRPr lang="en-GB" dirty="0"/>
          </a:p>
          <a:p>
            <a:endParaRPr lang="en-GB" dirty="0"/>
          </a:p>
          <a:p>
            <a:r>
              <a:rPr lang="en-GB" b="1" dirty="0"/>
              <a:t>Picture</a:t>
            </a:r>
            <a:r>
              <a:rPr lang="en-GB" b="1" baseline="0" dirty="0"/>
              <a:t> source: </a:t>
            </a:r>
            <a:r>
              <a:rPr lang="en-GB" dirty="0"/>
              <a:t>https://</a:t>
            </a:r>
            <a:r>
              <a:rPr lang="en-GB" dirty="0" err="1"/>
              <a:t>upload.wikimedia.org</a:t>
            </a:r>
            <a:r>
              <a:rPr lang="en-GB" dirty="0"/>
              <a:t>/</a:t>
            </a:r>
            <a:r>
              <a:rPr lang="en-GB" dirty="0" err="1"/>
              <a:t>wikipedia</a:t>
            </a:r>
            <a:r>
              <a:rPr lang="en-GB" dirty="0"/>
              <a:t>/commons/8/85/Premio_Nobel_de_la_Paz_%281992%29%2C_Rigoberta_Mench%C3%BA_%2839368937735%29.jpg</a:t>
            </a:r>
          </a:p>
          <a:p>
            <a:r>
              <a:rPr lang="en-GB" sz="1200" b="0" i="0" kern="1200" dirty="0">
                <a:solidFill>
                  <a:schemeClr val="tx1"/>
                </a:solidFill>
                <a:effectLst/>
                <a:latin typeface="+mn-lt"/>
                <a:ea typeface="+mn-ea"/>
                <a:cs typeface="+mn-cs"/>
              </a:rPr>
              <a:t>This file is licensed under the </a:t>
            </a:r>
            <a:r>
              <a:rPr lang="en-GB" sz="1200" b="0" i="0" u="none" strike="noStrike" kern="1200" dirty="0">
                <a:solidFill>
                  <a:schemeClr val="tx1"/>
                </a:solidFill>
                <a:effectLst/>
                <a:latin typeface="+mn-lt"/>
                <a:ea typeface="+mn-ea"/>
                <a:cs typeface="+mn-cs"/>
                <a:hlinkClick r:id="rId3"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Attribution-Share Alike 2.0 Generic</a:t>
            </a:r>
            <a:r>
              <a:rPr lang="en-GB" sz="1200" b="0" i="0" kern="1200" dirty="0">
                <a:solidFill>
                  <a:schemeClr val="tx1"/>
                </a:solidFill>
                <a:effectLst/>
                <a:latin typeface="+mn-lt"/>
                <a:ea typeface="+mn-ea"/>
                <a:cs typeface="+mn-cs"/>
              </a:rPr>
              <a:t> license.</a:t>
            </a:r>
          </a:p>
          <a:p>
            <a:endParaRPr lang="en-GB" sz="1200" b="0" i="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baseline="0" dirty="0"/>
              <a:t>Note that some of the unknown words are not glossed as they are cognates.</a:t>
            </a:r>
            <a:r>
              <a:rPr lang="en-GB" sz="1200" b="0" i="0" kern="1200" baseline="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Cognates</a:t>
            </a:r>
            <a:r>
              <a:rPr lang="es-ES" sz="1200" b="0" kern="1200" dirty="0">
                <a:solidFill>
                  <a:schemeClr val="tx1"/>
                </a:solidFill>
                <a:effectLst/>
                <a:latin typeface="+mn-lt"/>
                <a:ea typeface="+mn-ea"/>
                <a:cs typeface="+mn-cs"/>
              </a:rPr>
              <a:t> are </a:t>
            </a:r>
            <a:r>
              <a:rPr lang="es-ES" sz="1200" b="0" kern="1200" dirty="0" err="1">
                <a:solidFill>
                  <a:schemeClr val="tx1"/>
                </a:solidFill>
                <a:effectLst/>
                <a:latin typeface="+mn-lt"/>
                <a:ea typeface="+mn-ea"/>
                <a:cs typeface="+mn-cs"/>
              </a:rPr>
              <a:t>words</a:t>
            </a:r>
            <a:r>
              <a:rPr lang="es-ES" sz="1200" b="0" kern="1200" dirty="0">
                <a:solidFill>
                  <a:schemeClr val="tx1"/>
                </a:solidFill>
                <a:effectLst/>
                <a:latin typeface="+mn-lt"/>
                <a:ea typeface="+mn-ea"/>
                <a:cs typeface="+mn-cs"/>
              </a:rPr>
              <a:t> in </a:t>
            </a:r>
            <a:r>
              <a:rPr lang="es-ES" sz="1200" b="0" kern="1200" dirty="0" err="1">
                <a:solidFill>
                  <a:schemeClr val="tx1"/>
                </a:solidFill>
                <a:effectLst/>
                <a:latin typeface="+mn-lt"/>
                <a:ea typeface="+mn-ea"/>
                <a:cs typeface="+mn-cs"/>
              </a:rPr>
              <a:t>which</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substantial</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majority</a:t>
            </a:r>
            <a:r>
              <a:rPr lang="es-ES" sz="1200" b="0" kern="1200" dirty="0">
                <a:solidFill>
                  <a:schemeClr val="tx1"/>
                </a:solidFill>
                <a:effectLst/>
                <a:latin typeface="+mn-lt"/>
                <a:ea typeface="+mn-ea"/>
                <a:cs typeface="+mn-cs"/>
              </a:rPr>
              <a:t> of </a:t>
            </a:r>
            <a:r>
              <a:rPr lang="es-ES" sz="1200" b="0" kern="1200" dirty="0" err="1">
                <a:solidFill>
                  <a:schemeClr val="tx1"/>
                </a:solidFill>
                <a:effectLst/>
                <a:latin typeface="+mn-lt"/>
                <a:ea typeface="+mn-ea"/>
                <a:cs typeface="+mn-cs"/>
              </a:rPr>
              <a:t>letters</a:t>
            </a:r>
            <a:r>
              <a:rPr lang="es-ES" sz="1200" b="0" kern="1200" dirty="0">
                <a:solidFill>
                  <a:schemeClr val="tx1"/>
                </a:solidFill>
                <a:effectLst/>
                <a:latin typeface="+mn-lt"/>
                <a:ea typeface="+mn-ea"/>
                <a:cs typeface="+mn-cs"/>
              </a:rPr>
              <a:t> are </a:t>
            </a:r>
            <a:r>
              <a:rPr lang="es-ES" sz="1200" b="0" kern="1200" dirty="0" err="1">
                <a:solidFill>
                  <a:schemeClr val="tx1"/>
                </a:solidFill>
                <a:effectLst/>
                <a:latin typeface="+mn-lt"/>
                <a:ea typeface="+mn-ea"/>
                <a:cs typeface="+mn-cs"/>
              </a:rPr>
              <a:t>the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same</a:t>
            </a:r>
            <a:r>
              <a:rPr lang="es-ES" sz="1200" b="0" kern="1200" dirty="0">
                <a:solidFill>
                  <a:schemeClr val="tx1"/>
                </a:solidFill>
                <a:effectLst/>
                <a:latin typeface="+mn-lt"/>
                <a:ea typeface="+mn-ea"/>
                <a:cs typeface="+mn-cs"/>
              </a:rPr>
              <a:t> in English and </a:t>
            </a:r>
            <a:r>
              <a:rPr lang="es-ES" sz="1200" b="0" kern="1200" dirty="0" err="1">
                <a:solidFill>
                  <a:schemeClr val="tx1"/>
                </a:solidFill>
                <a:effectLst/>
                <a:latin typeface="+mn-lt"/>
                <a:ea typeface="+mn-ea"/>
                <a:cs typeface="+mn-cs"/>
              </a:rPr>
              <a:t>the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assessed</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language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they</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have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same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meaning</a:t>
            </a:r>
            <a:r>
              <a:rPr lang="es-ES" sz="1200" b="0" kern="1200" dirty="0">
                <a:solidFill>
                  <a:schemeClr val="tx1"/>
                </a:solidFill>
                <a:effectLst/>
                <a:latin typeface="+mn-lt"/>
                <a:ea typeface="+mn-ea"/>
                <a:cs typeface="+mn-cs"/>
              </a:rPr>
              <a:t> in </a:t>
            </a:r>
            <a:r>
              <a:rPr lang="es-ES" sz="1200" b="0" kern="1200" dirty="0" err="1">
                <a:solidFill>
                  <a:schemeClr val="tx1"/>
                </a:solidFill>
                <a:effectLst/>
                <a:latin typeface="+mn-lt"/>
                <a:ea typeface="+mn-ea"/>
                <a:cs typeface="+mn-cs"/>
              </a:rPr>
              <a:t>both</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languages</a:t>
            </a:r>
            <a:r>
              <a:rPr lang="es-ES" sz="1200" b="0" kern="1200" dirty="0">
                <a:solidFill>
                  <a:schemeClr val="tx1"/>
                </a:solidFill>
                <a:effectLst/>
                <a:latin typeface="+mn-lt"/>
                <a:ea typeface="+mn-ea"/>
                <a:cs typeface="+mn-cs"/>
              </a:rPr>
              <a:t> and </a:t>
            </a:r>
            <a:r>
              <a:rPr lang="es-ES" sz="1200" b="0" kern="1200" dirty="0" err="1">
                <a:solidFill>
                  <a:schemeClr val="tx1"/>
                </a:solidFill>
                <a:effectLst/>
                <a:latin typeface="+mn-lt"/>
                <a:ea typeface="+mn-ea"/>
                <a:cs typeface="+mn-cs"/>
              </a:rPr>
              <a:t>any</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difference</a:t>
            </a:r>
            <a:r>
              <a:rPr lang="es-ES" sz="1200" b="0" kern="1200" dirty="0">
                <a:solidFill>
                  <a:schemeClr val="tx1"/>
                </a:solidFill>
                <a:effectLst/>
                <a:latin typeface="+mn-lt"/>
                <a:ea typeface="+mn-ea"/>
                <a:cs typeface="+mn-cs"/>
              </a:rPr>
              <a:t> in </a:t>
            </a:r>
            <a:r>
              <a:rPr lang="es-ES" sz="1200" b="0" kern="1200" dirty="0" err="1">
                <a:solidFill>
                  <a:schemeClr val="tx1"/>
                </a:solidFill>
                <a:effectLst/>
                <a:latin typeface="+mn-lt"/>
                <a:ea typeface="+mn-ea"/>
                <a:cs typeface="+mn-cs"/>
              </a:rPr>
              <a:t>spelling</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should</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impede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understanding</a:t>
            </a:r>
            <a:r>
              <a:rPr lang="es-ES"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kern="1200" dirty="0">
              <a:solidFill>
                <a:schemeClr val="tx1"/>
              </a:solidFill>
              <a:effectLst/>
              <a:latin typeface="+mn-lt"/>
              <a:ea typeface="+mn-ea"/>
              <a:cs typeface="+mn-cs"/>
            </a:endParaRPr>
          </a:p>
          <a:p>
            <a:r>
              <a:rPr lang="en-GB" b="1" dirty="0"/>
              <a:t>Frequency</a:t>
            </a:r>
            <a:r>
              <a:rPr lang="en-GB" b="1" baseline="0" dirty="0"/>
              <a:t> of unknown words and cognates:</a:t>
            </a:r>
          </a:p>
          <a:p>
            <a:r>
              <a:rPr lang="en-GB" dirty="0" err="1"/>
              <a:t>memoria</a:t>
            </a:r>
            <a:r>
              <a:rPr lang="en-GB" dirty="0"/>
              <a:t> [827]; </a:t>
            </a:r>
            <a:r>
              <a:rPr lang="en-GB" dirty="0" err="1"/>
              <a:t>religión</a:t>
            </a:r>
            <a:r>
              <a:rPr lang="en-GB" dirty="0"/>
              <a:t> [1338]; </a:t>
            </a:r>
            <a:r>
              <a:rPr lang="en-GB" dirty="0" err="1"/>
              <a:t>respeto</a:t>
            </a:r>
            <a:r>
              <a:rPr lang="en-GB" dirty="0"/>
              <a:t> [1098]; </a:t>
            </a:r>
            <a:r>
              <a:rPr lang="en-GB" dirty="0" err="1"/>
              <a:t>liderazgo</a:t>
            </a:r>
            <a:r>
              <a:rPr lang="en-GB" dirty="0"/>
              <a:t> [3310]; </a:t>
            </a:r>
            <a:r>
              <a:rPr lang="en-GB" dirty="0" err="1"/>
              <a:t>igualdad</a:t>
            </a:r>
            <a:r>
              <a:rPr lang="en-GB" dirty="0"/>
              <a:t> [2865]; </a:t>
            </a:r>
            <a:r>
              <a:rPr lang="en-GB" dirty="0" err="1"/>
              <a:t>género</a:t>
            </a:r>
            <a:r>
              <a:rPr lang="en-GB" dirty="0"/>
              <a:t> [1238]; </a:t>
            </a:r>
            <a:r>
              <a:rPr lang="en-GB" dirty="0" err="1"/>
              <a:t>corrupción</a:t>
            </a:r>
            <a:r>
              <a:rPr lang="en-GB" dirty="0"/>
              <a:t> [2163]; </a:t>
            </a:r>
            <a:r>
              <a:rPr lang="en-GB" dirty="0" err="1"/>
              <a:t>pobreza</a:t>
            </a:r>
            <a:r>
              <a:rPr lang="en-GB" dirty="0"/>
              <a:t> [1937]</a:t>
            </a:r>
          </a:p>
        </p:txBody>
      </p:sp>
      <p:sp>
        <p:nvSpPr>
          <p:cNvPr id="4" name="Slide Number Placeholder 3"/>
          <p:cNvSpPr>
            <a:spLocks noGrp="1"/>
          </p:cNvSpPr>
          <p:nvPr>
            <p:ph type="sldNum" sz="quarter" idx="10"/>
          </p:nvPr>
        </p:nvSpPr>
        <p:spPr/>
        <p:txBody>
          <a:bodyPr/>
          <a:lstStyle/>
          <a:p>
            <a:fld id="{6D5A7CE6-FC2E-5844-8E3C-E71D91EF3FB1}" type="slidenum">
              <a:rPr lang="en-US" smtClean="0"/>
              <a:t>3</a:t>
            </a:fld>
            <a:endParaRPr lang="en-US"/>
          </a:p>
        </p:txBody>
      </p:sp>
    </p:spTree>
    <p:extLst>
      <p:ext uri="{BB962C8B-B14F-4D97-AF65-F5344CB8AC3E}">
        <p14:creationId xmlns:p14="http://schemas.microsoft.com/office/powerpoint/2010/main" val="3426511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10</a:t>
            </a:r>
            <a:r>
              <a:rPr lang="en-GB" baseline="0" dirty="0"/>
              <a:t> minutes</a:t>
            </a:r>
            <a:endParaRPr lang="en-GB" dirty="0"/>
          </a:p>
          <a:p>
            <a:endParaRPr lang="en-GB" dirty="0"/>
          </a:p>
          <a:p>
            <a:r>
              <a:rPr lang="en-US" b="1" dirty="0"/>
              <a:t>Aims:</a:t>
            </a:r>
          </a:p>
          <a:p>
            <a:r>
              <a:rPr lang="en-GB" b="0" noProof="0" dirty="0" err="1"/>
              <a:t>i</a:t>
            </a:r>
            <a:r>
              <a:rPr lang="en-GB" b="0" noProof="0" dirty="0"/>
              <a:t>) t</a:t>
            </a:r>
            <a:r>
              <a:rPr lang="en-GB" noProof="0" dirty="0"/>
              <a:t>o practise using question words</a:t>
            </a:r>
          </a:p>
          <a:p>
            <a:r>
              <a:rPr lang="en-GB" noProof="0" dirty="0"/>
              <a:t>ii) to</a:t>
            </a:r>
            <a:r>
              <a:rPr lang="en-GB" baseline="0" noProof="0" dirty="0"/>
              <a:t> practise asking questions with –</a:t>
            </a:r>
            <a:r>
              <a:rPr lang="en-GB" baseline="0" noProof="0" dirty="0" err="1"/>
              <a:t>ar</a:t>
            </a:r>
            <a:r>
              <a:rPr lang="en-GB" baseline="0" noProof="0" dirty="0"/>
              <a:t> verbs in the 2</a:t>
            </a:r>
            <a:r>
              <a:rPr lang="en-GB" baseline="30000" noProof="0" dirty="0"/>
              <a:t>nd</a:t>
            </a:r>
            <a:r>
              <a:rPr lang="en-GB" baseline="0" noProof="0" dirty="0"/>
              <a:t> person singular (-</a:t>
            </a:r>
            <a:r>
              <a:rPr lang="en-GB" baseline="0" noProof="0" dirty="0" err="1"/>
              <a:t>aste</a:t>
            </a:r>
            <a:r>
              <a:rPr lang="en-GB" baseline="0" noProof="0" dirty="0"/>
              <a:t>)</a:t>
            </a:r>
          </a:p>
          <a:p>
            <a:r>
              <a:rPr lang="en-GB" baseline="0" noProof="0" dirty="0"/>
              <a:t>iii) to understand questions and give answers using known (or glossed) language</a:t>
            </a:r>
          </a:p>
          <a:p>
            <a:endParaRPr lang="en-GB" b="1" baseline="0" dirty="0"/>
          </a:p>
          <a:p>
            <a:pPr marL="0" indent="0">
              <a:buFontTx/>
              <a:buNone/>
            </a:pPr>
            <a:r>
              <a:rPr lang="en-GB" b="1" baseline="0" dirty="0"/>
              <a:t>Procedure: </a:t>
            </a:r>
          </a:p>
          <a:p>
            <a:pPr marL="228600" indent="-228600">
              <a:buFontTx/>
              <a:buAutoNum type="arabicPeriod"/>
            </a:pPr>
            <a:r>
              <a:rPr lang="en-GB" b="0" baseline="0" dirty="0"/>
              <a:t>Go through the worked example with students. Check understanding.</a:t>
            </a:r>
          </a:p>
          <a:p>
            <a:pPr marL="228600" indent="-228600">
              <a:buFontTx/>
              <a:buAutoNum type="arabicPeriod"/>
            </a:pPr>
            <a:r>
              <a:rPr lang="en-GB" b="0" baseline="0" dirty="0"/>
              <a:t>Then give each student one A4 piece of paper. Each piece of paper will have information already complete for </a:t>
            </a:r>
            <a:r>
              <a:rPr lang="en-GB" b="1" baseline="0" dirty="0"/>
              <a:t>one</a:t>
            </a:r>
            <a:r>
              <a:rPr lang="en-GB" b="0" baseline="0" dirty="0"/>
              <a:t> of the four people. This is the person that the student is role-playing (i.e. they will respond to questions from classmates imagining that they were this person and using the information on the card). There will be </a:t>
            </a:r>
            <a:r>
              <a:rPr lang="en-GB" b="1" baseline="0" dirty="0"/>
              <a:t>three</a:t>
            </a:r>
            <a:r>
              <a:rPr lang="en-GB" b="0" baseline="0" dirty="0"/>
              <a:t> people left on the A4 piece of paper whose information needs to be added. Students will have to go around the classroom asking their peers who they are and then asking further questions to get the information needed to complete the card in full. The prompts for these questions are displayed on the next slide. To avoid making the activity too predictable, the information is not listed on the cards in order, so students will need to listen carefully to the questions and answer accordingly.</a:t>
            </a:r>
          </a:p>
          <a:p>
            <a:pPr marL="228600" indent="-228600">
              <a:buFontTx/>
              <a:buAutoNum type="arabicPeriod"/>
            </a:pPr>
            <a:r>
              <a:rPr lang="en-GB" b="0" baseline="0" dirty="0"/>
              <a:t>Give students feedback after the activity using the answer slide.</a:t>
            </a:r>
          </a:p>
          <a:p>
            <a:pPr marL="0" indent="0">
              <a:buFontTx/>
              <a:buNone/>
            </a:pPr>
            <a:endParaRPr lang="en-GB" b="0" baseline="0" dirty="0"/>
          </a:p>
          <a:p>
            <a:pPr marL="0" indent="0">
              <a:buFontTx/>
              <a:buNone/>
            </a:pPr>
            <a:r>
              <a:rPr lang="en-GB" b="1" baseline="0" dirty="0"/>
              <a:t>Note: </a:t>
            </a:r>
            <a:r>
              <a:rPr lang="en-GB" b="0" baseline="0" dirty="0"/>
              <a:t>it is important to have approximately the same number of person A, B, C and D for the activity to work effectively. Before the lesson, order the sheets in a pile with roughly equal numbers of cards A-D in random order. This way, when the cards are given out, all four individuals will be represented within the class (so students will be able to complete their cards in full).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192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DISPLAY DURING THE ACTIVITY</a:t>
            </a:r>
          </a:p>
          <a:p>
            <a:r>
              <a:rPr lang="en-GB" b="0" dirty="0"/>
              <a:t>The</a:t>
            </a:r>
            <a:r>
              <a:rPr lang="en-GB" b="0" baseline="0" dirty="0"/>
              <a:t> hints are for language previously covered in resources that may be useful to recap before starting.</a:t>
            </a:r>
            <a:endParaRPr lang="en-GB" b="0" dirty="0"/>
          </a:p>
        </p:txBody>
      </p:sp>
      <p:sp>
        <p:nvSpPr>
          <p:cNvPr id="4" name="Slide Number Placeholder 3"/>
          <p:cNvSpPr>
            <a:spLocks noGrp="1"/>
          </p:cNvSpPr>
          <p:nvPr>
            <p:ph type="sldNum" sz="quarter" idx="10"/>
          </p:nvPr>
        </p:nvSpPr>
        <p:spPr/>
        <p:txBody>
          <a:bodyPr/>
          <a:lstStyle/>
          <a:p>
            <a:fld id="{6D5A7CE6-FC2E-5844-8E3C-E71D91EF3FB1}" type="slidenum">
              <a:rPr lang="en-US" smtClean="0"/>
              <a:t>31</a:t>
            </a:fld>
            <a:endParaRPr lang="en-US"/>
          </a:p>
        </p:txBody>
      </p:sp>
    </p:spTree>
    <p:extLst>
      <p:ext uri="{BB962C8B-B14F-4D97-AF65-F5344CB8AC3E}">
        <p14:creationId xmlns:p14="http://schemas.microsoft.com/office/powerpoint/2010/main" val="462789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Picture cards (Do not show during the activity – students will have a separate handout)</a:t>
            </a:r>
          </a:p>
          <a:p>
            <a:endParaRPr lang="en-GB" dirty="0"/>
          </a:p>
          <a:p>
            <a:r>
              <a:rPr lang="en-GB" dirty="0"/>
              <a:t>Sources of pictures and facts:</a:t>
            </a:r>
          </a:p>
          <a:p>
            <a:endParaRPr lang="en-GB" dirty="0"/>
          </a:p>
          <a:p>
            <a:r>
              <a:rPr lang="en-GB" dirty="0"/>
              <a:t>Pedro Almodóvar</a:t>
            </a:r>
          </a:p>
          <a:p>
            <a:r>
              <a:rPr lang="en-GB" dirty="0"/>
              <a:t>https://commons.wikimedia.org/wiki/File:Pedro_Almodovar_C%C3%A9sars_2017.jpg</a:t>
            </a:r>
          </a:p>
          <a:p>
            <a:r>
              <a:rPr lang="en-GB" dirty="0"/>
              <a:t>https://www.imdb.com/name/nm0000264/awards </a:t>
            </a:r>
          </a:p>
          <a:p>
            <a:r>
              <a:rPr lang="en-GB" dirty="0"/>
              <a:t>https://www.imdb.com/name/nm0000264/</a:t>
            </a:r>
          </a:p>
          <a:p>
            <a:endParaRPr lang="en-GB" dirty="0"/>
          </a:p>
          <a:p>
            <a:r>
              <a:rPr lang="en-GB" dirty="0"/>
              <a:t>Carlos</a:t>
            </a:r>
            <a:r>
              <a:rPr lang="en-GB" baseline="0" dirty="0"/>
              <a:t> Sainz</a:t>
            </a:r>
          </a:p>
          <a:p>
            <a:r>
              <a:rPr lang="en-GB" dirty="0"/>
              <a:t>By </a:t>
            </a:r>
            <a:r>
              <a:rPr lang="en-GB" dirty="0" err="1"/>
              <a:t>XaviYuahanda</a:t>
            </a:r>
            <a:r>
              <a:rPr lang="en-GB" dirty="0"/>
              <a:t> - File:Formel12021-SchlossGabelhofen(15).jpg, CC BY-SA 4.0, https://commons.wikimedia.org/w/index.php?curid=107650937</a:t>
            </a:r>
          </a:p>
          <a:p>
            <a:r>
              <a:rPr lang="en-GB" dirty="0"/>
              <a:t>https://childhoodbiography.com/carlos-sainz-childhood-biography/</a:t>
            </a:r>
          </a:p>
          <a:p>
            <a:endParaRPr lang="en-GB" dirty="0"/>
          </a:p>
          <a:p>
            <a:r>
              <a:rPr lang="en-GB" dirty="0"/>
              <a:t>Laura Chinchilla</a:t>
            </a:r>
          </a:p>
          <a:p>
            <a:r>
              <a:rPr lang="en-GB" dirty="0"/>
              <a:t>https://commons.wikimedia.org/wiki/File:Laura_4.jpg</a:t>
            </a:r>
          </a:p>
          <a:p>
            <a:endParaRPr lang="en-GB" dirty="0"/>
          </a:p>
          <a:p>
            <a:r>
              <a:rPr lang="en-GB" dirty="0"/>
              <a:t>Francia Marquez</a:t>
            </a:r>
          </a:p>
          <a:p>
            <a:r>
              <a:rPr lang="en-GB" dirty="0"/>
              <a:t>https://en.wikipedia.org/wiki/Francia_M%C3%A1rquez#/media/File:(Francia_M%C3%A1rquez)_F70A6326_(49199213312)_(cropped).jpg</a:t>
            </a:r>
          </a:p>
          <a:p>
            <a:r>
              <a:rPr lang="en-GB" dirty="0"/>
              <a:t>https://www.huffingtonpost.co.uk/patrick-kane/colombia-women_b_6255064.html</a:t>
            </a:r>
          </a:p>
          <a:p>
            <a:r>
              <a:rPr lang="en-GB" dirty="0"/>
              <a:t>https://www.goldmanprize.org/recipient/francia-marquez/</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E9F8B-BBBE-47D4-A529-CA6C67CC3B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4211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2385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EXTRA ACTIVITY – PHONICS CONSOLIDATION</a:t>
            </a:r>
          </a:p>
          <a:p>
            <a:endParaRPr lang="en-GB" b="1" dirty="0"/>
          </a:p>
          <a:p>
            <a:r>
              <a:rPr lang="en-GB" b="1" dirty="0"/>
              <a:t>Timing: </a:t>
            </a:r>
            <a:r>
              <a:rPr lang="en-GB" b="0" dirty="0"/>
              <a:t>5 minutes</a:t>
            </a:r>
          </a:p>
          <a:p>
            <a:endParaRPr lang="en-GB" b="1" dirty="0"/>
          </a:p>
          <a:p>
            <a:r>
              <a:rPr lang="en-GB" b="1" dirty="0"/>
              <a:t>Aim: </a:t>
            </a:r>
            <a:r>
              <a:rPr lang="en-GB" b="0" dirty="0"/>
              <a:t>to</a:t>
            </a:r>
            <a:r>
              <a:rPr lang="en-GB" b="0" baseline="0" dirty="0"/>
              <a:t> consolidate recognition of SSCs [r], including in word-initial position, and [</a:t>
            </a:r>
            <a:r>
              <a:rPr lang="en-GB" b="0" baseline="0" dirty="0" err="1"/>
              <a:t>rr</a:t>
            </a:r>
            <a:r>
              <a:rPr lang="en-GB" b="0" baseline="0" dirty="0"/>
              <a:t>]</a:t>
            </a:r>
            <a:endParaRPr lang="en-GB" b="1" dirty="0"/>
          </a:p>
          <a:p>
            <a:endParaRPr lang="en-GB" b="1" dirty="0"/>
          </a:p>
          <a:p>
            <a:r>
              <a:rPr lang="en-GB" b="1" dirty="0"/>
              <a:t>Procedure:</a:t>
            </a:r>
          </a:p>
          <a:p>
            <a:pPr marL="228600" indent="-228600">
              <a:buAutoNum type="arabicPeriod"/>
            </a:pPr>
            <a:r>
              <a:rPr lang="en-GB" b="0" dirty="0"/>
              <a:t>Click to reveal the recap regarding [r] and</a:t>
            </a:r>
            <a:r>
              <a:rPr lang="en-GB" b="0" baseline="0" dirty="0"/>
              <a:t> [</a:t>
            </a:r>
            <a:r>
              <a:rPr lang="en-GB" b="0" baseline="0" dirty="0" err="1"/>
              <a:t>rr</a:t>
            </a:r>
            <a:r>
              <a:rPr lang="en-GB" b="0" baseline="0" dirty="0"/>
              <a:t>] and then the instructions.</a:t>
            </a:r>
          </a:p>
          <a:p>
            <a:pPr marL="228600" indent="-228600">
              <a:buAutoNum type="arabicPeriod"/>
            </a:pPr>
            <a:r>
              <a:rPr lang="en-GB" b="0" baseline="0" dirty="0"/>
              <a:t>Click the audio button for item 1.</a:t>
            </a:r>
          </a:p>
          <a:p>
            <a:pPr marL="228600" indent="-228600">
              <a:buAutoNum type="arabicPeriod"/>
            </a:pPr>
            <a:r>
              <a:rPr lang="en-GB" b="0" baseline="0" dirty="0"/>
              <a:t>Students listen and write the words that are missing letters. Alternatively, give students a printed version of the slide and ask them to simply write the missing letters in the gaps.</a:t>
            </a:r>
          </a:p>
          <a:p>
            <a:pPr marL="228600" indent="-228600">
              <a:buAutoNum type="arabicPeriod"/>
            </a:pPr>
            <a:r>
              <a:rPr lang="en-GB" b="0" baseline="0" dirty="0"/>
              <a:t>Ask students ‘¿</a:t>
            </a:r>
            <a:r>
              <a:rPr lang="en-GB" b="0" baseline="0" dirty="0" err="1"/>
              <a:t>Qué</a:t>
            </a:r>
            <a:r>
              <a:rPr lang="en-GB" b="0" baseline="0" dirty="0"/>
              <a:t> </a:t>
            </a:r>
            <a:r>
              <a:rPr lang="en-GB" b="0" baseline="0" dirty="0" err="1"/>
              <a:t>significa</a:t>
            </a:r>
            <a:r>
              <a:rPr lang="en-GB" b="0" baseline="0" dirty="0"/>
              <a:t>?’ to elicit the English meaning of the sentence. </a:t>
            </a:r>
          </a:p>
          <a:p>
            <a:pPr marL="228600" indent="-228600">
              <a:buAutoNum type="arabicPeriod"/>
            </a:pPr>
            <a:r>
              <a:rPr lang="en-GB" b="0" baseline="0" dirty="0"/>
              <a:t>Click to reveal the English.</a:t>
            </a:r>
          </a:p>
          <a:p>
            <a:pPr marL="228600" indent="-228600">
              <a:buAutoNum type="arabicPeriod"/>
            </a:pPr>
            <a:r>
              <a:rPr lang="en-GB" b="0" baseline="0" dirty="0"/>
              <a:t>Repeat steps 2-5 for the remaining items.</a:t>
            </a:r>
          </a:p>
          <a:p>
            <a:pPr marL="228600" indent="-228600">
              <a:buAutoNum type="arabicPeriod"/>
            </a:pPr>
            <a:r>
              <a:rPr lang="en-GB" b="0" baseline="0" dirty="0"/>
              <a:t>Then ask students to practice saying the sentences to each other in pairs. </a:t>
            </a:r>
          </a:p>
          <a:p>
            <a:pPr marL="0" indent="0">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Spanish) of unknown words: </a:t>
            </a:r>
            <a:endParaRPr lang="en-GB" sz="1200" b="1" i="0" u="none" strike="noStrike" kern="1200" cap="none" dirty="0">
              <a:solidFill>
                <a:schemeClr val="tx1"/>
              </a:solidFill>
              <a:effectLst/>
              <a:latin typeface="+mn-lt"/>
              <a:ea typeface="Calibri"/>
              <a:cs typeface="Calibri"/>
              <a:sym typeface="Calibri"/>
            </a:endParaRPr>
          </a:p>
          <a:p>
            <a:r>
              <a:rPr lang="es-ES" dirty="0"/>
              <a:t>revolucionario</a:t>
            </a:r>
            <a:r>
              <a:rPr lang="es-GB" dirty="0"/>
              <a:t> [</a:t>
            </a:r>
            <a:r>
              <a:rPr lang="es-ES" dirty="0"/>
              <a:t>1727</a:t>
            </a:r>
            <a:r>
              <a:rPr lang="es-GB" dirty="0"/>
              <a:t>]</a:t>
            </a:r>
            <a:r>
              <a:rPr lang="en-GB" dirty="0"/>
              <a:t>;</a:t>
            </a:r>
            <a:r>
              <a:rPr lang="en-GB" baseline="0" dirty="0"/>
              <a:t> </a:t>
            </a:r>
            <a:r>
              <a:rPr lang="en-GB" baseline="0" dirty="0" err="1"/>
              <a:t>herida</a:t>
            </a:r>
            <a:r>
              <a:rPr lang="en-GB" baseline="0" dirty="0"/>
              <a:t> [</a:t>
            </a:r>
            <a:r>
              <a:rPr lang="es-GB" dirty="0"/>
              <a:t>&gt;5000</a:t>
            </a:r>
            <a:r>
              <a:rPr lang="en-GB" baseline="0" dirty="0"/>
              <a:t>]; </a:t>
            </a:r>
            <a:r>
              <a:rPr lang="en-GB" baseline="0" dirty="0" err="1"/>
              <a:t>enamorar</a:t>
            </a:r>
            <a:r>
              <a:rPr lang="en-GB" baseline="0" dirty="0"/>
              <a:t> [1783]; </a:t>
            </a:r>
            <a:r>
              <a:rPr lang="en-GB" baseline="0" dirty="0" err="1"/>
              <a:t>pasear</a:t>
            </a:r>
            <a:r>
              <a:rPr lang="en-GB" baseline="0" dirty="0"/>
              <a:t> [1741]</a:t>
            </a:r>
            <a:endParaRPr lang="es-GB" dirty="0"/>
          </a:p>
          <a:p>
            <a:pPr marL="0" indent="0">
              <a:buNone/>
            </a:pPr>
            <a:endParaRPr lang="en-GB" b="0" baseline="0" dirty="0"/>
          </a:p>
          <a:p>
            <a:pPr marL="0" indent="0">
              <a:buNone/>
            </a:pPr>
            <a:r>
              <a:rPr lang="en-GB" b="1" baseline="0" dirty="0"/>
              <a:t>Picture source: </a:t>
            </a:r>
            <a:r>
              <a:rPr lang="en-GB" b="0" dirty="0"/>
              <a:t>https://</a:t>
            </a:r>
            <a:r>
              <a:rPr lang="en-GB" b="0" dirty="0" err="1"/>
              <a:t>commons.wikimedia.org</a:t>
            </a:r>
            <a:r>
              <a:rPr lang="en-GB" b="0" dirty="0"/>
              <a:t>/wiki/</a:t>
            </a:r>
            <a:r>
              <a:rPr lang="en-GB" b="0" dirty="0" err="1"/>
              <a:t>File:Puerto_rican_Flag.png</a:t>
            </a:r>
            <a:endParaRPr lang="en-GB" b="0" dirty="0"/>
          </a:p>
          <a:p>
            <a:pPr marL="0" indent="0">
              <a:buNone/>
            </a:pPr>
            <a:endParaRPr lang="en-GB" b="0" dirty="0"/>
          </a:p>
        </p:txBody>
      </p:sp>
      <p:sp>
        <p:nvSpPr>
          <p:cNvPr id="4" name="Slide Number Placeholder 3"/>
          <p:cNvSpPr>
            <a:spLocks noGrp="1"/>
          </p:cNvSpPr>
          <p:nvPr>
            <p:ph type="sldNum" sz="quarter" idx="10"/>
          </p:nvPr>
        </p:nvSpPr>
        <p:spPr/>
        <p:txBody>
          <a:bodyPr/>
          <a:lstStyle/>
          <a:p>
            <a:fld id="{6D5A7CE6-FC2E-5844-8E3C-E71D91EF3FB1}" type="slidenum">
              <a:rPr lang="en-US" smtClean="0"/>
              <a:t>34</a:t>
            </a:fld>
            <a:endParaRPr lang="en-US"/>
          </a:p>
        </p:txBody>
      </p:sp>
    </p:spTree>
    <p:extLst>
      <p:ext uri="{BB962C8B-B14F-4D97-AF65-F5344CB8AC3E}">
        <p14:creationId xmlns:p14="http://schemas.microsoft.com/office/powerpoint/2010/main" val="1054618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1 minute</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recap the </a:t>
            </a:r>
            <a:r>
              <a:rPr lang="en-GB" sz="1200" b="0" dirty="0">
                <a:solidFill>
                  <a:schemeClr val="dk1"/>
                </a:solidFill>
                <a:latin typeface="Calibri"/>
                <a:ea typeface="Calibri"/>
                <a:cs typeface="Calibri"/>
                <a:sym typeface="Calibri"/>
              </a:rPr>
              <a:t>1</a:t>
            </a:r>
            <a:r>
              <a:rPr lang="en-GB" sz="1200" b="0" baseline="30000" dirty="0">
                <a:solidFill>
                  <a:schemeClr val="dk1"/>
                </a:solidFill>
                <a:latin typeface="Calibri"/>
                <a:ea typeface="Calibri"/>
                <a:cs typeface="Calibri"/>
                <a:sym typeface="Calibri"/>
              </a:rPr>
              <a:t>st</a:t>
            </a:r>
            <a:r>
              <a:rPr lang="en-GB" sz="1200" b="0" dirty="0">
                <a:solidFill>
                  <a:schemeClr val="dk1"/>
                </a:solidFill>
                <a:latin typeface="Calibri"/>
                <a:ea typeface="Calibri"/>
                <a:cs typeface="Calibri"/>
                <a:sym typeface="Calibri"/>
              </a:rPr>
              <a:t> and 2nd </a:t>
            </a:r>
            <a:r>
              <a:rPr lang="en-GB" sz="1200" dirty="0">
                <a:solidFill>
                  <a:schemeClr val="dk1"/>
                </a:solidFill>
                <a:latin typeface="Calibri"/>
                <a:ea typeface="Calibri"/>
                <a:cs typeface="Calibri"/>
                <a:sym typeface="Calibri"/>
              </a:rPr>
              <a:t>person singular form of –</a:t>
            </a:r>
            <a:r>
              <a:rPr lang="en-GB" sz="1200" dirty="0" err="1">
                <a:solidFill>
                  <a:schemeClr val="dk1"/>
                </a:solidFill>
                <a:latin typeface="Calibri"/>
                <a:ea typeface="Calibri"/>
                <a:cs typeface="Calibri"/>
                <a:sym typeface="Calibri"/>
              </a:rPr>
              <a:t>er</a:t>
            </a:r>
            <a:r>
              <a:rPr lang="en-GB" sz="1200" baseline="0" dirty="0">
                <a:solidFill>
                  <a:schemeClr val="dk1"/>
                </a:solidFill>
                <a:latin typeface="Calibri"/>
                <a:ea typeface="Calibri"/>
                <a:cs typeface="Calibri"/>
                <a:sym typeface="Calibri"/>
              </a:rPr>
              <a:t> and </a:t>
            </a:r>
            <a:r>
              <a:rPr lang="en-GB" sz="1200" dirty="0">
                <a:solidFill>
                  <a:schemeClr val="dk1"/>
                </a:solidFill>
                <a:latin typeface="Calibri"/>
                <a:ea typeface="Calibri"/>
                <a:cs typeface="Calibri"/>
                <a:sym typeface="Calibri"/>
              </a:rPr>
              <a:t>–</a:t>
            </a:r>
            <a:r>
              <a:rPr lang="en-GB" sz="1200" dirty="0" err="1">
                <a:solidFill>
                  <a:schemeClr val="dk1"/>
                </a:solidFill>
                <a:latin typeface="Calibri"/>
                <a:ea typeface="Calibri"/>
                <a:cs typeface="Calibri"/>
                <a:sym typeface="Calibri"/>
              </a:rPr>
              <a:t>ir</a:t>
            </a:r>
            <a:r>
              <a:rPr lang="en-GB" sz="1200" dirty="0">
                <a:solidFill>
                  <a:schemeClr val="dk1"/>
                </a:solidFill>
                <a:latin typeface="Calibri"/>
                <a:ea typeface="Calibri"/>
                <a:cs typeface="Calibri"/>
                <a:sym typeface="Calibri"/>
              </a:rPr>
              <a:t> verbs in the </a:t>
            </a:r>
            <a:r>
              <a:rPr lang="en-GB" sz="1200" dirty="0" err="1">
                <a:solidFill>
                  <a:schemeClr val="dk1"/>
                </a:solidFill>
                <a:latin typeface="Calibri"/>
                <a:ea typeface="Calibri"/>
                <a:cs typeface="Calibri"/>
                <a:sym typeface="Calibri"/>
              </a:rPr>
              <a:t>preterite</a:t>
            </a:r>
            <a:r>
              <a:rPr lang="en-GB" sz="1200" dirty="0">
                <a:solidFill>
                  <a:schemeClr val="dk1"/>
                </a:solidFill>
                <a:latin typeface="Calibri"/>
                <a:ea typeface="Calibri"/>
                <a:cs typeface="Calibri"/>
                <a:sym typeface="Calibri"/>
              </a:rPr>
              <a:t> tense (-í and -</a:t>
            </a:r>
            <a:r>
              <a:rPr lang="en-GB" sz="1200" dirty="0" err="1">
                <a:solidFill>
                  <a:schemeClr val="dk1"/>
                </a:solidFill>
                <a:latin typeface="Calibri"/>
                <a:ea typeface="Calibri"/>
                <a:cs typeface="Calibri"/>
                <a:sym typeface="Calibri"/>
              </a:rPr>
              <a:t>iste</a:t>
            </a:r>
            <a:r>
              <a:rPr lang="en-GB"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Go through the grammar explanation with students, revealing each new sentence on a mouse click.</a:t>
            </a:r>
          </a:p>
          <a:p>
            <a:pPr marL="228600" lvl="0" indent="-228600" algn="l" rtl="0">
              <a:spcBef>
                <a:spcPts val="0"/>
              </a:spcBef>
              <a:spcAft>
                <a:spcPts val="0"/>
              </a:spcAft>
              <a:buClr>
                <a:schemeClr val="dk1"/>
              </a:buClr>
              <a:buSzPts val="1200"/>
              <a:buFont typeface="Calibri"/>
              <a:buAutoNum type="arabicPeriod"/>
            </a:pPr>
            <a:r>
              <a:rPr lang="en-GB" b="0" dirty="0"/>
              <a:t>Elicit the English meaning for the Spanish examples.</a:t>
            </a:r>
            <a:endParaRPr b="0" dirty="0"/>
          </a:p>
        </p:txBody>
      </p:sp>
      <p:sp>
        <p:nvSpPr>
          <p:cNvPr id="229" name="Google Shape;22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37404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6</a:t>
            </a:r>
            <a:r>
              <a:rPr lang="en-GB" b="0" baseline="0" dirty="0"/>
              <a:t> minutes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differentiation between first and second person singular in </a:t>
            </a:r>
            <a:r>
              <a:rPr lang="en-GB" b="0" dirty="0" err="1"/>
              <a:t>preterite</a:t>
            </a:r>
            <a:r>
              <a:rPr lang="en-GB" b="0" dirty="0"/>
              <a:t> (–í</a:t>
            </a:r>
            <a:r>
              <a:rPr lang="en-GB" b="0" baseline="0" dirty="0"/>
              <a:t> and </a:t>
            </a:r>
            <a:r>
              <a:rPr lang="en-GB" b="0" dirty="0"/>
              <a:t>–</a:t>
            </a:r>
            <a:r>
              <a:rPr lang="en-GB" b="0" dirty="0" err="1"/>
              <a:t>iste</a:t>
            </a:r>
            <a:r>
              <a:rPr lang="en-GB" b="0" dirty="0"/>
              <a: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Students read each sentence and decide if the person speaking is </a:t>
            </a:r>
            <a:r>
              <a:rPr lang="en-GB" b="0" dirty="0" err="1"/>
              <a:t>Rigoberta</a:t>
            </a:r>
            <a:r>
              <a:rPr lang="en-GB" b="0" dirty="0"/>
              <a:t> (‘I’) or the interviewer (‘you’).</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show the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Elicit an oral translation of each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i</a:t>
            </a:r>
            <a:r>
              <a:rPr lang="en-GB" b="0" dirty="0"/>
              <a:t>. In an interview context, the ‘you’ statements might more commonly be questions. To facilitate practice of ‘-</a:t>
            </a:r>
            <a:r>
              <a:rPr lang="en-GB" b="0" dirty="0" err="1"/>
              <a:t>í</a:t>
            </a:r>
            <a:r>
              <a:rPr lang="en-GB" b="0" dirty="0"/>
              <a:t>’ vs ‘-</a:t>
            </a:r>
            <a:r>
              <a:rPr lang="en-GB" b="0" dirty="0" err="1"/>
              <a:t>iste</a:t>
            </a:r>
            <a:r>
              <a:rPr lang="en-GB" b="0" dirty="0"/>
              <a:t>’,</a:t>
            </a:r>
            <a:r>
              <a:rPr lang="en-GB" b="0" baseline="0" dirty="0"/>
              <a:t> any </a:t>
            </a:r>
            <a:r>
              <a:rPr lang="en-GB" b="0" dirty="0"/>
              <a:t>question punctuation has been removed.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ii. Some</a:t>
            </a:r>
            <a:r>
              <a:rPr lang="en-GB" b="0" baseline="0" dirty="0"/>
              <a:t> students may be unfamiliar with the Nobel Peace Prize. Explain that it’s given to people who in the past year have done remarkable work to unite nations and to promote peace.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a:t>
            </a:r>
            <a:r>
              <a:rPr lang="en-GB" b="1" baseline="0" dirty="0"/>
              <a:t>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ejército</a:t>
            </a:r>
            <a:r>
              <a:rPr lang="en-GB" b="0" baseline="0" dirty="0"/>
              <a:t> [905]; </a:t>
            </a:r>
            <a:r>
              <a:rPr lang="en-GB" b="0" baseline="0" dirty="0" err="1"/>
              <a:t>entrevistador</a:t>
            </a:r>
            <a:r>
              <a:rPr lang="en-GB" b="0"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Picture source: </a:t>
            </a:r>
            <a:r>
              <a:rPr lang="en-GB" b="0" baseline="0" dirty="0"/>
              <a:t>https://commons.wikimedia.org/wiki/File:Premio_Nobel_de_la_Paz_(1992)_Do%C3%B1a_Rigoberta_Menchu_(39368934675).jpg</a:t>
            </a:r>
            <a:endParaRPr lang="en-GB" b="0" dirty="0"/>
          </a:p>
        </p:txBody>
      </p:sp>
      <p:sp>
        <p:nvSpPr>
          <p:cNvPr id="4" name="Slide Number Placeholder 3"/>
          <p:cNvSpPr>
            <a:spLocks noGrp="1"/>
          </p:cNvSpPr>
          <p:nvPr>
            <p:ph type="sldNum" sz="quarter" idx="10"/>
          </p:nvPr>
        </p:nvSpPr>
        <p:spPr/>
        <p:txBody>
          <a:bodyPr/>
          <a:lstStyle/>
          <a:p>
            <a:fld id="{6D5A7CE6-FC2E-5844-8E3C-E71D91EF3FB1}" type="slidenum">
              <a:rPr lang="en-US" smtClean="0"/>
              <a:t>5</a:t>
            </a:fld>
            <a:endParaRPr lang="en-US"/>
          </a:p>
        </p:txBody>
      </p:sp>
    </p:spTree>
    <p:extLst>
      <p:ext uri="{BB962C8B-B14F-4D97-AF65-F5344CB8AC3E}">
        <p14:creationId xmlns:p14="http://schemas.microsoft.com/office/powerpoint/2010/main" val="888843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dirty="0"/>
              <a:t>8 minutes</a:t>
            </a:r>
          </a:p>
          <a:p>
            <a:endParaRPr lang="en-GB" dirty="0"/>
          </a:p>
          <a:p>
            <a:r>
              <a:rPr lang="en-GB" b="1" dirty="0"/>
              <a:t>Aim: </a:t>
            </a:r>
          </a:p>
          <a:p>
            <a:pPr marL="285750" indent="-285750">
              <a:buAutoNum type="romanLcParenBoth"/>
            </a:pPr>
            <a:r>
              <a:rPr lang="en-GB" b="0" dirty="0"/>
              <a:t>to</a:t>
            </a:r>
            <a:r>
              <a:rPr lang="en-GB" b="0" baseline="0" dirty="0"/>
              <a:t> practise aural recognition of the –er/–</a:t>
            </a:r>
            <a:r>
              <a:rPr lang="en-GB" b="0" baseline="0" dirty="0" err="1"/>
              <a:t>ir</a:t>
            </a:r>
            <a:r>
              <a:rPr lang="en-GB" b="0" baseline="0" dirty="0"/>
              <a:t> verb endings ‘-í’ and ‘-</a:t>
            </a:r>
            <a:r>
              <a:rPr lang="en-GB" b="0" baseline="0" dirty="0" err="1"/>
              <a:t>iste</a:t>
            </a:r>
            <a:r>
              <a:rPr lang="en-GB" b="0" baseline="0" dirty="0"/>
              <a:t>’.</a:t>
            </a:r>
          </a:p>
          <a:p>
            <a:pPr marL="285750" indent="-285750">
              <a:buAutoNum type="romanLcParenBoth"/>
            </a:pPr>
            <a:r>
              <a:rPr lang="en-GB" b="0" baseline="0" dirty="0"/>
              <a:t>to show understanding of key vocabulary in the sentences</a:t>
            </a:r>
          </a:p>
          <a:p>
            <a:endParaRPr lang="en-GB" dirty="0"/>
          </a:p>
          <a:p>
            <a:r>
              <a:rPr lang="en-GB" b="1" dirty="0"/>
              <a:t>Procedure:</a:t>
            </a:r>
          </a:p>
          <a:p>
            <a:pPr marL="228600" indent="-228600">
              <a:buAutoNum type="arabicPeriod"/>
            </a:pPr>
            <a:r>
              <a:rPr lang="en-US" b="0" baseline="0" dirty="0"/>
              <a:t>Students write 1-8 and copy the two-column grid into their books. </a:t>
            </a:r>
          </a:p>
          <a:p>
            <a:pPr marL="228600" indent="-228600">
              <a:buAutoNum type="arabicPeriod"/>
            </a:pPr>
            <a:r>
              <a:rPr lang="en-US" b="0" baseline="0" dirty="0"/>
              <a:t>Click the number button to play the recording.</a:t>
            </a:r>
          </a:p>
          <a:p>
            <a:pPr marL="228600" indent="-228600">
              <a:buAutoNum type="arabicPeriod"/>
            </a:pPr>
            <a:r>
              <a:rPr lang="en-US" b="0" dirty="0"/>
              <a:t>Students listen</a:t>
            </a:r>
            <a:r>
              <a:rPr lang="en-US" b="0" baseline="0" dirty="0"/>
              <a:t> carefully and tick the column with the meaning that matches what they hear in the audio. This will be based on whether they hear ‘-</a:t>
            </a:r>
            <a:r>
              <a:rPr lang="en-US" b="0" baseline="0" dirty="0" err="1"/>
              <a:t>í</a:t>
            </a:r>
            <a:r>
              <a:rPr lang="en-US" b="0" baseline="0" dirty="0"/>
              <a:t>’ (‘I) or ‘-</a:t>
            </a:r>
            <a:r>
              <a:rPr lang="en-US" b="0" baseline="0" dirty="0" err="1"/>
              <a:t>iste</a:t>
            </a:r>
            <a:r>
              <a:rPr lang="en-US" b="0" baseline="0" dirty="0"/>
              <a:t>’ (you).</a:t>
            </a:r>
          </a:p>
          <a:p>
            <a:pPr marL="228600" indent="-228600">
              <a:buAutoNum type="arabicPeriod"/>
            </a:pPr>
            <a:r>
              <a:rPr lang="en-US" b="0" baseline="0" dirty="0"/>
              <a:t>Click to reveal the sentence scaffolding for the English translations.</a:t>
            </a:r>
          </a:p>
          <a:p>
            <a:pPr marL="228600" indent="-228600">
              <a:buAutoNum type="arabicPeriod"/>
            </a:pPr>
            <a:r>
              <a:rPr lang="en-US" b="0" baseline="0" dirty="0"/>
              <a:t>Students listen again and complete the missing parts of the translation. They need only write the missing words.</a:t>
            </a:r>
          </a:p>
          <a:p>
            <a:pPr marL="228600" indent="-228600">
              <a:buAutoNum type="arabicPeriod"/>
            </a:pPr>
            <a:r>
              <a:rPr lang="en-US" b="0" dirty="0"/>
              <a:t>The answers are revealed</a:t>
            </a:r>
            <a:r>
              <a:rPr lang="en-US" b="0" baseline="0" dirty="0"/>
              <a:t> by clicking.</a:t>
            </a:r>
          </a:p>
          <a:p>
            <a:pPr marL="0" indent="0">
              <a:buNone/>
            </a:pPr>
            <a:endParaRPr lang="en-US" b="0" baseline="0" dirty="0"/>
          </a:p>
          <a:p>
            <a:pPr marL="0" indent="0">
              <a:buNone/>
            </a:pPr>
            <a:r>
              <a:rPr lang="en-US" b="1" baseline="0" dirty="0"/>
              <a:t>Notes: </a:t>
            </a:r>
            <a:r>
              <a:rPr lang="en-US" b="0" baseline="0" dirty="0"/>
              <a:t>the verbs ‘</a:t>
            </a:r>
            <a:r>
              <a:rPr lang="en-US" b="0" baseline="0" dirty="0" err="1"/>
              <a:t>fui</a:t>
            </a:r>
            <a:r>
              <a:rPr lang="en-US" b="0" baseline="0" dirty="0"/>
              <a:t>’ and ‘</a:t>
            </a:r>
            <a:r>
              <a:rPr lang="en-US" b="0" baseline="0" dirty="0" err="1"/>
              <a:t>tuviste</a:t>
            </a:r>
            <a:r>
              <a:rPr lang="en-US" b="0" baseline="0" dirty="0"/>
              <a:t>’ are included as their endings follow the pattern of –í and –</a:t>
            </a:r>
            <a:r>
              <a:rPr lang="en-US" b="0" baseline="0" dirty="0" err="1"/>
              <a:t>iste</a:t>
            </a:r>
            <a:r>
              <a:rPr lang="en-US" b="0" baseline="0" dirty="0"/>
              <a:t>. It may be helpful to remind students that </a:t>
            </a:r>
            <a:r>
              <a:rPr lang="en-US" b="0" baseline="0" dirty="0" err="1"/>
              <a:t>fui</a:t>
            </a:r>
            <a:r>
              <a:rPr lang="en-US" b="0" baseline="0" dirty="0"/>
              <a:t> doesn’t take an accent in written form, unlike the other 1</a:t>
            </a:r>
            <a:r>
              <a:rPr lang="en-US" b="0" baseline="30000" dirty="0"/>
              <a:t>st</a:t>
            </a:r>
            <a:r>
              <a:rPr lang="en-US" b="0" baseline="0" dirty="0"/>
              <a:t> person verbs.</a:t>
            </a:r>
          </a:p>
          <a:p>
            <a:pPr marL="0" indent="0">
              <a:buNone/>
            </a:pPr>
            <a:endParaRPr lang="en-GB" b="1" dirty="0"/>
          </a:p>
          <a:p>
            <a:r>
              <a:rPr lang="en-GB" b="1" dirty="0"/>
              <a:t>Transcript:</a:t>
            </a:r>
            <a:endParaRPr lang="en-GB" b="0" baseline="0" dirty="0"/>
          </a:p>
          <a:p>
            <a:pPr marL="228600" indent="-228600">
              <a:buAutoNum type="arabicPeriod"/>
            </a:pPr>
            <a:r>
              <a:rPr lang="en-GB" b="0" dirty="0" err="1"/>
              <a:t>Reconociste</a:t>
            </a:r>
            <a:r>
              <a:rPr lang="en-GB" b="0" dirty="0"/>
              <a:t> el </a:t>
            </a:r>
            <a:r>
              <a:rPr lang="en-GB" b="0" dirty="0" err="1"/>
              <a:t>problema</a:t>
            </a:r>
            <a:r>
              <a:rPr lang="en-GB" b="0" baseline="0" dirty="0"/>
              <a:t> y </a:t>
            </a:r>
            <a:r>
              <a:rPr lang="en-GB" b="0" baseline="0" dirty="0" err="1"/>
              <a:t>decidiste</a:t>
            </a:r>
            <a:r>
              <a:rPr lang="en-GB" b="0" baseline="0" dirty="0"/>
              <a:t> </a:t>
            </a:r>
            <a:r>
              <a:rPr lang="en-GB" b="0" baseline="0" dirty="0" err="1"/>
              <a:t>hacer</a:t>
            </a:r>
            <a:r>
              <a:rPr lang="en-GB" b="0" baseline="0" dirty="0"/>
              <a:t> algo.</a:t>
            </a:r>
          </a:p>
          <a:p>
            <a:pPr marL="228600" indent="-228600">
              <a:buAutoNum type="arabicPeriod"/>
            </a:pPr>
            <a:r>
              <a:rPr lang="en-GB" b="0" baseline="0" dirty="0" err="1"/>
              <a:t>Fui</a:t>
            </a:r>
            <a:r>
              <a:rPr lang="en-GB" b="0" baseline="0" dirty="0"/>
              <a:t> a </a:t>
            </a:r>
            <a:r>
              <a:rPr lang="en-GB" b="0" baseline="0" dirty="0" err="1"/>
              <a:t>otro</a:t>
            </a:r>
            <a:r>
              <a:rPr lang="en-GB" b="0" baseline="0" dirty="0"/>
              <a:t> </a:t>
            </a:r>
            <a:r>
              <a:rPr lang="en-GB" b="0" baseline="0" dirty="0" err="1"/>
              <a:t>país</a:t>
            </a:r>
            <a:r>
              <a:rPr lang="en-GB" b="0" baseline="0" dirty="0"/>
              <a:t> para </a:t>
            </a:r>
            <a:r>
              <a:rPr lang="en-GB" b="0" baseline="0" dirty="0" err="1"/>
              <a:t>escapar</a:t>
            </a:r>
            <a:r>
              <a:rPr lang="en-GB" b="0" baseline="0" dirty="0"/>
              <a:t> de la </a:t>
            </a:r>
            <a:r>
              <a:rPr lang="en-GB" b="0" baseline="0" dirty="0" err="1"/>
              <a:t>guerra</a:t>
            </a:r>
            <a:r>
              <a:rPr lang="en-GB" b="0" baseline="0" dirty="0"/>
              <a:t>.</a:t>
            </a:r>
          </a:p>
          <a:p>
            <a:pPr marL="228600" indent="-228600">
              <a:buAutoNum type="arabicPeriod"/>
            </a:pPr>
            <a:r>
              <a:rPr lang="en-GB" b="0" baseline="0" dirty="0" err="1"/>
              <a:t>Perdiste</a:t>
            </a:r>
            <a:r>
              <a:rPr lang="en-GB" b="0" baseline="0" dirty="0"/>
              <a:t> </a:t>
            </a:r>
            <a:r>
              <a:rPr lang="en-GB" b="0" baseline="0" dirty="0" err="1"/>
              <a:t>varios</a:t>
            </a:r>
            <a:r>
              <a:rPr lang="en-GB" b="0" baseline="0" dirty="0"/>
              <a:t> </a:t>
            </a:r>
            <a:r>
              <a:rPr lang="en-GB" b="0" baseline="0" dirty="0" err="1"/>
              <a:t>familiares</a:t>
            </a:r>
            <a:r>
              <a:rPr lang="en-GB" b="0" baseline="0" dirty="0"/>
              <a:t>.</a:t>
            </a:r>
          </a:p>
          <a:p>
            <a:pPr marL="228600" indent="-228600">
              <a:buAutoNum type="arabicPeriod"/>
            </a:pPr>
            <a:r>
              <a:rPr lang="en-GB" b="0" baseline="0" dirty="0" err="1"/>
              <a:t>Hiciste</a:t>
            </a:r>
            <a:r>
              <a:rPr lang="en-GB" b="0" baseline="0" dirty="0"/>
              <a:t> un </a:t>
            </a:r>
            <a:r>
              <a:rPr lang="en-GB" b="0" baseline="0" dirty="0" err="1"/>
              <a:t>esfuerzo</a:t>
            </a:r>
            <a:r>
              <a:rPr lang="en-GB" b="0" baseline="0" dirty="0"/>
              <a:t> para </a:t>
            </a:r>
            <a:r>
              <a:rPr lang="en-GB" b="0" baseline="0" dirty="0" err="1"/>
              <a:t>apoyar</a:t>
            </a:r>
            <a:r>
              <a:rPr lang="en-GB" b="0" baseline="0" dirty="0"/>
              <a:t> a las </a:t>
            </a:r>
            <a:r>
              <a:rPr lang="en-GB" b="0" baseline="0" dirty="0" err="1"/>
              <a:t>comunidades</a:t>
            </a:r>
            <a:r>
              <a:rPr lang="en-GB" b="0" baseline="0" dirty="0"/>
              <a:t> </a:t>
            </a:r>
            <a:r>
              <a:rPr lang="en-GB" b="0" baseline="0" dirty="0" err="1"/>
              <a:t>indígenas</a:t>
            </a:r>
            <a:r>
              <a:rPr lang="en-GB" b="0" baseline="0" dirty="0"/>
              <a:t>.</a:t>
            </a:r>
          </a:p>
          <a:p>
            <a:pPr marL="228600" indent="-228600">
              <a:buAutoNum type="arabicPeriod"/>
            </a:pPr>
            <a:r>
              <a:rPr lang="en-GB" b="0" baseline="0" dirty="0" err="1"/>
              <a:t>Compartí</a:t>
            </a:r>
            <a:r>
              <a:rPr lang="en-GB" b="0" baseline="0" dirty="0"/>
              <a:t> </a:t>
            </a:r>
            <a:r>
              <a:rPr lang="en-GB" b="0" baseline="0" dirty="0" err="1"/>
              <a:t>muchas</a:t>
            </a:r>
            <a:r>
              <a:rPr lang="en-GB" b="0" baseline="0" dirty="0"/>
              <a:t> </a:t>
            </a:r>
            <a:r>
              <a:rPr lang="en-GB" b="0" baseline="0" dirty="0" err="1"/>
              <a:t>experiencias</a:t>
            </a:r>
            <a:r>
              <a:rPr lang="en-GB" b="0" baseline="0" dirty="0"/>
              <a:t> </a:t>
            </a:r>
            <a:r>
              <a:rPr lang="en-GB" b="0" baseline="0" dirty="0" err="1"/>
              <a:t>en</a:t>
            </a:r>
            <a:r>
              <a:rPr lang="en-GB" b="0" baseline="0" dirty="0"/>
              <a:t> el </a:t>
            </a:r>
            <a:r>
              <a:rPr lang="en-GB" b="0" baseline="0" dirty="0" err="1"/>
              <a:t>libro</a:t>
            </a:r>
            <a:r>
              <a:rPr lang="en-GB" b="0" baseline="0" dirty="0"/>
              <a:t> ‘Me </a:t>
            </a:r>
            <a:r>
              <a:rPr lang="en-GB" b="0" baseline="0" dirty="0" err="1"/>
              <a:t>llamo</a:t>
            </a:r>
            <a:r>
              <a:rPr lang="en-GB" b="0" baseline="0" dirty="0"/>
              <a:t> </a:t>
            </a:r>
            <a:r>
              <a:rPr lang="en-GB" b="0" baseline="0" dirty="0" err="1"/>
              <a:t>Rigoberta</a:t>
            </a:r>
            <a:r>
              <a:rPr lang="en-GB" b="0" baseline="0" dirty="0"/>
              <a:t> </a:t>
            </a:r>
            <a:r>
              <a:rPr lang="en-GB" b="0" baseline="0" dirty="0" err="1"/>
              <a:t>Menchú</a:t>
            </a:r>
            <a:r>
              <a:rPr lang="en-GB" b="0" baseline="0" dirty="0"/>
              <a:t>’.</a:t>
            </a:r>
          </a:p>
          <a:p>
            <a:pPr marL="228600" indent="-228600">
              <a:buAutoNum type="arabicPeriod"/>
            </a:pPr>
            <a:r>
              <a:rPr lang="en-GB" b="0" baseline="0" dirty="0"/>
              <a:t>No </a:t>
            </a:r>
            <a:r>
              <a:rPr lang="en-GB" b="0" baseline="0" dirty="0" err="1"/>
              <a:t>cumplí</a:t>
            </a:r>
            <a:r>
              <a:rPr lang="en-GB" b="0" baseline="0" dirty="0"/>
              <a:t> el </a:t>
            </a:r>
            <a:r>
              <a:rPr lang="en-GB" b="0" baseline="0" dirty="0" err="1"/>
              <a:t>objetivo</a:t>
            </a:r>
            <a:r>
              <a:rPr lang="en-GB" b="0" baseline="0" dirty="0"/>
              <a:t> de ser </a:t>
            </a:r>
            <a:r>
              <a:rPr lang="en-GB" b="0" baseline="0" dirty="0" err="1"/>
              <a:t>presidenta</a:t>
            </a:r>
            <a:r>
              <a:rPr lang="en-GB" b="0" baseline="0" dirty="0"/>
              <a:t>.</a:t>
            </a:r>
          </a:p>
          <a:p>
            <a:pPr marL="228600" indent="-228600">
              <a:buAutoNum type="arabicPeriod"/>
            </a:pPr>
            <a:r>
              <a:rPr lang="en-GB" b="0" baseline="0" dirty="0" err="1"/>
              <a:t>Tuviste</a:t>
            </a:r>
            <a:r>
              <a:rPr lang="en-GB" b="0" baseline="0" dirty="0"/>
              <a:t> que </a:t>
            </a:r>
            <a:r>
              <a:rPr lang="en-GB" b="0" baseline="0" dirty="0" err="1"/>
              <a:t>vivir</a:t>
            </a:r>
            <a:r>
              <a:rPr lang="en-GB" b="0" baseline="0" dirty="0"/>
              <a:t> </a:t>
            </a:r>
            <a:r>
              <a:rPr lang="en-GB" b="0" baseline="0" dirty="0" err="1"/>
              <a:t>en</a:t>
            </a:r>
            <a:r>
              <a:rPr lang="en-GB" b="0" baseline="0" dirty="0"/>
              <a:t> el </a:t>
            </a:r>
            <a:r>
              <a:rPr lang="en-GB" b="0" baseline="0" dirty="0" err="1"/>
              <a:t>exilio</a:t>
            </a:r>
            <a:r>
              <a:rPr lang="en-GB" b="0" baseline="0" dirty="0"/>
              <a:t> </a:t>
            </a:r>
            <a:r>
              <a:rPr lang="en-GB" b="0" baseline="0" dirty="0" err="1"/>
              <a:t>varias</a:t>
            </a:r>
            <a:r>
              <a:rPr lang="en-GB" b="0" baseline="0" dirty="0"/>
              <a:t> </a:t>
            </a:r>
            <a:r>
              <a:rPr lang="en-GB" b="0" baseline="0" dirty="0" err="1"/>
              <a:t>veces</a:t>
            </a:r>
            <a:r>
              <a:rPr lang="en-GB" b="0" baseline="0" dirty="0"/>
              <a:t>.</a:t>
            </a:r>
          </a:p>
          <a:p>
            <a:pPr marL="228600" indent="-228600">
              <a:buAutoNum type="arabicPeriod"/>
            </a:pPr>
            <a:r>
              <a:rPr lang="en-GB" b="0" baseline="0" dirty="0" err="1"/>
              <a:t>Sentiste</a:t>
            </a:r>
            <a:r>
              <a:rPr lang="en-GB" b="0" baseline="0" dirty="0"/>
              <a:t> </a:t>
            </a:r>
            <a:r>
              <a:rPr lang="en-GB" b="0" baseline="0" dirty="0" err="1"/>
              <a:t>alegría</a:t>
            </a:r>
            <a:r>
              <a:rPr lang="en-GB" b="0" baseline="0" dirty="0"/>
              <a:t> </a:t>
            </a:r>
            <a:r>
              <a:rPr lang="en-GB" b="0" baseline="0" dirty="0" err="1"/>
              <a:t>cuando</a:t>
            </a:r>
            <a:r>
              <a:rPr lang="en-GB" b="0" baseline="0" dirty="0"/>
              <a:t> </a:t>
            </a:r>
            <a:r>
              <a:rPr lang="en-GB" b="0" baseline="0" dirty="0" err="1"/>
              <a:t>recibiste</a:t>
            </a:r>
            <a:r>
              <a:rPr lang="en-GB" b="0" baseline="0" dirty="0"/>
              <a:t> el Premio Nobel de la Paz.</a:t>
            </a:r>
            <a:endParaRPr lang="en-GB" b="0" dirty="0"/>
          </a:p>
          <a:p>
            <a:endParaRPr lang="en-GB" b="1" dirty="0"/>
          </a:p>
          <a:p>
            <a:r>
              <a:rPr lang="en-GB"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i</a:t>
            </a:r>
            <a:r>
              <a:rPr lang="en-GB" b="0" dirty="0"/>
              <a:t>. In an interview context, the ‘you’ statements might more commonly be questions. To facilitate practice of ‘-</a:t>
            </a:r>
            <a:r>
              <a:rPr lang="en-GB" b="0" dirty="0" err="1"/>
              <a:t>í</a:t>
            </a:r>
            <a:r>
              <a:rPr lang="en-GB" b="0" dirty="0"/>
              <a:t>’ vs ‘-</a:t>
            </a:r>
            <a:r>
              <a:rPr lang="en-GB" b="0" dirty="0" err="1"/>
              <a:t>iste</a:t>
            </a:r>
            <a:r>
              <a:rPr lang="en-GB" b="0" dirty="0"/>
              <a:t>’,</a:t>
            </a:r>
            <a:r>
              <a:rPr lang="en-GB" b="0" baseline="0" dirty="0"/>
              <a:t> any </a:t>
            </a:r>
            <a:r>
              <a:rPr lang="en-GB" b="0" dirty="0"/>
              <a:t>question intonation and punctuation has been removed.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ii. The full name</a:t>
            </a:r>
            <a:r>
              <a:rPr lang="en-GB" b="0" baseline="0" dirty="0"/>
              <a:t> of the book is ‘Me </a:t>
            </a:r>
            <a:r>
              <a:rPr lang="en-GB" b="0" baseline="0" dirty="0" err="1"/>
              <a:t>llamo</a:t>
            </a:r>
            <a:r>
              <a:rPr lang="en-GB" b="0" baseline="0" dirty="0"/>
              <a:t> </a:t>
            </a:r>
            <a:r>
              <a:rPr lang="en-GB" b="0" baseline="0" dirty="0" err="1"/>
              <a:t>Rigoberta</a:t>
            </a:r>
            <a:r>
              <a:rPr lang="en-GB" b="0" baseline="0" dirty="0"/>
              <a:t> </a:t>
            </a:r>
            <a:r>
              <a:rPr lang="en-GB" b="0" baseline="0" dirty="0" err="1"/>
              <a:t>Menchú</a:t>
            </a:r>
            <a:r>
              <a:rPr lang="en-GB" b="0" baseline="0" dirty="0"/>
              <a:t> y </a:t>
            </a:r>
            <a:r>
              <a:rPr lang="en-GB" b="0" baseline="0" dirty="0" err="1"/>
              <a:t>así</a:t>
            </a:r>
            <a:r>
              <a:rPr lang="en-GB" b="0" baseline="0" dirty="0"/>
              <a:t> me </a:t>
            </a:r>
            <a:r>
              <a:rPr lang="en-GB" b="0" baseline="0" dirty="0" err="1"/>
              <a:t>nació</a:t>
            </a:r>
            <a:r>
              <a:rPr lang="en-GB" b="0" baseline="0" dirty="0"/>
              <a:t> la </a:t>
            </a:r>
            <a:r>
              <a:rPr lang="en-GB" b="0" baseline="0" dirty="0" err="1"/>
              <a:t>conciencia</a:t>
            </a:r>
            <a:r>
              <a:rPr lang="en-GB" b="0" baseline="0" dirty="0"/>
              <a:t>’.</a:t>
            </a:r>
            <a:endParaRPr lang="en-GB" b="1" dirty="0"/>
          </a:p>
          <a:p>
            <a:endParaRPr lang="en-GB" b="1" dirty="0"/>
          </a:p>
          <a:p>
            <a:r>
              <a:rPr lang="en-GB" b="0" dirty="0"/>
              <a:t>Images are</a:t>
            </a:r>
            <a:r>
              <a:rPr lang="en-GB" b="0" baseline="0" dirty="0"/>
              <a:t> in the public domain and free to use:</a:t>
            </a:r>
          </a:p>
          <a:p>
            <a:r>
              <a:rPr lang="en-GB" b="0" dirty="0"/>
              <a:t>https://</a:t>
            </a:r>
            <a:r>
              <a:rPr lang="en-GB" b="0" dirty="0" err="1"/>
              <a:t>commons.wikimedia.org</a:t>
            </a:r>
            <a:r>
              <a:rPr lang="en-GB" b="0" dirty="0"/>
              <a:t>/wiki/</a:t>
            </a:r>
            <a:r>
              <a:rPr lang="en-GB" b="0" dirty="0" err="1"/>
              <a:t>File:RIGOBERTA_MENCHU_PREMIO_ODENBRECHT</a:t>
            </a:r>
            <a:r>
              <a:rPr lang="en-GB" b="0" dirty="0"/>
              <a:t>_(15846118842).jpg</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exilio</a:t>
            </a:r>
            <a:r>
              <a:rPr lang="en-GB" b="0" baseline="0" dirty="0"/>
              <a:t> [3600]</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896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10 minutes (slides 7-8)</a:t>
            </a:r>
          </a:p>
          <a:p>
            <a:endParaRPr lang="en-GB" dirty="0"/>
          </a:p>
          <a:p>
            <a:r>
              <a:rPr lang="en-GB" b="1" dirty="0"/>
              <a:t>Aim</a:t>
            </a:r>
            <a:r>
              <a:rPr lang="en-GB" dirty="0"/>
              <a:t>: to show broad understanding</a:t>
            </a:r>
            <a:r>
              <a:rPr lang="en-GB" baseline="0" dirty="0"/>
              <a:t> of the main events in the text</a:t>
            </a:r>
          </a:p>
          <a:p>
            <a:endParaRPr lang="en-GB" dirty="0"/>
          </a:p>
          <a:p>
            <a:r>
              <a:rPr lang="en-GB" b="1" dirty="0"/>
              <a:t>Procedure</a:t>
            </a:r>
            <a:r>
              <a:rPr lang="en-GB" dirty="0"/>
              <a:t>:</a:t>
            </a:r>
          </a:p>
          <a:p>
            <a:pPr marL="228600" indent="-228600">
              <a:buAutoNum type="arabicPeriod"/>
            </a:pPr>
            <a:r>
              <a:rPr lang="en-GB" dirty="0"/>
              <a:t>Hand out a copy of the text to students and ask them to read it.</a:t>
            </a:r>
          </a:p>
          <a:p>
            <a:pPr marL="228600" indent="-228600">
              <a:buAutoNum type="arabicPeriod"/>
            </a:pPr>
            <a:r>
              <a:rPr lang="en-GB" dirty="0"/>
              <a:t>After reading the text, they try</a:t>
            </a:r>
            <a:r>
              <a:rPr lang="en-GB" baseline="0" dirty="0"/>
              <a:t> to</a:t>
            </a:r>
            <a:r>
              <a:rPr lang="en-GB" dirty="0"/>
              <a:t> put these events (displayed</a:t>
            </a:r>
            <a:r>
              <a:rPr lang="en-GB" baseline="0" dirty="0"/>
              <a:t> on the board throughout the activity)</a:t>
            </a:r>
            <a:r>
              <a:rPr lang="en-GB" dirty="0"/>
              <a:t> in chronological order.</a:t>
            </a:r>
          </a:p>
          <a:p>
            <a:pPr marL="228600" indent="-228600">
              <a:buAutoNum type="arabicPeriod"/>
            </a:pPr>
            <a:r>
              <a:rPr lang="en-GB" dirty="0"/>
              <a:t>Click to reveal the answers one by one. These appear in chronological order.</a:t>
            </a:r>
          </a:p>
          <a:p>
            <a:pPr marL="0" indent="0">
              <a:buNone/>
            </a:pPr>
            <a:endParaRPr lang="en-GB" dirty="0"/>
          </a:p>
          <a:p>
            <a:r>
              <a:rPr lang="en-GB" b="1" dirty="0"/>
              <a:t>Note: </a:t>
            </a:r>
            <a:r>
              <a:rPr lang="en-GB" dirty="0"/>
              <a:t>this could</a:t>
            </a:r>
            <a:r>
              <a:rPr lang="en-GB" baseline="0" dirty="0"/>
              <a:t> also be done as a listening activity with higher-achieving groups. Click on the audio icon to hear the interview.</a:t>
            </a:r>
          </a:p>
          <a:p>
            <a:r>
              <a:rPr lang="en-GB" baseline="0" dirty="0"/>
              <a:t>The text has been written by NCELP but is based on factual information from interviews given by </a:t>
            </a:r>
            <a:r>
              <a:rPr lang="en-GB" baseline="0" dirty="0" err="1"/>
              <a:t>Rigoberta</a:t>
            </a:r>
            <a:r>
              <a:rPr lang="en-GB" baseline="0" dirty="0"/>
              <a:t> </a:t>
            </a:r>
            <a:r>
              <a:rPr lang="en-GB" baseline="0" dirty="0" err="1"/>
              <a:t>Menchú</a:t>
            </a:r>
            <a:r>
              <a:rPr lang="en-GB" baseline="0" dirty="0"/>
              <a:t>.</a:t>
            </a:r>
          </a:p>
          <a:p>
            <a:endParaRPr lang="en-GB" baseline="0" dirty="0"/>
          </a:p>
          <a:p>
            <a:r>
              <a:rPr lang="en-GB" b="1" baseline="0" dirty="0"/>
              <a:t>Image sources</a:t>
            </a:r>
            <a:r>
              <a:rPr lang="en-GB" baseline="0" dirty="0"/>
              <a:t>:</a:t>
            </a:r>
          </a:p>
          <a:p>
            <a:r>
              <a:rPr lang="en-GB" baseline="0" dirty="0"/>
              <a:t>Photo of </a:t>
            </a:r>
            <a:r>
              <a:rPr lang="en-GB" baseline="0" dirty="0" err="1"/>
              <a:t>Rigoberta</a:t>
            </a:r>
            <a:r>
              <a:rPr lang="en-GB" baseline="0" dirty="0"/>
              <a:t> </a:t>
            </a:r>
            <a:r>
              <a:rPr lang="en-GB" baseline="0" dirty="0" err="1"/>
              <a:t>Menchú</a:t>
            </a:r>
            <a:r>
              <a:rPr lang="en-GB" baseline="0" dirty="0"/>
              <a:t> from Wikipedia: </a:t>
            </a:r>
            <a:r>
              <a:rPr lang="en-GB" dirty="0"/>
              <a:t>https://</a:t>
            </a:r>
            <a:r>
              <a:rPr lang="en-GB" dirty="0" err="1"/>
              <a:t>upload.wikimedia.org</a:t>
            </a:r>
            <a:r>
              <a:rPr lang="en-GB" dirty="0"/>
              <a:t>/</a:t>
            </a:r>
            <a:r>
              <a:rPr lang="en-GB" dirty="0" err="1"/>
              <a:t>wikipedia</a:t>
            </a:r>
            <a:r>
              <a:rPr lang="en-GB" dirty="0"/>
              <a:t>/commons/4/45/Rigoberta_Mench%C3%BA_%281992%29_cropped.jpg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https://commons.wikimedia.org/wiki/File:Map_of_Central_America.png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Information in the text:</a:t>
            </a:r>
          </a:p>
          <a:p>
            <a:r>
              <a:rPr lang="es-ES" sz="1200" kern="1200" dirty="0">
                <a:solidFill>
                  <a:schemeClr val="tx1"/>
                </a:solidFill>
                <a:effectLst/>
                <a:latin typeface="+mn-lt"/>
                <a:ea typeface="+mn-ea"/>
                <a:cs typeface="+mn-cs"/>
              </a:rPr>
              <a:t>‘La fuerza maya’ </a:t>
            </a:r>
            <a:r>
              <a:rPr lang="es-ES" sz="1200" kern="1200" dirty="0" err="1">
                <a:solidFill>
                  <a:schemeClr val="tx1"/>
                </a:solidFill>
                <a:effectLst/>
                <a:latin typeface="+mn-lt"/>
                <a:ea typeface="+mn-ea"/>
                <a:cs typeface="+mn-cs"/>
              </a:rPr>
              <a:t>by</a:t>
            </a:r>
            <a:r>
              <a:rPr lang="es-ES" sz="1200" kern="1200" dirty="0">
                <a:solidFill>
                  <a:schemeClr val="tx1"/>
                </a:solidFill>
                <a:effectLst/>
                <a:latin typeface="+mn-lt"/>
                <a:ea typeface="+mn-ea"/>
                <a:cs typeface="+mn-cs"/>
              </a:rPr>
              <a:t> Juan Camilo Maldonado Tovar /Revista Bocas in El Tiempo at </a:t>
            </a:r>
            <a:r>
              <a:rPr lang="es-ES" sz="1200" u="sng" kern="1200" dirty="0">
                <a:solidFill>
                  <a:schemeClr val="tx1"/>
                </a:solidFill>
                <a:effectLst/>
                <a:latin typeface="+mn-lt"/>
                <a:ea typeface="+mn-ea"/>
                <a:cs typeface="+mn-cs"/>
                <a:hlinkClick r:id="rId3"/>
              </a:rPr>
              <a:t>https://www.eltiempo.com/bocas/entrevista-con-la-nobel-de-paz-rigoberta-menchu-para-la-revista-bocas-70264</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accessed</a:t>
            </a:r>
            <a:r>
              <a:rPr lang="es-ES" sz="1200" kern="1200" dirty="0">
                <a:solidFill>
                  <a:schemeClr val="tx1"/>
                </a:solidFill>
                <a:effectLst/>
                <a:latin typeface="+mn-lt"/>
                <a:ea typeface="+mn-ea"/>
                <a:cs typeface="+mn-cs"/>
              </a:rPr>
              <a:t> 27/04/22)</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Rigoberta Menchú, </a:t>
            </a:r>
            <a:r>
              <a:rPr lang="it-IT" sz="1200" u="sng" kern="1200" dirty="0">
                <a:solidFill>
                  <a:schemeClr val="tx1"/>
                </a:solidFill>
                <a:effectLst/>
                <a:latin typeface="+mn-lt"/>
                <a:ea typeface="+mn-ea"/>
                <a:cs typeface="+mn-cs"/>
                <a:hlinkClick r:id="rId4"/>
              </a:rPr>
              <a:t>https://www.britannica.com/biography/Rigoberta-Menchu</a:t>
            </a:r>
            <a:r>
              <a:rPr lang="it-IT" sz="1200" kern="1200" dirty="0">
                <a:solidFill>
                  <a:schemeClr val="tx1"/>
                </a:solidFill>
                <a:effectLst/>
                <a:latin typeface="+mn-lt"/>
                <a:ea typeface="+mn-ea"/>
                <a:cs typeface="+mn-cs"/>
              </a:rPr>
              <a:t> (accessed 28/04/22)</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D5A7CE6-FC2E-5844-8E3C-E71D91EF3FB1}" type="slidenum">
              <a:rPr lang="en-US" smtClean="0"/>
              <a:t>7</a:t>
            </a:fld>
            <a:endParaRPr lang="en-US"/>
          </a:p>
        </p:txBody>
      </p:sp>
    </p:spTree>
    <p:extLst>
      <p:ext uri="{BB962C8B-B14F-4D97-AF65-F5344CB8AC3E}">
        <p14:creationId xmlns:p14="http://schemas.microsoft.com/office/powerpoint/2010/main" val="3142498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6 minutes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Aim: </a:t>
            </a:r>
            <a:r>
              <a:rPr lang="en-GB" sz="1200" b="0" i="0" kern="1200" dirty="0">
                <a:solidFill>
                  <a:schemeClr val="tx1"/>
                </a:solidFill>
                <a:effectLst/>
                <a:latin typeface="+mn-lt"/>
                <a:ea typeface="+mn-ea"/>
                <a:cs typeface="+mn-cs"/>
              </a:rPr>
              <a:t>to</a:t>
            </a:r>
            <a:r>
              <a:rPr lang="en-GB" sz="1200" b="0" i="0" kern="1200" baseline="0" dirty="0">
                <a:solidFill>
                  <a:schemeClr val="tx1"/>
                </a:solidFill>
                <a:effectLst/>
                <a:latin typeface="+mn-lt"/>
                <a:ea typeface="+mn-ea"/>
                <a:cs typeface="+mn-cs"/>
              </a:rPr>
              <a:t> show understanding of specific details within the text</a:t>
            </a:r>
            <a:endParaRPr lang="en-GB"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Procedure:</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1. Students can read the text again and decide whether these statements are true, false or not mentioned.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2. Click to reveal the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Note: </a:t>
            </a:r>
            <a:r>
              <a:rPr lang="en-GB" sz="1200" b="0" i="0" kern="1200" dirty="0">
                <a:solidFill>
                  <a:schemeClr val="tx1"/>
                </a:solidFill>
                <a:effectLst/>
                <a:latin typeface="+mn-lt"/>
                <a:ea typeface="+mn-ea"/>
                <a:cs typeface="+mn-cs"/>
              </a:rPr>
              <a:t>passive ‘se’ is used in the instructions.</a:t>
            </a:r>
            <a:r>
              <a:rPr lang="en-GB" sz="1200" b="0" i="0" kern="1200" baseline="0" dirty="0">
                <a:solidFill>
                  <a:schemeClr val="tx1"/>
                </a:solidFill>
                <a:effectLst/>
                <a:latin typeface="+mn-lt"/>
                <a:ea typeface="+mn-ea"/>
                <a:cs typeface="+mn-cs"/>
              </a:rPr>
              <a:t> Students are not yet familiar with this construction, so it is advisable to give the English meaning upfront. </a:t>
            </a:r>
            <a:endParaRPr lang="en-GB" sz="1200" b="0" i="0" kern="1200" dirty="0">
              <a:solidFill>
                <a:schemeClr val="tx1"/>
              </a:solidFill>
              <a:effectLst/>
              <a:latin typeface="+mn-lt"/>
              <a:ea typeface="+mn-ea"/>
              <a:cs typeface="+mn-cs"/>
            </a:endParaRPr>
          </a:p>
          <a:p>
            <a:endParaRPr lang="en-GB" dirty="0"/>
          </a:p>
          <a:p>
            <a:r>
              <a:rPr lang="en-GB" b="1" dirty="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of </a:t>
            </a:r>
            <a:r>
              <a:rPr lang="en-GB" sz="1200" b="0" i="0" kern="1200" dirty="0" err="1">
                <a:solidFill>
                  <a:schemeClr val="tx1"/>
                </a:solidFill>
                <a:effectLst/>
                <a:latin typeface="+mn-lt"/>
                <a:ea typeface="+mn-ea"/>
                <a:cs typeface="+mn-cs"/>
              </a:rPr>
              <a:t>Rigoberta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Menchú</a:t>
            </a:r>
            <a:r>
              <a:rPr lang="en-GB" sz="1200" b="0" i="0" kern="1200" dirty="0">
                <a:solidFill>
                  <a:schemeClr val="tx1"/>
                </a:solidFill>
                <a:effectLst/>
                <a:latin typeface="+mn-lt"/>
                <a:ea typeface="+mn-ea"/>
                <a:cs typeface="+mn-cs"/>
              </a:rPr>
              <a:t> from Flickr: https://</a:t>
            </a:r>
            <a:r>
              <a:rPr lang="en-GB" sz="1200" b="0" i="0" kern="1200" dirty="0" err="1">
                <a:solidFill>
                  <a:schemeClr val="tx1"/>
                </a:solidFill>
                <a:effectLst/>
                <a:latin typeface="+mn-lt"/>
                <a:ea typeface="+mn-ea"/>
                <a:cs typeface="+mn-cs"/>
              </a:rPr>
              <a:t>www.flickr.com</a:t>
            </a:r>
            <a:r>
              <a:rPr lang="en-GB" sz="1200" b="0" i="0" kern="1200" dirty="0">
                <a:solidFill>
                  <a:schemeClr val="tx1"/>
                </a:solidFill>
                <a:effectLst/>
                <a:latin typeface="+mn-lt"/>
                <a:ea typeface="+mn-ea"/>
                <a:cs typeface="+mn-cs"/>
              </a:rPr>
              <a:t>/photos/</a:t>
            </a:r>
            <a:r>
              <a:rPr lang="en-GB" sz="1200" b="0" i="0" kern="1200" dirty="0" err="1">
                <a:solidFill>
                  <a:schemeClr val="tx1"/>
                </a:solidFill>
                <a:effectLst/>
                <a:latin typeface="+mn-lt"/>
                <a:ea typeface="+mn-ea"/>
                <a:cs typeface="+mn-cs"/>
              </a:rPr>
              <a:t>corteidh</a:t>
            </a:r>
            <a:r>
              <a:rPr lang="en-GB" sz="1200" b="0" i="0" kern="1200" dirty="0">
                <a:solidFill>
                  <a:schemeClr val="tx1"/>
                </a:solidFill>
                <a:effectLst/>
                <a:latin typeface="+mn-lt"/>
                <a:ea typeface="+mn-ea"/>
                <a:cs typeface="+mn-cs"/>
              </a:rPr>
              <a:t>/39677581854. Attribution-</a:t>
            </a:r>
            <a:r>
              <a:rPr lang="en-GB" sz="1200" b="0" i="0" kern="1200" dirty="0" err="1">
                <a:solidFill>
                  <a:schemeClr val="tx1"/>
                </a:solidFill>
                <a:effectLst/>
                <a:latin typeface="+mn-lt"/>
                <a:ea typeface="+mn-ea"/>
                <a:cs typeface="+mn-cs"/>
              </a:rPr>
              <a:t>ShareAlike</a:t>
            </a:r>
            <a:r>
              <a:rPr lang="en-GB" sz="1200" b="0" i="0" kern="1200" dirty="0">
                <a:solidFill>
                  <a:schemeClr val="tx1"/>
                </a:solidFill>
                <a:effectLst/>
                <a:latin typeface="+mn-lt"/>
                <a:ea typeface="+mn-ea"/>
                <a:cs typeface="+mn-cs"/>
              </a:rPr>
              <a:t> 2.0 Generic (CC BY-SA 2.0)</a:t>
            </a:r>
          </a:p>
          <a:p>
            <a:endParaRPr lang="en-GB" dirty="0"/>
          </a:p>
        </p:txBody>
      </p:sp>
      <p:sp>
        <p:nvSpPr>
          <p:cNvPr id="4" name="Slide Number Placeholder 3"/>
          <p:cNvSpPr>
            <a:spLocks noGrp="1"/>
          </p:cNvSpPr>
          <p:nvPr>
            <p:ph type="sldNum" sz="quarter" idx="10"/>
          </p:nvPr>
        </p:nvSpPr>
        <p:spPr/>
        <p:txBody>
          <a:bodyPr/>
          <a:lstStyle/>
          <a:p>
            <a:fld id="{6D5A7CE6-FC2E-5844-8E3C-E71D91EF3FB1}" type="slidenum">
              <a:rPr lang="en-US" smtClean="0"/>
              <a:t>8</a:t>
            </a:fld>
            <a:endParaRPr lang="en-US"/>
          </a:p>
        </p:txBody>
      </p:sp>
    </p:spTree>
    <p:extLst>
      <p:ext uri="{BB962C8B-B14F-4D97-AF65-F5344CB8AC3E}">
        <p14:creationId xmlns:p14="http://schemas.microsoft.com/office/powerpoint/2010/main" val="902427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aseline="0" dirty="0"/>
              <a:t>3 minutes</a:t>
            </a:r>
          </a:p>
          <a:p>
            <a:endParaRPr lang="en-GB" baseline="0" dirty="0"/>
          </a:p>
          <a:p>
            <a:r>
              <a:rPr lang="en-GB" b="1" baseline="0" dirty="0"/>
              <a:t>Aim: </a:t>
            </a:r>
            <a:r>
              <a:rPr lang="en-GB" baseline="0" dirty="0"/>
              <a:t>to allow students to give an affective response to the text.</a:t>
            </a:r>
          </a:p>
          <a:p>
            <a:endParaRPr lang="en-GB" baseline="0" dirty="0"/>
          </a:p>
          <a:p>
            <a:r>
              <a:rPr lang="en-GB" b="1" baseline="0" dirty="0"/>
              <a:t>Procedure:</a:t>
            </a:r>
          </a:p>
          <a:p>
            <a:pPr marL="228600" indent="-228600">
              <a:buAutoNum type="arabicPeriod"/>
            </a:pPr>
            <a:r>
              <a:rPr lang="en-GB" b="0" baseline="0" dirty="0"/>
              <a:t>Click to bring up the picture and Spanish phrase. It may be possible to elicit the Spanish.</a:t>
            </a:r>
          </a:p>
          <a:p>
            <a:pPr marL="228600" indent="-228600">
              <a:buAutoNum type="arabicPeriod"/>
            </a:pPr>
            <a:r>
              <a:rPr lang="en-GB" b="0" baseline="0" dirty="0"/>
              <a:t>Ask students for the English meaning of each phrase.</a:t>
            </a:r>
          </a:p>
          <a:p>
            <a:pPr marL="228600" indent="-228600">
              <a:buAutoNum type="arabicPeriod"/>
            </a:pPr>
            <a:r>
              <a:rPr lang="en-GB" b="0" baseline="0" dirty="0"/>
              <a:t>Either in whole-class format, or working in pairs, ask students to give their response to the text.</a:t>
            </a:r>
          </a:p>
          <a:p>
            <a:pPr marL="228600" indent="-228600">
              <a:buAutoNum type="arabicPeriod"/>
            </a:pPr>
            <a:r>
              <a:rPr lang="en-GB" b="0" baseline="0" dirty="0"/>
              <a:t>To provide some structure, several extracts from the text are also provided. Students could also be asked to give their opinion to teach of these, individually. They could also justify their opinion using a conjunction like ‘</a:t>
            </a:r>
            <a:r>
              <a:rPr lang="en-GB" b="0" baseline="0" dirty="0" err="1"/>
              <a:t>porque</a:t>
            </a:r>
            <a:r>
              <a:rPr lang="en-GB" b="0" baseline="0" dirty="0"/>
              <a:t>’. If so, it may be worth giving them a little extra time to consider their ideas and write notes, rather than expecting unprompted oral production.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405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6704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8659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2095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0"/>
        <p:cNvGrpSpPr/>
        <p:nvPr/>
      </p:nvGrpSpPr>
      <p:grpSpPr>
        <a:xfrm>
          <a:off x="0" y="0"/>
          <a:ext cx="0" cy="0"/>
          <a:chOff x="0" y="0"/>
          <a:chExt cx="0" cy="0"/>
        </a:xfrm>
      </p:grpSpPr>
      <p:sp>
        <p:nvSpPr>
          <p:cNvPr id="21" name="Google Shape;21;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1572170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3"/>
        <p:cNvGrpSpPr/>
        <p:nvPr/>
      </p:nvGrpSpPr>
      <p:grpSpPr>
        <a:xfrm>
          <a:off x="0" y="0"/>
          <a:ext cx="0" cy="0"/>
          <a:chOff x="0" y="0"/>
          <a:chExt cx="0" cy="0"/>
        </a:xfrm>
      </p:grpSpPr>
      <p:sp>
        <p:nvSpPr>
          <p:cNvPr id="24" name="Google Shape;24;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03468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7"/>
        <p:cNvGrpSpPr/>
        <p:nvPr/>
      </p:nvGrpSpPr>
      <p:grpSpPr>
        <a:xfrm>
          <a:off x="0" y="0"/>
          <a:ext cx="0" cy="0"/>
          <a:chOff x="0" y="0"/>
          <a:chExt cx="0" cy="0"/>
        </a:xfrm>
      </p:grpSpPr>
      <p:sp>
        <p:nvSpPr>
          <p:cNvPr id="28" name="Google Shape;28;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5712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795439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652813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7"/>
          <p:cNvSpPr>
            <a:spLocks noGrp="1"/>
          </p:cNvSpPr>
          <p:nvPr>
            <p:ph type="pic" idx="2"/>
          </p:nvPr>
        </p:nvSpPr>
        <p:spPr>
          <a:xfrm>
            <a:off x="5183188" y="987427"/>
            <a:ext cx="6172200" cy="4873625"/>
          </a:xfrm>
          <a:prstGeom prst="rect">
            <a:avLst/>
          </a:prstGeom>
          <a:noFill/>
          <a:ln>
            <a:noFill/>
          </a:ln>
        </p:spPr>
      </p:sp>
      <p:sp>
        <p:nvSpPr>
          <p:cNvPr id="41" name="Google Shape;41;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915176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27958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69590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1353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2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b="0" i="0">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78166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4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4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663225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4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04178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8"/>
        <p:cNvGrpSpPr/>
        <p:nvPr/>
      </p:nvGrpSpPr>
      <p:grpSpPr>
        <a:xfrm>
          <a:off x="0" y="0"/>
          <a:ext cx="0" cy="0"/>
          <a:chOff x="0" y="0"/>
          <a:chExt cx="0" cy="0"/>
        </a:xfrm>
      </p:grpSpPr>
      <p:sp>
        <p:nvSpPr>
          <p:cNvPr id="19" name="Google Shape;19;p5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514544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1"/>
        <p:cNvGrpSpPr/>
        <p:nvPr/>
      </p:nvGrpSpPr>
      <p:grpSpPr>
        <a:xfrm>
          <a:off x="0" y="0"/>
          <a:ext cx="0" cy="0"/>
          <a:chOff x="0" y="0"/>
          <a:chExt cx="0" cy="0"/>
        </a:xfrm>
      </p:grpSpPr>
      <p:sp>
        <p:nvSpPr>
          <p:cNvPr id="22" name="Google Shape;22;p5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384380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4"/>
        <p:cNvGrpSpPr/>
        <p:nvPr/>
      </p:nvGrpSpPr>
      <p:grpSpPr>
        <a:xfrm>
          <a:off x="0" y="0"/>
          <a:ext cx="0" cy="0"/>
          <a:chOff x="0" y="0"/>
          <a:chExt cx="0" cy="0"/>
        </a:xfrm>
      </p:grpSpPr>
      <p:sp>
        <p:nvSpPr>
          <p:cNvPr id="25" name="Google Shape;25;p5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5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5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849322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54"/>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4"/>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54"/>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4"/>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54"/>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628987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5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5"/>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5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285535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56"/>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5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4152065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5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5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66399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8974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58"/>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8"/>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375127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51419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0748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126647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18688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30207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754383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6653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100605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93445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03041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1220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10652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405137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9029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047548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00107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74570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394279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0920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4525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41358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40873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61437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0032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927972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81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4402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04819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jp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2.jp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9515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Arial"/>
              <a:buNone/>
              <a:defRPr sz="4400" b="0" i="0" u="none" strike="noStrike" cap="none">
                <a:solidFill>
                  <a:srgbClr val="1F38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Arial"/>
                <a:ea typeface="Arial"/>
                <a:cs typeface="Arial"/>
                <a:sym typeface="Arial"/>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Arial"/>
                <a:ea typeface="Arial"/>
                <a:cs typeface="Arial"/>
                <a:sym typeface="Arial"/>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Arial"/>
                <a:ea typeface="Arial"/>
                <a:cs typeface="Arial"/>
                <a:sym typeface="Arial"/>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Arial"/>
                <a:ea typeface="Arial"/>
                <a:cs typeface="Arial"/>
                <a:sym typeface="Arial"/>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434011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4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5126420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7" r:id="rId4"/>
    <p:sldLayoutId id="2147483688" r:id="rId5"/>
    <p:sldLayoutId id="2147483689" r:id="rId6"/>
    <p:sldLayoutId id="2147483690" r:id="rId7"/>
    <p:sldLayoutId id="2147483691" r:id="rId8"/>
    <p:sldLayoutId id="2147483692" r:id="rId9"/>
    <p:sldLayoutId id="214748369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963087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005593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tiff"/></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38.png"/><Relationship Id="rId3" Type="http://schemas.openxmlformats.org/officeDocument/2006/relationships/image" Target="../media/image4.png"/><Relationship Id="rId7" Type="http://schemas.openxmlformats.org/officeDocument/2006/relationships/audio" Target="../media/audio21.wav"/><Relationship Id="rId12"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5" Type="http://schemas.openxmlformats.org/officeDocument/2006/relationships/image" Target="../media/image40.png"/><Relationship Id="rId10" Type="http://schemas.openxmlformats.org/officeDocument/2006/relationships/audio" Target="../media/audio24.wav"/><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8.png"/><Relationship Id="rId7"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3.xml"/><Relationship Id="rId5" Type="http://schemas.openxmlformats.org/officeDocument/2006/relationships/image" Target="../media/image47.jpe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2.xml"/><Relationship Id="rId5" Type="http://schemas.openxmlformats.org/officeDocument/2006/relationships/audio" Target="../media/audio27.wav"/><Relationship Id="rId4" Type="http://schemas.openxmlformats.org/officeDocument/2006/relationships/audio" Target="../media/audio26.wav"/></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3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image" Target="../media/image50.gif"/></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51.gif"/></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32.xml"/><Relationship Id="rId4" Type="http://schemas.openxmlformats.org/officeDocument/2006/relationships/image" Target="../media/image52.gif"/></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53.gif"/></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54.gif"/></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2.xml"/><Relationship Id="rId4" Type="http://schemas.openxmlformats.org/officeDocument/2006/relationships/image" Target="../media/image55.gif"/></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32.xml"/><Relationship Id="rId4" Type="http://schemas.openxmlformats.org/officeDocument/2006/relationships/image" Target="../media/image56.gif"/></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32.xml"/><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32.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image" Target="../media/image59.jpeg"/><Relationship Id="rId3" Type="http://schemas.openxmlformats.org/officeDocument/2006/relationships/audio" Target="../media/audio28.wav"/><Relationship Id="rId7" Type="http://schemas.openxmlformats.org/officeDocument/2006/relationships/audio" Target="../media/audio32.wav"/><Relationship Id="rId12"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43.xml"/><Relationship Id="rId6" Type="http://schemas.openxmlformats.org/officeDocument/2006/relationships/audio" Target="../media/audio31.wav"/><Relationship Id="rId11" Type="http://schemas.openxmlformats.org/officeDocument/2006/relationships/image" Target="../media/image18.png"/><Relationship Id="rId5" Type="http://schemas.openxmlformats.org/officeDocument/2006/relationships/audio" Target="../media/audio30.wav"/><Relationship Id="rId10" Type="http://schemas.openxmlformats.org/officeDocument/2006/relationships/audio" Target="../media/audio35.wav"/><Relationship Id="rId4" Type="http://schemas.openxmlformats.org/officeDocument/2006/relationships/audio" Target="../media/audio29.wav"/><Relationship Id="rId9" Type="http://schemas.openxmlformats.org/officeDocument/2006/relationships/audio" Target="../media/audio34.wav"/></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17.jpeg"/><Relationship Id="rId7" Type="http://schemas.openxmlformats.org/officeDocument/2006/relationships/audio" Target="../media/audio4.wav"/><Relationship Id="rId12" Type="http://schemas.openxmlformats.org/officeDocument/2006/relationships/audio" Target="../media/audio9.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8" Type="http://schemas.openxmlformats.org/officeDocument/2006/relationships/hyperlink" Target="https://quizlet.com/gb/607464838/year-9-spanish-term-32-week-4-flash-cards/" TargetMode="External"/><Relationship Id="rId3" Type="http://schemas.openxmlformats.org/officeDocument/2006/relationships/image" Target="../media/image4.png"/><Relationship Id="rId7" Type="http://schemas.openxmlformats.org/officeDocument/2006/relationships/hyperlink" Target="https://quizlet.com/gb/607465739/year-9-spanish-term-32-week-6-flash-card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resources.ncelp.org/concern/resources/k35696458?locale=en" TargetMode="External"/><Relationship Id="rId5" Type="http://schemas.openxmlformats.org/officeDocument/2006/relationships/hyperlink" Target="https://drive.google.com/file/d/1JQhDXoUOvXLhsp_cnMNZVZYbvGuG9AMg/view?usp=sharing" TargetMode="External"/><Relationship Id="rId10" Type="http://schemas.openxmlformats.org/officeDocument/2006/relationships/image" Target="../media/image66.png"/><Relationship Id="rId4" Type="http://schemas.openxmlformats.org/officeDocument/2006/relationships/image" Target="../media/image64.png"/><Relationship Id="rId9" Type="http://schemas.openxmlformats.org/officeDocument/2006/relationships/image" Target="../media/image65.png"/></Relationships>
</file>

<file path=ppt/slides/_rels/slide3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png"/><Relationship Id="rId7"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audio" Target="../media/audio38.wav"/><Relationship Id="rId5" Type="http://schemas.openxmlformats.org/officeDocument/2006/relationships/audio" Target="../media/audio37.wav"/><Relationship Id="rId10" Type="http://schemas.openxmlformats.org/officeDocument/2006/relationships/image" Target="../media/image70.jpeg"/><Relationship Id="rId4" Type="http://schemas.openxmlformats.org/officeDocument/2006/relationships/audio" Target="../media/audio36.wav"/><Relationship Id="rId9"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image" Target="../media/image22.jpeg"/><Relationship Id="rId3" Type="http://schemas.openxmlformats.org/officeDocument/2006/relationships/audio" Target="../media/audio10.wav"/><Relationship Id="rId7" Type="http://schemas.openxmlformats.org/officeDocument/2006/relationships/audio" Target="../media/audio14.wav"/><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audio" Target="../media/audio13.wav"/><Relationship Id="rId11" Type="http://schemas.openxmlformats.org/officeDocument/2006/relationships/image" Target="../media/image20.png"/><Relationship Id="rId5" Type="http://schemas.openxmlformats.org/officeDocument/2006/relationships/audio" Target="../media/audio12.wav"/><Relationship Id="rId10" Type="http://schemas.openxmlformats.org/officeDocument/2006/relationships/audio" Target="../media/audio17.wav"/><Relationship Id="rId4" Type="http://schemas.openxmlformats.org/officeDocument/2006/relationships/audio" Target="../media/audio11.wav"/><Relationship Id="rId9" Type="http://schemas.openxmlformats.org/officeDocument/2006/relationships/audio" Target="../media/audio16.wav"/></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notesSlide" Target="../notesSlides/notesSlide7.xml"/><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29.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xmlns=""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xmlns=""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08145"/>
            <a:ext cx="9107973" cy="1260269"/>
          </a:xfrm>
        </p:spPr>
        <p:txBody>
          <a:bodyPr>
            <a:normAutofit/>
          </a:bodyPr>
          <a:lstStyle/>
          <a:p>
            <a:pPr algn="l"/>
            <a:r>
              <a:rPr lang="en-GB" sz="4000" b="1">
                <a:solidFill>
                  <a:prstClr val="white"/>
                </a:solidFill>
              </a:rPr>
              <a:t>Talking about life experiences</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5948" y="3366763"/>
            <a:ext cx="7685070" cy="1456793"/>
          </a:xfrm>
        </p:spPr>
        <p:txBody>
          <a:bodyPr>
            <a:noAutofit/>
          </a:bodyPr>
          <a:lstStyle/>
          <a:p>
            <a:pPr algn="l">
              <a:lnSpc>
                <a:spcPct val="100000"/>
              </a:lnSpc>
              <a:spcBef>
                <a:spcPts val="0"/>
              </a:spcBef>
              <a:defRPr/>
            </a:pPr>
            <a:r>
              <a:rPr lang="en-GB">
                <a:solidFill>
                  <a:schemeClr val="bg1"/>
                </a:solidFill>
              </a:rPr>
              <a:t>-er &amp; -ir verbs in the preterite tense:</a:t>
            </a:r>
          </a:p>
          <a:p>
            <a:pPr marL="342900" indent="-342900" algn="l">
              <a:lnSpc>
                <a:spcPct val="100000"/>
              </a:lnSpc>
              <a:spcBef>
                <a:spcPts val="0"/>
              </a:spcBef>
              <a:buFont typeface="Arial" panose="020B0604020202020204" pitchFamily="34" charset="0"/>
              <a:buChar char="•"/>
              <a:defRPr/>
            </a:pPr>
            <a:r>
              <a:rPr lang="en-GB">
                <a:solidFill>
                  <a:schemeClr val="bg1"/>
                </a:solidFill>
              </a:rPr>
              <a:t>1</a:t>
            </a:r>
            <a:r>
              <a:rPr lang="en-GB" baseline="30000">
                <a:solidFill>
                  <a:schemeClr val="bg1"/>
                </a:solidFill>
              </a:rPr>
              <a:t>st</a:t>
            </a:r>
            <a:r>
              <a:rPr lang="en-GB">
                <a:solidFill>
                  <a:schemeClr val="bg1"/>
                </a:solidFill>
              </a:rPr>
              <a:t> person singular (-í)</a:t>
            </a:r>
          </a:p>
          <a:p>
            <a:pPr marL="342900" indent="-342900" algn="l">
              <a:lnSpc>
                <a:spcPct val="100000"/>
              </a:lnSpc>
              <a:spcBef>
                <a:spcPts val="0"/>
              </a:spcBef>
              <a:buFont typeface="Arial" panose="020B0604020202020204" pitchFamily="34" charset="0"/>
              <a:buChar char="•"/>
              <a:defRPr/>
            </a:pPr>
            <a:r>
              <a:rPr lang="en-GB">
                <a:solidFill>
                  <a:schemeClr val="bg1"/>
                </a:solidFill>
              </a:rPr>
              <a:t>2</a:t>
            </a:r>
            <a:r>
              <a:rPr lang="en-GB" baseline="30000">
                <a:solidFill>
                  <a:schemeClr val="bg1"/>
                </a:solidFill>
              </a:rPr>
              <a:t>nd</a:t>
            </a:r>
            <a:r>
              <a:rPr lang="en-GB">
                <a:solidFill>
                  <a:schemeClr val="bg1"/>
                </a:solidFill>
              </a:rPr>
              <a:t> person singular (-iste)</a:t>
            </a:r>
            <a:endParaRPr lang="en-GB" dirty="0">
              <a:solidFill>
                <a:schemeClr val="bg1"/>
              </a:solidFill>
            </a:endParaRPr>
          </a:p>
          <a:p>
            <a:pPr lvl="0" algn="l">
              <a:lnSpc>
                <a:spcPct val="100000"/>
              </a:lnSpc>
              <a:spcBef>
                <a:spcPts val="0"/>
              </a:spcBef>
              <a:defRPr/>
            </a:pPr>
            <a:endParaRPr lang="en-GB" dirty="0">
              <a:solidFill>
                <a:schemeClr val="bg1"/>
              </a:solidFill>
            </a:endParaRPr>
          </a:p>
          <a:p>
            <a:endParaRPr lang="en-US" sz="28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a:t>
            </a:r>
            <a:r>
              <a:rPr lang="en-GB" sz="2200" dirty="0">
                <a:solidFill>
                  <a:prstClr val="white"/>
                </a:solidFill>
                <a:latin typeface="Century Gothic" panose="020B0502020202020204" pitchFamily="34" charset="0"/>
              </a:rPr>
              <a:t>5</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a:t>
            </a:r>
            <a:r>
              <a:rPr lang="en-GB" sz="2200" dirty="0">
                <a:solidFill>
                  <a:prstClr val="white"/>
                </a:solidFill>
                <a:latin typeface="Century Gothic" panose="020B0502020202020204" pitchFamily="34" charset="0"/>
              </a:rPr>
              <a:t>69</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651021"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Nick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Avery / Louise Caruso / 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13</a:t>
            </a:r>
            <a:r>
              <a:rPr lang="en-GB" sz="1400">
                <a:solidFill>
                  <a:prstClr val="white"/>
                </a:solidFill>
                <a:latin typeface="Century Gothic" panose="020B0502020202020204" pitchFamily="34" charset="0"/>
              </a:rPr>
              <a:t>/</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05/22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4" name="Picture 13" descr="NCELP logo">
            <a:extLst>
              <a:ext uri="{FF2B5EF4-FFF2-40B4-BE49-F238E27FC236}">
                <a16:creationId xmlns:a16="http://schemas.microsoft.com/office/drawing/2014/main" id="{BB67E479-33A8-3B41-8083-700ACA85ADAD}"/>
              </a:ext>
              <a:ext uri="{C183D7F6-B498-43B3-948B-1728B52AA6E4}">
                <adec:decorative xmlns:adec="http://schemas.microsoft.com/office/drawing/2017/decorative" xmlns=""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6985776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123" y="264279"/>
            <a:ext cx="1900380" cy="620667"/>
          </a:xfrm>
        </p:spPr>
        <p:txBody>
          <a:bodyPr>
            <a:normAutofit/>
          </a:bodyPr>
          <a:lstStyle/>
          <a:p>
            <a:r>
              <a:rPr lang="en-GB" sz="2400" b="1" dirty="0">
                <a:solidFill>
                  <a:srgbClr val="002060"/>
                </a:solidFill>
              </a:rPr>
              <a:t>¡</a:t>
            </a:r>
            <a:r>
              <a:rPr lang="en-GB" sz="2400" b="1" dirty="0" err="1"/>
              <a:t>Ahora</a:t>
            </a:r>
            <a:r>
              <a:rPr lang="en-GB" sz="2400" b="1" dirty="0"/>
              <a:t> </a:t>
            </a:r>
            <a:r>
              <a:rPr lang="en-GB" sz="2400" b="1" dirty="0" err="1"/>
              <a:t>tú</a:t>
            </a:r>
            <a:r>
              <a:rPr lang="en-GB" sz="2400" b="1" dirty="0"/>
              <a:t>! </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97067" y="258192"/>
            <a:ext cx="1531077" cy="453008"/>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04" tIns="45719" rIns="91404" bIns="45719" rtlCol="0" anchor="ctr"/>
          <a:lstStyle/>
          <a:p>
            <a:pPr marL="0" marR="0" lvl="0" indent="0" algn="ctr" defTabSz="913969"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18"/>
          <p:cNvSpPr/>
          <p:nvPr/>
        </p:nvSpPr>
        <p:spPr>
          <a:xfrm>
            <a:off x="335490" y="938968"/>
            <a:ext cx="7232797" cy="1785104"/>
          </a:xfrm>
          <a:prstGeom prst="rect">
            <a:avLst/>
          </a:prstGeom>
        </p:spPr>
        <p:txBody>
          <a:bodyPr wrap="square">
            <a:spAutoFit/>
          </a:bodyPr>
          <a:lstStyle/>
          <a:p>
            <a:pPr lvl="0">
              <a:defRPr/>
            </a:pPr>
            <a:r>
              <a:rPr lang="en-GB" sz="2200" dirty="0" err="1">
                <a:solidFill>
                  <a:schemeClr val="accent5">
                    <a:lumMod val="50000"/>
                  </a:schemeClr>
                </a:solidFill>
              </a:rPr>
              <a:t>Elige</a:t>
            </a:r>
            <a:r>
              <a:rPr lang="en-GB" sz="2200" dirty="0">
                <a:solidFill>
                  <a:schemeClr val="accent5">
                    <a:lumMod val="50000"/>
                  </a:schemeClr>
                </a:solidFill>
              </a:rPr>
              <a:t> a una persona de las </a:t>
            </a:r>
            <a:r>
              <a:rPr lang="en-GB" sz="2200" dirty="0" err="1">
                <a:solidFill>
                  <a:schemeClr val="accent5">
                    <a:lumMod val="50000"/>
                  </a:schemeClr>
                </a:solidFill>
              </a:rPr>
              <a:t>opciones</a:t>
            </a:r>
            <a:r>
              <a:rPr lang="en-GB" sz="2200" dirty="0">
                <a:solidFill>
                  <a:schemeClr val="accent5">
                    <a:lumMod val="50000"/>
                  </a:schemeClr>
                </a:solidFill>
              </a:rPr>
              <a:t> de la </a:t>
            </a:r>
            <a:r>
              <a:rPr lang="en-GB" sz="2200" dirty="0" err="1">
                <a:solidFill>
                  <a:schemeClr val="accent5">
                    <a:lumMod val="50000"/>
                  </a:schemeClr>
                </a:solidFill>
              </a:rPr>
              <a:t>derecha</a:t>
            </a:r>
            <a:r>
              <a:rPr lang="en-GB" sz="2200" dirty="0">
                <a:solidFill>
                  <a:schemeClr val="accent5">
                    <a:lumMod val="50000"/>
                  </a:schemeClr>
                </a:solidFill>
              </a:rPr>
              <a:t>. </a:t>
            </a:r>
            <a:r>
              <a:rPr lang="en-GB" sz="2200" dirty="0" err="1">
                <a:solidFill>
                  <a:schemeClr val="accent5">
                    <a:lumMod val="50000"/>
                  </a:schemeClr>
                </a:solidFill>
              </a:rPr>
              <a:t>Imagina</a:t>
            </a:r>
            <a:r>
              <a:rPr lang="en-GB" sz="2200" dirty="0">
                <a:solidFill>
                  <a:schemeClr val="accent5">
                    <a:lumMod val="50000"/>
                  </a:schemeClr>
                </a:solidFill>
              </a:rPr>
              <a:t> que </a:t>
            </a:r>
            <a:r>
              <a:rPr lang="en-GB" sz="2200" dirty="0" err="1">
                <a:solidFill>
                  <a:schemeClr val="accent5">
                    <a:lumMod val="50000"/>
                  </a:schemeClr>
                </a:solidFill>
              </a:rPr>
              <a:t>tú</a:t>
            </a:r>
            <a:r>
              <a:rPr lang="en-GB" sz="2200" dirty="0">
                <a:solidFill>
                  <a:schemeClr val="accent5">
                    <a:lumMod val="50000"/>
                  </a:schemeClr>
                </a:solidFill>
              </a:rPr>
              <a:t> </a:t>
            </a:r>
            <a:r>
              <a:rPr lang="en-GB" sz="2200" dirty="0" err="1">
                <a:solidFill>
                  <a:schemeClr val="accent5">
                    <a:lumMod val="50000"/>
                  </a:schemeClr>
                </a:solidFill>
              </a:rPr>
              <a:t>eres</a:t>
            </a:r>
            <a:r>
              <a:rPr lang="en-GB" sz="2200" dirty="0">
                <a:solidFill>
                  <a:schemeClr val="accent5">
                    <a:lumMod val="50000"/>
                  </a:schemeClr>
                </a:solidFill>
              </a:rPr>
              <a:t> </a:t>
            </a:r>
            <a:r>
              <a:rPr lang="en-GB" sz="2200" dirty="0" err="1">
                <a:solidFill>
                  <a:schemeClr val="accent5">
                    <a:lumMod val="50000"/>
                  </a:schemeClr>
                </a:solidFill>
              </a:rPr>
              <a:t>esa</a:t>
            </a:r>
            <a:r>
              <a:rPr lang="en-GB" sz="2200" dirty="0">
                <a:solidFill>
                  <a:schemeClr val="accent5">
                    <a:lumMod val="50000"/>
                  </a:schemeClr>
                </a:solidFill>
              </a:rPr>
              <a:t> persona. </a:t>
            </a:r>
            <a:r>
              <a:rPr lang="en-GB" sz="2200" dirty="0" err="1">
                <a:solidFill>
                  <a:schemeClr val="accent5">
                    <a:lumMod val="50000"/>
                  </a:schemeClr>
                </a:solidFill>
              </a:rPr>
              <a:t>Estás</a:t>
            </a:r>
            <a:r>
              <a:rPr lang="en-GB" sz="2200" dirty="0">
                <a:solidFill>
                  <a:schemeClr val="accent5">
                    <a:lumMod val="50000"/>
                  </a:schemeClr>
                </a:solidFill>
              </a:rPr>
              <a:t> </a:t>
            </a:r>
            <a:r>
              <a:rPr lang="en-GB" sz="2200" dirty="0" err="1">
                <a:solidFill>
                  <a:schemeClr val="accent5">
                    <a:lumMod val="50000"/>
                  </a:schemeClr>
                </a:solidFill>
              </a:rPr>
              <a:t>hablando</a:t>
            </a:r>
            <a:r>
              <a:rPr lang="en-GB" sz="2200" dirty="0">
                <a:solidFill>
                  <a:schemeClr val="accent5">
                    <a:lumMod val="50000"/>
                  </a:schemeClr>
                </a:solidFill>
              </a:rPr>
              <a:t> </a:t>
            </a:r>
            <a:r>
              <a:rPr lang="en-GB" sz="2200" dirty="0" err="1">
                <a:solidFill>
                  <a:schemeClr val="accent5">
                    <a:lumMod val="50000"/>
                  </a:schemeClr>
                </a:solidFill>
              </a:rPr>
              <a:t>en</a:t>
            </a:r>
            <a:r>
              <a:rPr lang="en-GB" sz="2200" dirty="0">
                <a:solidFill>
                  <a:schemeClr val="accent5">
                    <a:lumMod val="50000"/>
                  </a:schemeClr>
                </a:solidFill>
              </a:rPr>
              <a:t> una </a:t>
            </a:r>
            <a:r>
              <a:rPr lang="en-GB" sz="2200" dirty="0" err="1">
                <a:solidFill>
                  <a:schemeClr val="accent5">
                    <a:lumMod val="50000"/>
                  </a:schemeClr>
                </a:solidFill>
              </a:rPr>
              <a:t>entrevista</a:t>
            </a:r>
            <a:r>
              <a:rPr lang="en-GB" sz="2200" dirty="0">
                <a:solidFill>
                  <a:schemeClr val="accent5">
                    <a:lumMod val="50000"/>
                  </a:schemeClr>
                </a:solidFill>
              </a:rPr>
              <a:t> </a:t>
            </a:r>
            <a:r>
              <a:rPr lang="en-GB" sz="2200" dirty="0" err="1">
                <a:solidFill>
                  <a:schemeClr val="accent5">
                    <a:lumMod val="50000"/>
                  </a:schemeClr>
                </a:solidFill>
              </a:rPr>
              <a:t>sobre</a:t>
            </a:r>
            <a:r>
              <a:rPr lang="en-GB" sz="2200" dirty="0">
                <a:solidFill>
                  <a:schemeClr val="accent5">
                    <a:lumMod val="50000"/>
                  </a:schemeClr>
                </a:solidFill>
              </a:rPr>
              <a:t> las </a:t>
            </a:r>
            <a:r>
              <a:rPr lang="en-GB" sz="2200" dirty="0" err="1">
                <a:solidFill>
                  <a:schemeClr val="accent5">
                    <a:lumMod val="50000"/>
                  </a:schemeClr>
                </a:solidFill>
              </a:rPr>
              <a:t>experiencias</a:t>
            </a:r>
            <a:r>
              <a:rPr lang="en-GB" sz="2200" dirty="0">
                <a:solidFill>
                  <a:schemeClr val="accent5">
                    <a:lumMod val="50000"/>
                  </a:schemeClr>
                </a:solidFill>
              </a:rPr>
              <a:t> de </a:t>
            </a:r>
            <a:r>
              <a:rPr lang="en-GB" sz="2200" dirty="0" err="1">
                <a:solidFill>
                  <a:schemeClr val="accent5">
                    <a:lumMod val="50000"/>
                  </a:schemeClr>
                </a:solidFill>
              </a:rPr>
              <a:t>tu</a:t>
            </a:r>
            <a:r>
              <a:rPr lang="en-GB" sz="2200" dirty="0">
                <a:solidFill>
                  <a:schemeClr val="accent5">
                    <a:lumMod val="50000"/>
                  </a:schemeClr>
                </a:solidFill>
              </a:rPr>
              <a:t> </a:t>
            </a:r>
            <a:r>
              <a:rPr lang="en-GB" sz="2200" dirty="0" err="1">
                <a:solidFill>
                  <a:schemeClr val="accent5">
                    <a:lumMod val="50000"/>
                  </a:schemeClr>
                </a:solidFill>
              </a:rPr>
              <a:t>vida</a:t>
            </a:r>
            <a:r>
              <a:rPr lang="en-GB" sz="2200" dirty="0">
                <a:solidFill>
                  <a:schemeClr val="accent5">
                    <a:lumMod val="50000"/>
                  </a:schemeClr>
                </a:solidFill>
              </a:rPr>
              <a:t>. </a:t>
            </a:r>
            <a:r>
              <a:rPr lang="en-GB" sz="2200" dirty="0" err="1">
                <a:solidFill>
                  <a:schemeClr val="accent5">
                    <a:lumMod val="50000"/>
                  </a:schemeClr>
                </a:solidFill>
              </a:rPr>
              <a:t>Debes</a:t>
            </a:r>
            <a:r>
              <a:rPr lang="en-GB" sz="2200" dirty="0">
                <a:solidFill>
                  <a:schemeClr val="accent5">
                    <a:lumMod val="50000"/>
                  </a:schemeClr>
                </a:solidFill>
              </a:rPr>
              <a:t> </a:t>
            </a:r>
            <a:r>
              <a:rPr lang="en-GB" sz="2200" dirty="0" err="1">
                <a:solidFill>
                  <a:schemeClr val="accent5">
                    <a:lumMod val="50000"/>
                  </a:schemeClr>
                </a:solidFill>
              </a:rPr>
              <a:t>buscar</a:t>
            </a:r>
            <a:r>
              <a:rPr lang="en-GB" sz="2200" dirty="0">
                <a:solidFill>
                  <a:schemeClr val="accent5">
                    <a:lumMod val="50000"/>
                  </a:schemeClr>
                </a:solidFill>
              </a:rPr>
              <a:t> </a:t>
            </a:r>
            <a:r>
              <a:rPr lang="en-GB" sz="2200" dirty="0" err="1">
                <a:solidFill>
                  <a:schemeClr val="accent5">
                    <a:lumMod val="50000"/>
                  </a:schemeClr>
                </a:solidFill>
              </a:rPr>
              <a:t>información</a:t>
            </a:r>
            <a:r>
              <a:rPr lang="en-GB" sz="2200" dirty="0">
                <a:solidFill>
                  <a:schemeClr val="accent5">
                    <a:lumMod val="50000"/>
                  </a:schemeClr>
                </a:solidFill>
              </a:rPr>
              <a:t>. </a:t>
            </a:r>
            <a:r>
              <a:rPr lang="en-US" sz="2200" dirty="0">
                <a:solidFill>
                  <a:schemeClr val="accent5">
                    <a:lumMod val="50000"/>
                  </a:schemeClr>
                </a:solidFill>
              </a:rPr>
              <a:t>Lee y </a:t>
            </a:r>
            <a:r>
              <a:rPr lang="en-US" sz="2200" dirty="0" err="1">
                <a:solidFill>
                  <a:schemeClr val="accent5">
                    <a:lumMod val="50000"/>
                  </a:schemeClr>
                </a:solidFill>
              </a:rPr>
              <a:t>contesta</a:t>
            </a:r>
            <a:r>
              <a:rPr lang="en-US" sz="2200" dirty="0">
                <a:solidFill>
                  <a:schemeClr val="accent5">
                    <a:lumMod val="50000"/>
                  </a:schemeClr>
                </a:solidFill>
              </a:rPr>
              <a:t> </a:t>
            </a:r>
            <a:r>
              <a:rPr lang="en-US" sz="2200" dirty="0" err="1">
                <a:solidFill>
                  <a:schemeClr val="accent5">
                    <a:lumMod val="50000"/>
                  </a:schemeClr>
                </a:solidFill>
              </a:rPr>
              <a:t>estas</a:t>
            </a:r>
            <a:r>
              <a:rPr lang="en-US" sz="2200" dirty="0">
                <a:solidFill>
                  <a:schemeClr val="accent5">
                    <a:lumMod val="50000"/>
                  </a:schemeClr>
                </a:solidFill>
              </a:rPr>
              <a:t> </a:t>
            </a:r>
            <a:r>
              <a:rPr lang="en-US" sz="2200" dirty="0" err="1">
                <a:solidFill>
                  <a:schemeClr val="accent5">
                    <a:lumMod val="50000"/>
                  </a:schemeClr>
                </a:solidFill>
              </a:rPr>
              <a:t>preguntas</a:t>
            </a:r>
            <a:r>
              <a:rPr lang="en-US" sz="2200" dirty="0">
                <a:solidFill>
                  <a:schemeClr val="accent5">
                    <a:lumMod val="50000"/>
                  </a:schemeClr>
                </a:solidFill>
              </a:rPr>
              <a:t>.</a:t>
            </a:r>
            <a:r>
              <a:rPr lang="en-GB" sz="2200" b="1" dirty="0">
                <a:solidFill>
                  <a:schemeClr val="accent5">
                    <a:lumMod val="50000"/>
                  </a:schemeClr>
                </a:solidFill>
              </a:rPr>
              <a:t> </a:t>
            </a:r>
          </a:p>
        </p:txBody>
      </p:sp>
      <p:sp>
        <p:nvSpPr>
          <p:cNvPr id="21" name="Rectangle 20"/>
          <p:cNvSpPr/>
          <p:nvPr/>
        </p:nvSpPr>
        <p:spPr>
          <a:xfrm>
            <a:off x="320123" y="5166311"/>
            <a:ext cx="1089577"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un día</a:t>
            </a:r>
          </a:p>
        </p:txBody>
      </p:sp>
      <p:sp>
        <p:nvSpPr>
          <p:cNvPr id="22" name="Rectangle 21"/>
          <p:cNvSpPr/>
          <p:nvPr/>
        </p:nvSpPr>
        <p:spPr>
          <a:xfrm>
            <a:off x="1518942" y="5166311"/>
            <a:ext cx="1404975"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entonces</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4" name="Rectangle 23"/>
          <p:cNvSpPr/>
          <p:nvPr/>
        </p:nvSpPr>
        <p:spPr>
          <a:xfrm>
            <a:off x="341229" y="5787424"/>
            <a:ext cx="1347871"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antes de</a:t>
            </a:r>
          </a:p>
        </p:txBody>
      </p:sp>
      <p:sp>
        <p:nvSpPr>
          <p:cNvPr id="25" name="Rectangle 24"/>
          <p:cNvSpPr/>
          <p:nvPr/>
        </p:nvSpPr>
        <p:spPr>
          <a:xfrm>
            <a:off x="1771153" y="5788508"/>
            <a:ext cx="4359657"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panose="020F0302020204030204"/>
                <a:ea typeface="+mn-ea"/>
                <a:cs typeface="+mn-cs"/>
              </a:rPr>
              <a:t>antes / después de (+ infinitive)</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6" name="Rectangle 25"/>
          <p:cNvSpPr/>
          <p:nvPr/>
        </p:nvSpPr>
        <p:spPr>
          <a:xfrm>
            <a:off x="10274300" y="5196064"/>
            <a:ext cx="1187278"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así</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que</a:t>
            </a:r>
          </a:p>
        </p:txBody>
      </p:sp>
      <p:sp>
        <p:nvSpPr>
          <p:cNvPr id="27" name="Rectangle 26"/>
          <p:cNvSpPr/>
          <p:nvPr/>
        </p:nvSpPr>
        <p:spPr>
          <a:xfrm>
            <a:off x="7962900" y="5791446"/>
            <a:ext cx="827594"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panose="020F0302020204030204"/>
                <a:ea typeface="+mn-ea"/>
                <a:cs typeface="+mn-cs"/>
              </a:rPr>
              <a:t>pero</a:t>
            </a:r>
          </a:p>
        </p:txBody>
      </p:sp>
      <p:sp>
        <p:nvSpPr>
          <p:cNvPr id="28" name="Rectangle 27"/>
          <p:cNvSpPr/>
          <p:nvPr/>
        </p:nvSpPr>
        <p:spPr>
          <a:xfrm>
            <a:off x="11570821" y="5196064"/>
            <a:ext cx="500923"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panose="020F0302020204030204"/>
                <a:ea typeface="+mn-ea"/>
                <a:cs typeface="+mn-cs"/>
              </a:rPr>
              <a:t>y</a:t>
            </a:r>
          </a:p>
        </p:txBody>
      </p:sp>
      <p:sp>
        <p:nvSpPr>
          <p:cNvPr id="29" name="Rectangle 28"/>
          <p:cNvSpPr/>
          <p:nvPr/>
        </p:nvSpPr>
        <p:spPr>
          <a:xfrm>
            <a:off x="7507530" y="5196064"/>
            <a:ext cx="1272353"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aunque</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2" name="Rectangle 31"/>
          <p:cNvSpPr/>
          <p:nvPr/>
        </p:nvSpPr>
        <p:spPr>
          <a:xfrm>
            <a:off x="8883706" y="5792853"/>
            <a:ext cx="1907188"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sin embargo</a:t>
            </a:r>
          </a:p>
        </p:txBody>
      </p:sp>
      <p:sp>
        <p:nvSpPr>
          <p:cNvPr id="34" name="Rectangle 33"/>
          <p:cNvSpPr/>
          <p:nvPr/>
        </p:nvSpPr>
        <p:spPr>
          <a:xfrm>
            <a:off x="10893504" y="5791446"/>
            <a:ext cx="1176602"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porque</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5" name="Rectangle 34"/>
          <p:cNvSpPr/>
          <p:nvPr/>
        </p:nvSpPr>
        <p:spPr>
          <a:xfrm>
            <a:off x="8883706" y="5196064"/>
            <a:ext cx="1297118"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además</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E6A8AA50-3C20-468B-95FE-ADC25A53A8C8}"/>
              </a:ext>
            </a:extLst>
          </p:cNvPr>
          <p:cNvSpPr/>
          <p:nvPr/>
        </p:nvSpPr>
        <p:spPr>
          <a:xfrm>
            <a:off x="3033159" y="5196064"/>
            <a:ext cx="3550463"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durante</a:t>
            </a: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000" b="0" i="0" u="none" strike="noStrike" kern="1200" cap="none" spc="0" normalizeH="0" baseline="0" noProof="0" err="1">
                <a:ln>
                  <a:noFill/>
                </a:ln>
                <a:solidFill>
                  <a:srgbClr val="002060"/>
                </a:solidFill>
                <a:effectLst/>
                <a:uLnTx/>
                <a:uFillTx/>
                <a:latin typeface="Century Gothic" panose="020F0302020204030204"/>
                <a:ea typeface="+mn-ea"/>
                <a:cs typeface="+mn-cs"/>
              </a:rPr>
              <a:t>varios</a:t>
            </a:r>
            <a:r>
              <a:rPr kumimoji="0" lang="en-US" sz="2000" b="0" i="0" u="none" strike="noStrike" kern="1200" cap="none" spc="0" normalizeH="0" baseline="0" noProof="0">
                <a:ln>
                  <a:noFill/>
                </a:ln>
                <a:solidFill>
                  <a:srgbClr val="002060"/>
                </a:solidFill>
                <a:effectLst/>
                <a:uLnTx/>
                <a:uFillTx/>
                <a:latin typeface="Century Gothic" panose="020F0302020204030204"/>
                <a:ea typeface="+mn-ea"/>
                <a:cs typeface="+mn-cs"/>
              </a:rPr>
              <a:t> años/meses</a:t>
            </a:r>
            <a:endPar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Rounded Rectangular Callout 11"/>
          <p:cNvSpPr/>
          <p:nvPr/>
        </p:nvSpPr>
        <p:spPr>
          <a:xfrm>
            <a:off x="320675" y="3144054"/>
            <a:ext cx="2561795" cy="636527"/>
          </a:xfrm>
          <a:prstGeom prst="wedgeRoundRectCallout">
            <a:avLst>
              <a:gd name="adj1" fmla="val -50394"/>
              <a:gd name="adj2" fmla="val -70170"/>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¿Dónde naciste? Y, ¿cuándo?</a:t>
            </a:r>
          </a:p>
        </p:txBody>
      </p:sp>
      <p:sp>
        <p:nvSpPr>
          <p:cNvPr id="36" name="Rounded Rectangular Callout 35"/>
          <p:cNvSpPr/>
          <p:nvPr/>
        </p:nvSpPr>
        <p:spPr>
          <a:xfrm>
            <a:off x="3320228" y="3144054"/>
            <a:ext cx="2561795" cy="636527"/>
          </a:xfrm>
          <a:prstGeom prst="wedgeRoundRectCallout">
            <a:avLst>
              <a:gd name="adj1" fmla="val -51321"/>
              <a:gd name="adj2" fmla="val -70170"/>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r>
              <a:rPr lang="en-GB" sz="2000" dirty="0" err="1">
                <a:solidFill>
                  <a:srgbClr val="002060"/>
                </a:solidFill>
              </a:rPr>
              <a:t>Creciste</a:t>
            </a:r>
            <a:r>
              <a:rPr lang="en-GB" sz="2000" dirty="0">
                <a:solidFill>
                  <a:srgbClr val="002060"/>
                </a:solidFill>
              </a:rPr>
              <a:t> </a:t>
            </a:r>
            <a:r>
              <a:rPr lang="en-GB" sz="2000" dirty="0" err="1">
                <a:solidFill>
                  <a:srgbClr val="002060"/>
                </a:solidFill>
              </a:rPr>
              <a:t>en</a:t>
            </a:r>
            <a:r>
              <a:rPr lang="en-GB" sz="2000" dirty="0">
                <a:solidFill>
                  <a:srgbClr val="002060"/>
                </a:solidFill>
              </a:rPr>
              <a:t> el </a:t>
            </a:r>
            <a:r>
              <a:rPr lang="en-GB" sz="2000" dirty="0" err="1">
                <a:solidFill>
                  <a:srgbClr val="002060"/>
                </a:solidFill>
              </a:rPr>
              <a:t>mismo</a:t>
            </a:r>
            <a:r>
              <a:rPr lang="en-GB" sz="2000" dirty="0">
                <a:solidFill>
                  <a:srgbClr val="002060"/>
                </a:solidFill>
              </a:rPr>
              <a:t> </a:t>
            </a:r>
            <a:r>
              <a:rPr lang="en-GB" sz="2000" dirty="0" err="1">
                <a:solidFill>
                  <a:srgbClr val="002060"/>
                </a:solidFill>
              </a:rPr>
              <a:t>lugar</a:t>
            </a:r>
            <a:r>
              <a:rPr lang="en-GB" sz="2000" dirty="0">
                <a:solidFill>
                  <a:srgbClr val="002060"/>
                </a:solidFill>
              </a:rPr>
              <a:t>?</a:t>
            </a:r>
          </a:p>
        </p:txBody>
      </p:sp>
      <p:sp>
        <p:nvSpPr>
          <p:cNvPr id="37" name="Rounded Rectangular Callout 36"/>
          <p:cNvSpPr/>
          <p:nvPr/>
        </p:nvSpPr>
        <p:spPr>
          <a:xfrm>
            <a:off x="6319781" y="3144054"/>
            <a:ext cx="2561795" cy="636527"/>
          </a:xfrm>
          <a:prstGeom prst="wedgeRoundRectCallout">
            <a:avLst>
              <a:gd name="adj1" fmla="val -57811"/>
              <a:gd name="adj2" fmla="val -77632"/>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r>
              <a:rPr lang="en-GB" sz="2000" dirty="0" err="1">
                <a:solidFill>
                  <a:srgbClr val="002060"/>
                </a:solidFill>
              </a:rPr>
              <a:t>Fuiste</a:t>
            </a:r>
            <a:r>
              <a:rPr lang="en-GB" sz="2000" dirty="0">
                <a:solidFill>
                  <a:srgbClr val="002060"/>
                </a:solidFill>
              </a:rPr>
              <a:t> a </a:t>
            </a:r>
            <a:r>
              <a:rPr lang="en-GB" sz="2000" dirty="0" err="1">
                <a:solidFill>
                  <a:srgbClr val="002060"/>
                </a:solidFill>
              </a:rPr>
              <a:t>vivir</a:t>
            </a:r>
            <a:r>
              <a:rPr lang="en-GB" sz="2000" dirty="0">
                <a:solidFill>
                  <a:srgbClr val="002060"/>
                </a:solidFill>
              </a:rPr>
              <a:t> </a:t>
            </a:r>
            <a:r>
              <a:rPr lang="en-GB" sz="2000" dirty="0" err="1">
                <a:solidFill>
                  <a:srgbClr val="002060"/>
                </a:solidFill>
              </a:rPr>
              <a:t>en</a:t>
            </a:r>
            <a:r>
              <a:rPr lang="en-GB" sz="2000" dirty="0">
                <a:solidFill>
                  <a:srgbClr val="002060"/>
                </a:solidFill>
              </a:rPr>
              <a:t> </a:t>
            </a:r>
            <a:r>
              <a:rPr lang="en-GB" sz="2000" dirty="0" err="1">
                <a:solidFill>
                  <a:srgbClr val="002060"/>
                </a:solidFill>
              </a:rPr>
              <a:t>otro</a:t>
            </a:r>
            <a:r>
              <a:rPr lang="en-GB" sz="2000" dirty="0">
                <a:solidFill>
                  <a:srgbClr val="002060"/>
                </a:solidFill>
              </a:rPr>
              <a:t> </a:t>
            </a:r>
            <a:r>
              <a:rPr lang="en-GB" sz="2000" dirty="0" err="1">
                <a:solidFill>
                  <a:srgbClr val="002060"/>
                </a:solidFill>
              </a:rPr>
              <a:t>país</a:t>
            </a:r>
            <a:r>
              <a:rPr lang="en-GB" sz="2000" dirty="0">
                <a:solidFill>
                  <a:srgbClr val="002060"/>
                </a:solidFill>
              </a:rPr>
              <a:t>?</a:t>
            </a:r>
          </a:p>
        </p:txBody>
      </p:sp>
      <p:sp>
        <p:nvSpPr>
          <p:cNvPr id="38" name="Rectangle 37"/>
          <p:cNvSpPr/>
          <p:nvPr/>
        </p:nvSpPr>
        <p:spPr>
          <a:xfrm>
            <a:off x="6799395" y="4735424"/>
            <a:ext cx="5550944" cy="430887"/>
          </a:xfrm>
          <a:prstGeom prst="rect">
            <a:avLst/>
          </a:prstGeom>
        </p:spPr>
        <p:txBody>
          <a:bodyPr wrap="square">
            <a:spAutoFit/>
          </a:bodyPr>
          <a:lstStyle/>
          <a:p>
            <a:pPr lvl="0">
              <a:defRPr/>
            </a:pPr>
            <a:r>
              <a:rPr lang="en-GB" sz="2200" dirty="0" err="1">
                <a:solidFill>
                  <a:schemeClr val="accent5">
                    <a:lumMod val="50000"/>
                  </a:schemeClr>
                </a:solidFill>
              </a:rPr>
              <a:t>Conecta</a:t>
            </a:r>
            <a:r>
              <a:rPr lang="en-GB" sz="2200" dirty="0">
                <a:solidFill>
                  <a:schemeClr val="accent5">
                    <a:lumMod val="50000"/>
                  </a:schemeClr>
                </a:solidFill>
              </a:rPr>
              <a:t> </a:t>
            </a:r>
            <a:r>
              <a:rPr lang="en-GB" sz="2200" dirty="0" err="1">
                <a:solidFill>
                  <a:schemeClr val="accent5">
                    <a:lumMod val="50000"/>
                  </a:schemeClr>
                </a:solidFill>
              </a:rPr>
              <a:t>tus</a:t>
            </a:r>
            <a:r>
              <a:rPr lang="en-GB" sz="2200" dirty="0">
                <a:solidFill>
                  <a:schemeClr val="accent5">
                    <a:lumMod val="50000"/>
                  </a:schemeClr>
                </a:solidFill>
              </a:rPr>
              <a:t> ideas con </a:t>
            </a:r>
            <a:r>
              <a:rPr lang="en-GB" sz="2200" dirty="0" err="1">
                <a:solidFill>
                  <a:schemeClr val="accent5">
                    <a:lumMod val="50000"/>
                  </a:schemeClr>
                </a:solidFill>
              </a:rPr>
              <a:t>estas</a:t>
            </a:r>
            <a:r>
              <a:rPr lang="en-GB" sz="2200" dirty="0">
                <a:solidFill>
                  <a:schemeClr val="accent5">
                    <a:lumMod val="50000"/>
                  </a:schemeClr>
                </a:solidFill>
              </a:rPr>
              <a:t> palabras:</a:t>
            </a:r>
            <a:endParaRPr lang="en-GB" sz="2200" b="1" dirty="0">
              <a:solidFill>
                <a:schemeClr val="accent5">
                  <a:lumMod val="50000"/>
                </a:schemeClr>
              </a:solidFill>
            </a:endParaRPr>
          </a:p>
        </p:txBody>
      </p:sp>
      <p:sp>
        <p:nvSpPr>
          <p:cNvPr id="46" name="Rounded Rectangular Callout 45"/>
          <p:cNvSpPr/>
          <p:nvPr/>
        </p:nvSpPr>
        <p:spPr>
          <a:xfrm>
            <a:off x="9319334" y="3144054"/>
            <a:ext cx="2561795" cy="636527"/>
          </a:xfrm>
          <a:prstGeom prst="wedgeRoundRectCallout">
            <a:avLst>
              <a:gd name="adj1" fmla="val 56224"/>
              <a:gd name="adj2" fmla="val -72036"/>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r>
              <a:rPr lang="en-GB" sz="2000" dirty="0" err="1">
                <a:solidFill>
                  <a:srgbClr val="002060"/>
                </a:solidFill>
              </a:rPr>
              <a:t>Qué</a:t>
            </a:r>
            <a:r>
              <a:rPr lang="en-GB" sz="2000" dirty="0">
                <a:solidFill>
                  <a:srgbClr val="002060"/>
                </a:solidFill>
              </a:rPr>
              <a:t> </a:t>
            </a:r>
            <a:r>
              <a:rPr lang="en-GB" sz="2000" dirty="0" err="1">
                <a:solidFill>
                  <a:srgbClr val="002060"/>
                </a:solidFill>
              </a:rPr>
              <a:t>aprendiste</a:t>
            </a:r>
            <a:r>
              <a:rPr lang="en-GB" sz="2000" dirty="0">
                <a:solidFill>
                  <a:srgbClr val="002060"/>
                </a:solidFill>
              </a:rPr>
              <a:t> </a:t>
            </a:r>
            <a:r>
              <a:rPr lang="en-GB" sz="2000" dirty="0" err="1">
                <a:solidFill>
                  <a:srgbClr val="002060"/>
                </a:solidFill>
              </a:rPr>
              <a:t>en</a:t>
            </a:r>
            <a:r>
              <a:rPr lang="en-GB" sz="2000" dirty="0">
                <a:solidFill>
                  <a:srgbClr val="002060"/>
                </a:solidFill>
              </a:rPr>
              <a:t> la </a:t>
            </a:r>
            <a:r>
              <a:rPr lang="en-GB" sz="2000" dirty="0" err="1">
                <a:solidFill>
                  <a:srgbClr val="002060"/>
                </a:solidFill>
              </a:rPr>
              <a:t>vida</a:t>
            </a:r>
            <a:r>
              <a:rPr lang="en-GB" sz="2000" dirty="0">
                <a:solidFill>
                  <a:srgbClr val="002060"/>
                </a:solidFill>
              </a:rPr>
              <a:t>?</a:t>
            </a:r>
          </a:p>
        </p:txBody>
      </p:sp>
      <p:sp>
        <p:nvSpPr>
          <p:cNvPr id="47" name="Rounded Rectangular Callout 46"/>
          <p:cNvSpPr/>
          <p:nvPr/>
        </p:nvSpPr>
        <p:spPr>
          <a:xfrm>
            <a:off x="408202" y="3910310"/>
            <a:ext cx="2343755" cy="636527"/>
          </a:xfrm>
          <a:prstGeom prst="wedgeRoundRectCallout">
            <a:avLst>
              <a:gd name="adj1" fmla="val -42977"/>
              <a:gd name="adj2" fmla="val 71619"/>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r>
              <a:rPr lang="en-GB" sz="2000" dirty="0" err="1">
                <a:solidFill>
                  <a:srgbClr val="002060"/>
                </a:solidFill>
              </a:rPr>
              <a:t>Cumpliste</a:t>
            </a:r>
            <a:r>
              <a:rPr lang="en-GB" sz="2000" dirty="0">
                <a:solidFill>
                  <a:srgbClr val="002060"/>
                </a:solidFill>
              </a:rPr>
              <a:t> </a:t>
            </a:r>
            <a:r>
              <a:rPr lang="en-GB" sz="2000" dirty="0" err="1">
                <a:solidFill>
                  <a:srgbClr val="002060"/>
                </a:solidFill>
              </a:rPr>
              <a:t>tu</a:t>
            </a:r>
            <a:r>
              <a:rPr lang="en-GB" sz="2000" dirty="0">
                <a:solidFill>
                  <a:srgbClr val="002060"/>
                </a:solidFill>
              </a:rPr>
              <a:t>(s) </a:t>
            </a:r>
            <a:r>
              <a:rPr lang="en-GB" sz="2000" dirty="0" err="1">
                <a:solidFill>
                  <a:srgbClr val="002060"/>
                </a:solidFill>
              </a:rPr>
              <a:t>objetivo</a:t>
            </a:r>
            <a:r>
              <a:rPr lang="en-GB" sz="2000" dirty="0">
                <a:solidFill>
                  <a:srgbClr val="002060"/>
                </a:solidFill>
              </a:rPr>
              <a:t>(s)?</a:t>
            </a:r>
          </a:p>
        </p:txBody>
      </p:sp>
      <p:sp>
        <p:nvSpPr>
          <p:cNvPr id="48" name="Rounded Rectangular Callout 47"/>
          <p:cNvSpPr/>
          <p:nvPr/>
        </p:nvSpPr>
        <p:spPr>
          <a:xfrm>
            <a:off x="3072675" y="3910310"/>
            <a:ext cx="2449819" cy="636527"/>
          </a:xfrm>
          <a:prstGeom prst="wedgeRoundRectCallout">
            <a:avLst>
              <a:gd name="adj1" fmla="val -42977"/>
              <a:gd name="adj2" fmla="val 71619"/>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r>
              <a:rPr lang="en-GB" sz="2000" dirty="0" err="1">
                <a:solidFill>
                  <a:srgbClr val="002060"/>
                </a:solidFill>
              </a:rPr>
              <a:t>Hiciste</a:t>
            </a:r>
            <a:r>
              <a:rPr lang="en-GB" sz="2000" dirty="0">
                <a:solidFill>
                  <a:srgbClr val="002060"/>
                </a:solidFill>
              </a:rPr>
              <a:t> </a:t>
            </a:r>
            <a:r>
              <a:rPr lang="en-GB" sz="2000" dirty="0" err="1">
                <a:solidFill>
                  <a:srgbClr val="002060"/>
                </a:solidFill>
              </a:rPr>
              <a:t>cambios</a:t>
            </a:r>
            <a:r>
              <a:rPr lang="en-GB" sz="2000" dirty="0">
                <a:solidFill>
                  <a:srgbClr val="002060"/>
                </a:solidFill>
              </a:rPr>
              <a:t> </a:t>
            </a:r>
            <a:r>
              <a:rPr lang="en-GB" sz="2000" dirty="0" err="1">
                <a:solidFill>
                  <a:srgbClr val="002060"/>
                </a:solidFill>
              </a:rPr>
              <a:t>en</a:t>
            </a:r>
            <a:r>
              <a:rPr lang="en-GB" sz="2000" dirty="0">
                <a:solidFill>
                  <a:srgbClr val="002060"/>
                </a:solidFill>
              </a:rPr>
              <a:t> </a:t>
            </a:r>
            <a:r>
              <a:rPr lang="en-GB" sz="2000" dirty="0" err="1">
                <a:solidFill>
                  <a:srgbClr val="002060"/>
                </a:solidFill>
              </a:rPr>
              <a:t>tu</a:t>
            </a:r>
            <a:r>
              <a:rPr lang="en-GB" sz="2000" dirty="0">
                <a:solidFill>
                  <a:srgbClr val="002060"/>
                </a:solidFill>
              </a:rPr>
              <a:t> </a:t>
            </a:r>
            <a:r>
              <a:rPr lang="en-GB" sz="2000" dirty="0" err="1">
                <a:solidFill>
                  <a:srgbClr val="002060"/>
                </a:solidFill>
              </a:rPr>
              <a:t>vida</a:t>
            </a:r>
            <a:r>
              <a:rPr lang="en-GB" sz="2000" dirty="0">
                <a:solidFill>
                  <a:srgbClr val="002060"/>
                </a:solidFill>
              </a:rPr>
              <a:t>?</a:t>
            </a:r>
          </a:p>
        </p:txBody>
      </p:sp>
      <p:sp>
        <p:nvSpPr>
          <p:cNvPr id="56" name="Rectangle 55"/>
          <p:cNvSpPr/>
          <p:nvPr/>
        </p:nvSpPr>
        <p:spPr>
          <a:xfrm>
            <a:off x="220908" y="4735424"/>
            <a:ext cx="4175348" cy="430887"/>
          </a:xfrm>
          <a:prstGeom prst="rect">
            <a:avLst/>
          </a:prstGeom>
        </p:spPr>
        <p:txBody>
          <a:bodyPr wrap="square">
            <a:spAutoFit/>
          </a:bodyPr>
          <a:lstStyle/>
          <a:p>
            <a:pPr lvl="0">
              <a:defRPr/>
            </a:pPr>
            <a:r>
              <a:rPr lang="en-GB" sz="2200" dirty="0" err="1">
                <a:solidFill>
                  <a:schemeClr val="accent5">
                    <a:lumMod val="50000"/>
                  </a:schemeClr>
                </a:solidFill>
              </a:rPr>
              <a:t>Puedes</a:t>
            </a:r>
            <a:r>
              <a:rPr lang="en-GB" sz="2200" dirty="0">
                <a:solidFill>
                  <a:schemeClr val="accent5">
                    <a:lumMod val="50000"/>
                  </a:schemeClr>
                </a:solidFill>
              </a:rPr>
              <a:t> usar </a:t>
            </a:r>
            <a:r>
              <a:rPr lang="en-GB" sz="2200" dirty="0" err="1">
                <a:solidFill>
                  <a:schemeClr val="accent5">
                    <a:lumMod val="50000"/>
                  </a:schemeClr>
                </a:solidFill>
              </a:rPr>
              <a:t>estas</a:t>
            </a:r>
            <a:r>
              <a:rPr lang="en-GB" sz="2200" dirty="0">
                <a:solidFill>
                  <a:schemeClr val="accent5">
                    <a:lumMod val="50000"/>
                  </a:schemeClr>
                </a:solidFill>
              </a:rPr>
              <a:t> palabras :</a:t>
            </a:r>
            <a:endParaRPr lang="en-GB" sz="2200" b="1" dirty="0">
              <a:solidFill>
                <a:schemeClr val="accent5">
                  <a:lumMod val="50000"/>
                </a:schemeClr>
              </a:solidFill>
            </a:endParaRPr>
          </a:p>
        </p:txBody>
      </p:sp>
      <p:sp>
        <p:nvSpPr>
          <p:cNvPr id="57" name="Rounded Rectangular Callout 56"/>
          <p:cNvSpPr/>
          <p:nvPr/>
        </p:nvSpPr>
        <p:spPr>
          <a:xfrm>
            <a:off x="5843212" y="3910310"/>
            <a:ext cx="2659007" cy="636527"/>
          </a:xfrm>
          <a:prstGeom prst="wedgeRoundRectCallout">
            <a:avLst>
              <a:gd name="adj1" fmla="val -42977"/>
              <a:gd name="adj2" fmla="val 71619"/>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r>
              <a:rPr lang="en-GB" sz="2000" dirty="0" err="1">
                <a:solidFill>
                  <a:srgbClr val="002060"/>
                </a:solidFill>
              </a:rPr>
              <a:t>Qué</a:t>
            </a:r>
            <a:r>
              <a:rPr lang="en-GB" sz="2000" dirty="0">
                <a:solidFill>
                  <a:srgbClr val="002060"/>
                </a:solidFill>
              </a:rPr>
              <a:t> </a:t>
            </a:r>
            <a:r>
              <a:rPr lang="en-GB" sz="2000" dirty="0" err="1">
                <a:solidFill>
                  <a:srgbClr val="002060"/>
                </a:solidFill>
              </a:rPr>
              <a:t>experiencias</a:t>
            </a:r>
            <a:r>
              <a:rPr lang="en-GB" sz="2000" dirty="0">
                <a:solidFill>
                  <a:srgbClr val="002060"/>
                </a:solidFill>
              </a:rPr>
              <a:t> </a:t>
            </a:r>
            <a:r>
              <a:rPr lang="en-GB" sz="2000" dirty="0" err="1">
                <a:solidFill>
                  <a:srgbClr val="002060"/>
                </a:solidFill>
              </a:rPr>
              <a:t>tuviste</a:t>
            </a:r>
            <a:r>
              <a:rPr lang="en-GB" sz="2000" dirty="0">
                <a:solidFill>
                  <a:srgbClr val="002060"/>
                </a:solidFill>
              </a:rPr>
              <a:t>?</a:t>
            </a:r>
          </a:p>
        </p:txBody>
      </p:sp>
      <p:sp>
        <p:nvSpPr>
          <p:cNvPr id="58" name="Rounded Rectangular Callout 57"/>
          <p:cNvSpPr/>
          <p:nvPr/>
        </p:nvSpPr>
        <p:spPr>
          <a:xfrm>
            <a:off x="8822936" y="3910310"/>
            <a:ext cx="3148261" cy="636527"/>
          </a:xfrm>
          <a:prstGeom prst="wedgeRoundRectCallout">
            <a:avLst>
              <a:gd name="adj1" fmla="val -42977"/>
              <a:gd name="adj2" fmla="val 71619"/>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t>
            </a:r>
            <a:r>
              <a:rPr lang="en-GB" sz="2000" dirty="0" err="1">
                <a:solidFill>
                  <a:srgbClr val="002060"/>
                </a:solidFill>
              </a:rPr>
              <a:t>Qué</a:t>
            </a:r>
            <a:r>
              <a:rPr lang="en-GB" sz="2000" dirty="0">
                <a:solidFill>
                  <a:srgbClr val="002060"/>
                </a:solidFill>
              </a:rPr>
              <a:t> </a:t>
            </a:r>
            <a:r>
              <a:rPr lang="en-GB" sz="2000" dirty="0" err="1">
                <a:solidFill>
                  <a:srgbClr val="002060"/>
                </a:solidFill>
              </a:rPr>
              <a:t>decidiste</a:t>
            </a:r>
            <a:r>
              <a:rPr lang="en-GB" sz="2000" dirty="0">
                <a:solidFill>
                  <a:srgbClr val="002060"/>
                </a:solidFill>
              </a:rPr>
              <a:t> </a:t>
            </a:r>
            <a:r>
              <a:rPr lang="en-GB" sz="2000" dirty="0" err="1">
                <a:solidFill>
                  <a:srgbClr val="002060"/>
                </a:solidFill>
              </a:rPr>
              <a:t>hacer</a:t>
            </a:r>
            <a:r>
              <a:rPr lang="en-GB" sz="2000" dirty="0">
                <a:solidFill>
                  <a:srgbClr val="002060"/>
                </a:solidFill>
              </a:rPr>
              <a:t> </a:t>
            </a:r>
            <a:r>
              <a:rPr lang="en-GB" sz="2000" dirty="0" err="1">
                <a:solidFill>
                  <a:srgbClr val="002060"/>
                </a:solidFill>
              </a:rPr>
              <a:t>en</a:t>
            </a:r>
            <a:r>
              <a:rPr lang="en-GB" sz="2000" dirty="0">
                <a:solidFill>
                  <a:srgbClr val="002060"/>
                </a:solidFill>
              </a:rPr>
              <a:t> </a:t>
            </a:r>
            <a:r>
              <a:rPr lang="en-GB" sz="2000" dirty="0" err="1">
                <a:solidFill>
                  <a:srgbClr val="002060"/>
                </a:solidFill>
              </a:rPr>
              <a:t>momentos</a:t>
            </a:r>
            <a:r>
              <a:rPr lang="en-GB" sz="2000" dirty="0">
                <a:solidFill>
                  <a:srgbClr val="002060"/>
                </a:solidFill>
              </a:rPr>
              <a:t> </a:t>
            </a:r>
            <a:r>
              <a:rPr lang="en-GB" sz="2000" dirty="0" err="1">
                <a:solidFill>
                  <a:srgbClr val="002060"/>
                </a:solidFill>
              </a:rPr>
              <a:t>difíciles</a:t>
            </a:r>
            <a:r>
              <a:rPr lang="en-GB" sz="2000" dirty="0">
                <a:solidFill>
                  <a:srgbClr val="002060"/>
                </a:solidFill>
              </a:rPr>
              <a:t>?</a:t>
            </a:r>
          </a:p>
        </p:txBody>
      </p:sp>
      <p:pic>
        <p:nvPicPr>
          <p:cNvPr id="1026" name="Picture 2" descr="Nemonte Nenquimo">
            <a:extLst>
              <a:ext uri="{FF2B5EF4-FFF2-40B4-BE49-F238E27FC236}">
                <a16:creationId xmlns:a16="http://schemas.microsoft.com/office/drawing/2014/main" id="{E671DA02-DDEF-BC4B-B3E8-87F10DB537F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6778" r="33809"/>
          <a:stretch/>
        </p:blipFill>
        <p:spPr bwMode="auto">
          <a:xfrm>
            <a:off x="7615393" y="861002"/>
            <a:ext cx="1314123" cy="1495933"/>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B5C92033-FCAA-8245-8EAF-5727B11D152F}"/>
              </a:ext>
            </a:extLst>
          </p:cNvPr>
          <p:cNvSpPr txBox="1"/>
          <p:nvPr/>
        </p:nvSpPr>
        <p:spPr>
          <a:xfrm>
            <a:off x="7497248" y="2220915"/>
            <a:ext cx="1555876" cy="707886"/>
          </a:xfrm>
          <a:prstGeom prst="rect">
            <a:avLst/>
          </a:prstGeom>
          <a:noFill/>
        </p:spPr>
        <p:txBody>
          <a:bodyPr wrap="square" rtlCol="0" anchor="ctr">
            <a:spAutoFit/>
          </a:bodyPr>
          <a:lstStyle/>
          <a:p>
            <a:pPr algn="ctr"/>
            <a:r>
              <a:rPr lang="es-GB" sz="2000" dirty="0">
                <a:solidFill>
                  <a:schemeClr val="accent5">
                    <a:lumMod val="50000"/>
                  </a:schemeClr>
                </a:solidFill>
                <a:highlight>
                  <a:srgbClr val="EAD6D6"/>
                </a:highlight>
              </a:rPr>
              <a:t>Nemonte Nenquimo</a:t>
            </a:r>
          </a:p>
        </p:txBody>
      </p:sp>
      <p:pic>
        <p:nvPicPr>
          <p:cNvPr id="5" name="Imagen 4">
            <a:extLst>
              <a:ext uri="{FF2B5EF4-FFF2-40B4-BE49-F238E27FC236}">
                <a16:creationId xmlns:a16="http://schemas.microsoft.com/office/drawing/2014/main" id="{7AC6C2EA-B15E-D049-9CB5-6B17DBB5017D}"/>
              </a:ext>
            </a:extLst>
          </p:cNvPr>
          <p:cNvPicPr>
            <a:picLocks noChangeAspect="1"/>
          </p:cNvPicPr>
          <p:nvPr/>
        </p:nvPicPr>
        <p:blipFill rotWithShape="1">
          <a:blip r:embed="rId4"/>
          <a:srcRect b="33254"/>
          <a:stretch/>
        </p:blipFill>
        <p:spPr>
          <a:xfrm>
            <a:off x="9047661" y="857923"/>
            <a:ext cx="1531077" cy="1546839"/>
          </a:xfrm>
          <a:prstGeom prst="rect">
            <a:avLst/>
          </a:prstGeom>
        </p:spPr>
      </p:pic>
      <p:sp>
        <p:nvSpPr>
          <p:cNvPr id="30" name="CuadroTexto 29">
            <a:extLst>
              <a:ext uri="{FF2B5EF4-FFF2-40B4-BE49-F238E27FC236}">
                <a16:creationId xmlns:a16="http://schemas.microsoft.com/office/drawing/2014/main" id="{C5BCA7A9-864D-E741-90C4-F86FAC95EFB1}"/>
              </a:ext>
            </a:extLst>
          </p:cNvPr>
          <p:cNvSpPr txBox="1"/>
          <p:nvPr/>
        </p:nvSpPr>
        <p:spPr>
          <a:xfrm>
            <a:off x="9033730" y="2233742"/>
            <a:ext cx="1555876" cy="707886"/>
          </a:xfrm>
          <a:prstGeom prst="rect">
            <a:avLst/>
          </a:prstGeom>
          <a:noFill/>
        </p:spPr>
        <p:txBody>
          <a:bodyPr wrap="square" rtlCol="0" anchor="ctr">
            <a:spAutoFit/>
          </a:bodyPr>
          <a:lstStyle/>
          <a:p>
            <a:pPr algn="ctr"/>
            <a:r>
              <a:rPr lang="es-GB" sz="2000" dirty="0">
                <a:solidFill>
                  <a:schemeClr val="accent5">
                    <a:lumMod val="50000"/>
                  </a:schemeClr>
                </a:solidFill>
                <a:highlight>
                  <a:srgbClr val="EAD6D6"/>
                </a:highlight>
              </a:rPr>
              <a:t>Yalitza Aparicio</a:t>
            </a:r>
          </a:p>
        </p:txBody>
      </p:sp>
      <p:pic>
        <p:nvPicPr>
          <p:cNvPr id="6" name="Imagen 5">
            <a:extLst>
              <a:ext uri="{FF2B5EF4-FFF2-40B4-BE49-F238E27FC236}">
                <a16:creationId xmlns:a16="http://schemas.microsoft.com/office/drawing/2014/main" id="{13AC2E54-45C2-8144-ABEE-B2BBDF5C7E6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5127"/>
          <a:stretch/>
        </p:blipFill>
        <p:spPr>
          <a:xfrm>
            <a:off x="10707751" y="854947"/>
            <a:ext cx="1138719" cy="1546839"/>
          </a:xfrm>
          <a:prstGeom prst="rect">
            <a:avLst/>
          </a:prstGeom>
        </p:spPr>
      </p:pic>
      <p:sp>
        <p:nvSpPr>
          <p:cNvPr id="33" name="CuadroTexto 32">
            <a:extLst>
              <a:ext uri="{FF2B5EF4-FFF2-40B4-BE49-F238E27FC236}">
                <a16:creationId xmlns:a16="http://schemas.microsoft.com/office/drawing/2014/main" id="{D31921EB-BCA3-9C4E-B736-9395549D198F}"/>
              </a:ext>
            </a:extLst>
          </p:cNvPr>
          <p:cNvSpPr txBox="1"/>
          <p:nvPr/>
        </p:nvSpPr>
        <p:spPr>
          <a:xfrm>
            <a:off x="10499172" y="2204804"/>
            <a:ext cx="1555876" cy="707886"/>
          </a:xfrm>
          <a:prstGeom prst="rect">
            <a:avLst/>
          </a:prstGeom>
          <a:noFill/>
        </p:spPr>
        <p:txBody>
          <a:bodyPr wrap="square" rtlCol="0" anchor="ctr">
            <a:spAutoFit/>
          </a:bodyPr>
          <a:lstStyle/>
          <a:p>
            <a:pPr algn="ctr"/>
            <a:r>
              <a:rPr lang="es-GB" sz="2000" dirty="0">
                <a:solidFill>
                  <a:schemeClr val="accent5">
                    <a:lumMod val="50000"/>
                  </a:schemeClr>
                </a:solidFill>
                <a:highlight>
                  <a:srgbClr val="EAD6D6"/>
                </a:highlight>
              </a:rPr>
              <a:t>Evo Morales</a:t>
            </a:r>
          </a:p>
        </p:txBody>
      </p:sp>
    </p:spTree>
    <p:extLst>
      <p:ext uri="{BB962C8B-B14F-4D97-AF65-F5344CB8AC3E}">
        <p14:creationId xmlns:p14="http://schemas.microsoft.com/office/powerpoint/2010/main" val="173753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5" grpId="0" animBg="1"/>
      <p:bldP spid="26" grpId="0" animBg="1"/>
      <p:bldP spid="27" grpId="0" animBg="1"/>
      <p:bldP spid="28" grpId="0" animBg="1"/>
      <p:bldP spid="29" grpId="0" animBg="1"/>
      <p:bldP spid="32" grpId="0" animBg="1"/>
      <p:bldP spid="34" grpId="0" animBg="1"/>
      <p:bldP spid="35" grpId="0" animBg="1"/>
      <p:bldP spid="39" grpId="0" animBg="1"/>
      <p:bldP spid="12" grpId="0" animBg="1"/>
      <p:bldP spid="36" grpId="0" animBg="1"/>
      <p:bldP spid="37" grpId="0" animBg="1"/>
      <p:bldP spid="38" grpId="0"/>
      <p:bldP spid="46" grpId="0" animBg="1"/>
      <p:bldP spid="47" grpId="0" animBg="1"/>
      <p:bldP spid="48" grpId="0" animBg="1"/>
      <p:bldP spid="56" grpId="0"/>
      <p:bldP spid="57" grpId="0" animBg="1"/>
      <p:bldP spid="5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xmlns=""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xmlns=""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080389"/>
            <a:ext cx="9107973" cy="1260269"/>
          </a:xfrm>
        </p:spPr>
        <p:txBody>
          <a:bodyPr>
            <a:normAutofit/>
          </a:bodyPr>
          <a:lstStyle/>
          <a:p>
            <a:pPr algn="l"/>
            <a:r>
              <a:rPr lang="en-GB" sz="3600" b="1">
                <a:solidFill>
                  <a:prstClr val="white"/>
                </a:solidFill>
              </a:rPr>
              <a:t>Talking about life experiences [2]</a:t>
            </a:r>
            <a:endParaRPr lang="en-US" sz="36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45816" y="3242066"/>
            <a:ext cx="7930777" cy="1456793"/>
          </a:xfrm>
        </p:spPr>
        <p:txBody>
          <a:bodyPr>
            <a:noAutofit/>
          </a:bodyPr>
          <a:lstStyle/>
          <a:p>
            <a:pPr algn="l">
              <a:lnSpc>
                <a:spcPct val="100000"/>
              </a:lnSpc>
              <a:spcBef>
                <a:spcPts val="0"/>
              </a:spcBef>
              <a:defRPr/>
            </a:pPr>
            <a:r>
              <a:rPr lang="en-GB">
                <a:solidFill>
                  <a:schemeClr val="bg1"/>
                </a:solidFill>
              </a:rPr>
              <a:t>-ar verbs in the preterite tense:</a:t>
            </a:r>
          </a:p>
          <a:p>
            <a:pPr marL="342900" indent="-342900" algn="l">
              <a:lnSpc>
                <a:spcPct val="100000"/>
              </a:lnSpc>
              <a:spcBef>
                <a:spcPts val="0"/>
              </a:spcBef>
              <a:buFont typeface="Arial" panose="020B0604020202020204" pitchFamily="34" charset="0"/>
              <a:buChar char="•"/>
              <a:defRPr/>
            </a:pPr>
            <a:r>
              <a:rPr lang="en-GB">
                <a:solidFill>
                  <a:schemeClr val="bg1"/>
                </a:solidFill>
              </a:rPr>
              <a:t>1</a:t>
            </a:r>
            <a:r>
              <a:rPr lang="en-GB" baseline="30000">
                <a:solidFill>
                  <a:schemeClr val="bg1"/>
                </a:solidFill>
              </a:rPr>
              <a:t>st</a:t>
            </a:r>
            <a:r>
              <a:rPr lang="en-GB">
                <a:solidFill>
                  <a:schemeClr val="bg1"/>
                </a:solidFill>
              </a:rPr>
              <a:t> person singular (-é)</a:t>
            </a:r>
          </a:p>
          <a:p>
            <a:pPr marL="342900" indent="-342900" algn="l">
              <a:lnSpc>
                <a:spcPct val="100000"/>
              </a:lnSpc>
              <a:spcBef>
                <a:spcPts val="0"/>
              </a:spcBef>
              <a:buFont typeface="Arial" panose="020B0604020202020204" pitchFamily="34" charset="0"/>
              <a:buChar char="•"/>
              <a:defRPr/>
            </a:pPr>
            <a:r>
              <a:rPr lang="en-GB">
                <a:solidFill>
                  <a:schemeClr val="bg1"/>
                </a:solidFill>
              </a:rPr>
              <a:t>2</a:t>
            </a:r>
            <a:r>
              <a:rPr lang="en-GB" baseline="30000">
                <a:solidFill>
                  <a:schemeClr val="bg1"/>
                </a:solidFill>
              </a:rPr>
              <a:t>nd</a:t>
            </a:r>
            <a:r>
              <a:rPr lang="en-GB">
                <a:solidFill>
                  <a:schemeClr val="bg1"/>
                </a:solidFill>
              </a:rPr>
              <a:t> person singular (-aste)</a:t>
            </a:r>
          </a:p>
          <a:p>
            <a:pPr algn="l"/>
            <a:endParaRPr lang="en-GB" dirty="0">
              <a:solidFill>
                <a:schemeClr val="bg1"/>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a:t>
            </a:r>
            <a:r>
              <a:rPr lang="en-GB" sz="2200" dirty="0">
                <a:solidFill>
                  <a:prstClr val="white"/>
                </a:solidFill>
                <a:latin typeface="Century Gothic" panose="020B0502020202020204" pitchFamily="34" charset="0"/>
              </a:rPr>
              <a:t>5</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a:t>
            </a:r>
            <a:r>
              <a:rPr lang="en-GB" sz="2200" noProof="0" dirty="0">
                <a:solidFill>
                  <a:prstClr val="white"/>
                </a:solidFill>
                <a:latin typeface="Century Gothic" panose="020B0502020202020204" pitchFamily="34" charset="0"/>
              </a:rPr>
              <a:t>70</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871533"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a:solidFill>
                  <a:prstClr val="white"/>
                </a:solidFill>
                <a:latin typeface="Century Gothic" panose="020B0502020202020204" pitchFamily="34" charset="0"/>
              </a:rPr>
              <a:t>Louise Caruso / Amanda Izquierdo / Nick Avery</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smtClean="0">
                <a:solidFill>
                  <a:prstClr val="white"/>
                </a:solidFill>
                <a:latin typeface="Century Gothic" panose="020B0502020202020204" pitchFamily="34" charset="0"/>
              </a:rPr>
              <a:t>21/06/22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8" name="Picture 17" descr="NCELP logo">
            <a:extLst>
              <a:ext uri="{FF2B5EF4-FFF2-40B4-BE49-F238E27FC236}">
                <a16:creationId xmlns:a16="http://schemas.microsoft.com/office/drawing/2014/main" id="{F97E92AD-DBFA-C54B-AA7B-426A834A862E}"/>
              </a:ext>
              <a:ext uri="{C183D7F6-B498-43B3-948B-1728B52AA6E4}">
                <adec:decorative xmlns:adec="http://schemas.microsoft.com/office/drawing/2017/decorative" xmlns=""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407543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01686"/>
            <a:ext cx="2462884" cy="867128"/>
          </a:xfrm>
          <a:prstGeom prst="rect">
            <a:avLst/>
          </a:prstGeom>
        </p:spPr>
      </p:pic>
      <p:sp>
        <p:nvSpPr>
          <p:cNvPr id="2" name="Title 1"/>
          <p:cNvSpPr>
            <a:spLocks noGrp="1"/>
          </p:cNvSpPr>
          <p:nvPr>
            <p:ph type="title"/>
          </p:nvPr>
        </p:nvSpPr>
        <p:spPr>
          <a:xfrm>
            <a:off x="82286" y="0"/>
            <a:ext cx="2380598" cy="1325563"/>
          </a:xfrm>
        </p:spPr>
        <p:txBody>
          <a:bodyPr>
            <a:normAutofit/>
          </a:bodyPr>
          <a:lstStyle/>
          <a:p>
            <a:r>
              <a:rPr lang="en-GB" sz="2800" b="1" dirty="0">
                <a:solidFill>
                  <a:schemeClr val="bg1"/>
                </a:solidFill>
              </a:rPr>
              <a:t>Mi colegio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C8C77C08-5026-0447-B022-A3A477524218}"/>
              </a:ext>
            </a:extLst>
          </p:cNvPr>
          <p:cNvSpPr txBox="1"/>
          <p:nvPr/>
        </p:nvSpPr>
        <p:spPr>
          <a:xfrm>
            <a:off x="2560600" y="54856"/>
            <a:ext cx="82086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lee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versión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del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texto</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Persona B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toma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apuntes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Cuáles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son las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diferencias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Rectangle 27">
            <a:extLst>
              <a:ext uri="{FF2B5EF4-FFF2-40B4-BE49-F238E27FC236}">
                <a16:creationId xmlns:a16="http://schemas.microsoft.com/office/drawing/2014/main" id="{0B763C26-6033-4B4D-B32F-9D2E74E5BC6D}"/>
              </a:ext>
            </a:extLst>
          </p:cNvPr>
          <p:cNvSpPr/>
          <p:nvPr/>
        </p:nvSpPr>
        <p:spPr>
          <a:xfrm>
            <a:off x="1425039" y="1229339"/>
            <a:ext cx="9339819" cy="5016758"/>
          </a:xfrm>
          <a:prstGeom prst="rect">
            <a:avLst/>
          </a:prstGeom>
          <a:solidFill>
            <a:srgbClr val="FFF4E7"/>
          </a:solidFill>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2060"/>
                </a:solidFill>
                <a:effectLst/>
                <a:uLnTx/>
                <a:uFillTx/>
                <a:latin typeface="Century Gothic"/>
                <a:ea typeface="+mn-ea"/>
                <a:cs typeface="+mn-cs"/>
              </a:rPr>
              <a:t>Hoy es </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treinta de octubre y es el último día de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colegio </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antes de las vacaciones. Mi colegio es muy bonito. Cuando alguien entra, puede ver muchos ejemplos del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arte </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de los estudiantes en la pared. Los profesores me dan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apoyo </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y tengo amigos que me dan mucha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risa</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 Hoy tenemos un examen de ciencias.  Debe ser fácil: solo tenemos que escoger la letra</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correcta para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once </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preguntas. </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a:ea typeface="+mn-ea"/>
                <a:cs typeface="+mn-cs"/>
              </a:rPr>
              <a:t>Por la tarde tengo una clase de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ruso.  </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Tenemos que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escuchar frases</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 y preguntar “¿cómo se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dice</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 en ruso. El profesor dice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Lee</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 la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opción</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 correcta” y entonces podemos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traducir </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la actividad en la página. Es muy útil porque en el futuro quiero ser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actor,</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trabajar </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en otros países y también dirigir películas en otras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lenguas</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 Me gusta mucho una actriz</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española pero no me acuerdo de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su</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 nombre. Quiero ganar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mucho</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dinero. </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a:ea typeface="+mn-ea"/>
                <a:cs typeface="+mn-cs"/>
              </a:rPr>
              <a:t>A veces voy al cine después del colegio y mi hermana viene conmigo. Hoy dice que no quiere pagar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entradas</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 caras. ¡Tiene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sueño</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 Prefiere dormir. Así que voy a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tomar</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 el autobús para ir al mercado y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traer</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 algo de comer. Vamos a dividir el costo</a:t>
            </a:r>
            <a:r>
              <a:rPr kumimoji="0" lang="de-DE" sz="2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62" name="Speech Bubble: Rectangle with Corners Rounded 32">
            <a:extLst>
              <a:ext uri="{FF2B5EF4-FFF2-40B4-BE49-F238E27FC236}">
                <a16:creationId xmlns:a16="http://schemas.microsoft.com/office/drawing/2014/main" id="{DC2CB9E4-AFFE-491D-80E4-6F0819572CAB}"/>
              </a:ext>
            </a:extLst>
          </p:cNvPr>
          <p:cNvSpPr/>
          <p:nvPr/>
        </p:nvSpPr>
        <p:spPr>
          <a:xfrm>
            <a:off x="10514116" y="710769"/>
            <a:ext cx="1656580" cy="1736601"/>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sp>
        <p:nvSpPr>
          <p:cNvPr id="30" name="Rectangle: Rounded Corners 8">
            <a:extLst>
              <a:ext uri="{FF2B5EF4-FFF2-40B4-BE49-F238E27FC236}">
                <a16:creationId xmlns:a16="http://schemas.microsoft.com/office/drawing/2014/main" id="{4C1C7C36-A3ED-4D57-9253-B3850414B202}"/>
              </a:ext>
            </a:extLst>
          </p:cNvPr>
          <p:cNvSpPr/>
          <p:nvPr/>
        </p:nvSpPr>
        <p:spPr>
          <a:xfrm>
            <a:off x="98776" y="4839927"/>
            <a:ext cx="1326263" cy="4711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francés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Rectangle: Rounded Corners 9">
            <a:extLst>
              <a:ext uri="{FF2B5EF4-FFF2-40B4-BE49-F238E27FC236}">
                <a16:creationId xmlns:a16="http://schemas.microsoft.com/office/drawing/2014/main" id="{D99F3718-6C9D-43E5-AD7C-05910A4114D7}"/>
              </a:ext>
            </a:extLst>
          </p:cNvPr>
          <p:cNvSpPr/>
          <p:nvPr/>
        </p:nvSpPr>
        <p:spPr>
          <a:xfrm>
            <a:off x="98776" y="4212818"/>
            <a:ext cx="1326263" cy="4711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veintiún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Rounded Corners 10">
            <a:extLst>
              <a:ext uri="{FF2B5EF4-FFF2-40B4-BE49-F238E27FC236}">
                <a16:creationId xmlns:a16="http://schemas.microsoft.com/office/drawing/2014/main" id="{06CBDB9D-484A-4BF7-9CBE-36BB767B33F0}"/>
              </a:ext>
            </a:extLst>
          </p:cNvPr>
          <p:cNvSpPr/>
          <p:nvPr/>
        </p:nvSpPr>
        <p:spPr>
          <a:xfrm>
            <a:off x="98776" y="3584168"/>
            <a:ext cx="1326263" cy="4711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idioma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Rectangle: Rounded Corners 11">
            <a:extLst>
              <a:ext uri="{FF2B5EF4-FFF2-40B4-BE49-F238E27FC236}">
                <a16:creationId xmlns:a16="http://schemas.microsoft.com/office/drawing/2014/main" id="{7F14E6D1-FE9F-4A34-967A-857C5EBE2473}"/>
              </a:ext>
            </a:extLst>
          </p:cNvPr>
          <p:cNvSpPr/>
          <p:nvPr/>
        </p:nvSpPr>
        <p:spPr>
          <a:xfrm>
            <a:off x="98776" y="2897973"/>
            <a:ext cx="1326263" cy="4711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ánimo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Rectangle: Rounded Corners 12">
            <a:extLst>
              <a:ext uri="{FF2B5EF4-FFF2-40B4-BE49-F238E27FC236}">
                <a16:creationId xmlns:a16="http://schemas.microsoft.com/office/drawing/2014/main" id="{5C605B34-3CF1-4880-9FAD-6F36CC83979A}"/>
              </a:ext>
            </a:extLst>
          </p:cNvPr>
          <p:cNvSpPr/>
          <p:nvPr/>
        </p:nvSpPr>
        <p:spPr>
          <a:xfrm>
            <a:off x="98776" y="2211778"/>
            <a:ext cx="1326263" cy="4711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trabajo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ectangle: Rounded Corners 13">
            <a:extLst>
              <a:ext uri="{FF2B5EF4-FFF2-40B4-BE49-F238E27FC236}">
                <a16:creationId xmlns:a16="http://schemas.microsoft.com/office/drawing/2014/main" id="{A0B1E846-1479-4C7E-AB0A-53D633AC60A7}"/>
              </a:ext>
            </a:extLst>
          </p:cNvPr>
          <p:cNvSpPr/>
          <p:nvPr/>
        </p:nvSpPr>
        <p:spPr>
          <a:xfrm>
            <a:off x="98776" y="1600242"/>
            <a:ext cx="1326263" cy="4711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escuela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ectangle: Rounded Corners 14">
            <a:extLst>
              <a:ext uri="{FF2B5EF4-FFF2-40B4-BE49-F238E27FC236}">
                <a16:creationId xmlns:a16="http://schemas.microsoft.com/office/drawing/2014/main" id="{987B37B0-769D-4E60-B58D-1007B525E722}"/>
              </a:ext>
            </a:extLst>
          </p:cNvPr>
          <p:cNvSpPr/>
          <p:nvPr/>
        </p:nvSpPr>
        <p:spPr>
          <a:xfrm>
            <a:off x="2543923" y="805002"/>
            <a:ext cx="1380517"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palabra</a:t>
            </a:r>
          </a:p>
        </p:txBody>
      </p:sp>
      <p:sp>
        <p:nvSpPr>
          <p:cNvPr id="37" name="Rectangle: Rounded Corners 16">
            <a:extLst>
              <a:ext uri="{FF2B5EF4-FFF2-40B4-BE49-F238E27FC236}">
                <a16:creationId xmlns:a16="http://schemas.microsoft.com/office/drawing/2014/main" id="{4296EA8C-5547-44C8-9F5A-7394A56C09F5}"/>
              </a:ext>
            </a:extLst>
          </p:cNvPr>
          <p:cNvSpPr/>
          <p:nvPr/>
        </p:nvSpPr>
        <p:spPr>
          <a:xfrm>
            <a:off x="4069969" y="822614"/>
            <a:ext cx="1475476" cy="3716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respuesta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Rectangle: Rounded Corners 17">
            <a:extLst>
              <a:ext uri="{FF2B5EF4-FFF2-40B4-BE49-F238E27FC236}">
                <a16:creationId xmlns:a16="http://schemas.microsoft.com/office/drawing/2014/main" id="{3109A6DC-FB3D-4511-AC23-5F507DDE5AFF}"/>
              </a:ext>
            </a:extLst>
          </p:cNvPr>
          <p:cNvSpPr/>
          <p:nvPr/>
        </p:nvSpPr>
        <p:spPr>
          <a:xfrm>
            <a:off x="5708150" y="823267"/>
            <a:ext cx="1076669" cy="3716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marca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Rectangle: Rounded Corners 21">
            <a:extLst>
              <a:ext uri="{FF2B5EF4-FFF2-40B4-BE49-F238E27FC236}">
                <a16:creationId xmlns:a16="http://schemas.microsoft.com/office/drawing/2014/main" id="{2291577B-A88C-46FB-B089-34EC9B027CBA}"/>
              </a:ext>
            </a:extLst>
          </p:cNvPr>
          <p:cNvSpPr/>
          <p:nvPr/>
        </p:nvSpPr>
        <p:spPr>
          <a:xfrm>
            <a:off x="5545445" y="5916447"/>
            <a:ext cx="1122703" cy="4001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leer</a:t>
            </a:r>
          </a:p>
        </p:txBody>
      </p:sp>
      <p:sp>
        <p:nvSpPr>
          <p:cNvPr id="40" name="Rectangle: Rounded Corners 22">
            <a:extLst>
              <a:ext uri="{FF2B5EF4-FFF2-40B4-BE49-F238E27FC236}">
                <a16:creationId xmlns:a16="http://schemas.microsoft.com/office/drawing/2014/main" id="{BD3E04EB-12AB-4BF5-A287-C2A2B06BA3F6}"/>
              </a:ext>
            </a:extLst>
          </p:cNvPr>
          <p:cNvSpPr/>
          <p:nvPr/>
        </p:nvSpPr>
        <p:spPr>
          <a:xfrm>
            <a:off x="6758846" y="5916447"/>
            <a:ext cx="1276745" cy="4001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director</a:t>
            </a:r>
          </a:p>
        </p:txBody>
      </p:sp>
      <p:sp>
        <p:nvSpPr>
          <p:cNvPr id="41" name="Rectangle: Rounded Corners 23">
            <a:extLst>
              <a:ext uri="{FF2B5EF4-FFF2-40B4-BE49-F238E27FC236}">
                <a16:creationId xmlns:a16="http://schemas.microsoft.com/office/drawing/2014/main" id="{C62A63BA-F5A4-4565-AD3B-736306A22AE2}"/>
              </a:ext>
            </a:extLst>
          </p:cNvPr>
          <p:cNvSpPr/>
          <p:nvPr/>
        </p:nvSpPr>
        <p:spPr>
          <a:xfrm>
            <a:off x="8105536" y="5918515"/>
            <a:ext cx="1287780" cy="4001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euros</a:t>
            </a:r>
          </a:p>
        </p:txBody>
      </p:sp>
      <p:sp>
        <p:nvSpPr>
          <p:cNvPr id="42" name="Rectangle: Rounded Corners 24">
            <a:extLst>
              <a:ext uri="{FF2B5EF4-FFF2-40B4-BE49-F238E27FC236}">
                <a16:creationId xmlns:a16="http://schemas.microsoft.com/office/drawing/2014/main" id="{C7A37710-9231-4732-836A-30B69F18B17A}"/>
              </a:ext>
            </a:extLst>
          </p:cNvPr>
          <p:cNvSpPr/>
          <p:nvPr/>
        </p:nvSpPr>
        <p:spPr>
          <a:xfrm>
            <a:off x="9484014" y="5926952"/>
            <a:ext cx="1147344" cy="4001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escribe</a:t>
            </a:r>
          </a:p>
        </p:txBody>
      </p:sp>
      <p:sp>
        <p:nvSpPr>
          <p:cNvPr id="63" name="Rectangle: Rounded Corners 25">
            <a:extLst>
              <a:ext uri="{FF2B5EF4-FFF2-40B4-BE49-F238E27FC236}">
                <a16:creationId xmlns:a16="http://schemas.microsoft.com/office/drawing/2014/main" id="{D48FF6B5-79E1-452C-91B5-16778D9D9261}"/>
              </a:ext>
            </a:extLst>
          </p:cNvPr>
          <p:cNvSpPr/>
          <p:nvPr/>
        </p:nvSpPr>
        <p:spPr>
          <a:xfrm>
            <a:off x="10548474" y="4632818"/>
            <a:ext cx="1470943"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entender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Rectangle: Rounded Corners 26">
            <a:extLst>
              <a:ext uri="{FF2B5EF4-FFF2-40B4-BE49-F238E27FC236}">
                <a16:creationId xmlns:a16="http://schemas.microsoft.com/office/drawing/2014/main" id="{6DB2E082-18C2-4123-BF61-7BC549BFEF25}"/>
              </a:ext>
            </a:extLst>
          </p:cNvPr>
          <p:cNvSpPr/>
          <p:nvPr/>
        </p:nvSpPr>
        <p:spPr>
          <a:xfrm>
            <a:off x="10649983" y="4042001"/>
            <a:ext cx="1326263"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Rectangle: Rounded Corners 27">
            <a:extLst>
              <a:ext uri="{FF2B5EF4-FFF2-40B4-BE49-F238E27FC236}">
                <a16:creationId xmlns:a16="http://schemas.microsoft.com/office/drawing/2014/main" id="{109AC2D7-66A6-4EF5-B6C9-F71DBA605997}"/>
              </a:ext>
            </a:extLst>
          </p:cNvPr>
          <p:cNvSpPr/>
          <p:nvPr/>
        </p:nvSpPr>
        <p:spPr>
          <a:xfrm>
            <a:off x="10631357" y="3419650"/>
            <a:ext cx="1326263"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alegría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Rectangle: Rounded Corners 28">
            <a:extLst>
              <a:ext uri="{FF2B5EF4-FFF2-40B4-BE49-F238E27FC236}">
                <a16:creationId xmlns:a16="http://schemas.microsoft.com/office/drawing/2014/main" id="{07A1FCD8-2A9B-41DA-82DA-B66196A23F90}"/>
              </a:ext>
            </a:extLst>
          </p:cNvPr>
          <p:cNvSpPr/>
          <p:nvPr/>
        </p:nvSpPr>
        <p:spPr>
          <a:xfrm>
            <a:off x="10631358" y="2813956"/>
            <a:ext cx="1326263"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a:t>
            </a:r>
          </a:p>
        </p:txBody>
      </p:sp>
      <p:sp>
        <p:nvSpPr>
          <p:cNvPr id="69" name="Rectangle: Rounded Corners 29">
            <a:extLst>
              <a:ext uri="{FF2B5EF4-FFF2-40B4-BE49-F238E27FC236}">
                <a16:creationId xmlns:a16="http://schemas.microsoft.com/office/drawing/2014/main" id="{76F8C803-CBB0-41D0-A80D-857AE200F82D}"/>
              </a:ext>
            </a:extLst>
          </p:cNvPr>
          <p:cNvSpPr/>
          <p:nvPr/>
        </p:nvSpPr>
        <p:spPr>
          <a:xfrm>
            <a:off x="8159993" y="805002"/>
            <a:ext cx="1326264"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comprar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Rectangle: Rounded Corners 17">
            <a:extLst>
              <a:ext uri="{FF2B5EF4-FFF2-40B4-BE49-F238E27FC236}">
                <a16:creationId xmlns:a16="http://schemas.microsoft.com/office/drawing/2014/main" id="{3109A6DC-FB3D-4511-AC23-5F507DDE5AFF}"/>
              </a:ext>
            </a:extLst>
          </p:cNvPr>
          <p:cNvSpPr/>
          <p:nvPr/>
        </p:nvSpPr>
        <p:spPr>
          <a:xfrm>
            <a:off x="6940059" y="822614"/>
            <a:ext cx="1089721" cy="3716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coger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Rectangle: Rounded Corners 25">
            <a:extLst>
              <a:ext uri="{FF2B5EF4-FFF2-40B4-BE49-F238E27FC236}">
                <a16:creationId xmlns:a16="http://schemas.microsoft.com/office/drawing/2014/main" id="{D48FF6B5-79E1-452C-91B5-16778D9D9261}"/>
              </a:ext>
            </a:extLst>
          </p:cNvPr>
          <p:cNvSpPr/>
          <p:nvPr/>
        </p:nvSpPr>
        <p:spPr>
          <a:xfrm>
            <a:off x="10674858" y="5191575"/>
            <a:ext cx="1218174"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precios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p:cNvSpPr txBox="1"/>
          <p:nvPr/>
        </p:nvSpPr>
        <p:spPr>
          <a:xfrm>
            <a:off x="7978175" y="380152"/>
            <a:ext cx="23286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apuntes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notes</a:t>
            </a:r>
          </a:p>
        </p:txBody>
      </p:sp>
      <p:sp>
        <p:nvSpPr>
          <p:cNvPr id="29" name="Rectangle: Rounded Corners 25">
            <a:extLst>
              <a:ext uri="{FF2B5EF4-FFF2-40B4-BE49-F238E27FC236}">
                <a16:creationId xmlns:a16="http://schemas.microsoft.com/office/drawing/2014/main" id="{80829561-7709-1947-A986-5CBB713ADD6E}"/>
              </a:ext>
            </a:extLst>
          </p:cNvPr>
          <p:cNvSpPr/>
          <p:nvPr/>
        </p:nvSpPr>
        <p:spPr>
          <a:xfrm>
            <a:off x="10706816" y="5718836"/>
            <a:ext cx="1131830"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razón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Rectangle: Rounded Corners 8">
            <a:extLst>
              <a:ext uri="{FF2B5EF4-FFF2-40B4-BE49-F238E27FC236}">
                <a16:creationId xmlns:a16="http://schemas.microsoft.com/office/drawing/2014/main" id="{7D76E981-C8FD-3F4F-A613-3A709D743D23}"/>
              </a:ext>
            </a:extLst>
          </p:cNvPr>
          <p:cNvSpPr/>
          <p:nvPr/>
        </p:nvSpPr>
        <p:spPr>
          <a:xfrm>
            <a:off x="98776" y="5437269"/>
            <a:ext cx="1326263" cy="5476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illiones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a:t>
            </a:r>
          </a:p>
        </p:txBody>
      </p:sp>
    </p:spTree>
    <p:extLst>
      <p:ext uri="{BB962C8B-B14F-4D97-AF65-F5344CB8AC3E}">
        <p14:creationId xmlns:p14="http://schemas.microsoft.com/office/powerpoint/2010/main" val="8254400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01686"/>
            <a:ext cx="2462884" cy="867128"/>
          </a:xfrm>
          <a:prstGeom prst="rect">
            <a:avLst/>
          </a:prstGeom>
        </p:spPr>
      </p:pic>
      <p:sp>
        <p:nvSpPr>
          <p:cNvPr id="2" name="Title 1"/>
          <p:cNvSpPr>
            <a:spLocks noGrp="1"/>
          </p:cNvSpPr>
          <p:nvPr>
            <p:ph type="title"/>
          </p:nvPr>
        </p:nvSpPr>
        <p:spPr>
          <a:xfrm>
            <a:off x="82286" y="0"/>
            <a:ext cx="2380598" cy="1325563"/>
          </a:xfrm>
        </p:spPr>
        <p:txBody>
          <a:bodyPr>
            <a:normAutofit/>
          </a:bodyPr>
          <a:lstStyle/>
          <a:p>
            <a:r>
              <a:rPr lang="en-GB" sz="2800" b="1" dirty="0">
                <a:solidFill>
                  <a:schemeClr val="bg1"/>
                </a:solidFill>
              </a:rPr>
              <a:t>Mi colegio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C8C77C08-5026-0447-B022-A3A477524218}"/>
              </a:ext>
            </a:extLst>
          </p:cNvPr>
          <p:cNvSpPr txBox="1"/>
          <p:nvPr/>
        </p:nvSpPr>
        <p:spPr>
          <a:xfrm>
            <a:off x="2560600" y="54856"/>
            <a:ext cx="82086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lee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versión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del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texto</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Persona B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toma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apuntes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Cuáles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son las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diferencias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Rectangle 27">
            <a:extLst>
              <a:ext uri="{FF2B5EF4-FFF2-40B4-BE49-F238E27FC236}">
                <a16:creationId xmlns:a16="http://schemas.microsoft.com/office/drawing/2014/main" id="{0B763C26-6033-4B4D-B32F-9D2E74E5BC6D}"/>
              </a:ext>
            </a:extLst>
          </p:cNvPr>
          <p:cNvSpPr/>
          <p:nvPr/>
        </p:nvSpPr>
        <p:spPr>
          <a:xfrm>
            <a:off x="1425039" y="1229339"/>
            <a:ext cx="9339819" cy="5016758"/>
          </a:xfrm>
          <a:prstGeom prst="rect">
            <a:avLst/>
          </a:prstGeom>
          <a:solidFill>
            <a:srgbClr val="FFF4E7"/>
          </a:solidFill>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2060"/>
                </a:solidFill>
                <a:effectLst/>
                <a:uLnTx/>
                <a:uFillTx/>
                <a:latin typeface="Century Gothic"/>
                <a:ea typeface="+mn-ea"/>
                <a:cs typeface="+mn-cs"/>
              </a:rPr>
              <a:t>Hoy es </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treinta de octubre y es el último día de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colegio </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antes de las vacaciones. Mi colegio es muy bonito. Cuando alguien entra, puede ver muchos ejemplos del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arte </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de los estudiantes en la pared. Los profesores me dan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apoyo </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y tengo amigos que me dan mucha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risa</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 Hoy tenemos un examen de ciencias.  Debe ser fácil: solo tenemos que escoger la letra</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correcta para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once </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preguntas. </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a:ea typeface="+mn-ea"/>
                <a:cs typeface="+mn-cs"/>
              </a:rPr>
              <a:t>Por la tarde tengo una clase de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ruso.  </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Tenemos que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escuchar frases</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 y preguntar “¿cómo se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dice</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 en ruso. El profesor dice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Lee</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 la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opción</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 correcta” y entonces podemos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traducir </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la actividad en la página. Es muy útil porque en el futuro quiero ser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actor,</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trabajar </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en otros países y también dirigir películas en otras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lenguas</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 Me gusta mucho una actriz</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española pero no me acuerdo de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su</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 nombre. Quiero ganar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mucho</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dinero. </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a:ea typeface="+mn-ea"/>
                <a:cs typeface="+mn-cs"/>
              </a:rPr>
              <a:t>A veces voy al cine después del colegio y mi hermana viene conmigo. Hoy dice que no quiere pagar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entradas</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 caras. ¡Tiene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sueño</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 Prefiere dormir. Así que voy a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tomar</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 el autobús para ir al mercado y </a:t>
            </a:r>
            <a:r>
              <a:rPr kumimoji="0" lang="es-ES" sz="2000" b="1" i="0" u="none" strike="noStrike" kern="1200" cap="none" spc="0" normalizeH="0" baseline="0" noProof="0" dirty="0">
                <a:ln>
                  <a:noFill/>
                </a:ln>
                <a:solidFill>
                  <a:srgbClr val="002060"/>
                </a:solidFill>
                <a:effectLst/>
                <a:uLnTx/>
                <a:uFillTx/>
                <a:latin typeface="Century Gothic"/>
                <a:ea typeface="+mn-ea"/>
                <a:cs typeface="+mn-cs"/>
              </a:rPr>
              <a:t>traer</a:t>
            </a:r>
            <a:r>
              <a:rPr kumimoji="0" lang="es-ES" sz="2000" b="0" i="0" u="none" strike="noStrike" kern="1200" cap="none" spc="0" normalizeH="0" baseline="0" noProof="0" dirty="0">
                <a:ln>
                  <a:noFill/>
                </a:ln>
                <a:solidFill>
                  <a:srgbClr val="002060"/>
                </a:solidFill>
                <a:effectLst/>
                <a:uLnTx/>
                <a:uFillTx/>
                <a:latin typeface="Century Gothic"/>
                <a:ea typeface="+mn-ea"/>
                <a:cs typeface="+mn-cs"/>
              </a:rPr>
              <a:t> algo de comer. Vamos a dividir el costo</a:t>
            </a:r>
            <a:r>
              <a:rPr kumimoji="0" lang="de-DE" sz="2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62" name="Speech Bubble: Rectangle with Corners Rounded 32">
            <a:extLst>
              <a:ext uri="{FF2B5EF4-FFF2-40B4-BE49-F238E27FC236}">
                <a16:creationId xmlns:a16="http://schemas.microsoft.com/office/drawing/2014/main" id="{DC2CB9E4-AFFE-491D-80E4-6F0819572CAB}"/>
              </a:ext>
            </a:extLst>
          </p:cNvPr>
          <p:cNvSpPr/>
          <p:nvPr/>
        </p:nvSpPr>
        <p:spPr>
          <a:xfrm>
            <a:off x="10514116" y="710769"/>
            <a:ext cx="1656580" cy="1736601"/>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sp>
        <p:nvSpPr>
          <p:cNvPr id="30" name="Rectangle: Rounded Corners 8">
            <a:extLst>
              <a:ext uri="{FF2B5EF4-FFF2-40B4-BE49-F238E27FC236}">
                <a16:creationId xmlns:a16="http://schemas.microsoft.com/office/drawing/2014/main" id="{4C1C7C36-A3ED-4D57-9253-B3850414B202}"/>
              </a:ext>
            </a:extLst>
          </p:cNvPr>
          <p:cNvSpPr/>
          <p:nvPr/>
        </p:nvSpPr>
        <p:spPr>
          <a:xfrm>
            <a:off x="98776" y="4839927"/>
            <a:ext cx="1326263" cy="4711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francés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Rectangle: Rounded Corners 9">
            <a:extLst>
              <a:ext uri="{FF2B5EF4-FFF2-40B4-BE49-F238E27FC236}">
                <a16:creationId xmlns:a16="http://schemas.microsoft.com/office/drawing/2014/main" id="{D99F3718-6C9D-43E5-AD7C-05910A4114D7}"/>
              </a:ext>
            </a:extLst>
          </p:cNvPr>
          <p:cNvSpPr/>
          <p:nvPr/>
        </p:nvSpPr>
        <p:spPr>
          <a:xfrm>
            <a:off x="98776" y="4212818"/>
            <a:ext cx="1326263" cy="4711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veintiún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Rounded Corners 10">
            <a:extLst>
              <a:ext uri="{FF2B5EF4-FFF2-40B4-BE49-F238E27FC236}">
                <a16:creationId xmlns:a16="http://schemas.microsoft.com/office/drawing/2014/main" id="{06CBDB9D-484A-4BF7-9CBE-36BB767B33F0}"/>
              </a:ext>
            </a:extLst>
          </p:cNvPr>
          <p:cNvSpPr/>
          <p:nvPr/>
        </p:nvSpPr>
        <p:spPr>
          <a:xfrm>
            <a:off x="98776" y="3584168"/>
            <a:ext cx="1326263" cy="4711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idioma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Rectangle: Rounded Corners 11">
            <a:extLst>
              <a:ext uri="{FF2B5EF4-FFF2-40B4-BE49-F238E27FC236}">
                <a16:creationId xmlns:a16="http://schemas.microsoft.com/office/drawing/2014/main" id="{7F14E6D1-FE9F-4A34-967A-857C5EBE2473}"/>
              </a:ext>
            </a:extLst>
          </p:cNvPr>
          <p:cNvSpPr/>
          <p:nvPr/>
        </p:nvSpPr>
        <p:spPr>
          <a:xfrm>
            <a:off x="98776" y="2897973"/>
            <a:ext cx="1326263" cy="4711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ánimo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Rectangle: Rounded Corners 12">
            <a:extLst>
              <a:ext uri="{FF2B5EF4-FFF2-40B4-BE49-F238E27FC236}">
                <a16:creationId xmlns:a16="http://schemas.microsoft.com/office/drawing/2014/main" id="{5C605B34-3CF1-4880-9FAD-6F36CC83979A}"/>
              </a:ext>
            </a:extLst>
          </p:cNvPr>
          <p:cNvSpPr/>
          <p:nvPr/>
        </p:nvSpPr>
        <p:spPr>
          <a:xfrm>
            <a:off x="98776" y="2211778"/>
            <a:ext cx="1326263" cy="4711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trabajo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ectangle: Rounded Corners 13">
            <a:extLst>
              <a:ext uri="{FF2B5EF4-FFF2-40B4-BE49-F238E27FC236}">
                <a16:creationId xmlns:a16="http://schemas.microsoft.com/office/drawing/2014/main" id="{A0B1E846-1479-4C7E-AB0A-53D633AC60A7}"/>
              </a:ext>
            </a:extLst>
          </p:cNvPr>
          <p:cNvSpPr/>
          <p:nvPr/>
        </p:nvSpPr>
        <p:spPr>
          <a:xfrm>
            <a:off x="98776" y="1600242"/>
            <a:ext cx="1326263" cy="4711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escuela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ectangle: Rounded Corners 14">
            <a:extLst>
              <a:ext uri="{FF2B5EF4-FFF2-40B4-BE49-F238E27FC236}">
                <a16:creationId xmlns:a16="http://schemas.microsoft.com/office/drawing/2014/main" id="{987B37B0-769D-4E60-B58D-1007B525E722}"/>
              </a:ext>
            </a:extLst>
          </p:cNvPr>
          <p:cNvSpPr/>
          <p:nvPr/>
        </p:nvSpPr>
        <p:spPr>
          <a:xfrm>
            <a:off x="2543923" y="805002"/>
            <a:ext cx="1380517"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palabra</a:t>
            </a:r>
          </a:p>
        </p:txBody>
      </p:sp>
      <p:sp>
        <p:nvSpPr>
          <p:cNvPr id="37" name="Rectangle: Rounded Corners 16">
            <a:extLst>
              <a:ext uri="{FF2B5EF4-FFF2-40B4-BE49-F238E27FC236}">
                <a16:creationId xmlns:a16="http://schemas.microsoft.com/office/drawing/2014/main" id="{4296EA8C-5547-44C8-9F5A-7394A56C09F5}"/>
              </a:ext>
            </a:extLst>
          </p:cNvPr>
          <p:cNvSpPr/>
          <p:nvPr/>
        </p:nvSpPr>
        <p:spPr>
          <a:xfrm>
            <a:off x="4069969" y="822614"/>
            <a:ext cx="1457637" cy="3716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respuesta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Rectangle: Rounded Corners 17">
            <a:extLst>
              <a:ext uri="{FF2B5EF4-FFF2-40B4-BE49-F238E27FC236}">
                <a16:creationId xmlns:a16="http://schemas.microsoft.com/office/drawing/2014/main" id="{3109A6DC-FB3D-4511-AC23-5F507DDE5AFF}"/>
              </a:ext>
            </a:extLst>
          </p:cNvPr>
          <p:cNvSpPr/>
          <p:nvPr/>
        </p:nvSpPr>
        <p:spPr>
          <a:xfrm>
            <a:off x="5712495" y="811630"/>
            <a:ext cx="1145505" cy="3716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marca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Rectangle: Rounded Corners 25">
            <a:extLst>
              <a:ext uri="{FF2B5EF4-FFF2-40B4-BE49-F238E27FC236}">
                <a16:creationId xmlns:a16="http://schemas.microsoft.com/office/drawing/2014/main" id="{D48FF6B5-79E1-452C-91B5-16778D9D9261}"/>
              </a:ext>
            </a:extLst>
          </p:cNvPr>
          <p:cNvSpPr/>
          <p:nvPr/>
        </p:nvSpPr>
        <p:spPr>
          <a:xfrm>
            <a:off x="10524755" y="4404727"/>
            <a:ext cx="1470943"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entender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Rectangle: Rounded Corners 26">
            <a:extLst>
              <a:ext uri="{FF2B5EF4-FFF2-40B4-BE49-F238E27FC236}">
                <a16:creationId xmlns:a16="http://schemas.microsoft.com/office/drawing/2014/main" id="{6DB2E082-18C2-4123-BF61-7BC549BFEF25}"/>
              </a:ext>
            </a:extLst>
          </p:cNvPr>
          <p:cNvSpPr/>
          <p:nvPr/>
        </p:nvSpPr>
        <p:spPr>
          <a:xfrm>
            <a:off x="10672690" y="3856868"/>
            <a:ext cx="1326263"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Rectangle: Rounded Corners 27">
            <a:extLst>
              <a:ext uri="{FF2B5EF4-FFF2-40B4-BE49-F238E27FC236}">
                <a16:creationId xmlns:a16="http://schemas.microsoft.com/office/drawing/2014/main" id="{109AC2D7-66A6-4EF5-B6C9-F71DBA605997}"/>
              </a:ext>
            </a:extLst>
          </p:cNvPr>
          <p:cNvSpPr/>
          <p:nvPr/>
        </p:nvSpPr>
        <p:spPr>
          <a:xfrm>
            <a:off x="10646223" y="3275510"/>
            <a:ext cx="1326263"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alegría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Rectangle: Rounded Corners 28">
            <a:extLst>
              <a:ext uri="{FF2B5EF4-FFF2-40B4-BE49-F238E27FC236}">
                <a16:creationId xmlns:a16="http://schemas.microsoft.com/office/drawing/2014/main" id="{07A1FCD8-2A9B-41DA-82DA-B66196A23F90}"/>
              </a:ext>
            </a:extLst>
          </p:cNvPr>
          <p:cNvSpPr/>
          <p:nvPr/>
        </p:nvSpPr>
        <p:spPr>
          <a:xfrm>
            <a:off x="10658811" y="2704957"/>
            <a:ext cx="1326263"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a:t>
            </a:r>
          </a:p>
        </p:txBody>
      </p:sp>
      <p:sp>
        <p:nvSpPr>
          <p:cNvPr id="69" name="Rectangle: Rounded Corners 29">
            <a:extLst>
              <a:ext uri="{FF2B5EF4-FFF2-40B4-BE49-F238E27FC236}">
                <a16:creationId xmlns:a16="http://schemas.microsoft.com/office/drawing/2014/main" id="{76F8C803-CBB0-41D0-A80D-857AE200F82D}"/>
              </a:ext>
            </a:extLst>
          </p:cNvPr>
          <p:cNvSpPr/>
          <p:nvPr/>
        </p:nvSpPr>
        <p:spPr>
          <a:xfrm>
            <a:off x="8308864" y="818002"/>
            <a:ext cx="1326264"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comprar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Rectangle: Rounded Corners 17">
            <a:extLst>
              <a:ext uri="{FF2B5EF4-FFF2-40B4-BE49-F238E27FC236}">
                <a16:creationId xmlns:a16="http://schemas.microsoft.com/office/drawing/2014/main" id="{3109A6DC-FB3D-4511-AC23-5F507DDE5AFF}"/>
              </a:ext>
            </a:extLst>
          </p:cNvPr>
          <p:cNvSpPr/>
          <p:nvPr/>
        </p:nvSpPr>
        <p:spPr>
          <a:xfrm>
            <a:off x="6959992" y="831574"/>
            <a:ext cx="1258143" cy="3716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coger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Rectangle: Rounded Corners 25">
            <a:extLst>
              <a:ext uri="{FF2B5EF4-FFF2-40B4-BE49-F238E27FC236}">
                <a16:creationId xmlns:a16="http://schemas.microsoft.com/office/drawing/2014/main" id="{D48FF6B5-79E1-452C-91B5-16778D9D9261}"/>
              </a:ext>
            </a:extLst>
          </p:cNvPr>
          <p:cNvSpPr/>
          <p:nvPr/>
        </p:nvSpPr>
        <p:spPr>
          <a:xfrm>
            <a:off x="10734017" y="4996056"/>
            <a:ext cx="1218174"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precios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p:cNvSpPr txBox="1"/>
          <p:nvPr/>
        </p:nvSpPr>
        <p:spPr>
          <a:xfrm>
            <a:off x="7978175" y="380152"/>
            <a:ext cx="23286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apuntes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notes</a:t>
            </a:r>
          </a:p>
        </p:txBody>
      </p:sp>
      <p:sp>
        <p:nvSpPr>
          <p:cNvPr id="29" name="Rectangle: Rounded Corners 25">
            <a:extLst>
              <a:ext uri="{FF2B5EF4-FFF2-40B4-BE49-F238E27FC236}">
                <a16:creationId xmlns:a16="http://schemas.microsoft.com/office/drawing/2014/main" id="{80829561-7709-1947-A986-5CBB713ADD6E}"/>
              </a:ext>
            </a:extLst>
          </p:cNvPr>
          <p:cNvSpPr/>
          <p:nvPr/>
        </p:nvSpPr>
        <p:spPr>
          <a:xfrm>
            <a:off x="10675151" y="5677953"/>
            <a:ext cx="1314598" cy="4001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razón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Rectangle: Rounded Corners 8">
            <a:extLst>
              <a:ext uri="{FF2B5EF4-FFF2-40B4-BE49-F238E27FC236}">
                <a16:creationId xmlns:a16="http://schemas.microsoft.com/office/drawing/2014/main" id="{7D76E981-C8FD-3F4F-A613-3A709D743D23}"/>
              </a:ext>
            </a:extLst>
          </p:cNvPr>
          <p:cNvSpPr/>
          <p:nvPr/>
        </p:nvSpPr>
        <p:spPr>
          <a:xfrm>
            <a:off x="98776" y="5437269"/>
            <a:ext cx="1326263" cy="5476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illiones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a:t>
            </a:r>
          </a:p>
        </p:txBody>
      </p:sp>
      <p:sp>
        <p:nvSpPr>
          <p:cNvPr id="44" name="Rectangle: Rounded Corners 14">
            <a:extLst>
              <a:ext uri="{FF2B5EF4-FFF2-40B4-BE49-F238E27FC236}">
                <a16:creationId xmlns:a16="http://schemas.microsoft.com/office/drawing/2014/main" id="{70AF40BC-4057-4C46-8AC3-CBF22501E343}"/>
              </a:ext>
            </a:extLst>
          </p:cNvPr>
          <p:cNvSpPr/>
          <p:nvPr/>
        </p:nvSpPr>
        <p:spPr>
          <a:xfrm>
            <a:off x="98776" y="1593672"/>
            <a:ext cx="1326263"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escuela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45" name="Straight Connector 44">
            <a:extLst>
              <a:ext uri="{FF2B5EF4-FFF2-40B4-BE49-F238E27FC236}">
                <a16:creationId xmlns:a16="http://schemas.microsoft.com/office/drawing/2014/main" id="{73BB361E-C1A6-9C4F-BD74-9E11084CD288}"/>
              </a:ext>
            </a:extLst>
          </p:cNvPr>
          <p:cNvCxnSpPr>
            <a:cxnSpLocks/>
          </p:cNvCxnSpPr>
          <p:nvPr/>
        </p:nvCxnSpPr>
        <p:spPr>
          <a:xfrm>
            <a:off x="7295775" y="1577357"/>
            <a:ext cx="809761"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6" name="Rectangle: Rounded Corners 14">
            <a:extLst>
              <a:ext uri="{FF2B5EF4-FFF2-40B4-BE49-F238E27FC236}">
                <a16:creationId xmlns:a16="http://schemas.microsoft.com/office/drawing/2014/main" id="{D2FB96F6-D050-9647-9E31-E79CE574D97C}"/>
              </a:ext>
            </a:extLst>
          </p:cNvPr>
          <p:cNvSpPr/>
          <p:nvPr/>
        </p:nvSpPr>
        <p:spPr>
          <a:xfrm>
            <a:off x="97526" y="2187673"/>
            <a:ext cx="1326263"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trabajo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47" name="Straight Connector 46">
            <a:extLst>
              <a:ext uri="{FF2B5EF4-FFF2-40B4-BE49-F238E27FC236}">
                <a16:creationId xmlns:a16="http://schemas.microsoft.com/office/drawing/2014/main" id="{8FDAAB7E-3E95-E94D-AB47-A082907C2521}"/>
              </a:ext>
            </a:extLst>
          </p:cNvPr>
          <p:cNvCxnSpPr>
            <a:cxnSpLocks/>
          </p:cNvCxnSpPr>
          <p:nvPr/>
        </p:nvCxnSpPr>
        <p:spPr>
          <a:xfrm>
            <a:off x="4159424" y="2169638"/>
            <a:ext cx="59070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8" name="Rectangle: Rounded Corners 14">
            <a:extLst>
              <a:ext uri="{FF2B5EF4-FFF2-40B4-BE49-F238E27FC236}">
                <a16:creationId xmlns:a16="http://schemas.microsoft.com/office/drawing/2014/main" id="{3E8ED26F-6FA5-1541-90F8-5208F5EE5EA5}"/>
              </a:ext>
            </a:extLst>
          </p:cNvPr>
          <p:cNvSpPr/>
          <p:nvPr/>
        </p:nvSpPr>
        <p:spPr>
          <a:xfrm>
            <a:off x="97526" y="2883397"/>
            <a:ext cx="1326263"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ánimo</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49" name="Straight Connector 48">
            <a:extLst>
              <a:ext uri="{FF2B5EF4-FFF2-40B4-BE49-F238E27FC236}">
                <a16:creationId xmlns:a16="http://schemas.microsoft.com/office/drawing/2014/main" id="{61A638EE-EA76-B643-8EA5-5516E3711BF6}"/>
              </a:ext>
            </a:extLst>
          </p:cNvPr>
          <p:cNvCxnSpPr>
            <a:cxnSpLocks/>
          </p:cNvCxnSpPr>
          <p:nvPr/>
        </p:nvCxnSpPr>
        <p:spPr>
          <a:xfrm>
            <a:off x="2540740" y="2472963"/>
            <a:ext cx="811992"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18A28CE-407A-E74C-AE3B-D6AFB03B2361}"/>
              </a:ext>
            </a:extLst>
          </p:cNvPr>
          <p:cNvCxnSpPr>
            <a:cxnSpLocks/>
          </p:cNvCxnSpPr>
          <p:nvPr/>
        </p:nvCxnSpPr>
        <p:spPr>
          <a:xfrm>
            <a:off x="3284640" y="3089527"/>
            <a:ext cx="6398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51" name="Rectangle: Rounded Corners 14">
            <a:extLst>
              <a:ext uri="{FF2B5EF4-FFF2-40B4-BE49-F238E27FC236}">
                <a16:creationId xmlns:a16="http://schemas.microsoft.com/office/drawing/2014/main" id="{3FF563E1-A711-2342-9A6A-27BFFC97D907}"/>
              </a:ext>
            </a:extLst>
          </p:cNvPr>
          <p:cNvSpPr/>
          <p:nvPr/>
        </p:nvSpPr>
        <p:spPr>
          <a:xfrm>
            <a:off x="97526" y="4197417"/>
            <a:ext cx="1316639"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veintiuna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52" name="Straight Connector 51">
            <a:extLst>
              <a:ext uri="{FF2B5EF4-FFF2-40B4-BE49-F238E27FC236}">
                <a16:creationId xmlns:a16="http://schemas.microsoft.com/office/drawing/2014/main" id="{2CA29AEF-8453-F441-8CDB-E33995D6217D}"/>
              </a:ext>
            </a:extLst>
          </p:cNvPr>
          <p:cNvCxnSpPr>
            <a:cxnSpLocks/>
          </p:cNvCxnSpPr>
          <p:nvPr/>
        </p:nvCxnSpPr>
        <p:spPr>
          <a:xfrm>
            <a:off x="5433480" y="3416351"/>
            <a:ext cx="6398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53" name="Rectangle: Rounded Corners 14">
            <a:extLst>
              <a:ext uri="{FF2B5EF4-FFF2-40B4-BE49-F238E27FC236}">
                <a16:creationId xmlns:a16="http://schemas.microsoft.com/office/drawing/2014/main" id="{C2F35B96-B8DB-4144-9660-46F55921E35E}"/>
              </a:ext>
            </a:extLst>
          </p:cNvPr>
          <p:cNvSpPr/>
          <p:nvPr/>
        </p:nvSpPr>
        <p:spPr>
          <a:xfrm>
            <a:off x="97526" y="4810356"/>
            <a:ext cx="1326263"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francés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54" name="Straight Connector 53">
            <a:extLst>
              <a:ext uri="{FF2B5EF4-FFF2-40B4-BE49-F238E27FC236}">
                <a16:creationId xmlns:a16="http://schemas.microsoft.com/office/drawing/2014/main" id="{D6BA6D12-08DD-B741-A181-004DF4F4B711}"/>
              </a:ext>
            </a:extLst>
          </p:cNvPr>
          <p:cNvCxnSpPr>
            <a:cxnSpLocks/>
          </p:cNvCxnSpPr>
          <p:nvPr/>
        </p:nvCxnSpPr>
        <p:spPr>
          <a:xfrm>
            <a:off x="7978175" y="3419787"/>
            <a:ext cx="1120105" cy="9213"/>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55" name="Rectangle: Rounded Corners 14">
            <a:extLst>
              <a:ext uri="{FF2B5EF4-FFF2-40B4-BE49-F238E27FC236}">
                <a16:creationId xmlns:a16="http://schemas.microsoft.com/office/drawing/2014/main" id="{0EB4B33C-EA11-5446-9969-FB55163B94C4}"/>
              </a:ext>
            </a:extLst>
          </p:cNvPr>
          <p:cNvSpPr/>
          <p:nvPr/>
        </p:nvSpPr>
        <p:spPr>
          <a:xfrm>
            <a:off x="10528978" y="4387768"/>
            <a:ext cx="1466718" cy="45215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entender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Rectangle: Rounded Corners 14">
            <a:extLst>
              <a:ext uri="{FF2B5EF4-FFF2-40B4-BE49-F238E27FC236}">
                <a16:creationId xmlns:a16="http://schemas.microsoft.com/office/drawing/2014/main" id="{AE3E9888-5006-6346-84D2-0557772696BB}"/>
              </a:ext>
            </a:extLst>
          </p:cNvPr>
          <p:cNvSpPr/>
          <p:nvPr/>
        </p:nvSpPr>
        <p:spPr>
          <a:xfrm>
            <a:off x="2540740" y="797129"/>
            <a:ext cx="1383700" cy="40798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palabra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p>
        </p:txBody>
      </p:sp>
      <p:cxnSp>
        <p:nvCxnSpPr>
          <p:cNvPr id="57" name="Straight Connector 56">
            <a:extLst>
              <a:ext uri="{FF2B5EF4-FFF2-40B4-BE49-F238E27FC236}">
                <a16:creationId xmlns:a16="http://schemas.microsoft.com/office/drawing/2014/main" id="{8083311E-33BC-154D-94A2-2C9E912271F2}"/>
              </a:ext>
            </a:extLst>
          </p:cNvPr>
          <p:cNvCxnSpPr>
            <a:cxnSpLocks/>
          </p:cNvCxnSpPr>
          <p:nvPr/>
        </p:nvCxnSpPr>
        <p:spPr>
          <a:xfrm>
            <a:off x="9165506" y="3419786"/>
            <a:ext cx="755734" cy="9214"/>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E75C838-B2A8-E542-99EC-A04716F0AB15}"/>
              </a:ext>
            </a:extLst>
          </p:cNvPr>
          <p:cNvCxnSpPr>
            <a:cxnSpLocks/>
          </p:cNvCxnSpPr>
          <p:nvPr/>
        </p:nvCxnSpPr>
        <p:spPr>
          <a:xfrm>
            <a:off x="4263226" y="3728504"/>
            <a:ext cx="48690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60" name="Rectangle: Rounded Corners 21">
            <a:extLst>
              <a:ext uri="{FF2B5EF4-FFF2-40B4-BE49-F238E27FC236}">
                <a16:creationId xmlns:a16="http://schemas.microsoft.com/office/drawing/2014/main" id="{53802DDA-A86A-CD48-9E1D-0EAC93F20DAE}"/>
              </a:ext>
            </a:extLst>
          </p:cNvPr>
          <p:cNvSpPr/>
          <p:nvPr/>
        </p:nvSpPr>
        <p:spPr>
          <a:xfrm>
            <a:off x="5545445" y="5916447"/>
            <a:ext cx="1122703" cy="4001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leer</a:t>
            </a:r>
          </a:p>
        </p:txBody>
      </p:sp>
      <p:sp>
        <p:nvSpPr>
          <p:cNvPr id="61" name="Rectangle: Rounded Corners 22">
            <a:extLst>
              <a:ext uri="{FF2B5EF4-FFF2-40B4-BE49-F238E27FC236}">
                <a16:creationId xmlns:a16="http://schemas.microsoft.com/office/drawing/2014/main" id="{31D8777A-3D04-064D-A664-6D037000F898}"/>
              </a:ext>
            </a:extLst>
          </p:cNvPr>
          <p:cNvSpPr/>
          <p:nvPr/>
        </p:nvSpPr>
        <p:spPr>
          <a:xfrm>
            <a:off x="6743849" y="5916447"/>
            <a:ext cx="1245366" cy="4001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director</a:t>
            </a:r>
          </a:p>
        </p:txBody>
      </p:sp>
      <p:sp>
        <p:nvSpPr>
          <p:cNvPr id="66" name="Rectangle: Rounded Corners 23">
            <a:extLst>
              <a:ext uri="{FF2B5EF4-FFF2-40B4-BE49-F238E27FC236}">
                <a16:creationId xmlns:a16="http://schemas.microsoft.com/office/drawing/2014/main" id="{B851A9EC-E738-2A42-AFF4-B1D475D82F2E}"/>
              </a:ext>
            </a:extLst>
          </p:cNvPr>
          <p:cNvSpPr/>
          <p:nvPr/>
        </p:nvSpPr>
        <p:spPr>
          <a:xfrm>
            <a:off x="8105536" y="5908257"/>
            <a:ext cx="1287780" cy="39512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euros</a:t>
            </a:r>
          </a:p>
        </p:txBody>
      </p:sp>
      <p:sp>
        <p:nvSpPr>
          <p:cNvPr id="68" name="Rectangle: Rounded Corners 24">
            <a:extLst>
              <a:ext uri="{FF2B5EF4-FFF2-40B4-BE49-F238E27FC236}">
                <a16:creationId xmlns:a16="http://schemas.microsoft.com/office/drawing/2014/main" id="{18A7D6F7-0942-5E47-A5C1-72B105DF2344}"/>
              </a:ext>
            </a:extLst>
          </p:cNvPr>
          <p:cNvSpPr/>
          <p:nvPr/>
        </p:nvSpPr>
        <p:spPr>
          <a:xfrm>
            <a:off x="9496201" y="5920235"/>
            <a:ext cx="1147344" cy="36024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escribe</a:t>
            </a:r>
          </a:p>
        </p:txBody>
      </p:sp>
      <p:sp>
        <p:nvSpPr>
          <p:cNvPr id="58" name="Rectangle: Rounded Corners 14">
            <a:extLst>
              <a:ext uri="{FF2B5EF4-FFF2-40B4-BE49-F238E27FC236}">
                <a16:creationId xmlns:a16="http://schemas.microsoft.com/office/drawing/2014/main" id="{A722B50A-FBF1-EB43-B4B3-02808671FEF5}"/>
              </a:ext>
            </a:extLst>
          </p:cNvPr>
          <p:cNvSpPr/>
          <p:nvPr/>
        </p:nvSpPr>
        <p:spPr>
          <a:xfrm>
            <a:off x="9490684" y="5907628"/>
            <a:ext cx="1158379" cy="38021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escribe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3" name="Straight Connector 72">
            <a:extLst>
              <a:ext uri="{FF2B5EF4-FFF2-40B4-BE49-F238E27FC236}">
                <a16:creationId xmlns:a16="http://schemas.microsoft.com/office/drawing/2014/main" id="{279438B1-669F-5B40-BAE2-4E9403E879F5}"/>
              </a:ext>
            </a:extLst>
          </p:cNvPr>
          <p:cNvCxnSpPr>
            <a:cxnSpLocks/>
          </p:cNvCxnSpPr>
          <p:nvPr/>
        </p:nvCxnSpPr>
        <p:spPr>
          <a:xfrm>
            <a:off x="8216802" y="3707968"/>
            <a:ext cx="48690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74" name="Rectangle: Rounded Corners 14">
            <a:extLst>
              <a:ext uri="{FF2B5EF4-FFF2-40B4-BE49-F238E27FC236}">
                <a16:creationId xmlns:a16="http://schemas.microsoft.com/office/drawing/2014/main" id="{F10134AE-86A3-2F45-A32A-09680E66E97D}"/>
              </a:ext>
            </a:extLst>
          </p:cNvPr>
          <p:cNvSpPr/>
          <p:nvPr/>
        </p:nvSpPr>
        <p:spPr>
          <a:xfrm>
            <a:off x="5690974" y="798938"/>
            <a:ext cx="1167026" cy="40011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marca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5" name="Straight Connector 74">
            <a:extLst>
              <a:ext uri="{FF2B5EF4-FFF2-40B4-BE49-F238E27FC236}">
                <a16:creationId xmlns:a16="http://schemas.microsoft.com/office/drawing/2014/main" id="{186B56EC-3BAC-B44E-87A9-ECF5C0176EE1}"/>
              </a:ext>
            </a:extLst>
          </p:cNvPr>
          <p:cNvCxnSpPr>
            <a:cxnSpLocks/>
          </p:cNvCxnSpPr>
          <p:nvPr/>
        </p:nvCxnSpPr>
        <p:spPr>
          <a:xfrm>
            <a:off x="8997110" y="3707968"/>
            <a:ext cx="92413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76" name="Rectangle: Rounded Corners 14">
            <a:extLst>
              <a:ext uri="{FF2B5EF4-FFF2-40B4-BE49-F238E27FC236}">
                <a16:creationId xmlns:a16="http://schemas.microsoft.com/office/drawing/2014/main" id="{4236C160-9186-4B4E-AEDC-FC438B106156}"/>
              </a:ext>
            </a:extLst>
          </p:cNvPr>
          <p:cNvSpPr/>
          <p:nvPr/>
        </p:nvSpPr>
        <p:spPr>
          <a:xfrm>
            <a:off x="4069969" y="804489"/>
            <a:ext cx="1475476" cy="40011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respuesta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7" name="Straight Connector 76">
            <a:extLst>
              <a:ext uri="{FF2B5EF4-FFF2-40B4-BE49-F238E27FC236}">
                <a16:creationId xmlns:a16="http://schemas.microsoft.com/office/drawing/2014/main" id="{4B95E9BD-FDEA-3F4A-AEC9-82A571BDE76D}"/>
              </a:ext>
            </a:extLst>
          </p:cNvPr>
          <p:cNvCxnSpPr>
            <a:cxnSpLocks/>
          </p:cNvCxnSpPr>
          <p:nvPr/>
        </p:nvCxnSpPr>
        <p:spPr>
          <a:xfrm>
            <a:off x="5469190" y="4024873"/>
            <a:ext cx="92413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78" name="Rectangle: Rounded Corners 14">
            <a:extLst>
              <a:ext uri="{FF2B5EF4-FFF2-40B4-BE49-F238E27FC236}">
                <a16:creationId xmlns:a16="http://schemas.microsoft.com/office/drawing/2014/main" id="{002B7629-4A93-6940-B3AA-1CE0FECB8ECE}"/>
              </a:ext>
            </a:extLst>
          </p:cNvPr>
          <p:cNvSpPr/>
          <p:nvPr/>
        </p:nvSpPr>
        <p:spPr>
          <a:xfrm>
            <a:off x="5527606" y="5908257"/>
            <a:ext cx="1158379" cy="40011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9" name="Straight Connector 78">
            <a:extLst>
              <a:ext uri="{FF2B5EF4-FFF2-40B4-BE49-F238E27FC236}">
                <a16:creationId xmlns:a16="http://schemas.microsoft.com/office/drawing/2014/main" id="{0FFDF9EC-8634-C74C-A323-8CF0595915A5}"/>
              </a:ext>
            </a:extLst>
          </p:cNvPr>
          <p:cNvCxnSpPr>
            <a:cxnSpLocks/>
          </p:cNvCxnSpPr>
          <p:nvPr/>
        </p:nvCxnSpPr>
        <p:spPr>
          <a:xfrm>
            <a:off x="5641695" y="4321425"/>
            <a:ext cx="559442"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80" name="Rectangle: Rounded Corners 14">
            <a:extLst>
              <a:ext uri="{FF2B5EF4-FFF2-40B4-BE49-F238E27FC236}">
                <a16:creationId xmlns:a16="http://schemas.microsoft.com/office/drawing/2014/main" id="{014F9482-E354-C84D-A200-CAC570582EC7}"/>
              </a:ext>
            </a:extLst>
          </p:cNvPr>
          <p:cNvSpPr/>
          <p:nvPr/>
        </p:nvSpPr>
        <p:spPr>
          <a:xfrm>
            <a:off x="6734750" y="5897483"/>
            <a:ext cx="1273417" cy="40011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director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81" name="Straight Connector 80">
            <a:extLst>
              <a:ext uri="{FF2B5EF4-FFF2-40B4-BE49-F238E27FC236}">
                <a16:creationId xmlns:a16="http://schemas.microsoft.com/office/drawing/2014/main" id="{DE0C5D88-9E1D-9343-942B-E32D4FAB8392}"/>
              </a:ext>
            </a:extLst>
          </p:cNvPr>
          <p:cNvCxnSpPr>
            <a:cxnSpLocks/>
          </p:cNvCxnSpPr>
          <p:nvPr/>
        </p:nvCxnSpPr>
        <p:spPr>
          <a:xfrm>
            <a:off x="6406264" y="4321425"/>
            <a:ext cx="889511"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82" name="Rectangle: Rounded Corners 14">
            <a:extLst>
              <a:ext uri="{FF2B5EF4-FFF2-40B4-BE49-F238E27FC236}">
                <a16:creationId xmlns:a16="http://schemas.microsoft.com/office/drawing/2014/main" id="{6CEA1FDC-3B0E-CC42-AB1C-77B1AA810DA4}"/>
              </a:ext>
            </a:extLst>
          </p:cNvPr>
          <p:cNvSpPr/>
          <p:nvPr/>
        </p:nvSpPr>
        <p:spPr>
          <a:xfrm>
            <a:off x="10683564" y="3867848"/>
            <a:ext cx="1326263" cy="40936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visitar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83" name="Straight Connector 82">
            <a:extLst>
              <a:ext uri="{FF2B5EF4-FFF2-40B4-BE49-F238E27FC236}">
                <a16:creationId xmlns:a16="http://schemas.microsoft.com/office/drawing/2014/main" id="{F039AB52-6AC0-4946-A256-773039614763}"/>
              </a:ext>
            </a:extLst>
          </p:cNvPr>
          <p:cNvCxnSpPr>
            <a:cxnSpLocks/>
          </p:cNvCxnSpPr>
          <p:nvPr/>
        </p:nvCxnSpPr>
        <p:spPr>
          <a:xfrm>
            <a:off x="4425064" y="4595745"/>
            <a:ext cx="100841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84" name="Rectangle: Rounded Corners 14">
            <a:extLst>
              <a:ext uri="{FF2B5EF4-FFF2-40B4-BE49-F238E27FC236}">
                <a16:creationId xmlns:a16="http://schemas.microsoft.com/office/drawing/2014/main" id="{95AA4015-804E-A648-BC9F-B84959F89D67}"/>
              </a:ext>
            </a:extLst>
          </p:cNvPr>
          <p:cNvSpPr/>
          <p:nvPr/>
        </p:nvSpPr>
        <p:spPr>
          <a:xfrm>
            <a:off x="97526" y="3531250"/>
            <a:ext cx="1329616" cy="57970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otr</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idioma</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85" name="Straight Connector 84">
            <a:extLst>
              <a:ext uri="{FF2B5EF4-FFF2-40B4-BE49-F238E27FC236}">
                <a16:creationId xmlns:a16="http://schemas.microsoft.com/office/drawing/2014/main" id="{4B330E22-90AE-F848-8AC1-81A91D368417}"/>
              </a:ext>
            </a:extLst>
          </p:cNvPr>
          <p:cNvCxnSpPr>
            <a:cxnSpLocks/>
          </p:cNvCxnSpPr>
          <p:nvPr/>
        </p:nvCxnSpPr>
        <p:spPr>
          <a:xfrm>
            <a:off x="4519190" y="4905944"/>
            <a:ext cx="40333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86" name="Rectangle: Rounded Corners 14">
            <a:extLst>
              <a:ext uri="{FF2B5EF4-FFF2-40B4-BE49-F238E27FC236}">
                <a16:creationId xmlns:a16="http://schemas.microsoft.com/office/drawing/2014/main" id="{54147D1D-DC7C-AE4C-B9E9-4385F8260BF2}"/>
              </a:ext>
            </a:extLst>
          </p:cNvPr>
          <p:cNvSpPr/>
          <p:nvPr/>
        </p:nvSpPr>
        <p:spPr>
          <a:xfrm>
            <a:off x="10658811" y="2692035"/>
            <a:ext cx="1326263" cy="4118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88" name="Straight Connector 87">
            <a:extLst>
              <a:ext uri="{FF2B5EF4-FFF2-40B4-BE49-F238E27FC236}">
                <a16:creationId xmlns:a16="http://schemas.microsoft.com/office/drawing/2014/main" id="{D8DA98EE-AF2C-E24F-AA48-DC8E955B3E53}"/>
              </a:ext>
            </a:extLst>
          </p:cNvPr>
          <p:cNvCxnSpPr>
            <a:cxnSpLocks/>
          </p:cNvCxnSpPr>
          <p:nvPr/>
        </p:nvCxnSpPr>
        <p:spPr>
          <a:xfrm>
            <a:off x="7712005" y="4905944"/>
            <a:ext cx="85287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89" name="Rectangle: Rounded Corners 14">
            <a:extLst>
              <a:ext uri="{FF2B5EF4-FFF2-40B4-BE49-F238E27FC236}">
                <a16:creationId xmlns:a16="http://schemas.microsoft.com/office/drawing/2014/main" id="{D20D2D9E-6D43-9A4E-AD8F-635058A639EB}"/>
              </a:ext>
            </a:extLst>
          </p:cNvPr>
          <p:cNvSpPr/>
          <p:nvPr/>
        </p:nvSpPr>
        <p:spPr>
          <a:xfrm>
            <a:off x="103841" y="5406235"/>
            <a:ext cx="1316134" cy="57970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milliones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90" name="Straight Connector 89">
            <a:extLst>
              <a:ext uri="{FF2B5EF4-FFF2-40B4-BE49-F238E27FC236}">
                <a16:creationId xmlns:a16="http://schemas.microsoft.com/office/drawing/2014/main" id="{95BECAD7-1000-6C44-AD0A-7D8CDB81F99B}"/>
              </a:ext>
            </a:extLst>
          </p:cNvPr>
          <p:cNvCxnSpPr>
            <a:cxnSpLocks/>
          </p:cNvCxnSpPr>
          <p:nvPr/>
        </p:nvCxnSpPr>
        <p:spPr>
          <a:xfrm>
            <a:off x="8722579" y="4905944"/>
            <a:ext cx="74619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91" name="Rectangle: Rounded Corners 14">
            <a:extLst>
              <a:ext uri="{FF2B5EF4-FFF2-40B4-BE49-F238E27FC236}">
                <a16:creationId xmlns:a16="http://schemas.microsoft.com/office/drawing/2014/main" id="{5BCA8FF0-A932-CE45-81AA-ADE5AB07592E}"/>
              </a:ext>
            </a:extLst>
          </p:cNvPr>
          <p:cNvSpPr/>
          <p:nvPr/>
        </p:nvSpPr>
        <p:spPr>
          <a:xfrm>
            <a:off x="8071101" y="5907629"/>
            <a:ext cx="1322215" cy="40011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euros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92" name="Straight Connector 91">
            <a:extLst>
              <a:ext uri="{FF2B5EF4-FFF2-40B4-BE49-F238E27FC236}">
                <a16:creationId xmlns:a16="http://schemas.microsoft.com/office/drawing/2014/main" id="{ADE332C5-7335-6A47-AB06-4C9AE4B50AFB}"/>
              </a:ext>
            </a:extLst>
          </p:cNvPr>
          <p:cNvCxnSpPr>
            <a:cxnSpLocks/>
          </p:cNvCxnSpPr>
          <p:nvPr/>
        </p:nvCxnSpPr>
        <p:spPr>
          <a:xfrm>
            <a:off x="5327085" y="5526303"/>
            <a:ext cx="1079179"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93" name="Rectangle: Rounded Corners 14">
            <a:extLst>
              <a:ext uri="{FF2B5EF4-FFF2-40B4-BE49-F238E27FC236}">
                <a16:creationId xmlns:a16="http://schemas.microsoft.com/office/drawing/2014/main" id="{4DAF15FB-40C3-AC4C-9A4C-589A6914E9D6}"/>
              </a:ext>
            </a:extLst>
          </p:cNvPr>
          <p:cNvSpPr/>
          <p:nvPr/>
        </p:nvSpPr>
        <p:spPr>
          <a:xfrm>
            <a:off x="10668308" y="4981576"/>
            <a:ext cx="1337927" cy="54615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precios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car</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94" name="Straight Connector 93">
            <a:extLst>
              <a:ext uri="{FF2B5EF4-FFF2-40B4-BE49-F238E27FC236}">
                <a16:creationId xmlns:a16="http://schemas.microsoft.com/office/drawing/2014/main" id="{4E775F85-D808-A04F-9B66-F7FD35A6A52A}"/>
              </a:ext>
            </a:extLst>
          </p:cNvPr>
          <p:cNvCxnSpPr>
            <a:cxnSpLocks/>
          </p:cNvCxnSpPr>
          <p:nvPr/>
        </p:nvCxnSpPr>
        <p:spPr>
          <a:xfrm>
            <a:off x="8105536" y="5526303"/>
            <a:ext cx="76414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95" name="Rectangle: Rounded Corners 14">
            <a:extLst>
              <a:ext uri="{FF2B5EF4-FFF2-40B4-BE49-F238E27FC236}">
                <a16:creationId xmlns:a16="http://schemas.microsoft.com/office/drawing/2014/main" id="{15412225-22D1-3847-93DE-CBB448219DC6}"/>
              </a:ext>
            </a:extLst>
          </p:cNvPr>
          <p:cNvSpPr/>
          <p:nvPr/>
        </p:nvSpPr>
        <p:spPr>
          <a:xfrm>
            <a:off x="10675150" y="5663777"/>
            <a:ext cx="1315388" cy="41233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razón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96" name="Straight Connector 95">
            <a:extLst>
              <a:ext uri="{FF2B5EF4-FFF2-40B4-BE49-F238E27FC236}">
                <a16:creationId xmlns:a16="http://schemas.microsoft.com/office/drawing/2014/main" id="{A1669B8F-8053-3342-99FE-7AD9A51D4C12}"/>
              </a:ext>
            </a:extLst>
          </p:cNvPr>
          <p:cNvCxnSpPr>
            <a:cxnSpLocks/>
          </p:cNvCxnSpPr>
          <p:nvPr/>
        </p:nvCxnSpPr>
        <p:spPr>
          <a:xfrm>
            <a:off x="4124606" y="5817108"/>
            <a:ext cx="76414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97" name="Rectangle: Rounded Corners 14">
            <a:extLst>
              <a:ext uri="{FF2B5EF4-FFF2-40B4-BE49-F238E27FC236}">
                <a16:creationId xmlns:a16="http://schemas.microsoft.com/office/drawing/2014/main" id="{5C366B0F-8C0A-CE47-B274-022219C1D1C9}"/>
              </a:ext>
            </a:extLst>
          </p:cNvPr>
          <p:cNvSpPr/>
          <p:nvPr/>
        </p:nvSpPr>
        <p:spPr>
          <a:xfrm>
            <a:off x="6959992" y="807794"/>
            <a:ext cx="1268504" cy="39461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coger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8" name="Rectangle: Rounded Corners 14">
            <a:extLst>
              <a:ext uri="{FF2B5EF4-FFF2-40B4-BE49-F238E27FC236}">
                <a16:creationId xmlns:a16="http://schemas.microsoft.com/office/drawing/2014/main" id="{2FD3FCDA-9D9C-5045-A8F0-6B3F3D394E57}"/>
              </a:ext>
            </a:extLst>
          </p:cNvPr>
          <p:cNvSpPr/>
          <p:nvPr/>
        </p:nvSpPr>
        <p:spPr>
          <a:xfrm>
            <a:off x="8308199" y="807794"/>
            <a:ext cx="1326263" cy="41233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comprar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99" name="Straight Connector 98">
            <a:extLst>
              <a:ext uri="{FF2B5EF4-FFF2-40B4-BE49-F238E27FC236}">
                <a16:creationId xmlns:a16="http://schemas.microsoft.com/office/drawing/2014/main" id="{07E22D43-490D-C741-8E26-399403FE79C9}"/>
              </a:ext>
            </a:extLst>
          </p:cNvPr>
          <p:cNvCxnSpPr>
            <a:cxnSpLocks/>
          </p:cNvCxnSpPr>
          <p:nvPr/>
        </p:nvCxnSpPr>
        <p:spPr>
          <a:xfrm>
            <a:off x="8783434" y="5858256"/>
            <a:ext cx="76414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86A1096-55EA-8F44-92B6-C2B7D2DDD218}"/>
              </a:ext>
            </a:extLst>
          </p:cNvPr>
          <p:cNvCxnSpPr>
            <a:cxnSpLocks/>
          </p:cNvCxnSpPr>
          <p:nvPr/>
        </p:nvCxnSpPr>
        <p:spPr>
          <a:xfrm>
            <a:off x="7896902" y="2468168"/>
            <a:ext cx="59070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01" name="Rectangle: Rounded Corners 14">
            <a:extLst>
              <a:ext uri="{FF2B5EF4-FFF2-40B4-BE49-F238E27FC236}">
                <a16:creationId xmlns:a16="http://schemas.microsoft.com/office/drawing/2014/main" id="{232DCA54-32D5-7647-8FC6-85C4B637710D}"/>
              </a:ext>
            </a:extLst>
          </p:cNvPr>
          <p:cNvSpPr/>
          <p:nvPr/>
        </p:nvSpPr>
        <p:spPr>
          <a:xfrm>
            <a:off x="10645434" y="3274832"/>
            <a:ext cx="1326263" cy="4118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alegría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87" name="Straight Connector 86">
            <a:extLst>
              <a:ext uri="{FF2B5EF4-FFF2-40B4-BE49-F238E27FC236}">
                <a16:creationId xmlns:a16="http://schemas.microsoft.com/office/drawing/2014/main" id="{4DCB7A95-0709-4345-AE54-E2DAA14AAD44}"/>
              </a:ext>
            </a:extLst>
          </p:cNvPr>
          <p:cNvCxnSpPr>
            <a:cxnSpLocks/>
          </p:cNvCxnSpPr>
          <p:nvPr/>
        </p:nvCxnSpPr>
        <p:spPr>
          <a:xfrm flipV="1">
            <a:off x="4118524" y="4729368"/>
            <a:ext cx="336253" cy="176576"/>
          </a:xfrm>
          <a:prstGeom prst="line">
            <a:avLst/>
          </a:prstGeom>
          <a:ln w="38100">
            <a:solidFill>
              <a:srgbClr val="E568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DCB7A95-0709-4345-AE54-E2DAA14AAD44}"/>
              </a:ext>
            </a:extLst>
          </p:cNvPr>
          <p:cNvCxnSpPr>
            <a:cxnSpLocks/>
          </p:cNvCxnSpPr>
          <p:nvPr/>
        </p:nvCxnSpPr>
        <p:spPr>
          <a:xfrm flipV="1">
            <a:off x="7420936" y="4079184"/>
            <a:ext cx="336253" cy="176576"/>
          </a:xfrm>
          <a:prstGeom prst="line">
            <a:avLst/>
          </a:prstGeom>
          <a:ln w="38100">
            <a:solidFill>
              <a:srgbClr val="E568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DCB7A95-0709-4345-AE54-E2DAA14AAD44}"/>
              </a:ext>
            </a:extLst>
          </p:cNvPr>
          <p:cNvCxnSpPr>
            <a:cxnSpLocks/>
          </p:cNvCxnSpPr>
          <p:nvPr/>
        </p:nvCxnSpPr>
        <p:spPr>
          <a:xfrm flipV="1">
            <a:off x="3901842" y="4399700"/>
            <a:ext cx="336253" cy="176576"/>
          </a:xfrm>
          <a:prstGeom prst="line">
            <a:avLst/>
          </a:prstGeom>
          <a:ln w="38100">
            <a:solidFill>
              <a:srgbClr val="E568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DCB7A95-0709-4345-AE54-E2DAA14AAD44}"/>
              </a:ext>
            </a:extLst>
          </p:cNvPr>
          <p:cNvCxnSpPr>
            <a:cxnSpLocks/>
          </p:cNvCxnSpPr>
          <p:nvPr/>
        </p:nvCxnSpPr>
        <p:spPr>
          <a:xfrm flipV="1">
            <a:off x="6623739" y="5326864"/>
            <a:ext cx="336253" cy="176576"/>
          </a:xfrm>
          <a:prstGeom prst="line">
            <a:avLst/>
          </a:prstGeom>
          <a:ln w="38100">
            <a:solidFill>
              <a:srgbClr val="E56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45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8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8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0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8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83"/>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0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8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87"/>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8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89"/>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8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91"/>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90"/>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93"/>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92"/>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05"/>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95"/>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9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97"/>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96"/>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98"/>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P spid="48" grpId="0" animBg="1"/>
      <p:bldP spid="51" grpId="0" animBg="1"/>
      <p:bldP spid="53" grpId="0" animBg="1"/>
      <p:bldP spid="55" grpId="0" animBg="1"/>
      <p:bldP spid="56" grpId="0" animBg="1"/>
      <p:bldP spid="58" grpId="0" animBg="1"/>
      <p:bldP spid="74" grpId="0" animBg="1"/>
      <p:bldP spid="76" grpId="0" animBg="1"/>
      <p:bldP spid="78" grpId="0" animBg="1"/>
      <p:bldP spid="80" grpId="0" animBg="1"/>
      <p:bldP spid="82" grpId="0" animBg="1"/>
      <p:bldP spid="84" grpId="0" animBg="1"/>
      <p:bldP spid="86" grpId="0" animBg="1"/>
      <p:bldP spid="89" grpId="0" animBg="1"/>
      <p:bldP spid="91" grpId="0" animBg="1"/>
      <p:bldP spid="93" grpId="0" animBg="1"/>
      <p:bldP spid="95" grpId="0" animBg="1"/>
      <p:bldP spid="97" grpId="0" animBg="1"/>
      <p:bldP spid="98" grpId="0" animBg="1"/>
      <p:bldP spid="10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46" name="Google Shape;154;p10" descr="background rectangle">
            <a:extLst>
              <a:ext uri="{FF2B5EF4-FFF2-40B4-BE49-F238E27FC236}">
                <a16:creationId xmlns:a16="http://schemas.microsoft.com/office/drawing/2014/main" id="{75C9E98F-03B1-6147-B709-2C71D6C55B42}"/>
              </a:ext>
            </a:extLst>
          </p:cNvPr>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112" name="Google Shape;112;p50"/>
          <p:cNvSpPr txBox="1">
            <a:spLocks noGrp="1"/>
          </p:cNvSpPr>
          <p:nvPr>
            <p:ph type="title"/>
          </p:nvPr>
        </p:nvSpPr>
        <p:spPr>
          <a:xfrm>
            <a:off x="124862" y="38667"/>
            <a:ext cx="534746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1800"/>
              <a:buNone/>
            </a:pPr>
            <a:r>
              <a:rPr lang="en-GB" sz="3600" b="1" dirty="0" err="1">
                <a:solidFill>
                  <a:schemeClr val="lt1"/>
                </a:solidFill>
              </a:rPr>
              <a:t>Vocabulario</a:t>
            </a:r>
            <a:endParaRPr sz="3600" b="1" dirty="0">
              <a:solidFill>
                <a:schemeClr val="lt1"/>
              </a:solidFill>
            </a:endParaRPr>
          </a:p>
        </p:txBody>
      </p:sp>
      <p:graphicFrame>
        <p:nvGraphicFramePr>
          <p:cNvPr id="113" name="Google Shape;113;p50"/>
          <p:cNvGraphicFramePr/>
          <p:nvPr>
            <p:extLst>
              <p:ext uri="{D42A27DB-BD31-4B8C-83A1-F6EECF244321}">
                <p14:modId xmlns:p14="http://schemas.microsoft.com/office/powerpoint/2010/main" val="2000150166"/>
              </p:ext>
            </p:extLst>
          </p:nvPr>
        </p:nvGraphicFramePr>
        <p:xfrm>
          <a:off x="1998340" y="1576942"/>
          <a:ext cx="7914400" cy="396250"/>
        </p:xfrm>
        <a:graphic>
          <a:graphicData uri="http://schemas.openxmlformats.org/drawingml/2006/table">
            <a:tbl>
              <a:tblPr firstRow="1" bandRow="1">
                <a:noFill/>
              </a:tblPr>
              <a:tblGrid>
                <a:gridCol w="1978600">
                  <a:extLst>
                    <a:ext uri="{9D8B030D-6E8A-4147-A177-3AD203B41FA5}">
                      <a16:colId xmlns:a16="http://schemas.microsoft.com/office/drawing/2014/main" val="20000"/>
                    </a:ext>
                  </a:extLst>
                </a:gridCol>
                <a:gridCol w="1978600">
                  <a:extLst>
                    <a:ext uri="{9D8B030D-6E8A-4147-A177-3AD203B41FA5}">
                      <a16:colId xmlns:a16="http://schemas.microsoft.com/office/drawing/2014/main" val="20001"/>
                    </a:ext>
                  </a:extLst>
                </a:gridCol>
                <a:gridCol w="2066075">
                  <a:extLst>
                    <a:ext uri="{9D8B030D-6E8A-4147-A177-3AD203B41FA5}">
                      <a16:colId xmlns:a16="http://schemas.microsoft.com/office/drawing/2014/main" val="20002"/>
                    </a:ext>
                  </a:extLst>
                </a:gridCol>
                <a:gridCol w="1891125">
                  <a:extLst>
                    <a:ext uri="{9D8B030D-6E8A-4147-A177-3AD203B41FA5}">
                      <a16:colId xmlns:a16="http://schemas.microsoft.com/office/drawing/2014/main" val="20003"/>
                    </a:ext>
                  </a:extLst>
                </a:gridCol>
              </a:tblGrid>
              <a:tr h="370850">
                <a:tc>
                  <a:txBody>
                    <a:bodyPr/>
                    <a:lstStyle/>
                    <a:p>
                      <a:pPr marL="0" marR="0" lvl="0" indent="0" algn="ctr" rtl="0">
                        <a:lnSpc>
                          <a:spcPct val="100000"/>
                        </a:lnSpc>
                        <a:spcBef>
                          <a:spcPts val="0"/>
                        </a:spcBef>
                        <a:spcAft>
                          <a:spcPts val="0"/>
                        </a:spcAft>
                        <a:buNone/>
                      </a:pPr>
                      <a:r>
                        <a:rPr lang="en-GB" sz="2000" b="0" i="0" u="none" strike="noStrike" cap="none" dirty="0">
                          <a:solidFill>
                            <a:schemeClr val="bg1"/>
                          </a:solidFill>
                          <a:latin typeface="Century Gothic" panose="020B0502020202020204" pitchFamily="34" charset="0"/>
                        </a:rPr>
                        <a:t>los </a:t>
                      </a:r>
                      <a:r>
                        <a:rPr lang="en-GB" sz="2000" b="0" i="0" u="none" strike="noStrike" cap="none" dirty="0" err="1">
                          <a:solidFill>
                            <a:schemeClr val="bg1"/>
                          </a:solidFill>
                          <a:latin typeface="Century Gothic" panose="020B0502020202020204" pitchFamily="34" charset="0"/>
                        </a:rPr>
                        <a:t>números</a:t>
                      </a:r>
                      <a:endParaRPr sz="2000" u="none" strike="noStrike" cap="none" dirty="0">
                        <a:solidFill>
                          <a:schemeClr val="bg1"/>
                        </a:solidFill>
                      </a:endParaRPr>
                    </a:p>
                  </a:txBody>
                  <a:tcPr marL="91450" marR="91450" marT="45725" marB="45725" anchor="ctr">
                    <a:lnL w="38100" cap="flat" cmpd="sng">
                      <a:solidFill>
                        <a:srgbClr val="E56831"/>
                      </a:solidFill>
                      <a:prstDash val="solid"/>
                      <a:round/>
                      <a:headEnd type="none" w="sm" len="sm"/>
                      <a:tailEnd type="none" w="sm" len="sm"/>
                    </a:lnL>
                    <a:lnR w="38100" cap="flat" cmpd="sng">
                      <a:solidFill>
                        <a:srgbClr val="E56831"/>
                      </a:solidFill>
                      <a:prstDash val="solid"/>
                      <a:round/>
                      <a:headEnd type="none" w="sm" len="sm"/>
                      <a:tailEnd type="none" w="sm" len="sm"/>
                    </a:lnR>
                    <a:lnT w="38100" cap="flat" cmpd="sng">
                      <a:solidFill>
                        <a:srgbClr val="E56831"/>
                      </a:solidFill>
                      <a:prstDash val="solid"/>
                      <a:round/>
                      <a:headEnd type="none" w="sm" len="sm"/>
                      <a:tailEnd type="none" w="sm" len="sm"/>
                    </a:lnT>
                    <a:lnB w="38100" cap="flat" cmpd="sng">
                      <a:solidFill>
                        <a:srgbClr val="E56831"/>
                      </a:solidFill>
                      <a:prstDash val="solid"/>
                      <a:round/>
                      <a:headEnd type="none" w="sm" len="sm"/>
                      <a:tailEnd type="none" w="sm" len="sm"/>
                    </a:lnB>
                    <a:solidFill>
                      <a:srgbClr val="1F3864"/>
                    </a:solidFill>
                  </a:tcPr>
                </a:tc>
                <a:tc>
                  <a:txBody>
                    <a:bodyPr/>
                    <a:lstStyle/>
                    <a:p>
                      <a:pPr marL="0" marR="0" lvl="0" indent="0" algn="ctr" rtl="0">
                        <a:lnSpc>
                          <a:spcPct val="100000"/>
                        </a:lnSpc>
                        <a:spcBef>
                          <a:spcPts val="0"/>
                        </a:spcBef>
                        <a:spcAft>
                          <a:spcPts val="0"/>
                        </a:spcAft>
                        <a:buNone/>
                      </a:pPr>
                      <a:r>
                        <a:rPr lang="en-GB" sz="2000" b="0" i="0" u="none" strike="noStrike" cap="none" dirty="0">
                          <a:solidFill>
                            <a:schemeClr val="bg1"/>
                          </a:solidFill>
                          <a:latin typeface="Century Gothic" panose="020B0502020202020204" pitchFamily="34" charset="0"/>
                        </a:rPr>
                        <a:t>los amigos</a:t>
                      </a:r>
                      <a:endParaRPr sz="2000" u="none" strike="noStrike" cap="none" dirty="0">
                        <a:solidFill>
                          <a:schemeClr val="bg1"/>
                        </a:solidFill>
                      </a:endParaRPr>
                    </a:p>
                  </a:txBody>
                  <a:tcPr marL="91450" marR="91450" marT="45725" marB="45725" anchor="ctr">
                    <a:lnL w="38100" cap="flat" cmpd="sng">
                      <a:solidFill>
                        <a:srgbClr val="E56831"/>
                      </a:solidFill>
                      <a:prstDash val="solid"/>
                      <a:round/>
                      <a:headEnd type="none" w="sm" len="sm"/>
                      <a:tailEnd type="none" w="sm" len="sm"/>
                    </a:lnL>
                    <a:lnR w="38100" cap="flat" cmpd="sng">
                      <a:solidFill>
                        <a:srgbClr val="E56831"/>
                      </a:solidFill>
                      <a:prstDash val="solid"/>
                      <a:round/>
                      <a:headEnd type="none" w="sm" len="sm"/>
                      <a:tailEnd type="none" w="sm" len="sm"/>
                    </a:lnR>
                    <a:lnT w="38100" cap="flat" cmpd="sng">
                      <a:solidFill>
                        <a:srgbClr val="E56831"/>
                      </a:solidFill>
                      <a:prstDash val="solid"/>
                      <a:round/>
                      <a:headEnd type="none" w="sm" len="sm"/>
                      <a:tailEnd type="none" w="sm" len="sm"/>
                    </a:lnT>
                    <a:lnB w="38100" cap="flat" cmpd="sng">
                      <a:solidFill>
                        <a:srgbClr val="E56831"/>
                      </a:solidFill>
                      <a:prstDash val="solid"/>
                      <a:round/>
                      <a:headEnd type="none" w="sm" len="sm"/>
                      <a:tailEnd type="none" w="sm" len="sm"/>
                    </a:lnB>
                    <a:solidFill>
                      <a:srgbClr val="1F3864"/>
                    </a:solidFill>
                  </a:tcPr>
                </a:tc>
                <a:tc>
                  <a:txBody>
                    <a:bodyPr/>
                    <a:lstStyle/>
                    <a:p>
                      <a:pPr marL="0" marR="0" lvl="0" indent="0" algn="ctr" rtl="0">
                        <a:lnSpc>
                          <a:spcPct val="100000"/>
                        </a:lnSpc>
                        <a:spcBef>
                          <a:spcPts val="0"/>
                        </a:spcBef>
                        <a:spcAft>
                          <a:spcPts val="0"/>
                        </a:spcAft>
                        <a:buNone/>
                      </a:pPr>
                      <a:r>
                        <a:rPr lang="en-GB" sz="2000" b="0" i="0" u="none" strike="noStrike" cap="none" dirty="0" err="1">
                          <a:solidFill>
                            <a:schemeClr val="bg1"/>
                          </a:solidFill>
                          <a:latin typeface="Century Gothic" panose="020B0502020202020204" pitchFamily="34" charset="0"/>
                        </a:rPr>
                        <a:t>dormir</a:t>
                      </a:r>
                      <a:endParaRPr sz="2000" u="none" strike="noStrike" cap="none" dirty="0">
                        <a:solidFill>
                          <a:schemeClr val="bg1"/>
                        </a:solidFill>
                      </a:endParaRPr>
                    </a:p>
                  </a:txBody>
                  <a:tcPr marL="91450" marR="91450" marT="45725" marB="45725" anchor="ctr">
                    <a:lnL w="38100" cap="flat" cmpd="sng">
                      <a:solidFill>
                        <a:srgbClr val="E56831"/>
                      </a:solidFill>
                      <a:prstDash val="solid"/>
                      <a:round/>
                      <a:headEnd type="none" w="sm" len="sm"/>
                      <a:tailEnd type="none" w="sm" len="sm"/>
                    </a:lnL>
                    <a:lnR w="38100" cap="flat" cmpd="sng">
                      <a:solidFill>
                        <a:srgbClr val="E56831"/>
                      </a:solidFill>
                      <a:prstDash val="solid"/>
                      <a:round/>
                      <a:headEnd type="none" w="sm" len="sm"/>
                      <a:tailEnd type="none" w="sm" len="sm"/>
                    </a:lnR>
                    <a:lnT w="38100" cap="flat" cmpd="sng">
                      <a:solidFill>
                        <a:srgbClr val="E56831"/>
                      </a:solidFill>
                      <a:prstDash val="solid"/>
                      <a:round/>
                      <a:headEnd type="none" w="sm" len="sm"/>
                      <a:tailEnd type="none" w="sm" len="sm"/>
                    </a:lnT>
                    <a:lnB w="38100" cap="flat" cmpd="sng">
                      <a:solidFill>
                        <a:srgbClr val="E56831"/>
                      </a:solidFill>
                      <a:prstDash val="solid"/>
                      <a:round/>
                      <a:headEnd type="none" w="sm" len="sm"/>
                      <a:tailEnd type="none" w="sm" len="sm"/>
                    </a:lnB>
                    <a:solidFill>
                      <a:srgbClr val="1F3864"/>
                    </a:solidFill>
                  </a:tcPr>
                </a:tc>
                <a:tc>
                  <a:txBody>
                    <a:bodyPr/>
                    <a:lstStyle/>
                    <a:p>
                      <a:pPr marL="0" marR="0" lvl="0" indent="0" algn="ctr" rtl="0">
                        <a:lnSpc>
                          <a:spcPct val="100000"/>
                        </a:lnSpc>
                        <a:spcBef>
                          <a:spcPts val="0"/>
                        </a:spcBef>
                        <a:spcAft>
                          <a:spcPts val="0"/>
                        </a:spcAft>
                        <a:buNone/>
                      </a:pPr>
                      <a:r>
                        <a:rPr lang="en-GB" sz="2000" b="0" i="0" u="none" strike="noStrike" cap="none" dirty="0">
                          <a:solidFill>
                            <a:schemeClr val="bg1"/>
                          </a:solidFill>
                          <a:latin typeface="Century Gothic" panose="020B0502020202020204" pitchFamily="34" charset="0"/>
                        </a:rPr>
                        <a:t>las palabras</a:t>
                      </a:r>
                      <a:endParaRPr sz="2000" u="none" strike="noStrike" cap="none" dirty="0">
                        <a:solidFill>
                          <a:schemeClr val="bg1"/>
                        </a:solidFill>
                      </a:endParaRPr>
                    </a:p>
                  </a:txBody>
                  <a:tcPr marL="91450" marR="91450" marT="45725" marB="45725" anchor="ctr">
                    <a:lnL w="38100" cap="flat" cmpd="sng">
                      <a:solidFill>
                        <a:srgbClr val="E56831"/>
                      </a:solidFill>
                      <a:prstDash val="solid"/>
                      <a:round/>
                      <a:headEnd type="none" w="sm" len="sm"/>
                      <a:tailEnd type="none" w="sm" len="sm"/>
                    </a:lnL>
                    <a:lnR w="38100" cap="flat" cmpd="sng">
                      <a:solidFill>
                        <a:srgbClr val="E56831"/>
                      </a:solidFill>
                      <a:prstDash val="solid"/>
                      <a:round/>
                      <a:headEnd type="none" w="sm" len="sm"/>
                      <a:tailEnd type="none" w="sm" len="sm"/>
                    </a:lnR>
                    <a:lnT w="38100" cap="flat" cmpd="sng">
                      <a:solidFill>
                        <a:srgbClr val="E56831"/>
                      </a:solidFill>
                      <a:prstDash val="solid"/>
                      <a:round/>
                      <a:headEnd type="none" w="sm" len="sm"/>
                      <a:tailEnd type="none" w="sm" len="sm"/>
                    </a:lnT>
                    <a:lnB w="38100" cap="flat" cmpd="sng">
                      <a:solidFill>
                        <a:srgbClr val="E56831"/>
                      </a:solidFill>
                      <a:prstDash val="solid"/>
                      <a:round/>
                      <a:headEnd type="none" w="sm" len="sm"/>
                      <a:tailEnd type="none" w="sm" len="sm"/>
                    </a:lnB>
                    <a:solidFill>
                      <a:srgbClr val="1F3864"/>
                    </a:solidFill>
                  </a:tcPr>
                </a:tc>
                <a:extLst>
                  <a:ext uri="{0D108BD9-81ED-4DB2-BD59-A6C34878D82A}">
                    <a16:rowId xmlns:a16="http://schemas.microsoft.com/office/drawing/2014/main" val="10000"/>
                  </a:ext>
                </a:extLst>
              </a:tr>
            </a:tbl>
          </a:graphicData>
        </a:graphic>
      </p:graphicFrame>
      <p:graphicFrame>
        <p:nvGraphicFramePr>
          <p:cNvPr id="114" name="Google Shape;114;p50"/>
          <p:cNvGraphicFramePr/>
          <p:nvPr>
            <p:extLst>
              <p:ext uri="{D42A27DB-BD31-4B8C-83A1-F6EECF244321}">
                <p14:modId xmlns:p14="http://schemas.microsoft.com/office/powerpoint/2010/main" val="272398430"/>
              </p:ext>
            </p:extLst>
          </p:nvPr>
        </p:nvGraphicFramePr>
        <p:xfrm>
          <a:off x="1241710" y="2039416"/>
          <a:ext cx="9497300" cy="396250"/>
        </p:xfrm>
        <a:graphic>
          <a:graphicData uri="http://schemas.openxmlformats.org/drawingml/2006/table">
            <a:tbl>
              <a:tblPr firstRow="1" bandRow="1">
                <a:noFill/>
              </a:tblPr>
              <a:tblGrid>
                <a:gridCol w="2374325">
                  <a:extLst>
                    <a:ext uri="{9D8B030D-6E8A-4147-A177-3AD203B41FA5}">
                      <a16:colId xmlns:a16="http://schemas.microsoft.com/office/drawing/2014/main" val="20000"/>
                    </a:ext>
                  </a:extLst>
                </a:gridCol>
                <a:gridCol w="2374325">
                  <a:extLst>
                    <a:ext uri="{9D8B030D-6E8A-4147-A177-3AD203B41FA5}">
                      <a16:colId xmlns:a16="http://schemas.microsoft.com/office/drawing/2014/main" val="20001"/>
                    </a:ext>
                  </a:extLst>
                </a:gridCol>
                <a:gridCol w="2374325">
                  <a:extLst>
                    <a:ext uri="{9D8B030D-6E8A-4147-A177-3AD203B41FA5}">
                      <a16:colId xmlns:a16="http://schemas.microsoft.com/office/drawing/2014/main" val="20002"/>
                    </a:ext>
                  </a:extLst>
                </a:gridCol>
                <a:gridCol w="2374325">
                  <a:extLst>
                    <a:ext uri="{9D8B030D-6E8A-4147-A177-3AD203B41FA5}">
                      <a16:colId xmlns:a16="http://schemas.microsoft.com/office/drawing/2014/main" val="20003"/>
                    </a:ext>
                  </a:extLst>
                </a:gridCol>
              </a:tblGrid>
              <a:tr h="370850">
                <a:tc>
                  <a:txBody>
                    <a:bodyPr/>
                    <a:lstStyle/>
                    <a:p>
                      <a:pPr marL="0" marR="0" lvl="0" indent="0" algn="ctr" rtl="0">
                        <a:lnSpc>
                          <a:spcPct val="100000"/>
                        </a:lnSpc>
                        <a:spcBef>
                          <a:spcPts val="0"/>
                        </a:spcBef>
                        <a:spcAft>
                          <a:spcPts val="0"/>
                        </a:spcAft>
                        <a:buNone/>
                      </a:pPr>
                      <a:r>
                        <a:rPr lang="en-GB" sz="2000" b="0" i="0" u="none" strike="noStrike" cap="none" dirty="0">
                          <a:solidFill>
                            <a:schemeClr val="bg1"/>
                          </a:solidFill>
                          <a:latin typeface="Century Gothic" panose="020B0502020202020204" pitchFamily="34" charset="0"/>
                        </a:rPr>
                        <a:t>el </a:t>
                      </a:r>
                      <a:r>
                        <a:rPr lang="en-GB" sz="2000" b="0" i="0" u="none" strike="noStrike" cap="none" dirty="0" err="1">
                          <a:solidFill>
                            <a:schemeClr val="bg1"/>
                          </a:solidFill>
                          <a:latin typeface="Century Gothic" panose="020B0502020202020204" pitchFamily="34" charset="0"/>
                        </a:rPr>
                        <a:t>dinero</a:t>
                      </a:r>
                      <a:endParaRPr sz="2000" u="none" strike="noStrike" cap="none" dirty="0">
                        <a:solidFill>
                          <a:schemeClr val="bg1"/>
                        </a:solidFill>
                      </a:endParaRPr>
                    </a:p>
                  </a:txBody>
                  <a:tcPr marL="91450" marR="91450" marT="45725" marB="45725" anchor="ctr">
                    <a:lnL w="38100" cap="flat" cmpd="sng">
                      <a:solidFill>
                        <a:srgbClr val="E56831"/>
                      </a:solidFill>
                      <a:prstDash val="solid"/>
                      <a:round/>
                      <a:headEnd type="none" w="sm" len="sm"/>
                      <a:tailEnd type="none" w="sm" len="sm"/>
                    </a:lnL>
                    <a:lnR w="38100" cap="flat" cmpd="sng">
                      <a:solidFill>
                        <a:srgbClr val="E56831"/>
                      </a:solidFill>
                      <a:prstDash val="solid"/>
                      <a:round/>
                      <a:headEnd type="none" w="sm" len="sm"/>
                      <a:tailEnd type="none" w="sm" len="sm"/>
                    </a:lnR>
                    <a:lnT w="38100" cap="flat" cmpd="sng">
                      <a:solidFill>
                        <a:srgbClr val="E56831"/>
                      </a:solidFill>
                      <a:prstDash val="solid"/>
                      <a:round/>
                      <a:headEnd type="none" w="sm" len="sm"/>
                      <a:tailEnd type="none" w="sm" len="sm"/>
                    </a:lnT>
                    <a:lnB w="38100" cap="flat" cmpd="sng">
                      <a:solidFill>
                        <a:srgbClr val="E56831"/>
                      </a:solidFill>
                      <a:prstDash val="solid"/>
                      <a:round/>
                      <a:headEnd type="none" w="sm" len="sm"/>
                      <a:tailEnd type="none" w="sm" len="sm"/>
                    </a:lnB>
                    <a:solidFill>
                      <a:srgbClr val="1F3864"/>
                    </a:solidFill>
                  </a:tcPr>
                </a:tc>
                <a:tc>
                  <a:txBody>
                    <a:bodyPr/>
                    <a:lstStyle/>
                    <a:p>
                      <a:pPr marL="0" marR="0" lvl="0" indent="0" algn="ctr" rtl="0">
                        <a:lnSpc>
                          <a:spcPct val="100000"/>
                        </a:lnSpc>
                        <a:spcBef>
                          <a:spcPts val="0"/>
                        </a:spcBef>
                        <a:spcAft>
                          <a:spcPts val="0"/>
                        </a:spcAft>
                        <a:buNone/>
                      </a:pPr>
                      <a:r>
                        <a:rPr lang="en-GB" sz="2000" b="0" i="0" u="none" strike="noStrike" cap="none" dirty="0">
                          <a:solidFill>
                            <a:schemeClr val="bg1"/>
                          </a:solidFill>
                          <a:latin typeface="Century Gothic" panose="020B0502020202020204" pitchFamily="34" charset="0"/>
                        </a:rPr>
                        <a:t>el cine</a:t>
                      </a:r>
                      <a:endParaRPr sz="2000" u="none" strike="noStrike" cap="none" dirty="0">
                        <a:solidFill>
                          <a:schemeClr val="bg1"/>
                        </a:solidFill>
                      </a:endParaRPr>
                    </a:p>
                  </a:txBody>
                  <a:tcPr marL="91450" marR="91450" marT="45725" marB="45725" anchor="ctr">
                    <a:lnL w="38100" cap="flat" cmpd="sng">
                      <a:solidFill>
                        <a:srgbClr val="E56831"/>
                      </a:solidFill>
                      <a:prstDash val="solid"/>
                      <a:round/>
                      <a:headEnd type="none" w="sm" len="sm"/>
                      <a:tailEnd type="none" w="sm" len="sm"/>
                    </a:lnL>
                    <a:lnR w="38100" cap="flat" cmpd="sng">
                      <a:solidFill>
                        <a:srgbClr val="E56831"/>
                      </a:solidFill>
                      <a:prstDash val="solid"/>
                      <a:round/>
                      <a:headEnd type="none" w="sm" len="sm"/>
                      <a:tailEnd type="none" w="sm" len="sm"/>
                    </a:lnR>
                    <a:lnT w="38100" cap="flat" cmpd="sng">
                      <a:solidFill>
                        <a:srgbClr val="E56831"/>
                      </a:solidFill>
                      <a:prstDash val="solid"/>
                      <a:round/>
                      <a:headEnd type="none" w="sm" len="sm"/>
                      <a:tailEnd type="none" w="sm" len="sm"/>
                    </a:lnT>
                    <a:lnB w="38100" cap="flat" cmpd="sng">
                      <a:solidFill>
                        <a:srgbClr val="E56831"/>
                      </a:solidFill>
                      <a:prstDash val="solid"/>
                      <a:round/>
                      <a:headEnd type="none" w="sm" len="sm"/>
                      <a:tailEnd type="none" w="sm" len="sm"/>
                    </a:lnB>
                    <a:solidFill>
                      <a:srgbClr val="1F3864"/>
                    </a:solidFill>
                  </a:tcPr>
                </a:tc>
                <a:tc>
                  <a:txBody>
                    <a:bodyPr/>
                    <a:lstStyle/>
                    <a:p>
                      <a:pPr marL="0" marR="0" lvl="0" indent="0" algn="ctr" rtl="0">
                        <a:lnSpc>
                          <a:spcPct val="100000"/>
                        </a:lnSpc>
                        <a:spcBef>
                          <a:spcPts val="0"/>
                        </a:spcBef>
                        <a:spcAft>
                          <a:spcPts val="0"/>
                        </a:spcAft>
                        <a:buNone/>
                      </a:pPr>
                      <a:r>
                        <a:rPr lang="en-GB" sz="2000" b="0" i="0" u="none" strike="noStrike" cap="none" dirty="0">
                          <a:solidFill>
                            <a:schemeClr val="bg1"/>
                          </a:solidFill>
                          <a:latin typeface="Century Gothic" panose="020B0502020202020204" pitchFamily="34" charset="0"/>
                        </a:rPr>
                        <a:t>los </a:t>
                      </a:r>
                      <a:r>
                        <a:rPr lang="en-GB" sz="2000" b="0" i="0" u="none" strike="noStrike" cap="none" dirty="0" err="1">
                          <a:solidFill>
                            <a:schemeClr val="bg1"/>
                          </a:solidFill>
                          <a:latin typeface="Century Gothic" panose="020B0502020202020204" pitchFamily="34" charset="0"/>
                        </a:rPr>
                        <a:t>libros</a:t>
                      </a:r>
                      <a:endParaRPr sz="2000" u="none" strike="noStrike" cap="none" dirty="0">
                        <a:solidFill>
                          <a:schemeClr val="bg1"/>
                        </a:solidFill>
                      </a:endParaRPr>
                    </a:p>
                  </a:txBody>
                  <a:tcPr marL="91450" marR="91450" marT="45725" marB="45725" anchor="ctr">
                    <a:lnL w="38100" cap="flat" cmpd="sng">
                      <a:solidFill>
                        <a:srgbClr val="E56831"/>
                      </a:solidFill>
                      <a:prstDash val="solid"/>
                      <a:round/>
                      <a:headEnd type="none" w="sm" len="sm"/>
                      <a:tailEnd type="none" w="sm" len="sm"/>
                    </a:lnL>
                    <a:lnR w="38100" cap="flat" cmpd="sng">
                      <a:solidFill>
                        <a:srgbClr val="E56831"/>
                      </a:solidFill>
                      <a:prstDash val="solid"/>
                      <a:round/>
                      <a:headEnd type="none" w="sm" len="sm"/>
                      <a:tailEnd type="none" w="sm" len="sm"/>
                    </a:lnR>
                    <a:lnT w="38100" cap="flat" cmpd="sng">
                      <a:solidFill>
                        <a:srgbClr val="E56831"/>
                      </a:solidFill>
                      <a:prstDash val="solid"/>
                      <a:round/>
                      <a:headEnd type="none" w="sm" len="sm"/>
                      <a:tailEnd type="none" w="sm" len="sm"/>
                    </a:lnT>
                    <a:lnB w="38100" cap="flat" cmpd="sng">
                      <a:solidFill>
                        <a:srgbClr val="E56831"/>
                      </a:solidFill>
                      <a:prstDash val="solid"/>
                      <a:round/>
                      <a:headEnd type="none" w="sm" len="sm"/>
                      <a:tailEnd type="none" w="sm" len="sm"/>
                    </a:lnB>
                    <a:solidFill>
                      <a:srgbClr val="1F3864"/>
                    </a:solidFill>
                  </a:tcPr>
                </a:tc>
                <a:tc>
                  <a:txBody>
                    <a:bodyPr/>
                    <a:lstStyle/>
                    <a:p>
                      <a:pPr marL="0" marR="0" lvl="0" indent="0" algn="ctr" rtl="0">
                        <a:lnSpc>
                          <a:spcPct val="100000"/>
                        </a:lnSpc>
                        <a:spcBef>
                          <a:spcPts val="0"/>
                        </a:spcBef>
                        <a:spcAft>
                          <a:spcPts val="0"/>
                        </a:spcAft>
                        <a:buNone/>
                      </a:pPr>
                      <a:r>
                        <a:rPr lang="en-GB" sz="2000" b="0" i="0" u="none" strike="noStrike" cap="none" dirty="0">
                          <a:solidFill>
                            <a:schemeClr val="bg1"/>
                          </a:solidFill>
                          <a:latin typeface="Century Gothic" panose="020B0502020202020204" pitchFamily="34" charset="0"/>
                        </a:rPr>
                        <a:t>la </a:t>
                      </a:r>
                      <a:r>
                        <a:rPr lang="en-GB" sz="2000" b="0" i="0" u="none" strike="noStrike" cap="none" dirty="0" err="1">
                          <a:solidFill>
                            <a:schemeClr val="bg1"/>
                          </a:solidFill>
                          <a:latin typeface="Century Gothic" panose="020B0502020202020204" pitchFamily="34" charset="0"/>
                        </a:rPr>
                        <a:t>escuela</a:t>
                      </a:r>
                      <a:endParaRPr sz="2000" u="none" strike="noStrike" cap="none" dirty="0">
                        <a:solidFill>
                          <a:schemeClr val="bg1"/>
                        </a:solidFill>
                      </a:endParaRPr>
                    </a:p>
                  </a:txBody>
                  <a:tcPr marL="91450" marR="91450" marT="45725" marB="45725" anchor="ctr">
                    <a:lnL w="38100" cap="flat" cmpd="sng">
                      <a:solidFill>
                        <a:srgbClr val="E56831"/>
                      </a:solidFill>
                      <a:prstDash val="solid"/>
                      <a:round/>
                      <a:headEnd type="none" w="sm" len="sm"/>
                      <a:tailEnd type="none" w="sm" len="sm"/>
                    </a:lnL>
                    <a:lnR w="38100" cap="flat" cmpd="sng">
                      <a:solidFill>
                        <a:srgbClr val="E56831"/>
                      </a:solidFill>
                      <a:prstDash val="solid"/>
                      <a:round/>
                      <a:headEnd type="none" w="sm" len="sm"/>
                      <a:tailEnd type="none" w="sm" len="sm"/>
                    </a:lnR>
                    <a:lnT w="38100" cap="flat" cmpd="sng">
                      <a:solidFill>
                        <a:srgbClr val="E56831"/>
                      </a:solidFill>
                      <a:prstDash val="solid"/>
                      <a:round/>
                      <a:headEnd type="none" w="sm" len="sm"/>
                      <a:tailEnd type="none" w="sm" len="sm"/>
                    </a:lnT>
                    <a:lnB w="38100" cap="flat" cmpd="sng">
                      <a:solidFill>
                        <a:srgbClr val="E56831"/>
                      </a:solidFill>
                      <a:prstDash val="solid"/>
                      <a:round/>
                      <a:headEnd type="none" w="sm" len="sm"/>
                      <a:tailEnd type="none" w="sm" len="sm"/>
                    </a:lnB>
                    <a:solidFill>
                      <a:srgbClr val="1F3864"/>
                    </a:solidFill>
                  </a:tcPr>
                </a:tc>
                <a:extLst>
                  <a:ext uri="{0D108BD9-81ED-4DB2-BD59-A6C34878D82A}">
                    <a16:rowId xmlns:a16="http://schemas.microsoft.com/office/drawing/2014/main" val="10000"/>
                  </a:ext>
                </a:extLst>
              </a:tr>
            </a:tbl>
          </a:graphicData>
        </a:graphic>
      </p:graphicFrame>
      <p:sp>
        <p:nvSpPr>
          <p:cNvPr id="115" name="Google Shape;115;p50">
            <a:hlinkClick r:id="" action="ppaction://noaction">
              <a:snd r:embed="rId4" name="1 dirigir actor actriz.wav"/>
            </a:hlinkClick>
          </p:cNvPr>
          <p:cNvSpPr/>
          <p:nvPr/>
        </p:nvSpPr>
        <p:spPr>
          <a:xfrm>
            <a:off x="133110" y="2603375"/>
            <a:ext cx="514003" cy="522680"/>
          </a:xfrm>
          <a:custGeom>
            <a:avLst/>
            <a:gdLst/>
            <a:ahLst/>
            <a:cxnLst/>
            <a:rect l="l" t="t" r="r" b="b"/>
            <a:pathLst>
              <a:path w="120000" h="120000" extrusionOk="0">
                <a:moveTo>
                  <a:pt x="0" y="0"/>
                </a:moveTo>
                <a:lnTo>
                  <a:pt x="120000" y="0"/>
                </a:lnTo>
                <a:lnTo>
                  <a:pt x="120000" y="120000"/>
                </a:lnTo>
                <a:lnTo>
                  <a:pt x="0" y="120000"/>
                </a:lnTo>
                <a:close/>
              </a:path>
            </a:pathLst>
          </a:custGeom>
          <a:solidFill>
            <a:srgbClr val="F76602"/>
          </a:solidFill>
          <a:ln w="9525" cap="flat" cmpd="sng">
            <a:solidFill>
              <a:schemeClr val="accent5">
                <a:lumMod val="50000"/>
              </a:schemeClr>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116" name="Google Shape;116;p50">
            <a:hlinkClick r:id="" action="ppaction://noaction">
              <a:snd r:embed="rId5" name="2 suen%CC%83o cama cansado.wav"/>
            </a:hlinkClick>
          </p:cNvPr>
          <p:cNvSpPr/>
          <p:nvPr/>
        </p:nvSpPr>
        <p:spPr>
          <a:xfrm>
            <a:off x="133110" y="3377327"/>
            <a:ext cx="514003" cy="522680"/>
          </a:xfrm>
          <a:custGeom>
            <a:avLst/>
            <a:gdLst/>
            <a:ahLst/>
            <a:cxnLst/>
            <a:rect l="l" t="t" r="r" b="b"/>
            <a:pathLst>
              <a:path w="120000" h="120000" extrusionOk="0">
                <a:moveTo>
                  <a:pt x="0" y="0"/>
                </a:moveTo>
                <a:lnTo>
                  <a:pt x="120000" y="0"/>
                </a:lnTo>
                <a:lnTo>
                  <a:pt x="120000" y="120000"/>
                </a:lnTo>
                <a:lnTo>
                  <a:pt x="0" y="120000"/>
                </a:lnTo>
                <a:close/>
              </a:path>
            </a:pathLst>
          </a:custGeom>
          <a:solidFill>
            <a:srgbClr val="F76602"/>
          </a:solidFill>
          <a:ln w="9525" cap="flat" cmpd="sng">
            <a:solidFill>
              <a:schemeClr val="accent5">
                <a:lumMod val="50000"/>
              </a:schemeClr>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117" name="Google Shape;117;p50">
            <a:hlinkClick r:id="" action="ppaction://noaction">
              <a:snd r:embed="rId6" name="3 pagar precio euro.wav"/>
            </a:hlinkClick>
          </p:cNvPr>
          <p:cNvSpPr/>
          <p:nvPr/>
        </p:nvSpPr>
        <p:spPr>
          <a:xfrm>
            <a:off x="133110" y="4154590"/>
            <a:ext cx="514003" cy="522680"/>
          </a:xfrm>
          <a:custGeom>
            <a:avLst/>
            <a:gdLst/>
            <a:ahLst/>
            <a:cxnLst/>
            <a:rect l="l" t="t" r="r" b="b"/>
            <a:pathLst>
              <a:path w="120000" h="120000" extrusionOk="0">
                <a:moveTo>
                  <a:pt x="0" y="0"/>
                </a:moveTo>
                <a:lnTo>
                  <a:pt x="120000" y="0"/>
                </a:lnTo>
                <a:lnTo>
                  <a:pt x="120000" y="120000"/>
                </a:lnTo>
                <a:lnTo>
                  <a:pt x="0" y="120000"/>
                </a:lnTo>
                <a:close/>
              </a:path>
            </a:pathLst>
          </a:custGeom>
          <a:solidFill>
            <a:srgbClr val="F76602"/>
          </a:solidFill>
          <a:ln w="9525" cap="flat" cmpd="sng">
            <a:solidFill>
              <a:schemeClr val="accent5">
                <a:lumMod val="50000"/>
              </a:schemeClr>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118" name="Google Shape;118;p50">
            <a:hlinkClick r:id="" action="ppaction://noaction">
              <a:snd r:embed="rId7" name="4 once treinta veintu%CC%81n.wav"/>
            </a:hlinkClick>
          </p:cNvPr>
          <p:cNvSpPr/>
          <p:nvPr/>
        </p:nvSpPr>
        <p:spPr>
          <a:xfrm>
            <a:off x="133110" y="4926170"/>
            <a:ext cx="514003" cy="522680"/>
          </a:xfrm>
          <a:custGeom>
            <a:avLst/>
            <a:gdLst/>
            <a:ahLst/>
            <a:cxnLst/>
            <a:rect l="l" t="t" r="r" b="b"/>
            <a:pathLst>
              <a:path w="120000" h="120000" extrusionOk="0">
                <a:moveTo>
                  <a:pt x="0" y="0"/>
                </a:moveTo>
                <a:lnTo>
                  <a:pt x="120000" y="0"/>
                </a:lnTo>
                <a:lnTo>
                  <a:pt x="120000" y="120000"/>
                </a:lnTo>
                <a:lnTo>
                  <a:pt x="0" y="120000"/>
                </a:lnTo>
                <a:close/>
              </a:path>
            </a:pathLst>
          </a:custGeom>
          <a:solidFill>
            <a:srgbClr val="F76602"/>
          </a:solidFill>
          <a:ln w="9525" cap="flat" cmpd="sng">
            <a:solidFill>
              <a:schemeClr val="accent5">
                <a:lumMod val="50000"/>
              </a:schemeClr>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4</a:t>
            </a:r>
            <a:endParaRPr kumimoji="0"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119" name="Google Shape;119;p50">
            <a:hlinkClick r:id="" action="ppaction://noaction">
              <a:snd r:embed="rId8" name="5 risa apoyo entender.wav"/>
            </a:hlinkClick>
          </p:cNvPr>
          <p:cNvSpPr/>
          <p:nvPr/>
        </p:nvSpPr>
        <p:spPr>
          <a:xfrm>
            <a:off x="5837623" y="2617585"/>
            <a:ext cx="514003" cy="522680"/>
          </a:xfrm>
          <a:custGeom>
            <a:avLst/>
            <a:gdLst/>
            <a:ahLst/>
            <a:cxnLst/>
            <a:rect l="l" t="t" r="r" b="b"/>
            <a:pathLst>
              <a:path w="120000" h="120000" extrusionOk="0">
                <a:moveTo>
                  <a:pt x="0" y="0"/>
                </a:moveTo>
                <a:lnTo>
                  <a:pt x="120000" y="0"/>
                </a:lnTo>
                <a:lnTo>
                  <a:pt x="120000" y="120000"/>
                </a:lnTo>
                <a:lnTo>
                  <a:pt x="0" y="120000"/>
                </a:lnTo>
                <a:close/>
              </a:path>
            </a:pathLst>
          </a:custGeom>
          <a:solidFill>
            <a:srgbClr val="F76602"/>
          </a:solidFill>
          <a:ln w="9525" cap="flat" cmpd="sng">
            <a:solidFill>
              <a:schemeClr val="accent5">
                <a:lumMod val="50000"/>
              </a:schemeClr>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5</a:t>
            </a:r>
            <a:endParaRPr kumimoji="0"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120" name="Google Shape;120;p50">
            <a:hlinkClick r:id="" action="ppaction://noaction">
              <a:snd r:embed="rId9" name="6 leer pa%CC%81gina personaje.wav"/>
            </a:hlinkClick>
          </p:cNvPr>
          <p:cNvSpPr/>
          <p:nvPr/>
        </p:nvSpPr>
        <p:spPr>
          <a:xfrm>
            <a:off x="5837623" y="3394848"/>
            <a:ext cx="514003" cy="522680"/>
          </a:xfrm>
          <a:custGeom>
            <a:avLst/>
            <a:gdLst/>
            <a:ahLst/>
            <a:cxnLst/>
            <a:rect l="l" t="t" r="r" b="b"/>
            <a:pathLst>
              <a:path w="120000" h="120000" extrusionOk="0">
                <a:moveTo>
                  <a:pt x="0" y="0"/>
                </a:moveTo>
                <a:lnTo>
                  <a:pt x="120000" y="0"/>
                </a:lnTo>
                <a:lnTo>
                  <a:pt x="120000" y="120000"/>
                </a:lnTo>
                <a:lnTo>
                  <a:pt x="0" y="120000"/>
                </a:lnTo>
                <a:close/>
              </a:path>
            </a:pathLst>
          </a:custGeom>
          <a:solidFill>
            <a:srgbClr val="F76602"/>
          </a:solidFill>
          <a:ln w="9525" cap="flat" cmpd="sng">
            <a:solidFill>
              <a:schemeClr val="accent5">
                <a:lumMod val="50000"/>
              </a:schemeClr>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6</a:t>
            </a:r>
            <a:endParaRPr kumimoji="0"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121" name="Google Shape;121;p50">
            <a:hlinkClick r:id="" action="ppaction://noaction">
              <a:snd r:embed="rId10" name="7 letra frase como se escribe.wav"/>
            </a:hlinkClick>
          </p:cNvPr>
          <p:cNvSpPr/>
          <p:nvPr/>
        </p:nvSpPr>
        <p:spPr>
          <a:xfrm>
            <a:off x="5837623" y="4166428"/>
            <a:ext cx="514003" cy="522680"/>
          </a:xfrm>
          <a:custGeom>
            <a:avLst/>
            <a:gdLst/>
            <a:ahLst/>
            <a:cxnLst/>
            <a:rect l="l" t="t" r="r" b="b"/>
            <a:pathLst>
              <a:path w="120000" h="120000" extrusionOk="0">
                <a:moveTo>
                  <a:pt x="0" y="0"/>
                </a:moveTo>
                <a:lnTo>
                  <a:pt x="120000" y="0"/>
                </a:lnTo>
                <a:lnTo>
                  <a:pt x="120000" y="120000"/>
                </a:lnTo>
                <a:lnTo>
                  <a:pt x="0" y="120000"/>
                </a:lnTo>
                <a:close/>
              </a:path>
            </a:pathLst>
          </a:custGeom>
          <a:solidFill>
            <a:srgbClr val="F76602"/>
          </a:solidFill>
          <a:ln w="9525" cap="flat" cmpd="sng">
            <a:solidFill>
              <a:schemeClr val="accent5">
                <a:lumMod val="50000"/>
              </a:schemeClr>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7</a:t>
            </a:r>
            <a:endParaRPr kumimoji="0"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122" name="Google Shape;122;p50">
            <a:hlinkClick r:id="" action="ppaction://noaction">
              <a:snd r:embed="rId11" name="8 arte director colegio.wav"/>
            </a:hlinkClick>
          </p:cNvPr>
          <p:cNvSpPr/>
          <p:nvPr/>
        </p:nvSpPr>
        <p:spPr>
          <a:xfrm>
            <a:off x="5837623" y="4938008"/>
            <a:ext cx="514003" cy="522680"/>
          </a:xfrm>
          <a:custGeom>
            <a:avLst/>
            <a:gdLst/>
            <a:ahLst/>
            <a:cxnLst/>
            <a:rect l="l" t="t" r="r" b="b"/>
            <a:pathLst>
              <a:path w="120000" h="120000" extrusionOk="0">
                <a:moveTo>
                  <a:pt x="0" y="0"/>
                </a:moveTo>
                <a:lnTo>
                  <a:pt x="120000" y="0"/>
                </a:lnTo>
                <a:lnTo>
                  <a:pt x="120000" y="120000"/>
                </a:lnTo>
                <a:lnTo>
                  <a:pt x="0" y="120000"/>
                </a:lnTo>
                <a:close/>
              </a:path>
            </a:pathLst>
          </a:custGeom>
          <a:solidFill>
            <a:srgbClr val="F76602"/>
          </a:solidFill>
          <a:ln w="9525" cap="flat" cmpd="sng">
            <a:solidFill>
              <a:schemeClr val="accent5">
                <a:lumMod val="50000"/>
              </a:schemeClr>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8</a:t>
            </a:r>
            <a:endParaRPr kumimoji="0"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123" name="Google Shape;123;p50"/>
          <p:cNvSpPr txBox="1"/>
          <p:nvPr/>
        </p:nvSpPr>
        <p:spPr>
          <a:xfrm>
            <a:off x="216764" y="1147457"/>
            <a:ext cx="11675197"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Arial"/>
              <a:buNone/>
              <a:tabLst/>
              <a:defRPr/>
            </a:pPr>
            <a:r>
              <a:rPr kumimoji="0" lang="en-GB" sz="2200" b="1"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Escucha</a:t>
            </a:r>
            <a:r>
              <a:rPr kumimoji="0" lang="en-GB" sz="2200" b="1"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y </a:t>
            </a:r>
            <a:r>
              <a:rPr kumimoji="0" lang="en-GB" sz="2200" b="1" i="0" u="none" strike="noStrike" kern="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elige</a:t>
            </a:r>
            <a:r>
              <a:rPr kumimoji="0" lang="en-GB" sz="2200" b="1"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a:t>
            </a:r>
            <a:r>
              <a:rPr kumimoji="0" lang="en-GB" sz="2200" b="1"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una palabra relacionada*</a:t>
            </a:r>
            <a:r>
              <a:rPr kumimoji="0" lang="en-GB" sz="2200" b="1" i="0" u="none" strike="noStrike" kern="0" cap="none" spc="0" normalizeH="0" noProof="0">
                <a:ln>
                  <a:noFill/>
                </a:ln>
                <a:solidFill>
                  <a:srgbClr val="4472C4">
                    <a:lumMod val="50000"/>
                  </a:srgbClr>
                </a:solidFill>
                <a:effectLst/>
                <a:uLnTx/>
                <a:uFillTx/>
                <a:latin typeface="Century Gothic"/>
                <a:ea typeface="Century Gothic"/>
                <a:cs typeface="Century Gothic"/>
                <a:sym typeface="Century Gothic"/>
              </a:rPr>
              <a:t> con las palabras en el audio.</a:t>
            </a:r>
            <a:endParaRPr kumimoji="0" sz="2200" b="1"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24" name="Google Shape;124;p50"/>
          <p:cNvSpPr txBox="1"/>
          <p:nvPr/>
        </p:nvSpPr>
        <p:spPr>
          <a:xfrm>
            <a:off x="871699" y="2712035"/>
            <a:ext cx="4246837" cy="400069"/>
          </a:xfrm>
          <a:prstGeom prst="rect">
            <a:avLst/>
          </a:prstGeom>
          <a:noFill/>
          <a:ln>
            <a:noFill/>
          </a:ln>
        </p:spPr>
        <p:txBody>
          <a:bodyPr spcFirstLastPara="1" wrap="square" lIns="91425" tIns="45700" rIns="91425" bIns="45700" anchor="t" anchorCtr="0">
            <a:spAutoFit/>
          </a:bodyPr>
          <a:lstStyle/>
          <a:p>
            <a:pPr lvl="0">
              <a:buClr>
                <a:srgbClr val="000000"/>
              </a:buClr>
            </a:pPr>
            <a:r>
              <a:rPr lang="en-GB" sz="2000" kern="0" dirty="0" err="1">
                <a:solidFill>
                  <a:srgbClr val="1F3864"/>
                </a:solidFill>
                <a:latin typeface="Century Gothic"/>
                <a:ea typeface="Century Gothic"/>
                <a:cs typeface="Century Gothic"/>
                <a:sym typeface="Century Gothic"/>
              </a:rPr>
              <a:t>dirigir</a:t>
            </a:r>
            <a:r>
              <a:rPr lang="en-GB" sz="2000" kern="0" dirty="0">
                <a:solidFill>
                  <a:srgbClr val="1F3864"/>
                </a:solidFill>
                <a:latin typeface="Century Gothic"/>
                <a:ea typeface="Century Gothic"/>
                <a:cs typeface="Century Gothic"/>
                <a:sym typeface="Century Gothic"/>
              </a:rPr>
              <a:t>, actor, </a:t>
            </a:r>
            <a:r>
              <a:rPr lang="en-GB" sz="2000" kern="0" dirty="0" err="1">
                <a:solidFill>
                  <a:srgbClr val="1F3864"/>
                </a:solidFill>
                <a:latin typeface="Century Gothic"/>
                <a:ea typeface="Century Gothic"/>
                <a:cs typeface="Century Gothic"/>
                <a:sym typeface="Century Gothic"/>
              </a:rPr>
              <a:t>actriz</a:t>
            </a:r>
            <a:r>
              <a:rPr lang="en-GB" sz="2000" kern="0" dirty="0">
                <a:solidFill>
                  <a:srgbClr val="1F3864"/>
                </a:solidFill>
                <a:latin typeface="Century Gothic"/>
                <a:ea typeface="Century Gothic"/>
                <a:cs typeface="Century Gothic"/>
                <a:sym typeface="Century Gothic"/>
              </a:rPr>
              <a:t> </a:t>
            </a:r>
          </a:p>
        </p:txBody>
      </p:sp>
      <p:sp>
        <p:nvSpPr>
          <p:cNvPr id="125" name="Google Shape;125;p50"/>
          <p:cNvSpPr txBox="1"/>
          <p:nvPr/>
        </p:nvSpPr>
        <p:spPr>
          <a:xfrm>
            <a:off x="3920563" y="2705929"/>
            <a:ext cx="1722504" cy="413836"/>
          </a:xfrm>
          <a:prstGeom prst="rect">
            <a:avLst/>
          </a:prstGeom>
          <a:solidFill>
            <a:srgbClr val="1F3864"/>
          </a:solidFill>
          <a:ln w="38100" cap="flat" cmpd="sng">
            <a:solidFill>
              <a:srgbClr val="E5683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lang="en-GB" sz="2000" b="1" kern="0" dirty="0">
                <a:solidFill>
                  <a:srgbClr val="FFFFFF"/>
                </a:solidFill>
                <a:latin typeface="Century Gothic"/>
                <a:ea typeface="Century Gothic"/>
                <a:cs typeface="Century Gothic"/>
                <a:sym typeface="Century Gothic"/>
              </a:rPr>
              <a:t>el cine</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26" name="Google Shape;126;p50"/>
          <p:cNvSpPr/>
          <p:nvPr/>
        </p:nvSpPr>
        <p:spPr>
          <a:xfrm>
            <a:off x="6224477" y="2057562"/>
            <a:ext cx="2110154" cy="318033"/>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endParaRPr kumimoji="0" sz="1100" b="0" i="0" u="none" strike="noStrike" kern="0" cap="none" spc="0" normalizeH="0" baseline="0" noProof="0">
              <a:ln>
                <a:noFill/>
              </a:ln>
              <a:solidFill>
                <a:schemeClr val="bg1"/>
              </a:solidFill>
              <a:effectLst/>
              <a:uLnTx/>
              <a:uFillTx/>
              <a:latin typeface="Century Gothic"/>
              <a:ea typeface="Century Gothic"/>
              <a:cs typeface="Century Gothic"/>
              <a:sym typeface="Century Gothic"/>
            </a:endParaRPr>
          </a:p>
        </p:txBody>
      </p:sp>
      <p:sp>
        <p:nvSpPr>
          <p:cNvPr id="127" name="Google Shape;127;p50"/>
          <p:cNvSpPr txBox="1"/>
          <p:nvPr/>
        </p:nvSpPr>
        <p:spPr>
          <a:xfrm>
            <a:off x="871699" y="3481418"/>
            <a:ext cx="4246837" cy="400069"/>
          </a:xfrm>
          <a:prstGeom prst="rect">
            <a:avLst/>
          </a:prstGeom>
          <a:noFill/>
          <a:ln>
            <a:noFill/>
          </a:ln>
        </p:spPr>
        <p:txBody>
          <a:bodyPr spcFirstLastPara="1" wrap="square" lIns="91425" tIns="45700" rIns="91425" bIns="45700" anchor="t" anchorCtr="0">
            <a:spAutoFit/>
          </a:bodyPr>
          <a:lstStyle/>
          <a:p>
            <a:pPr lvl="0">
              <a:buClr>
                <a:srgbClr val="000000"/>
              </a:buClr>
            </a:pPr>
            <a:r>
              <a:rPr lang="en-GB" sz="2000" kern="0" dirty="0" err="1">
                <a:solidFill>
                  <a:srgbClr val="1F3864"/>
                </a:solidFill>
                <a:latin typeface="Century Gothic"/>
                <a:ea typeface="Century Gothic"/>
                <a:cs typeface="Century Gothic"/>
                <a:sym typeface="Century Gothic"/>
              </a:rPr>
              <a:t>sueño</a:t>
            </a:r>
            <a:r>
              <a:rPr lang="en-GB" sz="2000" kern="0" dirty="0">
                <a:solidFill>
                  <a:srgbClr val="1F3864"/>
                </a:solidFill>
                <a:latin typeface="Century Gothic"/>
                <a:ea typeface="Century Gothic"/>
                <a:cs typeface="Century Gothic"/>
                <a:sym typeface="Century Gothic"/>
              </a:rPr>
              <a:t>, </a:t>
            </a:r>
            <a:r>
              <a:rPr lang="en-GB" sz="2000" kern="0" dirty="0" err="1">
                <a:solidFill>
                  <a:srgbClr val="1F3864"/>
                </a:solidFill>
                <a:latin typeface="Century Gothic"/>
                <a:ea typeface="Century Gothic"/>
                <a:cs typeface="Century Gothic"/>
                <a:sym typeface="Century Gothic"/>
              </a:rPr>
              <a:t>cama</a:t>
            </a:r>
            <a:r>
              <a:rPr lang="en-GB" sz="2000" kern="0" dirty="0">
                <a:solidFill>
                  <a:srgbClr val="1F3864"/>
                </a:solidFill>
                <a:latin typeface="Century Gothic"/>
                <a:ea typeface="Century Gothic"/>
                <a:cs typeface="Century Gothic"/>
                <a:sym typeface="Century Gothic"/>
              </a:rPr>
              <a:t>, </a:t>
            </a:r>
            <a:r>
              <a:rPr lang="en-GB" sz="2000" kern="0" dirty="0" err="1">
                <a:solidFill>
                  <a:srgbClr val="1F3864"/>
                </a:solidFill>
                <a:latin typeface="Century Gothic"/>
                <a:ea typeface="Century Gothic"/>
                <a:cs typeface="Century Gothic"/>
                <a:sym typeface="Century Gothic"/>
              </a:rPr>
              <a:t>cansado</a:t>
            </a:r>
            <a:endParaRPr lang="en-GB" sz="2000" kern="0" dirty="0">
              <a:solidFill>
                <a:srgbClr val="1F3864"/>
              </a:solidFill>
              <a:latin typeface="Century Gothic"/>
              <a:ea typeface="Century Gothic"/>
              <a:cs typeface="Century Gothic"/>
              <a:sym typeface="Century Gothic"/>
            </a:endParaRPr>
          </a:p>
        </p:txBody>
      </p:sp>
      <p:sp>
        <p:nvSpPr>
          <p:cNvPr id="128" name="Google Shape;128;p50"/>
          <p:cNvSpPr txBox="1"/>
          <p:nvPr/>
        </p:nvSpPr>
        <p:spPr>
          <a:xfrm>
            <a:off x="3920563" y="3503407"/>
            <a:ext cx="1732091" cy="400110"/>
          </a:xfrm>
          <a:prstGeom prst="rect">
            <a:avLst/>
          </a:prstGeom>
          <a:solidFill>
            <a:srgbClr val="1F3864"/>
          </a:solidFill>
          <a:ln w="38100" cap="flat" cmpd="sng">
            <a:solidFill>
              <a:srgbClr val="E5683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dormir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29" name="Google Shape;129;p50"/>
          <p:cNvSpPr/>
          <p:nvPr/>
        </p:nvSpPr>
        <p:spPr>
          <a:xfrm>
            <a:off x="4243539" y="1596355"/>
            <a:ext cx="1409115" cy="349924"/>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endParaRPr kumimoji="0" sz="1100" b="0" i="0" u="none" strike="noStrike" kern="0" cap="none" spc="0" normalizeH="0" baseline="0" noProof="0">
              <a:ln>
                <a:noFill/>
              </a:ln>
              <a:solidFill>
                <a:schemeClr val="bg1"/>
              </a:solidFill>
              <a:effectLst/>
              <a:uLnTx/>
              <a:uFillTx/>
              <a:latin typeface="Century Gothic"/>
              <a:ea typeface="Century Gothic"/>
              <a:cs typeface="Century Gothic"/>
              <a:sym typeface="Century Gothic"/>
            </a:endParaRPr>
          </a:p>
        </p:txBody>
      </p:sp>
      <p:sp>
        <p:nvSpPr>
          <p:cNvPr id="130" name="Google Shape;130;p50"/>
          <p:cNvSpPr txBox="1"/>
          <p:nvPr/>
        </p:nvSpPr>
        <p:spPr>
          <a:xfrm>
            <a:off x="850048" y="4245107"/>
            <a:ext cx="4246837" cy="400069"/>
          </a:xfrm>
          <a:prstGeom prst="rect">
            <a:avLst/>
          </a:prstGeom>
          <a:noFill/>
          <a:ln>
            <a:noFill/>
          </a:ln>
        </p:spPr>
        <p:txBody>
          <a:bodyPr spcFirstLastPara="1" wrap="square" lIns="91425" tIns="45700" rIns="91425" bIns="45700" anchor="t" anchorCtr="0">
            <a:spAutoFit/>
          </a:bodyPr>
          <a:lstStyle/>
          <a:p>
            <a:pPr lvl="0">
              <a:buClr>
                <a:srgbClr val="000000"/>
              </a:buClr>
            </a:pPr>
            <a:r>
              <a:rPr lang="en-GB" sz="2000" kern="0" dirty="0" err="1">
                <a:solidFill>
                  <a:srgbClr val="1F3864"/>
                </a:solidFill>
                <a:latin typeface="Century Gothic"/>
                <a:ea typeface="Century Gothic"/>
                <a:cs typeface="Century Gothic"/>
                <a:sym typeface="Century Gothic"/>
              </a:rPr>
              <a:t>pagar</a:t>
            </a:r>
            <a:r>
              <a:rPr lang="en-GB" sz="2000" kern="0" dirty="0">
                <a:solidFill>
                  <a:srgbClr val="1F3864"/>
                </a:solidFill>
                <a:latin typeface="Century Gothic"/>
                <a:ea typeface="Century Gothic"/>
                <a:cs typeface="Century Gothic"/>
                <a:sym typeface="Century Gothic"/>
              </a:rPr>
              <a:t>, </a:t>
            </a:r>
            <a:r>
              <a:rPr lang="en-GB" sz="2000" kern="0" dirty="0" err="1">
                <a:solidFill>
                  <a:srgbClr val="1F3864"/>
                </a:solidFill>
                <a:latin typeface="Century Gothic"/>
                <a:ea typeface="Century Gothic"/>
                <a:cs typeface="Century Gothic"/>
                <a:sym typeface="Century Gothic"/>
              </a:rPr>
              <a:t>precio</a:t>
            </a:r>
            <a:r>
              <a:rPr lang="en-GB" sz="2000" kern="0" dirty="0">
                <a:solidFill>
                  <a:srgbClr val="1F3864"/>
                </a:solidFill>
                <a:latin typeface="Century Gothic"/>
                <a:ea typeface="Century Gothic"/>
                <a:cs typeface="Century Gothic"/>
                <a:sym typeface="Century Gothic"/>
              </a:rPr>
              <a:t>, euro</a:t>
            </a:r>
          </a:p>
        </p:txBody>
      </p:sp>
      <p:sp>
        <p:nvSpPr>
          <p:cNvPr id="131" name="Google Shape;131;p50"/>
          <p:cNvSpPr txBox="1"/>
          <p:nvPr/>
        </p:nvSpPr>
        <p:spPr>
          <a:xfrm>
            <a:off x="3907073" y="4261933"/>
            <a:ext cx="1732091" cy="400110"/>
          </a:xfrm>
          <a:prstGeom prst="rect">
            <a:avLst/>
          </a:prstGeom>
          <a:solidFill>
            <a:srgbClr val="1F3864"/>
          </a:solidFill>
          <a:ln w="38100" cap="flat" cmpd="sng">
            <a:solidFill>
              <a:srgbClr val="E5683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lang="en-GB" sz="2000" b="1" kern="0" dirty="0">
                <a:solidFill>
                  <a:srgbClr val="FFFFFF"/>
                </a:solidFill>
                <a:latin typeface="Century Gothic"/>
                <a:ea typeface="Century Gothic"/>
                <a:cs typeface="Century Gothic"/>
                <a:sym typeface="Century Gothic"/>
              </a:rPr>
              <a:t>el dinero</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32" name="Google Shape;132;p50"/>
          <p:cNvSpPr/>
          <p:nvPr/>
        </p:nvSpPr>
        <p:spPr>
          <a:xfrm>
            <a:off x="2226872" y="1583070"/>
            <a:ext cx="1654800" cy="349924"/>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endParaRPr kumimoji="0" sz="1100" b="0" i="0" u="none" strike="noStrike" kern="0" cap="none" spc="0" normalizeH="0" baseline="0" noProof="0">
              <a:ln>
                <a:noFill/>
              </a:ln>
              <a:solidFill>
                <a:schemeClr val="bg1"/>
              </a:solidFill>
              <a:effectLst/>
              <a:uLnTx/>
              <a:uFillTx/>
              <a:latin typeface="Century Gothic"/>
              <a:ea typeface="Century Gothic"/>
              <a:cs typeface="Century Gothic"/>
              <a:sym typeface="Century Gothic"/>
            </a:endParaRPr>
          </a:p>
        </p:txBody>
      </p:sp>
      <p:sp>
        <p:nvSpPr>
          <p:cNvPr id="133" name="Google Shape;133;p50"/>
          <p:cNvSpPr txBox="1"/>
          <p:nvPr/>
        </p:nvSpPr>
        <p:spPr>
          <a:xfrm>
            <a:off x="773190" y="4992776"/>
            <a:ext cx="4246837" cy="400069"/>
          </a:xfrm>
          <a:prstGeom prst="rect">
            <a:avLst/>
          </a:prstGeom>
          <a:noFill/>
          <a:ln>
            <a:noFill/>
          </a:ln>
        </p:spPr>
        <p:txBody>
          <a:bodyPr spcFirstLastPara="1" wrap="square" lIns="91425" tIns="45700" rIns="91425" bIns="45700" anchor="t" anchorCtr="0">
            <a:spAutoFit/>
          </a:bodyPr>
          <a:lstStyle/>
          <a:p>
            <a:pPr lvl="0">
              <a:buClr>
                <a:srgbClr val="000000"/>
              </a:buClr>
            </a:pPr>
            <a:r>
              <a:rPr lang="en-GB" sz="2000" kern="0" dirty="0">
                <a:solidFill>
                  <a:srgbClr val="1F3864"/>
                </a:solidFill>
                <a:latin typeface="Century Gothic"/>
                <a:ea typeface="Century Gothic"/>
                <a:cs typeface="Century Gothic"/>
                <a:sym typeface="Century Gothic"/>
              </a:rPr>
              <a:t>once, </a:t>
            </a:r>
            <a:r>
              <a:rPr lang="en-GB" sz="2000" kern="0" dirty="0" err="1">
                <a:solidFill>
                  <a:srgbClr val="1F3864"/>
                </a:solidFill>
                <a:latin typeface="Century Gothic"/>
                <a:ea typeface="Century Gothic"/>
                <a:cs typeface="Century Gothic"/>
                <a:sym typeface="Century Gothic"/>
              </a:rPr>
              <a:t>treinta</a:t>
            </a:r>
            <a:r>
              <a:rPr lang="en-GB" sz="2000" kern="0" dirty="0">
                <a:solidFill>
                  <a:srgbClr val="1F3864"/>
                </a:solidFill>
                <a:latin typeface="Century Gothic"/>
                <a:ea typeface="Century Gothic"/>
                <a:cs typeface="Century Gothic"/>
                <a:sym typeface="Century Gothic"/>
              </a:rPr>
              <a:t>, </a:t>
            </a:r>
            <a:r>
              <a:rPr lang="en-GB" sz="2000" kern="0" dirty="0" err="1">
                <a:solidFill>
                  <a:srgbClr val="1F3864"/>
                </a:solidFill>
                <a:latin typeface="Century Gothic"/>
                <a:ea typeface="Century Gothic"/>
                <a:cs typeface="Century Gothic"/>
                <a:sym typeface="Century Gothic"/>
              </a:rPr>
              <a:t>veintiún</a:t>
            </a:r>
            <a:endParaRPr lang="en-GB" sz="2000" kern="0" dirty="0">
              <a:solidFill>
                <a:srgbClr val="1F3864"/>
              </a:solidFill>
              <a:latin typeface="Century Gothic"/>
              <a:ea typeface="Century Gothic"/>
              <a:cs typeface="Century Gothic"/>
              <a:sym typeface="Century Gothic"/>
            </a:endParaRPr>
          </a:p>
        </p:txBody>
      </p:sp>
      <p:sp>
        <p:nvSpPr>
          <p:cNvPr id="134" name="Google Shape;134;p50"/>
          <p:cNvSpPr txBox="1"/>
          <p:nvPr/>
        </p:nvSpPr>
        <p:spPr>
          <a:xfrm>
            <a:off x="3907073" y="4985115"/>
            <a:ext cx="1732091" cy="400069"/>
          </a:xfrm>
          <a:prstGeom prst="rect">
            <a:avLst/>
          </a:prstGeom>
          <a:solidFill>
            <a:srgbClr val="1F3864"/>
          </a:solidFill>
          <a:ln w="38100" cap="flat" cmpd="sng">
            <a:solidFill>
              <a:srgbClr val="E5683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lang="en-GB" sz="2000" b="1" kern="0" dirty="0">
                <a:solidFill>
                  <a:srgbClr val="FFFFFF"/>
                </a:solidFill>
                <a:latin typeface="Century Gothic"/>
                <a:ea typeface="Century Gothic"/>
                <a:cs typeface="Century Gothic"/>
                <a:sym typeface="Century Gothic"/>
              </a:rPr>
              <a:t>los </a:t>
            </a:r>
            <a:r>
              <a:rPr lang="en-GB" sz="2000" b="1" kern="0" dirty="0" err="1">
                <a:solidFill>
                  <a:srgbClr val="FFFFFF"/>
                </a:solidFill>
                <a:latin typeface="Century Gothic"/>
                <a:ea typeface="Century Gothic"/>
                <a:cs typeface="Century Gothic"/>
                <a:sym typeface="Century Gothic"/>
              </a:rPr>
              <a:t>números</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35" name="Google Shape;135;p50"/>
          <p:cNvSpPr/>
          <p:nvPr/>
        </p:nvSpPr>
        <p:spPr>
          <a:xfrm>
            <a:off x="8850434" y="2046856"/>
            <a:ext cx="1409115" cy="349924"/>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endParaRPr kumimoji="0" sz="1100" b="0" i="0" u="none" strike="noStrike" kern="0" cap="none" spc="0" normalizeH="0" baseline="0" noProof="0">
              <a:ln>
                <a:noFill/>
              </a:ln>
              <a:solidFill>
                <a:schemeClr val="bg1"/>
              </a:solidFill>
              <a:effectLst/>
              <a:uLnTx/>
              <a:uFillTx/>
              <a:latin typeface="Century Gothic"/>
              <a:ea typeface="Century Gothic"/>
              <a:cs typeface="Century Gothic"/>
              <a:sym typeface="Century Gothic"/>
            </a:endParaRPr>
          </a:p>
        </p:txBody>
      </p:sp>
      <p:sp>
        <p:nvSpPr>
          <p:cNvPr id="136" name="Google Shape;136;p50"/>
          <p:cNvSpPr txBox="1"/>
          <p:nvPr/>
        </p:nvSpPr>
        <p:spPr>
          <a:xfrm>
            <a:off x="6335157" y="2666311"/>
            <a:ext cx="4246838" cy="400069"/>
          </a:xfrm>
          <a:prstGeom prst="rect">
            <a:avLst/>
          </a:prstGeom>
          <a:noFill/>
          <a:ln>
            <a:noFill/>
          </a:ln>
        </p:spPr>
        <p:txBody>
          <a:bodyPr spcFirstLastPara="1" wrap="square" lIns="91425" tIns="45700" rIns="91425" bIns="45700" anchor="t" anchorCtr="0">
            <a:spAutoFit/>
          </a:bodyPr>
          <a:lstStyle/>
          <a:p>
            <a:pPr lvl="0">
              <a:buClr>
                <a:srgbClr val="000000"/>
              </a:buClr>
            </a:pPr>
            <a:r>
              <a:rPr lang="en-GB" sz="2000" kern="0" dirty="0" err="1">
                <a:solidFill>
                  <a:srgbClr val="1F3864"/>
                </a:solidFill>
                <a:latin typeface="Century Gothic"/>
                <a:ea typeface="Century Gothic"/>
                <a:cs typeface="Century Gothic"/>
                <a:sym typeface="Century Gothic"/>
              </a:rPr>
              <a:t>risa</a:t>
            </a:r>
            <a:r>
              <a:rPr lang="en-GB" sz="2000" kern="0" dirty="0">
                <a:solidFill>
                  <a:srgbClr val="1F3864"/>
                </a:solidFill>
                <a:latin typeface="Century Gothic"/>
                <a:ea typeface="Century Gothic"/>
                <a:cs typeface="Century Gothic"/>
                <a:sym typeface="Century Gothic"/>
              </a:rPr>
              <a:t>, </a:t>
            </a:r>
            <a:r>
              <a:rPr lang="en-GB" sz="2000" kern="0" dirty="0" err="1">
                <a:solidFill>
                  <a:srgbClr val="1F3864"/>
                </a:solidFill>
                <a:latin typeface="Century Gothic"/>
                <a:ea typeface="Century Gothic"/>
                <a:cs typeface="Century Gothic"/>
                <a:sym typeface="Century Gothic"/>
              </a:rPr>
              <a:t>apoyo</a:t>
            </a:r>
            <a:r>
              <a:rPr lang="en-GB" sz="2000" kern="0" dirty="0">
                <a:solidFill>
                  <a:srgbClr val="1F3864"/>
                </a:solidFill>
                <a:latin typeface="Century Gothic"/>
                <a:ea typeface="Century Gothic"/>
                <a:cs typeface="Century Gothic"/>
                <a:sym typeface="Century Gothic"/>
              </a:rPr>
              <a:t>, </a:t>
            </a:r>
            <a:r>
              <a:rPr lang="en-GB" sz="2000" kern="0" dirty="0" err="1">
                <a:solidFill>
                  <a:srgbClr val="1F3864"/>
                </a:solidFill>
                <a:latin typeface="Century Gothic"/>
                <a:ea typeface="Century Gothic"/>
                <a:cs typeface="Century Gothic"/>
                <a:sym typeface="Century Gothic"/>
              </a:rPr>
              <a:t>entender</a:t>
            </a:r>
            <a:endParaRPr lang="en-GB" sz="2000" kern="0" dirty="0">
              <a:solidFill>
                <a:srgbClr val="1F3864"/>
              </a:solidFill>
              <a:latin typeface="Century Gothic"/>
              <a:ea typeface="Century Gothic"/>
              <a:cs typeface="Century Gothic"/>
              <a:sym typeface="Century Gothic"/>
            </a:endParaRPr>
          </a:p>
        </p:txBody>
      </p:sp>
      <p:sp>
        <p:nvSpPr>
          <p:cNvPr id="137" name="Google Shape;137;p50"/>
          <p:cNvSpPr txBox="1"/>
          <p:nvPr/>
        </p:nvSpPr>
        <p:spPr>
          <a:xfrm>
            <a:off x="10259549" y="2688202"/>
            <a:ext cx="1731736" cy="400110"/>
          </a:xfrm>
          <a:prstGeom prst="rect">
            <a:avLst/>
          </a:prstGeom>
          <a:solidFill>
            <a:srgbClr val="1F3864"/>
          </a:solidFill>
          <a:ln w="38100" cap="flat" cmpd="sng">
            <a:solidFill>
              <a:srgbClr val="E5683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lang="en-GB" sz="2000" b="1" kern="0" dirty="0">
                <a:solidFill>
                  <a:srgbClr val="FFFFFF"/>
                </a:solidFill>
                <a:latin typeface="Century Gothic"/>
                <a:ea typeface="Century Gothic"/>
                <a:cs typeface="Century Gothic"/>
                <a:sym typeface="Century Gothic"/>
              </a:rPr>
              <a:t>los amigos</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38" name="Google Shape;138;p50"/>
          <p:cNvSpPr/>
          <p:nvPr/>
        </p:nvSpPr>
        <p:spPr>
          <a:xfrm>
            <a:off x="8116533" y="1635470"/>
            <a:ext cx="1654800" cy="285648"/>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endParaRPr kumimoji="0" sz="1100" b="0" i="0" u="none" strike="noStrike" kern="0" cap="none" spc="0" normalizeH="0" baseline="0" noProof="0">
              <a:ln>
                <a:noFill/>
              </a:ln>
              <a:solidFill>
                <a:schemeClr val="bg1"/>
              </a:solidFill>
              <a:effectLst/>
              <a:uLnTx/>
              <a:uFillTx/>
              <a:latin typeface="Century Gothic"/>
              <a:ea typeface="Century Gothic"/>
              <a:cs typeface="Century Gothic"/>
              <a:sym typeface="Century Gothic"/>
            </a:endParaRPr>
          </a:p>
        </p:txBody>
      </p:sp>
      <p:sp>
        <p:nvSpPr>
          <p:cNvPr id="139" name="Google Shape;139;p50"/>
          <p:cNvSpPr txBox="1"/>
          <p:nvPr/>
        </p:nvSpPr>
        <p:spPr>
          <a:xfrm>
            <a:off x="6337162" y="3432175"/>
            <a:ext cx="4246837" cy="400069"/>
          </a:xfrm>
          <a:prstGeom prst="rect">
            <a:avLst/>
          </a:prstGeom>
          <a:noFill/>
          <a:ln>
            <a:noFill/>
          </a:ln>
        </p:spPr>
        <p:txBody>
          <a:bodyPr spcFirstLastPara="1" wrap="square" lIns="91425" tIns="45700" rIns="91425" bIns="45700" anchor="t" anchorCtr="0">
            <a:spAutoFit/>
          </a:bodyPr>
          <a:lstStyle/>
          <a:p>
            <a:pPr lvl="0">
              <a:buClr>
                <a:srgbClr val="000000"/>
              </a:buClr>
            </a:pPr>
            <a:r>
              <a:rPr lang="en-GB" sz="2000" kern="0" dirty="0">
                <a:solidFill>
                  <a:srgbClr val="1F3864"/>
                </a:solidFill>
                <a:latin typeface="Century Gothic"/>
                <a:ea typeface="Century Gothic"/>
                <a:cs typeface="Century Gothic"/>
                <a:sym typeface="Century Gothic"/>
              </a:rPr>
              <a:t>leer, </a:t>
            </a:r>
            <a:r>
              <a:rPr lang="en-GB" sz="2000" kern="0" dirty="0" err="1">
                <a:solidFill>
                  <a:srgbClr val="1F3864"/>
                </a:solidFill>
                <a:latin typeface="Century Gothic"/>
                <a:ea typeface="Century Gothic"/>
                <a:cs typeface="Century Gothic"/>
                <a:sym typeface="Century Gothic"/>
              </a:rPr>
              <a:t>página</a:t>
            </a:r>
            <a:r>
              <a:rPr lang="en-GB" sz="2000" kern="0" dirty="0">
                <a:solidFill>
                  <a:srgbClr val="1F3864"/>
                </a:solidFill>
                <a:latin typeface="Century Gothic"/>
                <a:ea typeface="Century Gothic"/>
                <a:cs typeface="Century Gothic"/>
                <a:sym typeface="Century Gothic"/>
              </a:rPr>
              <a:t>, </a:t>
            </a:r>
            <a:r>
              <a:rPr lang="en-GB" sz="2000" kern="0" dirty="0" err="1">
                <a:solidFill>
                  <a:srgbClr val="1F3864"/>
                </a:solidFill>
                <a:latin typeface="Century Gothic"/>
                <a:ea typeface="Century Gothic"/>
                <a:cs typeface="Century Gothic"/>
                <a:sym typeface="Century Gothic"/>
              </a:rPr>
              <a:t>personaje</a:t>
            </a:r>
            <a:endParaRPr lang="en-GB" sz="2000" kern="0" dirty="0">
              <a:solidFill>
                <a:srgbClr val="1F3864"/>
              </a:solidFill>
              <a:latin typeface="Century Gothic"/>
              <a:ea typeface="Century Gothic"/>
              <a:cs typeface="Century Gothic"/>
              <a:sym typeface="Century Gothic"/>
            </a:endParaRPr>
          </a:p>
        </p:txBody>
      </p:sp>
      <p:sp>
        <p:nvSpPr>
          <p:cNvPr id="140" name="Google Shape;140;p50"/>
          <p:cNvSpPr txBox="1"/>
          <p:nvPr/>
        </p:nvSpPr>
        <p:spPr>
          <a:xfrm>
            <a:off x="10216507" y="3466201"/>
            <a:ext cx="1774778" cy="400110"/>
          </a:xfrm>
          <a:prstGeom prst="rect">
            <a:avLst/>
          </a:prstGeom>
          <a:solidFill>
            <a:srgbClr val="1F3864"/>
          </a:solidFill>
          <a:ln w="38100" cap="flat" cmpd="sng">
            <a:solidFill>
              <a:srgbClr val="E5683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los </a:t>
            </a: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libros</a:t>
            </a:r>
            <a:endPar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41" name="Google Shape;141;p50"/>
          <p:cNvSpPr/>
          <p:nvPr/>
        </p:nvSpPr>
        <p:spPr>
          <a:xfrm>
            <a:off x="1560230" y="2038506"/>
            <a:ext cx="1903909" cy="349924"/>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endParaRPr kumimoji="0" sz="1100" b="0" i="0" u="none" strike="noStrike" kern="0" cap="none" spc="0" normalizeH="0" baseline="0" noProof="0">
              <a:ln>
                <a:noFill/>
              </a:ln>
              <a:solidFill>
                <a:schemeClr val="bg1"/>
              </a:solidFill>
              <a:effectLst/>
              <a:uLnTx/>
              <a:uFillTx/>
              <a:latin typeface="Century Gothic"/>
              <a:ea typeface="Century Gothic"/>
              <a:cs typeface="Century Gothic"/>
              <a:sym typeface="Century Gothic"/>
            </a:endParaRPr>
          </a:p>
        </p:txBody>
      </p:sp>
      <p:sp>
        <p:nvSpPr>
          <p:cNvPr id="142" name="Google Shape;142;p50"/>
          <p:cNvSpPr txBox="1"/>
          <p:nvPr/>
        </p:nvSpPr>
        <p:spPr>
          <a:xfrm>
            <a:off x="6343235" y="4209147"/>
            <a:ext cx="4246837" cy="400069"/>
          </a:xfrm>
          <a:prstGeom prst="rect">
            <a:avLst/>
          </a:prstGeom>
          <a:noFill/>
          <a:ln>
            <a:noFill/>
          </a:ln>
        </p:spPr>
        <p:txBody>
          <a:bodyPr spcFirstLastPara="1" wrap="square" lIns="91425" tIns="45700" rIns="91425" bIns="45700" anchor="t" anchorCtr="0">
            <a:spAutoFit/>
          </a:bodyPr>
          <a:lstStyle/>
          <a:p>
            <a:pPr lvl="0">
              <a:buClr>
                <a:srgbClr val="000000"/>
              </a:buClr>
            </a:pPr>
            <a:r>
              <a:rPr lang="en-GB" sz="2000" kern="0" dirty="0" err="1">
                <a:solidFill>
                  <a:srgbClr val="1F3864"/>
                </a:solidFill>
                <a:latin typeface="Century Gothic"/>
                <a:ea typeface="Century Gothic"/>
                <a:cs typeface="Century Gothic"/>
                <a:sym typeface="Century Gothic"/>
              </a:rPr>
              <a:t>letra</a:t>
            </a:r>
            <a:r>
              <a:rPr lang="en-GB" sz="2000" kern="0" dirty="0">
                <a:solidFill>
                  <a:srgbClr val="1F3864"/>
                </a:solidFill>
                <a:latin typeface="Century Gothic"/>
                <a:ea typeface="Century Gothic"/>
                <a:cs typeface="Century Gothic"/>
                <a:sym typeface="Century Gothic"/>
              </a:rPr>
              <a:t>, </a:t>
            </a:r>
            <a:r>
              <a:rPr lang="en-GB" sz="2000" kern="0" dirty="0" err="1">
                <a:solidFill>
                  <a:srgbClr val="1F3864"/>
                </a:solidFill>
                <a:latin typeface="Century Gothic"/>
                <a:ea typeface="Century Gothic"/>
                <a:cs typeface="Century Gothic"/>
                <a:sym typeface="Century Gothic"/>
              </a:rPr>
              <a:t>frase</a:t>
            </a:r>
            <a:r>
              <a:rPr lang="en-GB" sz="2000" kern="0" dirty="0">
                <a:solidFill>
                  <a:srgbClr val="1F3864"/>
                </a:solidFill>
                <a:latin typeface="Century Gothic"/>
                <a:ea typeface="Century Gothic"/>
                <a:cs typeface="Century Gothic"/>
                <a:sym typeface="Century Gothic"/>
              </a:rPr>
              <a:t>, ¿</a:t>
            </a:r>
            <a:r>
              <a:rPr lang="en-GB" sz="2000" kern="0" dirty="0" err="1">
                <a:solidFill>
                  <a:srgbClr val="1F3864"/>
                </a:solidFill>
                <a:latin typeface="Century Gothic"/>
                <a:ea typeface="Century Gothic"/>
                <a:cs typeface="Century Gothic"/>
                <a:sym typeface="Century Gothic"/>
              </a:rPr>
              <a:t>cómo</a:t>
            </a:r>
            <a:r>
              <a:rPr lang="en-GB" sz="2000" kern="0" dirty="0">
                <a:solidFill>
                  <a:srgbClr val="1F3864"/>
                </a:solidFill>
                <a:latin typeface="Century Gothic"/>
                <a:ea typeface="Century Gothic"/>
                <a:cs typeface="Century Gothic"/>
                <a:sym typeface="Century Gothic"/>
              </a:rPr>
              <a:t> se escribe?</a:t>
            </a:r>
          </a:p>
        </p:txBody>
      </p:sp>
      <p:sp>
        <p:nvSpPr>
          <p:cNvPr id="143" name="Google Shape;143;p50"/>
          <p:cNvSpPr txBox="1"/>
          <p:nvPr/>
        </p:nvSpPr>
        <p:spPr>
          <a:xfrm>
            <a:off x="10216507" y="4284974"/>
            <a:ext cx="1814245" cy="400069"/>
          </a:xfrm>
          <a:prstGeom prst="rect">
            <a:avLst/>
          </a:prstGeom>
          <a:solidFill>
            <a:srgbClr val="1F3864"/>
          </a:solidFill>
          <a:ln w="38100" cap="flat" cmpd="sng">
            <a:solidFill>
              <a:srgbClr val="E5683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las palabras</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44" name="Google Shape;144;p50"/>
          <p:cNvSpPr/>
          <p:nvPr/>
        </p:nvSpPr>
        <p:spPr>
          <a:xfrm>
            <a:off x="6176806" y="1652304"/>
            <a:ext cx="1798320" cy="289935"/>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endParaRPr kumimoji="0" sz="1100" b="0" i="0" u="none" strike="noStrike" kern="0" cap="none" spc="0" normalizeH="0" baseline="0" noProof="0">
              <a:ln>
                <a:noFill/>
              </a:ln>
              <a:solidFill>
                <a:schemeClr val="bg1"/>
              </a:solidFill>
              <a:effectLst/>
              <a:uLnTx/>
              <a:uFillTx/>
              <a:latin typeface="Century Gothic"/>
              <a:ea typeface="Century Gothic"/>
              <a:cs typeface="Century Gothic"/>
              <a:sym typeface="Century Gothic"/>
            </a:endParaRPr>
          </a:p>
        </p:txBody>
      </p:sp>
      <p:sp>
        <p:nvSpPr>
          <p:cNvPr id="145" name="Google Shape;145;p50"/>
          <p:cNvSpPr txBox="1"/>
          <p:nvPr/>
        </p:nvSpPr>
        <p:spPr>
          <a:xfrm>
            <a:off x="6335158" y="5061720"/>
            <a:ext cx="4246837" cy="707846"/>
          </a:xfrm>
          <a:prstGeom prst="rect">
            <a:avLst/>
          </a:prstGeom>
          <a:noFill/>
          <a:ln>
            <a:noFill/>
          </a:ln>
        </p:spPr>
        <p:txBody>
          <a:bodyPr spcFirstLastPara="1" wrap="square" lIns="91425" tIns="45700" rIns="91425" bIns="45700" anchor="t" anchorCtr="0">
            <a:spAutoFit/>
          </a:bodyPr>
          <a:lstStyle/>
          <a:p>
            <a:pPr lvl="0">
              <a:buClr>
                <a:srgbClr val="000000"/>
              </a:buClr>
            </a:pPr>
            <a:r>
              <a:rPr lang="en-GB" sz="2000" kern="0" dirty="0" err="1">
                <a:solidFill>
                  <a:srgbClr val="1F3864"/>
                </a:solidFill>
                <a:latin typeface="Century Gothic"/>
                <a:ea typeface="Century Gothic"/>
                <a:cs typeface="Century Gothic"/>
                <a:sym typeface="Century Gothic"/>
              </a:rPr>
              <a:t>arte</a:t>
            </a:r>
            <a:r>
              <a:rPr lang="en-GB" sz="2000" kern="0" dirty="0">
                <a:solidFill>
                  <a:srgbClr val="1F3864"/>
                </a:solidFill>
                <a:latin typeface="Century Gothic"/>
                <a:ea typeface="Century Gothic"/>
                <a:cs typeface="Century Gothic"/>
                <a:sym typeface="Century Gothic"/>
              </a:rPr>
              <a:t>, director, colegio</a:t>
            </a:r>
          </a:p>
          <a:p>
            <a:pPr lvl="0">
              <a:buClr>
                <a:srgbClr val="000000"/>
              </a:buClr>
            </a:pPr>
            <a:endParaRPr lang="en-GB" sz="2000" kern="0" dirty="0" err="1">
              <a:solidFill>
                <a:srgbClr val="1F3864"/>
              </a:solidFill>
              <a:latin typeface="Century Gothic"/>
              <a:ea typeface="Century Gothic"/>
              <a:cs typeface="Century Gothic"/>
              <a:sym typeface="Century Gothic"/>
            </a:endParaRPr>
          </a:p>
        </p:txBody>
      </p:sp>
      <p:sp>
        <p:nvSpPr>
          <p:cNvPr id="146" name="Google Shape;146;p50"/>
          <p:cNvSpPr txBox="1"/>
          <p:nvPr/>
        </p:nvSpPr>
        <p:spPr>
          <a:xfrm>
            <a:off x="10210537" y="5055462"/>
            <a:ext cx="1824147" cy="400069"/>
          </a:xfrm>
          <a:prstGeom prst="rect">
            <a:avLst/>
          </a:prstGeom>
          <a:solidFill>
            <a:srgbClr val="1F3864"/>
          </a:solidFill>
          <a:ln w="38100" cap="flat" cmpd="sng">
            <a:solidFill>
              <a:srgbClr val="E5683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lang="en-GB" sz="2000" b="1" kern="0" dirty="0">
                <a:solidFill>
                  <a:srgbClr val="FFFFFF"/>
                </a:solidFill>
                <a:latin typeface="Century Gothic"/>
                <a:ea typeface="Century Gothic"/>
                <a:cs typeface="Century Gothic"/>
                <a:sym typeface="Century Gothic"/>
              </a:rPr>
              <a:t>la </a:t>
            </a:r>
            <a:r>
              <a:rPr lang="en-GB" sz="2000" b="1" kern="0" dirty="0" err="1">
                <a:solidFill>
                  <a:srgbClr val="FFFFFF"/>
                </a:solidFill>
                <a:latin typeface="Century Gothic"/>
                <a:ea typeface="Century Gothic"/>
                <a:cs typeface="Century Gothic"/>
                <a:sym typeface="Century Gothic"/>
              </a:rPr>
              <a:t>escuela</a:t>
            </a:r>
            <a:endPar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47" name="Google Shape;147;p50"/>
          <p:cNvSpPr/>
          <p:nvPr/>
        </p:nvSpPr>
        <p:spPr>
          <a:xfrm>
            <a:off x="3835464" y="2074632"/>
            <a:ext cx="2110153" cy="273644"/>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100"/>
              <a:buFont typeface="Arial"/>
              <a:buNone/>
              <a:tabLst/>
              <a:defRPr/>
            </a:pPr>
            <a:endParaRPr kumimoji="0" sz="1100" b="0" i="0" u="none" strike="noStrike" kern="0" cap="none" spc="0" normalizeH="0" baseline="0" noProof="0">
              <a:ln>
                <a:noFill/>
              </a:ln>
              <a:solidFill>
                <a:schemeClr val="bg1"/>
              </a:solidFill>
              <a:effectLst/>
              <a:uLnTx/>
              <a:uFillTx/>
              <a:latin typeface="Century Gothic"/>
              <a:ea typeface="Century Gothic"/>
              <a:cs typeface="Century Gothic"/>
              <a:sym typeface="Century Gothic"/>
            </a:endParaRPr>
          </a:p>
        </p:txBody>
      </p:sp>
      <p:sp>
        <p:nvSpPr>
          <p:cNvPr id="41" name="Rounded Rectangle 11">
            <a:extLst>
              <a:ext uri="{FF2B5EF4-FFF2-40B4-BE49-F238E27FC236}">
                <a16:creationId xmlns:a16="http://schemas.microsoft.com/office/drawing/2014/main" id="{CFE2C3B4-944D-A94A-BAA9-D0545F80FEEB}"/>
              </a:ext>
            </a:extLst>
          </p:cNvPr>
          <p:cNvSpPr/>
          <p:nvPr/>
        </p:nvSpPr>
        <p:spPr>
          <a:xfrm>
            <a:off x="9638852" y="291230"/>
            <a:ext cx="2253110"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escuchar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t>
            </a: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sym typeface="Arial"/>
              </a:rPr>
              <a:t>/ leer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45" name="Rounded Rectangle 11">
            <a:extLst>
              <a:ext uri="{FF2B5EF4-FFF2-40B4-BE49-F238E27FC236}">
                <a16:creationId xmlns:a16="http://schemas.microsoft.com/office/drawing/2014/main" id="{CFE2C3B4-944D-A94A-BAA9-D0545F80FEEB}"/>
              </a:ext>
            </a:extLst>
          </p:cNvPr>
          <p:cNvSpPr/>
          <p:nvPr/>
        </p:nvSpPr>
        <p:spPr>
          <a:xfrm>
            <a:off x="7347473" y="5909840"/>
            <a:ext cx="4770912"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sym typeface="Arial"/>
              </a:rPr>
              <a:t>relacionado/a = related,</a:t>
            </a:r>
            <a:r>
              <a:rPr kumimoji="0" lang="en-GB" sz="2000" b="1" i="0" u="none" strike="noStrike" kern="1200" cap="none" spc="0" normalizeH="0" noProof="0">
                <a:ln>
                  <a:noFill/>
                </a:ln>
                <a:solidFill>
                  <a:prstClr val="white"/>
                </a:solidFill>
                <a:effectLst/>
                <a:uLnTx/>
                <a:uFillTx/>
                <a:latin typeface="Century Gothic" panose="020F0302020204030204"/>
                <a:ea typeface="+mn-ea"/>
                <a:cs typeface="+mn-cs"/>
                <a:sym typeface="Arial"/>
              </a:rPr>
              <a:t> associated</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pic>
        <p:nvPicPr>
          <p:cNvPr id="42" name="Picture 2" descr="Free vector graphics of Euro">
            <a:extLst>
              <a:ext uri="{FF2B5EF4-FFF2-40B4-BE49-F238E27FC236}">
                <a16:creationId xmlns:a16="http://schemas.microsoft.com/office/drawing/2014/main" id="{DEED8F0B-0963-8443-8069-AEE7100AF46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20700" y="5431436"/>
            <a:ext cx="870583" cy="9397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Free vector graphics of Book">
            <a:extLst>
              <a:ext uri="{FF2B5EF4-FFF2-40B4-BE49-F238E27FC236}">
                <a16:creationId xmlns:a16="http://schemas.microsoft.com/office/drawing/2014/main" id="{B4C7FF36-2886-9F45-ABB2-9E02CBA016C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90072" y="980850"/>
            <a:ext cx="1198968" cy="117478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Free vector graphics of Emoticon">
            <a:extLst>
              <a:ext uri="{FF2B5EF4-FFF2-40B4-BE49-F238E27FC236}">
                <a16:creationId xmlns:a16="http://schemas.microsoft.com/office/drawing/2014/main" id="{BE287C49-5211-B648-97FD-C917934F72D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2705" y="5385184"/>
            <a:ext cx="947097" cy="98970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Free vector graphics of Cot">
            <a:extLst>
              <a:ext uri="{FF2B5EF4-FFF2-40B4-BE49-F238E27FC236}">
                <a16:creationId xmlns:a16="http://schemas.microsoft.com/office/drawing/2014/main" id="{07A0D475-9AF0-A94A-A0DB-D89A49F644A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39274" y="5466946"/>
            <a:ext cx="1752607" cy="9882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5"/>
                                        </p:tgtEl>
                                        <p:attrNameLst>
                                          <p:attrName>style.visibility</p:attrName>
                                        </p:attrNameLst>
                                      </p:cBhvr>
                                      <p:to>
                                        <p:strVal val="visible"/>
                                      </p:to>
                                    </p:set>
                                  </p:childTnLst>
                                </p:cTn>
                              </p:par>
                              <p:par>
                                <p:cTn id="9" presetID="10" presetClass="entr" presetSubtype="0" fill="hold" grpId="2" nodeType="withEffect">
                                  <p:stCondLst>
                                    <p:cond delay="0"/>
                                  </p:stCondLst>
                                  <p:childTnLst>
                                    <p:set>
                                      <p:cBhvr>
                                        <p:cTn id="10" dur="1" fill="hold">
                                          <p:stCondLst>
                                            <p:cond delay="0"/>
                                          </p:stCondLst>
                                        </p:cTn>
                                        <p:tgtEl>
                                          <p:spTgt spid="147"/>
                                        </p:tgtEl>
                                        <p:attrNameLst>
                                          <p:attrName>style.visibility</p:attrName>
                                        </p:attrNameLst>
                                      </p:cBhvr>
                                      <p:to>
                                        <p:strVal val="visible"/>
                                      </p:to>
                                    </p:set>
                                    <p:animEffect transition="in" filter="fade">
                                      <p:cBhvr>
                                        <p:cTn id="11" dur="500"/>
                                        <p:tgtEl>
                                          <p:spTgt spid="14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28"/>
                                        </p:tgtEl>
                                        <p:attrNameLst>
                                          <p:attrName>style.visibility</p:attrName>
                                        </p:attrNameLst>
                                      </p:cBhvr>
                                      <p:to>
                                        <p:strVal val="visible"/>
                                      </p:to>
                                    </p:set>
                                  </p:childTnLst>
                                </p:cTn>
                              </p:par>
                              <p:par>
                                <p:cTn id="18" presetID="10" presetClass="entr" presetSubtype="0" fill="hold" grpId="1" nodeType="withEffect">
                                  <p:stCondLst>
                                    <p:cond delay="0"/>
                                  </p:stCondLst>
                                  <p:childTnLst>
                                    <p:set>
                                      <p:cBhvr>
                                        <p:cTn id="19" dur="1" fill="hold">
                                          <p:stCondLst>
                                            <p:cond delay="0"/>
                                          </p:stCondLst>
                                        </p:cTn>
                                        <p:tgtEl>
                                          <p:spTgt spid="144"/>
                                        </p:tgtEl>
                                        <p:attrNameLst>
                                          <p:attrName>style.visibility</p:attrName>
                                        </p:attrNameLst>
                                      </p:cBhvr>
                                      <p:to>
                                        <p:strVal val="visible"/>
                                      </p:to>
                                    </p:set>
                                    <p:animEffect transition="in" filter="fade">
                                      <p:cBhvr>
                                        <p:cTn id="20" dur="500"/>
                                        <p:tgtEl>
                                          <p:spTgt spid="14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1"/>
                                        </p:tgtEl>
                                        <p:attrNameLst>
                                          <p:attrName>style.visibility</p:attrName>
                                        </p:attrNameLst>
                                      </p:cBhvr>
                                      <p:to>
                                        <p:strVal val="visible"/>
                                      </p:to>
                                    </p:set>
                                  </p:childTnLst>
                                </p:cTn>
                              </p:par>
                              <p:par>
                                <p:cTn id="27" presetID="10" presetClass="entr" presetSubtype="0" fill="hold" grpId="1" nodeType="withEffect">
                                  <p:stCondLst>
                                    <p:cond delay="0"/>
                                  </p:stCondLst>
                                  <p:childTnLst>
                                    <p:set>
                                      <p:cBhvr>
                                        <p:cTn id="28" dur="1" fill="hold">
                                          <p:stCondLst>
                                            <p:cond delay="0"/>
                                          </p:stCondLst>
                                        </p:cTn>
                                        <p:tgtEl>
                                          <p:spTgt spid="141"/>
                                        </p:tgtEl>
                                        <p:attrNameLst>
                                          <p:attrName>style.visibility</p:attrName>
                                        </p:attrNameLst>
                                      </p:cBhvr>
                                      <p:to>
                                        <p:strVal val="visible"/>
                                      </p:to>
                                    </p:set>
                                    <p:animEffect transition="in" filter="fade">
                                      <p:cBhvr>
                                        <p:cTn id="29" dur="500"/>
                                        <p:tgtEl>
                                          <p:spTgt spid="14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3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34"/>
                                        </p:tgtEl>
                                        <p:attrNameLst>
                                          <p:attrName>style.visibility</p:attrName>
                                        </p:attrNameLst>
                                      </p:cBhvr>
                                      <p:to>
                                        <p:strVal val="visible"/>
                                      </p:to>
                                    </p:set>
                                  </p:childTnLst>
                                </p:cTn>
                              </p:par>
                              <p:par>
                                <p:cTn id="36" presetID="10" presetClass="entr" presetSubtype="0" fill="hold" grpId="1" nodeType="with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7"/>
                                        </p:tgtEl>
                                        <p:attrNameLst>
                                          <p:attrName>style.visibility</p:attrName>
                                        </p:attrNameLst>
                                      </p:cBhvr>
                                      <p:to>
                                        <p:strVal val="visible"/>
                                      </p:to>
                                    </p:set>
                                  </p:childTnLst>
                                </p:cTn>
                              </p:par>
                              <p:par>
                                <p:cTn id="45" presetID="10" presetClass="entr" presetSubtype="0" fill="hold" grpId="1" nodeType="withEffect">
                                  <p:stCondLst>
                                    <p:cond delay="0"/>
                                  </p:stCondLst>
                                  <p:childTnLst>
                                    <p:set>
                                      <p:cBhvr>
                                        <p:cTn id="46" dur="1" fill="hold">
                                          <p:stCondLst>
                                            <p:cond delay="0"/>
                                          </p:stCondLst>
                                        </p:cTn>
                                        <p:tgtEl>
                                          <p:spTgt spid="129"/>
                                        </p:tgtEl>
                                        <p:attrNameLst>
                                          <p:attrName>style.visibility</p:attrName>
                                        </p:attrNameLst>
                                      </p:cBhvr>
                                      <p:to>
                                        <p:strVal val="visible"/>
                                      </p:to>
                                    </p:set>
                                    <p:animEffect transition="in" filter="fade">
                                      <p:cBhvr>
                                        <p:cTn id="47" dur="500"/>
                                        <p:tgtEl>
                                          <p:spTgt spid="12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39"/>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40"/>
                                        </p:tgtEl>
                                        <p:attrNameLst>
                                          <p:attrName>style.visibility</p:attrName>
                                        </p:attrNameLst>
                                      </p:cBhvr>
                                      <p:to>
                                        <p:strVal val="visible"/>
                                      </p:to>
                                    </p:set>
                                  </p:childTnLst>
                                </p:cTn>
                              </p:par>
                              <p:par>
                                <p:cTn id="54" presetID="10" presetClass="entr" presetSubtype="0" fill="hold" grpId="1" nodeType="withEffect">
                                  <p:stCondLst>
                                    <p:cond delay="0"/>
                                  </p:stCondLst>
                                  <p:childTnLst>
                                    <p:set>
                                      <p:cBhvr>
                                        <p:cTn id="55" dur="1" fill="hold">
                                          <p:stCondLst>
                                            <p:cond delay="0"/>
                                          </p:stCondLst>
                                        </p:cTn>
                                        <p:tgtEl>
                                          <p:spTgt spid="126"/>
                                        </p:tgtEl>
                                        <p:attrNameLst>
                                          <p:attrName>style.visibility</p:attrName>
                                        </p:attrNameLst>
                                      </p:cBhvr>
                                      <p:to>
                                        <p:strVal val="visible"/>
                                      </p:to>
                                    </p:set>
                                    <p:animEffect transition="in" filter="fade">
                                      <p:cBhvr>
                                        <p:cTn id="56" dur="500"/>
                                        <p:tgtEl>
                                          <p:spTgt spid="126"/>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4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3"/>
                                        </p:tgtEl>
                                        <p:attrNameLst>
                                          <p:attrName>style.visibility</p:attrName>
                                        </p:attrNameLst>
                                      </p:cBhvr>
                                      <p:to>
                                        <p:strVal val="visible"/>
                                      </p:to>
                                    </p:set>
                                  </p:childTnLst>
                                </p:cTn>
                              </p:par>
                              <p:par>
                                <p:cTn id="63" presetID="10" presetClass="entr" presetSubtype="0" fill="hold" grpId="1" nodeType="withEffect">
                                  <p:stCondLst>
                                    <p:cond delay="0"/>
                                  </p:stCondLst>
                                  <p:childTnLst>
                                    <p:set>
                                      <p:cBhvr>
                                        <p:cTn id="64" dur="1" fill="hold">
                                          <p:stCondLst>
                                            <p:cond delay="0"/>
                                          </p:stCondLst>
                                        </p:cTn>
                                        <p:tgtEl>
                                          <p:spTgt spid="138"/>
                                        </p:tgtEl>
                                        <p:attrNameLst>
                                          <p:attrName>style.visibility</p:attrName>
                                        </p:attrNameLst>
                                      </p:cBhvr>
                                      <p:to>
                                        <p:strVal val="visible"/>
                                      </p:to>
                                    </p:set>
                                    <p:animEffect transition="in" filter="fade">
                                      <p:cBhvr>
                                        <p:cTn id="65" dur="500"/>
                                        <p:tgtEl>
                                          <p:spTgt spid="138"/>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45"/>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46"/>
                                        </p:tgtEl>
                                        <p:attrNameLst>
                                          <p:attrName>style.visibility</p:attrName>
                                        </p:attrNameLst>
                                      </p:cBhvr>
                                      <p:to>
                                        <p:strVal val="visible"/>
                                      </p:to>
                                    </p:set>
                                  </p:childTnLst>
                                </p:cTn>
                              </p:par>
                              <p:par>
                                <p:cTn id="72" presetID="10" presetClass="entr" presetSubtype="0" fill="hold" grpId="0" nodeType="withEffect">
                                  <p:stCondLst>
                                    <p:cond delay="0"/>
                                  </p:stCondLst>
                                  <p:childTnLst>
                                    <p:set>
                                      <p:cBhvr>
                                        <p:cTn id="73" dur="1" fill="hold">
                                          <p:stCondLst>
                                            <p:cond delay="0"/>
                                          </p:stCondLst>
                                        </p:cTn>
                                        <p:tgtEl>
                                          <p:spTgt spid="135"/>
                                        </p:tgtEl>
                                        <p:attrNameLst>
                                          <p:attrName>style.visibility</p:attrName>
                                        </p:attrNameLst>
                                      </p:cBhvr>
                                      <p:to>
                                        <p:strVal val="visible"/>
                                      </p:to>
                                    </p:set>
                                    <p:animEffect transition="in" filter="fade">
                                      <p:cBhvr>
                                        <p:cTn id="74"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25" grpId="0" animBg="1"/>
      <p:bldP spid="126" grpId="1" animBg="1"/>
      <p:bldP spid="127" grpId="0"/>
      <p:bldP spid="128" grpId="0" animBg="1"/>
      <p:bldP spid="129" grpId="1" animBg="1"/>
      <p:bldP spid="130" grpId="0"/>
      <p:bldP spid="131" grpId="0" animBg="1"/>
      <p:bldP spid="132" grpId="1" animBg="1"/>
      <p:bldP spid="133" grpId="0"/>
      <p:bldP spid="134" grpId="0" animBg="1"/>
      <p:bldP spid="135" grpId="0" animBg="1"/>
      <p:bldP spid="136" grpId="0"/>
      <p:bldP spid="137" grpId="0" animBg="1"/>
      <p:bldP spid="138" grpId="1" animBg="1"/>
      <p:bldP spid="139" grpId="0"/>
      <p:bldP spid="140" grpId="0" animBg="1"/>
      <p:bldP spid="141" grpId="1" animBg="1"/>
      <p:bldP spid="142" grpId="0"/>
      <p:bldP spid="143" grpId="0" animBg="1"/>
      <p:bldP spid="144" grpId="1" animBg="1"/>
      <p:bldP spid="145" grpId="0"/>
      <p:bldP spid="146" grpId="0" animBg="1"/>
      <p:bldP spid="147"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20676987-FBA5-DE47-8378-23D6208840FB}"/>
              </a:ext>
            </a:extLst>
          </p:cNvPr>
          <p:cNvSpPr txBox="1"/>
          <p:nvPr/>
        </p:nvSpPr>
        <p:spPr>
          <a:xfrm>
            <a:off x="265324" y="2114725"/>
            <a:ext cx="92804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La gente indígena de Guatemala solo habla español.</a:t>
            </a:r>
          </a:p>
        </p:txBody>
      </p:sp>
      <p:sp>
        <p:nvSpPr>
          <p:cNvPr id="23" name="CuadroTexto 22">
            <a:extLst>
              <a:ext uri="{FF2B5EF4-FFF2-40B4-BE49-F238E27FC236}">
                <a16:creationId xmlns:a16="http://schemas.microsoft.com/office/drawing/2014/main" id="{93B7B041-284F-604C-B55D-115FAA4C1569}"/>
              </a:ext>
            </a:extLst>
          </p:cNvPr>
          <p:cNvSpPr txBox="1"/>
          <p:nvPr/>
        </p:nvSpPr>
        <p:spPr>
          <a:xfrm>
            <a:off x="265324" y="3763654"/>
            <a:ext cx="11662820" cy="461665"/>
          </a:xfrm>
          <a:prstGeom prst="rect">
            <a:avLst/>
          </a:prstGeom>
          <a:noFill/>
        </p:spPr>
        <p:txBody>
          <a:bodyPr wrap="square" rtlCol="0">
            <a:spAutoFit/>
          </a:bodyPr>
          <a:lstStyle/>
          <a:p>
            <a:pPr lvl="0">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lang="es-ES" sz="2400" dirty="0">
                <a:solidFill>
                  <a:srgbClr val="4472C4">
                    <a:lumMod val="50000"/>
                  </a:srgbClr>
                </a:solidFill>
                <a:latin typeface="Century Gothic" panose="020B0502020202020204" pitchFamily="34" charset="0"/>
              </a:rPr>
              <a:t>El clima en el norte de Guatemala es muy seco</a:t>
            </a:r>
            <a:r>
              <a:rPr kumimoji="0" lang="es-E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 name="Título 1">
            <a:extLst>
              <a:ext uri="{FF2B5EF4-FFF2-40B4-BE49-F238E27FC236}">
                <a16:creationId xmlns:a16="http://schemas.microsoft.com/office/drawing/2014/main" id="{B2DAC8A9-E36B-0441-B340-89CFBDB5D6A4}"/>
              </a:ext>
            </a:extLst>
          </p:cNvPr>
          <p:cNvSpPr>
            <a:spLocks noGrp="1"/>
          </p:cNvSpPr>
          <p:nvPr>
            <p:ph type="title"/>
          </p:nvPr>
        </p:nvSpPr>
        <p:spPr>
          <a:xfrm>
            <a:off x="274733" y="383009"/>
            <a:ext cx="9709509" cy="693314"/>
          </a:xfrm>
        </p:spPr>
        <p:txBody>
          <a:bodyPr>
            <a:noAutofit/>
          </a:bodyPr>
          <a:lstStyle/>
          <a:p>
            <a:r>
              <a:rPr lang="es-GB" sz="2600" b="1" dirty="0">
                <a:latin typeface="Century Gothic" panose="020B0502020202020204" pitchFamily="34" charset="0"/>
              </a:rPr>
              <a:t>Lee unas frases sobre </a:t>
            </a:r>
            <a:r>
              <a:rPr lang="es-ES" sz="2600" b="1" dirty="0">
                <a:latin typeface="Century Gothic" panose="020B0502020202020204" pitchFamily="34" charset="0"/>
              </a:rPr>
              <a:t>Rigoberta Menchú y la gente indígena de Guatemala</a:t>
            </a:r>
            <a:r>
              <a:rPr lang="es-GB" sz="2600" b="1" dirty="0">
                <a:latin typeface="Century Gothic" panose="020B0502020202020204" pitchFamily="34" charset="0"/>
              </a:rPr>
              <a:t>. </a:t>
            </a:r>
            <a:r>
              <a:rPr lang="en-GB" sz="2600" b="1" dirty="0">
                <a:latin typeface="Century Gothic" panose="020B0502020202020204" pitchFamily="34" charset="0"/>
              </a:rPr>
              <a:t/>
            </a:r>
            <a:br>
              <a:rPr lang="en-GB" sz="2600" b="1" dirty="0">
                <a:latin typeface="Century Gothic" panose="020B0502020202020204" pitchFamily="34" charset="0"/>
              </a:rPr>
            </a:br>
            <a:r>
              <a:rPr lang="es-GB" sz="2600" b="1" dirty="0">
                <a:latin typeface="Century Gothic" panose="020B0502020202020204" pitchFamily="34" charset="0"/>
              </a:rPr>
              <a:t>¿Qué piensas? ¿Son verdaderas o falsas?</a:t>
            </a:r>
          </a:p>
        </p:txBody>
      </p:sp>
      <p:sp>
        <p:nvSpPr>
          <p:cNvPr id="5" name="Rounded Rectangle 11">
            <a:extLst>
              <a:ext uri="{FF2B5EF4-FFF2-40B4-BE49-F238E27FC236}">
                <a16:creationId xmlns:a16="http://schemas.microsoft.com/office/drawing/2014/main" id="{15B7AE5B-A4D3-9E4F-8836-399E1755B4CD}"/>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6" name="Picture 8" descr="green checkmark">
            <a:extLst>
              <a:ext uri="{FF2B5EF4-FFF2-40B4-BE49-F238E27FC236}">
                <a16:creationId xmlns:a16="http://schemas.microsoft.com/office/drawing/2014/main" id="{99FEAE1E-5C20-454F-B0A6-9E652DB02D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5532" y="1497861"/>
            <a:ext cx="406580" cy="423521"/>
          </a:xfrm>
          <a:prstGeom prst="rect">
            <a:avLst/>
          </a:prstGeom>
        </p:spPr>
      </p:pic>
      <p:sp>
        <p:nvSpPr>
          <p:cNvPr id="15" name="CuadroTexto 14">
            <a:extLst>
              <a:ext uri="{FF2B5EF4-FFF2-40B4-BE49-F238E27FC236}">
                <a16:creationId xmlns:a16="http://schemas.microsoft.com/office/drawing/2014/main" id="{7F9BF533-3E5B-544C-8983-0C084E68AC9F}"/>
              </a:ext>
            </a:extLst>
          </p:cNvPr>
          <p:cNvSpPr txBox="1"/>
          <p:nvPr/>
        </p:nvSpPr>
        <p:spPr>
          <a:xfrm>
            <a:off x="265324" y="1459717"/>
            <a:ext cx="6138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a:t>
            </a:r>
            <a:r>
              <a:rPr kumimoji="0" lang="es-E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 familia de Rigoberta recogía café</a:t>
            </a:r>
            <a:r>
              <a:rPr kumimoji="0" lang="es-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2" name="CuadroTexto 21">
            <a:extLst>
              <a:ext uri="{FF2B5EF4-FFF2-40B4-BE49-F238E27FC236}">
                <a16:creationId xmlns:a16="http://schemas.microsoft.com/office/drawing/2014/main" id="{794D1B4C-EF96-8D4F-BFAB-995717720FBB}"/>
              </a:ext>
            </a:extLst>
          </p:cNvPr>
          <p:cNvSpPr txBox="1"/>
          <p:nvPr/>
        </p:nvSpPr>
        <p:spPr>
          <a:xfrm>
            <a:off x="265324" y="2769733"/>
            <a:ext cx="8555119" cy="830997"/>
          </a:xfrm>
          <a:prstGeom prst="rect">
            <a:avLst/>
          </a:prstGeom>
          <a:noFill/>
        </p:spPr>
        <p:txBody>
          <a:bodyPr wrap="square" rtlCol="0">
            <a:spAutoFit/>
          </a:bodyPr>
          <a:lstStyle/>
          <a:p>
            <a:pPr lvl="0">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a:t>
            </a:r>
            <a:r>
              <a:rPr lang="es-ES" sz="2400" dirty="0">
                <a:solidFill>
                  <a:srgbClr val="4472C4">
                    <a:lumMod val="50000"/>
                  </a:srgbClr>
                </a:solidFill>
                <a:latin typeface="Century Gothic" panose="020B0502020202020204" pitchFamily="34" charset="0"/>
              </a:rPr>
              <a:t>Cuando era pequeña, Rigoberta y su familia vivían en una zona pobre de una ciudad</a:t>
            </a:r>
            <a:r>
              <a:rPr kumimoji="0" lang="es-E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4" name="CuadroTexto 23">
            <a:extLst>
              <a:ext uri="{FF2B5EF4-FFF2-40B4-BE49-F238E27FC236}">
                <a16:creationId xmlns:a16="http://schemas.microsoft.com/office/drawing/2014/main" id="{AC90AD46-0A7F-A34F-92F6-B8B870A55668}"/>
              </a:ext>
            </a:extLst>
          </p:cNvPr>
          <p:cNvSpPr txBox="1"/>
          <p:nvPr/>
        </p:nvSpPr>
        <p:spPr>
          <a:xfrm>
            <a:off x="265324" y="4441412"/>
            <a:ext cx="7120214" cy="830997"/>
          </a:xfrm>
          <a:prstGeom prst="rect">
            <a:avLst/>
          </a:prstGeom>
          <a:noFill/>
        </p:spPr>
        <p:txBody>
          <a:bodyPr wrap="square" rtlCol="0">
            <a:spAutoFit/>
          </a:bodyPr>
          <a:lstStyle/>
          <a:p>
            <a:pPr lvl="0">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a:t>
            </a:r>
            <a:r>
              <a:rPr lang="es-ES" sz="2400" dirty="0">
                <a:solidFill>
                  <a:srgbClr val="4472C4">
                    <a:lumMod val="50000"/>
                  </a:srgbClr>
                </a:solidFill>
                <a:latin typeface="Century Gothic" panose="020B0502020202020204" pitchFamily="34" charset="0"/>
              </a:rPr>
              <a:t>Durante la guerra civil de Guatemala, Rigoberta perdió a unos familiares</a:t>
            </a:r>
            <a:r>
              <a:rPr kumimoji="0" lang="es-E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5" name="CuadroTexto 24">
            <a:extLst>
              <a:ext uri="{FF2B5EF4-FFF2-40B4-BE49-F238E27FC236}">
                <a16:creationId xmlns:a16="http://schemas.microsoft.com/office/drawing/2014/main" id="{02450790-768A-334F-B34D-5033C4B386E9}"/>
              </a:ext>
            </a:extLst>
          </p:cNvPr>
          <p:cNvSpPr txBox="1"/>
          <p:nvPr/>
        </p:nvSpPr>
        <p:spPr>
          <a:xfrm>
            <a:off x="265324" y="5410307"/>
            <a:ext cx="9280458" cy="461665"/>
          </a:xfrm>
          <a:prstGeom prst="rect">
            <a:avLst/>
          </a:prstGeom>
          <a:noFill/>
        </p:spPr>
        <p:txBody>
          <a:bodyPr wrap="square" rtlCol="0">
            <a:spAutoFit/>
          </a:bodyPr>
          <a:lstStyle/>
          <a:p>
            <a:pPr lvl="0">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 </a:t>
            </a:r>
            <a:r>
              <a:rPr lang="es-ES" sz="2400" dirty="0">
                <a:solidFill>
                  <a:srgbClr val="4472C4">
                    <a:lumMod val="50000"/>
                  </a:srgbClr>
                </a:solidFill>
                <a:latin typeface="Century Gothic" panose="020B0502020202020204" pitchFamily="34" charset="0"/>
              </a:rPr>
              <a:t>Rigoberta quiere ser presidenta de su país.</a:t>
            </a:r>
            <a:endParaRPr kumimoji="0" lang="es-E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7" name="Picture 2" descr="Free Tick And Cross, Download Free Tick And Cross png images, Free ...">
            <a:extLst>
              <a:ext uri="{FF2B5EF4-FFF2-40B4-BE49-F238E27FC236}">
                <a16:creationId xmlns:a16="http://schemas.microsoft.com/office/drawing/2014/main" id="{E6DF8DE6-67F5-6847-A0F0-54E08885CCC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85109" y="2140658"/>
            <a:ext cx="423521" cy="423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green checkmark">
            <a:extLst>
              <a:ext uri="{FF2B5EF4-FFF2-40B4-BE49-F238E27FC236}">
                <a16:creationId xmlns:a16="http://schemas.microsoft.com/office/drawing/2014/main" id="{9FAC8310-5F5F-5D4C-B76A-622E445FE9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1889" y="5410307"/>
            <a:ext cx="406580" cy="423521"/>
          </a:xfrm>
          <a:prstGeom prst="rect">
            <a:avLst/>
          </a:prstGeom>
        </p:spPr>
      </p:pic>
      <p:pic>
        <p:nvPicPr>
          <p:cNvPr id="30" name="Picture 2" descr="Free Tick And Cross, Download Free Tick And Cross png images, Free ...">
            <a:extLst>
              <a:ext uri="{FF2B5EF4-FFF2-40B4-BE49-F238E27FC236}">
                <a16:creationId xmlns:a16="http://schemas.microsoft.com/office/drawing/2014/main" id="{9DA0B327-DE3B-9C4D-8004-2FCBC47DC56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19066" y="3801798"/>
            <a:ext cx="423521" cy="4235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green checkmark">
            <a:extLst>
              <a:ext uri="{FF2B5EF4-FFF2-40B4-BE49-F238E27FC236}">
                <a16:creationId xmlns:a16="http://schemas.microsoft.com/office/drawing/2014/main" id="{9FAC8310-5F5F-5D4C-B76A-622E445FE9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1889" y="4573957"/>
            <a:ext cx="406580" cy="423521"/>
          </a:xfrm>
          <a:prstGeom prst="rect">
            <a:avLst/>
          </a:prstGeom>
        </p:spPr>
      </p:pic>
      <p:pic>
        <p:nvPicPr>
          <p:cNvPr id="26" name="Picture 2" descr="Free Tick And Cross, Download Free Tick And Cross png images, Free ...">
            <a:extLst>
              <a:ext uri="{FF2B5EF4-FFF2-40B4-BE49-F238E27FC236}">
                <a16:creationId xmlns:a16="http://schemas.microsoft.com/office/drawing/2014/main" id="{6F754183-4E71-DE49-8CF7-8C9DAB0A9D2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79921" y="2899855"/>
            <a:ext cx="423521" cy="42352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lyph, Quiche, Maya, Nawal, Historical, Symbol, Ancient">
            <a:extLst>
              <a:ext uri="{FF2B5EF4-FFF2-40B4-BE49-F238E27FC236}">
                <a16:creationId xmlns:a16="http://schemas.microsoft.com/office/drawing/2014/main" id="{79DF896D-49EB-8F4F-AADE-4D30F108599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85109" y="3576725"/>
            <a:ext cx="865044" cy="9079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645E46E-B9D2-E641-A9E1-646B68EC32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64680" y="4813999"/>
            <a:ext cx="2091513" cy="1394342"/>
          </a:xfrm>
          <a:prstGeom prst="rect">
            <a:avLst/>
          </a:prstGeom>
        </p:spPr>
      </p:pic>
      <p:pic>
        <p:nvPicPr>
          <p:cNvPr id="2060" name="Picture 12" descr="Coffee, Tree, Grain, Agriculture, Grains, Nature, Farm">
            <a:extLst>
              <a:ext uri="{FF2B5EF4-FFF2-40B4-BE49-F238E27FC236}">
                <a16:creationId xmlns:a16="http://schemas.microsoft.com/office/drawing/2014/main" id="{EA022BC9-8A7B-F640-B589-BB980804767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698204" y="1380555"/>
            <a:ext cx="1989726" cy="132648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Guatemala, Flag, National Flag, Nation">
            <a:extLst>
              <a:ext uri="{FF2B5EF4-FFF2-40B4-BE49-F238E27FC236}">
                <a16:creationId xmlns:a16="http://schemas.microsoft.com/office/drawing/2014/main" id="{AE3D678D-C57C-7D46-ABCE-DB45CCFF478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371497" y="3126550"/>
            <a:ext cx="1263032" cy="842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71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6900531" cy="867128"/>
          </a:xfrm>
          <a:prstGeom prst="rect">
            <a:avLst/>
          </a:prstGeom>
        </p:spPr>
      </p:pic>
      <p:sp>
        <p:nvSpPr>
          <p:cNvPr id="2" name="Title 1"/>
          <p:cNvSpPr>
            <a:spLocks noGrp="1"/>
          </p:cNvSpPr>
          <p:nvPr>
            <p:ph type="title"/>
          </p:nvPr>
        </p:nvSpPr>
        <p:spPr>
          <a:xfrm>
            <a:off x="-1" y="-3697"/>
            <a:ext cx="8072886" cy="1325563"/>
          </a:xfrm>
        </p:spPr>
        <p:txBody>
          <a:bodyPr>
            <a:normAutofit/>
          </a:bodyPr>
          <a:lstStyle/>
          <a:p>
            <a:r>
              <a:rPr lang="en-GB" sz="2400" b="1" dirty="0">
                <a:solidFill>
                  <a:schemeClr val="bg1"/>
                </a:solidFill>
              </a:rPr>
              <a:t>Describing completed events in the past</a:t>
            </a:r>
            <a:br>
              <a:rPr lang="en-GB" sz="2400" b="1" dirty="0">
                <a:solidFill>
                  <a:schemeClr val="bg1"/>
                </a:solidFill>
              </a:rPr>
            </a:br>
            <a:r>
              <a:rPr lang="en-GB" sz="2400" dirty="0">
                <a:solidFill>
                  <a:schemeClr val="bg1"/>
                </a:solidFill>
              </a:rPr>
              <a:t>-</a:t>
            </a:r>
            <a:r>
              <a:rPr lang="en-GB" sz="2400" dirty="0" err="1">
                <a:solidFill>
                  <a:schemeClr val="bg1"/>
                </a:solidFill>
              </a:rPr>
              <a:t>ar</a:t>
            </a:r>
            <a:r>
              <a:rPr lang="en-GB" sz="2400" dirty="0">
                <a:solidFill>
                  <a:schemeClr val="bg1"/>
                </a:solidFill>
              </a:rPr>
              <a:t> verbs in the </a:t>
            </a:r>
            <a:r>
              <a:rPr lang="en-GB" sz="2400" dirty="0" err="1">
                <a:solidFill>
                  <a:schemeClr val="bg1"/>
                </a:solidFill>
              </a:rPr>
              <a:t>preterite</a:t>
            </a:r>
            <a:endParaRPr lang="en-GB" sz="24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98642" y="258166"/>
            <a:ext cx="152950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gramática</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8901842D-804B-4099-AC37-472C5ECE74D7}"/>
              </a:ext>
            </a:extLst>
          </p:cNvPr>
          <p:cNvSpPr txBox="1"/>
          <p:nvPr/>
        </p:nvSpPr>
        <p:spPr>
          <a:xfrm>
            <a:off x="308439" y="2429478"/>
            <a:ext cx="10972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F0302020204030204"/>
                <a:ea typeface="+mn-ea"/>
                <a:cs typeface="+mn-cs"/>
              </a:rPr>
              <a:t>To mean ‘</a:t>
            </a:r>
            <a:r>
              <a:rPr kumimoji="0" lang="en-GB" sz="2300" b="1" i="0" u="none" strike="noStrike" kern="1200" cap="none" spc="0" normalizeH="0" baseline="0" noProof="0" dirty="0">
                <a:ln>
                  <a:noFill/>
                </a:ln>
                <a:solidFill>
                  <a:srgbClr val="002060"/>
                </a:solidFill>
                <a:effectLst/>
                <a:uLnTx/>
                <a:uFillTx/>
                <a:latin typeface="Century Gothic" panose="020F0302020204030204"/>
                <a:ea typeface="+mn-ea"/>
                <a:cs typeface="+mn-cs"/>
              </a:rPr>
              <a:t>I</a:t>
            </a:r>
            <a:r>
              <a:rPr kumimoji="0" lang="en-GB" sz="2300" b="0" i="0" u="none" strike="noStrike" kern="1200" cap="none" spc="0" normalizeH="0" baseline="0" noProof="0" dirty="0">
                <a:ln>
                  <a:noFill/>
                </a:ln>
                <a:solidFill>
                  <a:srgbClr val="002060"/>
                </a:solidFill>
                <a:effectLst/>
                <a:uLnTx/>
                <a:uFillTx/>
                <a:latin typeface="Century Gothic" panose="020F0302020204030204"/>
                <a:ea typeface="+mn-ea"/>
                <a:cs typeface="+mn-cs"/>
              </a:rPr>
              <a:t>’, remove the ‘</a:t>
            </a:r>
            <a:r>
              <a:rPr kumimoji="0" lang="en-GB" sz="2300" b="0" i="0" u="none" strike="noStrike" kern="1200" cap="none" spc="0" normalizeH="0" baseline="0" noProof="0" dirty="0" err="1">
                <a:ln>
                  <a:noFill/>
                </a:ln>
                <a:solidFill>
                  <a:srgbClr val="002060"/>
                </a:solidFill>
                <a:effectLst/>
                <a:uLnTx/>
                <a:uFillTx/>
                <a:latin typeface="Century Gothic" panose="020F0302020204030204"/>
                <a:ea typeface="+mn-ea"/>
                <a:cs typeface="+mn-cs"/>
              </a:rPr>
              <a:t>ar</a:t>
            </a:r>
            <a:r>
              <a:rPr kumimoji="0" lang="en-GB" sz="2300" b="0" i="0" u="none" strike="noStrike" kern="1200" cap="none" spc="0" normalizeH="0" baseline="0" noProof="0" dirty="0">
                <a:ln>
                  <a:noFill/>
                </a:ln>
                <a:solidFill>
                  <a:srgbClr val="002060"/>
                </a:solidFill>
                <a:effectLst/>
                <a:uLnTx/>
                <a:uFillTx/>
                <a:latin typeface="Century Gothic" panose="020F0302020204030204"/>
                <a:ea typeface="+mn-ea"/>
                <a:cs typeface="+mn-cs"/>
              </a:rPr>
              <a:t>’ and add </a:t>
            </a:r>
            <a:r>
              <a:rPr kumimoji="0" lang="en-GB" sz="2300" b="1"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7" name="TextBox 6">
            <a:extLst>
              <a:ext uri="{FF2B5EF4-FFF2-40B4-BE49-F238E27FC236}">
                <a16:creationId xmlns:a16="http://schemas.microsoft.com/office/drawing/2014/main" id="{87E82140-69F1-43DD-BC0F-35967269027C}"/>
              </a:ext>
            </a:extLst>
          </p:cNvPr>
          <p:cNvSpPr txBox="1"/>
          <p:nvPr/>
        </p:nvSpPr>
        <p:spPr>
          <a:xfrm>
            <a:off x="332011" y="5031110"/>
            <a:ext cx="10972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F0302020204030204"/>
                <a:ea typeface="+mn-ea"/>
                <a:cs typeface="+mn-cs"/>
              </a:rPr>
              <a:t>To </a:t>
            </a:r>
            <a:r>
              <a:rPr kumimoji="0" lang="en-GB" sz="2300" b="0" i="0" u="none" strike="noStrike" kern="1200" cap="none" spc="0" normalizeH="0" baseline="0" noProof="0">
                <a:ln>
                  <a:noFill/>
                </a:ln>
                <a:solidFill>
                  <a:srgbClr val="002060"/>
                </a:solidFill>
                <a:effectLst/>
                <a:uLnTx/>
                <a:uFillTx/>
                <a:latin typeface="Century Gothic" panose="020F0302020204030204"/>
                <a:ea typeface="+mn-ea"/>
                <a:cs typeface="+mn-cs"/>
              </a:rPr>
              <a:t>mean ‘</a:t>
            </a:r>
            <a:r>
              <a:rPr kumimoji="0" lang="en-GB" sz="2300" b="1" i="0" u="none" strike="noStrike" kern="1200" cap="none" spc="0" normalizeH="0" baseline="0" noProof="0">
                <a:ln>
                  <a:noFill/>
                </a:ln>
                <a:solidFill>
                  <a:srgbClr val="002060"/>
                </a:solidFill>
                <a:effectLst/>
                <a:uLnTx/>
                <a:uFillTx/>
                <a:latin typeface="Century Gothic" panose="020F0302020204030204"/>
                <a:ea typeface="+mn-ea"/>
                <a:cs typeface="+mn-cs"/>
              </a:rPr>
              <a:t>s/he</a:t>
            </a:r>
            <a:r>
              <a:rPr kumimoji="0" lang="en-GB" sz="2300" b="0" i="0" u="none" strike="noStrike" kern="1200" cap="none" spc="0" normalizeH="0" baseline="0" noProof="0">
                <a:ln>
                  <a:noFill/>
                </a:ln>
                <a:solidFill>
                  <a:srgbClr val="002060"/>
                </a:solidFill>
                <a:effectLst/>
                <a:uLnTx/>
                <a:uFillTx/>
                <a:latin typeface="Century Gothic" panose="020F0302020204030204"/>
                <a:ea typeface="+mn-ea"/>
                <a:cs typeface="+mn-cs"/>
              </a:rPr>
              <a:t>’ </a:t>
            </a:r>
            <a:r>
              <a:rPr kumimoji="0" lang="en-GB" sz="2300" b="0" i="0" u="none" strike="noStrike" kern="1200" cap="none" spc="0" normalizeH="0" baseline="0" noProof="0" dirty="0">
                <a:ln>
                  <a:noFill/>
                </a:ln>
                <a:solidFill>
                  <a:srgbClr val="002060"/>
                </a:solidFill>
                <a:effectLst/>
                <a:uLnTx/>
                <a:uFillTx/>
                <a:latin typeface="Century Gothic" panose="020F0302020204030204"/>
                <a:ea typeface="+mn-ea"/>
                <a:cs typeface="+mn-cs"/>
              </a:rPr>
              <a:t>or ‘</a:t>
            </a:r>
            <a:r>
              <a:rPr kumimoji="0" lang="en-GB" sz="2300" b="1" i="0" u="none" strike="noStrike" kern="1200" cap="none" spc="0" normalizeH="0" baseline="0" noProof="0">
                <a:ln>
                  <a:noFill/>
                </a:ln>
                <a:solidFill>
                  <a:srgbClr val="002060"/>
                </a:solidFill>
                <a:effectLst/>
                <a:uLnTx/>
                <a:uFillTx/>
                <a:latin typeface="Century Gothic" panose="020F0302020204030204"/>
                <a:ea typeface="+mn-ea"/>
                <a:cs typeface="+mn-cs"/>
              </a:rPr>
              <a:t>it</a:t>
            </a:r>
            <a:r>
              <a:rPr kumimoji="0" lang="en-GB" sz="2300" b="0" i="0" u="none" strike="noStrike" kern="1200" cap="none" spc="0" normalizeH="0" baseline="0" noProof="0">
                <a:ln>
                  <a:noFill/>
                </a:ln>
                <a:solidFill>
                  <a:srgbClr val="002060"/>
                </a:solidFill>
                <a:effectLst/>
                <a:uLnTx/>
                <a:uFillTx/>
                <a:latin typeface="Century Gothic" panose="020F0302020204030204"/>
                <a:ea typeface="+mn-ea"/>
                <a:cs typeface="+mn-cs"/>
              </a:rPr>
              <a:t>’, </a:t>
            </a:r>
            <a:r>
              <a:rPr kumimoji="0" lang="en-GB" sz="2300" b="0" i="0" u="none" strike="noStrike" kern="1200" cap="none" spc="0" normalizeH="0" baseline="0" noProof="0" dirty="0">
                <a:ln>
                  <a:noFill/>
                </a:ln>
                <a:solidFill>
                  <a:srgbClr val="002060"/>
                </a:solidFill>
                <a:effectLst/>
                <a:uLnTx/>
                <a:uFillTx/>
                <a:latin typeface="Century Gothic" panose="020F0302020204030204"/>
                <a:ea typeface="+mn-ea"/>
                <a:cs typeface="+mn-cs"/>
              </a:rPr>
              <a:t>remove the ‘</a:t>
            </a:r>
            <a:r>
              <a:rPr kumimoji="0" lang="en-GB" sz="2300" b="0" i="0" u="none" strike="noStrike" kern="1200" cap="none" spc="0" normalizeH="0" baseline="0" noProof="0" dirty="0" err="1">
                <a:ln>
                  <a:noFill/>
                </a:ln>
                <a:solidFill>
                  <a:srgbClr val="002060"/>
                </a:solidFill>
                <a:effectLst/>
                <a:uLnTx/>
                <a:uFillTx/>
                <a:latin typeface="Century Gothic" panose="020F0302020204030204"/>
                <a:ea typeface="+mn-ea"/>
                <a:cs typeface="+mn-cs"/>
              </a:rPr>
              <a:t>ar</a:t>
            </a:r>
            <a:r>
              <a:rPr kumimoji="0" lang="en-GB" sz="2300" b="0" i="0" u="none" strike="noStrike" kern="1200" cap="none" spc="0" normalizeH="0" baseline="0" noProof="0" dirty="0">
                <a:ln>
                  <a:noFill/>
                </a:ln>
                <a:solidFill>
                  <a:srgbClr val="002060"/>
                </a:solidFill>
                <a:effectLst/>
                <a:uLnTx/>
                <a:uFillTx/>
                <a:latin typeface="Century Gothic" panose="020F0302020204030204"/>
                <a:ea typeface="+mn-ea"/>
                <a:cs typeface="+mn-cs"/>
              </a:rPr>
              <a:t>’ and </a:t>
            </a:r>
            <a:r>
              <a:rPr kumimoji="0" lang="en-GB" sz="2300" b="0" i="0" u="none" strike="noStrike" kern="1200" cap="none" spc="0" normalizeH="0" baseline="0" noProof="0">
                <a:ln>
                  <a:noFill/>
                </a:ln>
                <a:solidFill>
                  <a:srgbClr val="002060"/>
                </a:solidFill>
                <a:effectLst/>
                <a:uLnTx/>
                <a:uFillTx/>
                <a:latin typeface="Century Gothic" panose="020F0302020204030204"/>
                <a:ea typeface="+mn-ea"/>
                <a:cs typeface="+mn-cs"/>
              </a:rPr>
              <a:t>add </a:t>
            </a:r>
            <a:r>
              <a:rPr kumimoji="0" lang="en-GB" sz="2300" b="1" i="0" u="none" strike="noStrike" kern="1200" cap="none" spc="0" normalizeH="0" baseline="0" noProof="0">
                <a:ln>
                  <a:noFill/>
                </a:ln>
                <a:solidFill>
                  <a:srgbClr val="002060"/>
                </a:solidFill>
                <a:effectLst/>
                <a:uLnTx/>
                <a:uFillTx/>
                <a:latin typeface="Century Gothic" panose="020F0302020204030204"/>
                <a:ea typeface="+mn-ea"/>
                <a:cs typeface="+mn-cs"/>
              </a:rPr>
              <a:t>__.</a:t>
            </a:r>
            <a:endParaRPr kumimoji="0" lang="en-GB" sz="23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9291B5FD-7667-48AE-98FE-8490F3F7641E}"/>
              </a:ext>
            </a:extLst>
          </p:cNvPr>
          <p:cNvSpPr txBox="1"/>
          <p:nvPr/>
        </p:nvSpPr>
        <p:spPr>
          <a:xfrm>
            <a:off x="308439" y="3680890"/>
            <a:ext cx="10972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F0302020204030204"/>
                <a:ea typeface="+mn-ea"/>
                <a:cs typeface="+mn-cs"/>
              </a:rPr>
              <a:t>To mean ‘</a:t>
            </a:r>
            <a:r>
              <a:rPr kumimoji="0" lang="en-GB" sz="2300" b="1" i="0" u="none" strike="noStrike" kern="1200" cap="none" spc="0" normalizeH="0" baseline="0" noProof="0" dirty="0">
                <a:ln>
                  <a:noFill/>
                </a:ln>
                <a:solidFill>
                  <a:srgbClr val="002060"/>
                </a:solidFill>
                <a:effectLst/>
                <a:uLnTx/>
                <a:uFillTx/>
                <a:latin typeface="Century Gothic" panose="020F0302020204030204"/>
                <a:ea typeface="+mn-ea"/>
                <a:cs typeface="+mn-cs"/>
              </a:rPr>
              <a:t>you</a:t>
            </a:r>
            <a:r>
              <a:rPr kumimoji="0" lang="en-GB" sz="2300" b="0" i="0" u="none" strike="noStrike" kern="1200" cap="none" spc="0" normalizeH="0" baseline="0" noProof="0" dirty="0">
                <a:ln>
                  <a:noFill/>
                </a:ln>
                <a:solidFill>
                  <a:srgbClr val="002060"/>
                </a:solidFill>
                <a:effectLst/>
                <a:uLnTx/>
                <a:uFillTx/>
                <a:latin typeface="Century Gothic" panose="020F0302020204030204"/>
                <a:ea typeface="+mn-ea"/>
                <a:cs typeface="+mn-cs"/>
              </a:rPr>
              <a:t>’, remove the ‘</a:t>
            </a:r>
            <a:r>
              <a:rPr kumimoji="0" lang="en-GB" sz="2300" b="0" i="0" u="none" strike="noStrike" kern="1200" cap="none" spc="0" normalizeH="0" baseline="0" noProof="0" dirty="0" err="1">
                <a:ln>
                  <a:noFill/>
                </a:ln>
                <a:solidFill>
                  <a:srgbClr val="002060"/>
                </a:solidFill>
                <a:effectLst/>
                <a:uLnTx/>
                <a:uFillTx/>
                <a:latin typeface="Century Gothic" panose="020F0302020204030204"/>
                <a:ea typeface="+mn-ea"/>
                <a:cs typeface="+mn-cs"/>
              </a:rPr>
              <a:t>ar</a:t>
            </a:r>
            <a:r>
              <a:rPr kumimoji="0" lang="en-GB" sz="2300" b="0" i="0" u="none" strike="noStrike" kern="1200" cap="none" spc="0" normalizeH="0" baseline="0" noProof="0" dirty="0">
                <a:ln>
                  <a:noFill/>
                </a:ln>
                <a:solidFill>
                  <a:srgbClr val="002060"/>
                </a:solidFill>
                <a:effectLst/>
                <a:uLnTx/>
                <a:uFillTx/>
                <a:latin typeface="Century Gothic" panose="020F0302020204030204"/>
                <a:ea typeface="+mn-ea"/>
                <a:cs typeface="+mn-cs"/>
              </a:rPr>
              <a:t>’ and add </a:t>
            </a:r>
            <a:r>
              <a:rPr kumimoji="0" lang="en-GB" sz="2300" b="1" i="0" u="none" strike="noStrike" kern="1200" cap="none" spc="0" normalizeH="0" baseline="0" noProof="0" dirty="0">
                <a:ln>
                  <a:noFill/>
                </a:ln>
                <a:solidFill>
                  <a:srgbClr val="002060"/>
                </a:solidFill>
                <a:effectLst/>
                <a:uLnTx/>
                <a:uFillTx/>
                <a:latin typeface="Century Gothic" panose="020F0302020204030204"/>
                <a:ea typeface="+mn-ea"/>
                <a:cs typeface="+mn-cs"/>
              </a:rPr>
              <a:t>_____.</a:t>
            </a:r>
          </a:p>
        </p:txBody>
      </p:sp>
      <p:sp>
        <p:nvSpPr>
          <p:cNvPr id="9" name="TextBox 8">
            <a:extLst>
              <a:ext uri="{FF2B5EF4-FFF2-40B4-BE49-F238E27FC236}">
                <a16:creationId xmlns:a16="http://schemas.microsoft.com/office/drawing/2014/main" id="{94230263-AABD-4C23-AC52-2A33CD3DD9C1}"/>
              </a:ext>
            </a:extLst>
          </p:cNvPr>
          <p:cNvSpPr txBox="1"/>
          <p:nvPr/>
        </p:nvSpPr>
        <p:spPr>
          <a:xfrm>
            <a:off x="5744039" y="2429477"/>
            <a:ext cx="3516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rgbClr val="F66400"/>
                </a:solidFill>
                <a:effectLst/>
                <a:uLnTx/>
                <a:uFillTx/>
                <a:latin typeface="Century Gothic" panose="020F0302020204030204"/>
                <a:ea typeface="+mn-ea"/>
                <a:cs typeface="+mn-cs"/>
              </a:rPr>
              <a:t>é</a:t>
            </a:r>
          </a:p>
        </p:txBody>
      </p:sp>
      <p:sp>
        <p:nvSpPr>
          <p:cNvPr id="10" name="TextBox 9">
            <a:extLst>
              <a:ext uri="{FF2B5EF4-FFF2-40B4-BE49-F238E27FC236}">
                <a16:creationId xmlns:a16="http://schemas.microsoft.com/office/drawing/2014/main" id="{B50F25E2-9E4A-4DE9-8D2E-E113FC5239F3}"/>
              </a:ext>
            </a:extLst>
          </p:cNvPr>
          <p:cNvSpPr txBox="1"/>
          <p:nvPr/>
        </p:nvSpPr>
        <p:spPr>
          <a:xfrm>
            <a:off x="6242305" y="3668073"/>
            <a:ext cx="11925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err="1">
                <a:ln>
                  <a:noFill/>
                </a:ln>
                <a:solidFill>
                  <a:srgbClr val="F66400"/>
                </a:solidFill>
                <a:effectLst/>
                <a:uLnTx/>
                <a:uFillTx/>
                <a:latin typeface="Century Gothic" panose="020F0302020204030204"/>
                <a:ea typeface="+mn-ea"/>
                <a:cs typeface="+mn-cs"/>
              </a:rPr>
              <a:t>aste</a:t>
            </a:r>
            <a:endParaRPr kumimoji="0" lang="en-GB" sz="23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890FB9C4-0E3F-4514-8575-BB3AA38E2C42}"/>
              </a:ext>
            </a:extLst>
          </p:cNvPr>
          <p:cNvSpPr txBox="1"/>
          <p:nvPr/>
        </p:nvSpPr>
        <p:spPr>
          <a:xfrm>
            <a:off x="7118813" y="5042164"/>
            <a:ext cx="3818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rgbClr val="F66400"/>
                </a:solidFill>
                <a:effectLst/>
                <a:uLnTx/>
                <a:uFillTx/>
                <a:latin typeface="Century Gothic" panose="020F0302020204030204"/>
                <a:ea typeface="+mn-ea"/>
                <a:cs typeface="+mn-cs"/>
              </a:rPr>
              <a:t>ó</a:t>
            </a:r>
          </a:p>
        </p:txBody>
      </p:sp>
      <p:sp>
        <p:nvSpPr>
          <p:cNvPr id="15" name="TextBox 14">
            <a:extLst>
              <a:ext uri="{FF2B5EF4-FFF2-40B4-BE49-F238E27FC236}">
                <a16:creationId xmlns:a16="http://schemas.microsoft.com/office/drawing/2014/main" id="{5166426E-DDC8-40E4-B1C5-C49E6270D023}"/>
              </a:ext>
            </a:extLst>
          </p:cNvPr>
          <p:cNvSpPr txBox="1"/>
          <p:nvPr/>
        </p:nvSpPr>
        <p:spPr>
          <a:xfrm>
            <a:off x="332011" y="2962795"/>
            <a:ext cx="42126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rgbClr val="002060"/>
                </a:solidFill>
                <a:effectLst/>
                <a:uLnTx/>
                <a:uFillTx/>
                <a:latin typeface="Century Gothic" panose="020F0302020204030204"/>
                <a:ea typeface="+mn-ea"/>
                <a:cs typeface="+mn-cs"/>
              </a:rPr>
              <a:t>I</a:t>
            </a:r>
            <a:r>
              <a:rPr kumimoji="0" lang="en-GB" sz="2300" b="0" i="0" u="none" strike="noStrike" kern="1200" cap="none" spc="0" normalizeH="0" baseline="0" noProof="0" dirty="0">
                <a:ln>
                  <a:noFill/>
                </a:ln>
                <a:solidFill>
                  <a:srgbClr val="002060"/>
                </a:solidFill>
                <a:effectLst/>
                <a:uLnTx/>
                <a:uFillTx/>
                <a:latin typeface="Century Gothic" panose="020F0302020204030204"/>
                <a:ea typeface="+mn-ea"/>
                <a:cs typeface="+mn-cs"/>
              </a:rPr>
              <a:t> found the camera.</a:t>
            </a:r>
          </a:p>
        </p:txBody>
      </p:sp>
      <p:sp>
        <p:nvSpPr>
          <p:cNvPr id="16" name="TextBox 15">
            <a:extLst>
              <a:ext uri="{FF2B5EF4-FFF2-40B4-BE49-F238E27FC236}">
                <a16:creationId xmlns:a16="http://schemas.microsoft.com/office/drawing/2014/main" id="{91E7A716-EDBB-47DF-B58A-267BE5BF24FE}"/>
              </a:ext>
            </a:extLst>
          </p:cNvPr>
          <p:cNvSpPr txBox="1"/>
          <p:nvPr/>
        </p:nvSpPr>
        <p:spPr>
          <a:xfrm>
            <a:off x="4544617" y="2913908"/>
            <a:ext cx="43788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err="1">
                <a:ln>
                  <a:noFill/>
                </a:ln>
                <a:solidFill>
                  <a:srgbClr val="002060"/>
                </a:solidFill>
                <a:effectLst/>
                <a:uLnTx/>
                <a:uFillTx/>
                <a:latin typeface="Century Gothic" panose="020F0302020204030204"/>
                <a:ea typeface="+mn-ea"/>
                <a:cs typeface="+mn-cs"/>
              </a:rPr>
              <a:t>Encontr</a:t>
            </a:r>
            <a:r>
              <a:rPr kumimoji="0" lang="en-GB" sz="2300" b="1" i="0" u="none" strike="noStrike" kern="1200" cap="none" spc="0" normalizeH="0" baseline="0" noProof="0" dirty="0" err="1">
                <a:ln>
                  <a:noFill/>
                </a:ln>
                <a:solidFill>
                  <a:srgbClr val="F66400"/>
                </a:solidFill>
                <a:effectLst/>
                <a:uLnTx/>
                <a:uFillTx/>
                <a:latin typeface="Century Gothic" panose="020F0302020204030204"/>
                <a:ea typeface="+mn-ea"/>
                <a:cs typeface="+mn-cs"/>
              </a:rPr>
              <a:t>é</a:t>
            </a:r>
            <a:r>
              <a:rPr kumimoji="0" lang="en-GB" sz="2300" b="0" i="0" u="none" strike="noStrike" kern="1200" cap="none" spc="0" normalizeH="0" baseline="0" noProof="0" dirty="0">
                <a:ln>
                  <a:noFill/>
                </a:ln>
                <a:solidFill>
                  <a:srgbClr val="002060"/>
                </a:solidFill>
                <a:effectLst/>
                <a:uLnTx/>
                <a:uFillTx/>
                <a:latin typeface="Century Gothic" panose="020F0302020204030204"/>
                <a:ea typeface="+mn-ea"/>
                <a:cs typeface="+mn-cs"/>
              </a:rPr>
              <a:t> la </a:t>
            </a:r>
            <a:r>
              <a:rPr kumimoji="0" lang="en-GB" sz="2300" b="0" i="0" u="none" strike="noStrike" kern="1200" cap="none" spc="0" normalizeH="0" baseline="0" noProof="0" dirty="0" err="1">
                <a:ln>
                  <a:noFill/>
                </a:ln>
                <a:solidFill>
                  <a:srgbClr val="002060"/>
                </a:solidFill>
                <a:effectLst/>
                <a:uLnTx/>
                <a:uFillTx/>
                <a:latin typeface="Century Gothic" panose="020F0302020204030204"/>
                <a:ea typeface="+mn-ea"/>
                <a:cs typeface="+mn-cs"/>
              </a:rPr>
              <a:t>cámara</a:t>
            </a:r>
            <a:r>
              <a:rPr kumimoji="0" lang="en-GB" sz="23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7" name="TextBox 16">
            <a:extLst>
              <a:ext uri="{FF2B5EF4-FFF2-40B4-BE49-F238E27FC236}">
                <a16:creationId xmlns:a16="http://schemas.microsoft.com/office/drawing/2014/main" id="{E9333957-DEBF-4548-8BCB-3C2D3C7395F2}"/>
              </a:ext>
            </a:extLst>
          </p:cNvPr>
          <p:cNvSpPr txBox="1"/>
          <p:nvPr/>
        </p:nvSpPr>
        <p:spPr>
          <a:xfrm>
            <a:off x="332011" y="4134184"/>
            <a:ext cx="72937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rgbClr val="002060"/>
                </a:solidFill>
                <a:effectLst/>
                <a:uLnTx/>
                <a:uFillTx/>
                <a:latin typeface="Century Gothic" panose="020F0302020204030204"/>
                <a:ea typeface="+mn-ea"/>
                <a:cs typeface="+mn-cs"/>
              </a:rPr>
              <a:t>You</a:t>
            </a:r>
            <a:r>
              <a:rPr kumimoji="0" lang="en-GB" sz="2300" b="0" i="0" u="none" strike="noStrike" kern="1200" cap="none" spc="0" normalizeH="0" baseline="0" noProof="0" dirty="0">
                <a:ln>
                  <a:noFill/>
                </a:ln>
                <a:solidFill>
                  <a:srgbClr val="002060"/>
                </a:solidFill>
                <a:effectLst/>
                <a:uLnTx/>
                <a:uFillTx/>
                <a:latin typeface="Century Gothic" panose="020F0302020204030204"/>
                <a:ea typeface="+mn-ea"/>
                <a:cs typeface="+mn-cs"/>
              </a:rPr>
              <a:t> travelled to </a:t>
            </a:r>
            <a:r>
              <a:rPr kumimoji="0" lang="en-GB" sz="2300" b="0" i="0" u="none" strike="noStrike" kern="1200" cap="none" spc="0" normalizeH="0" baseline="0" noProof="0">
                <a:ln>
                  <a:noFill/>
                </a:ln>
                <a:solidFill>
                  <a:srgbClr val="002060"/>
                </a:solidFill>
                <a:effectLst/>
                <a:uLnTx/>
                <a:uFillTx/>
                <a:latin typeface="Century Gothic" panose="020F0302020204030204"/>
                <a:ea typeface="+mn-ea"/>
                <a:cs typeface="+mn-cs"/>
              </a:rPr>
              <a:t>the mountains in October.</a:t>
            </a:r>
            <a:endParaRPr kumimoji="0" lang="en-GB" sz="23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2C5F4BAA-F558-4B08-9C2E-95F55F0C8525}"/>
              </a:ext>
            </a:extLst>
          </p:cNvPr>
          <p:cNvSpPr txBox="1"/>
          <p:nvPr/>
        </p:nvSpPr>
        <p:spPr>
          <a:xfrm>
            <a:off x="6734030" y="4141931"/>
            <a:ext cx="76561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err="1">
                <a:ln>
                  <a:noFill/>
                </a:ln>
                <a:solidFill>
                  <a:srgbClr val="002060"/>
                </a:solidFill>
                <a:effectLst/>
                <a:uLnTx/>
                <a:uFillTx/>
                <a:latin typeface="Century Gothic" panose="020F0302020204030204"/>
                <a:ea typeface="+mn-ea"/>
                <a:cs typeface="+mn-cs"/>
              </a:rPr>
              <a:t>Viaj</a:t>
            </a:r>
            <a:r>
              <a:rPr kumimoji="0" lang="en-GB" sz="2300" b="1" i="0" u="none" strike="noStrike" kern="1200" cap="none" spc="0" normalizeH="0" baseline="0" noProof="0" dirty="0" err="1">
                <a:ln>
                  <a:noFill/>
                </a:ln>
                <a:solidFill>
                  <a:srgbClr val="F66400"/>
                </a:solidFill>
                <a:effectLst/>
                <a:uLnTx/>
                <a:uFillTx/>
                <a:latin typeface="Century Gothic" panose="020F0302020204030204"/>
                <a:ea typeface="+mn-ea"/>
                <a:cs typeface="+mn-cs"/>
              </a:rPr>
              <a:t>aste</a:t>
            </a:r>
            <a:r>
              <a:rPr kumimoji="0" lang="en-GB" sz="2300" b="0" i="0" u="none" strike="noStrike" kern="1200" cap="none" spc="0" normalizeH="0" baseline="0" noProof="0" dirty="0">
                <a:ln>
                  <a:noFill/>
                </a:ln>
                <a:solidFill>
                  <a:srgbClr val="002060"/>
                </a:solidFill>
                <a:effectLst/>
                <a:uLnTx/>
                <a:uFillTx/>
                <a:latin typeface="Century Gothic" panose="020F0302020204030204"/>
                <a:ea typeface="+mn-ea"/>
                <a:cs typeface="+mn-cs"/>
              </a:rPr>
              <a:t> a </a:t>
            </a:r>
            <a:r>
              <a:rPr kumimoji="0" lang="en-GB" sz="2300" b="0" i="0" u="none" strike="noStrike" kern="1200" cap="none" spc="0" normalizeH="0" baseline="0" noProof="0">
                <a:ln>
                  <a:noFill/>
                </a:ln>
                <a:solidFill>
                  <a:srgbClr val="002060"/>
                </a:solidFill>
                <a:effectLst/>
                <a:uLnTx/>
                <a:uFillTx/>
                <a:latin typeface="Century Gothic" panose="020F0302020204030204"/>
                <a:ea typeface="+mn-ea"/>
                <a:cs typeface="+mn-cs"/>
              </a:rPr>
              <a:t>las montañas en</a:t>
            </a:r>
            <a:r>
              <a:rPr kumimoji="0" lang="en-GB" sz="2300" b="0" i="0" u="none" strike="noStrike" kern="1200" cap="none" spc="0" normalizeH="0" noProof="0">
                <a:ln>
                  <a:noFill/>
                </a:ln>
                <a:solidFill>
                  <a:srgbClr val="002060"/>
                </a:solidFill>
                <a:effectLst/>
                <a:uLnTx/>
                <a:uFillTx/>
                <a:latin typeface="Century Gothic" panose="020F0302020204030204"/>
                <a:ea typeface="+mn-ea"/>
                <a:cs typeface="+mn-cs"/>
              </a:rPr>
              <a:t> octubre</a:t>
            </a:r>
            <a:r>
              <a:rPr kumimoji="0" lang="en-GB" sz="2300" b="0" i="0" u="none" strike="noStrike" kern="1200" cap="none" spc="0" normalizeH="0" baseline="0" noProof="0">
                <a:ln>
                  <a:noFill/>
                </a:ln>
                <a:solidFill>
                  <a:srgbClr val="002060"/>
                </a:solidFill>
                <a:effectLst/>
                <a:uLnTx/>
                <a:uFillTx/>
                <a:latin typeface="Century Gothic" panose="020F0302020204030204"/>
                <a:ea typeface="+mn-ea"/>
                <a:cs typeface="+mn-cs"/>
              </a:rPr>
              <a:t>.</a:t>
            </a:r>
            <a:endParaRPr kumimoji="0" lang="en-GB" sz="23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B049201F-EA66-4D25-9456-1D51FF443E21}"/>
              </a:ext>
            </a:extLst>
          </p:cNvPr>
          <p:cNvSpPr txBox="1"/>
          <p:nvPr/>
        </p:nvSpPr>
        <p:spPr>
          <a:xfrm>
            <a:off x="332011" y="5479958"/>
            <a:ext cx="42126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rgbClr val="002060"/>
                </a:solidFill>
                <a:effectLst/>
                <a:uLnTx/>
                <a:uFillTx/>
                <a:latin typeface="Century Gothic" panose="020F0302020204030204"/>
                <a:ea typeface="+mn-ea"/>
                <a:cs typeface="+mn-cs"/>
              </a:rPr>
              <a:t>He</a:t>
            </a:r>
            <a:r>
              <a:rPr kumimoji="0" lang="en-GB" sz="2300" b="0" i="0" u="none" strike="noStrike" kern="1200" cap="none" spc="0" normalizeH="0" baseline="0" noProof="0" dirty="0">
                <a:ln>
                  <a:noFill/>
                </a:ln>
                <a:solidFill>
                  <a:srgbClr val="002060"/>
                </a:solidFill>
                <a:effectLst/>
                <a:uLnTx/>
                <a:uFillTx/>
                <a:latin typeface="Century Gothic" panose="020F0302020204030204"/>
                <a:ea typeface="+mn-ea"/>
                <a:cs typeface="+mn-cs"/>
              </a:rPr>
              <a:t> walked to </a:t>
            </a:r>
            <a:r>
              <a:rPr kumimoji="0" lang="en-GB" sz="2300" b="0" i="0" u="none" strike="noStrike" kern="1200" cap="none" spc="0" normalizeH="0" baseline="0" noProof="0">
                <a:ln>
                  <a:noFill/>
                </a:ln>
                <a:solidFill>
                  <a:srgbClr val="002060"/>
                </a:solidFill>
                <a:effectLst/>
                <a:uLnTx/>
                <a:uFillTx/>
                <a:latin typeface="Century Gothic" panose="020F0302020204030204"/>
                <a:ea typeface="+mn-ea"/>
                <a:cs typeface="+mn-cs"/>
              </a:rPr>
              <a:t>the museum.</a:t>
            </a:r>
            <a:endParaRPr kumimoji="0" lang="en-GB" sz="23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C3B2B261-7172-45D8-ABC0-11598CF0A43A}"/>
              </a:ext>
            </a:extLst>
          </p:cNvPr>
          <p:cNvSpPr txBox="1"/>
          <p:nvPr/>
        </p:nvSpPr>
        <p:spPr>
          <a:xfrm>
            <a:off x="4735534" y="5466371"/>
            <a:ext cx="33953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err="1">
                <a:ln>
                  <a:noFill/>
                </a:ln>
                <a:solidFill>
                  <a:srgbClr val="002060"/>
                </a:solidFill>
                <a:effectLst/>
                <a:uLnTx/>
                <a:uFillTx/>
                <a:latin typeface="Century Gothic" panose="020F0302020204030204"/>
                <a:ea typeface="+mn-ea"/>
                <a:cs typeface="+mn-cs"/>
              </a:rPr>
              <a:t>Camin</a:t>
            </a:r>
            <a:r>
              <a:rPr kumimoji="0" lang="en-GB" sz="2300" b="1" i="0" u="none" strike="noStrike" kern="1200" cap="none" spc="0" normalizeH="0" baseline="0" noProof="0" dirty="0" err="1">
                <a:ln>
                  <a:noFill/>
                </a:ln>
                <a:solidFill>
                  <a:srgbClr val="F66400"/>
                </a:solidFill>
                <a:effectLst/>
                <a:uLnTx/>
                <a:uFillTx/>
                <a:latin typeface="Century Gothic" panose="020F0302020204030204"/>
                <a:ea typeface="+mn-ea"/>
                <a:cs typeface="+mn-cs"/>
              </a:rPr>
              <a:t>ó</a:t>
            </a:r>
            <a:r>
              <a:rPr kumimoji="0" lang="en-GB" sz="2300" b="0" i="0" u="none" strike="noStrike" kern="1200" cap="none" spc="0" normalizeH="0" baseline="0" noProof="0" dirty="0">
                <a:ln>
                  <a:noFill/>
                </a:ln>
                <a:solidFill>
                  <a:srgbClr val="002060"/>
                </a:solidFill>
                <a:effectLst/>
                <a:uLnTx/>
                <a:uFillTx/>
                <a:latin typeface="Century Gothic" panose="020F0302020204030204"/>
                <a:ea typeface="+mn-ea"/>
                <a:cs typeface="+mn-cs"/>
              </a:rPr>
              <a:t> al </a:t>
            </a:r>
            <a:r>
              <a:rPr kumimoji="0" lang="en-GB" sz="2300" b="0" i="0" u="none" strike="noStrike" kern="1200" cap="none" spc="0" normalizeH="0" baseline="0" noProof="0" dirty="0" err="1">
                <a:ln>
                  <a:noFill/>
                </a:ln>
                <a:solidFill>
                  <a:srgbClr val="002060"/>
                </a:solidFill>
                <a:effectLst/>
                <a:uLnTx/>
                <a:uFillTx/>
                <a:latin typeface="Century Gothic" panose="020F0302020204030204"/>
                <a:ea typeface="+mn-ea"/>
                <a:cs typeface="+mn-cs"/>
              </a:rPr>
              <a:t>museo</a:t>
            </a:r>
            <a:r>
              <a:rPr kumimoji="0" lang="en-GB" sz="23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1" name="CuadroTexto 73">
            <a:extLst>
              <a:ext uri="{FF2B5EF4-FFF2-40B4-BE49-F238E27FC236}">
                <a16:creationId xmlns:a16="http://schemas.microsoft.com/office/drawing/2014/main" id="{C6DE365B-02C0-5246-A186-65CE853DFB2F}"/>
              </a:ext>
            </a:extLst>
          </p:cNvPr>
          <p:cNvSpPr txBox="1"/>
          <p:nvPr/>
        </p:nvSpPr>
        <p:spPr>
          <a:xfrm>
            <a:off x="308439" y="1233718"/>
            <a:ext cx="6861174" cy="4462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As you know, many verbs in Spanish end in –ar.</a:t>
            </a:r>
            <a:endParaRPr kumimoji="0" lang="es-GB"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CuadroTexto 73">
            <a:extLst>
              <a:ext uri="{FF2B5EF4-FFF2-40B4-BE49-F238E27FC236}">
                <a16:creationId xmlns:a16="http://schemas.microsoft.com/office/drawing/2014/main" id="{C6DE365B-02C0-5246-A186-65CE853DFB2F}"/>
              </a:ext>
            </a:extLst>
          </p:cNvPr>
          <p:cNvSpPr txBox="1"/>
          <p:nvPr/>
        </p:nvSpPr>
        <p:spPr>
          <a:xfrm>
            <a:off x="294830" y="1708830"/>
            <a:ext cx="11137985" cy="4462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a:t>
            </a:r>
            <a:r>
              <a:rPr kumimoji="0" lang="en-GB" sz="2300" b="0" i="0" u="none" strike="noStrike" kern="1200" cap="none" spc="0" normalizeH="0" baseline="0" noProof="0" dirty="0">
                <a:ln>
                  <a:noFill/>
                </a:ln>
                <a:solidFill>
                  <a:srgbClr val="002060"/>
                </a:solidFill>
                <a:effectLst/>
                <a:uLnTx/>
                <a:uFillTx/>
                <a:latin typeface="Century Gothic" panose="020F0302020204030204"/>
                <a:ea typeface="+mn-ea"/>
                <a:cs typeface="+mn-cs"/>
              </a:rPr>
              <a:t>talking</a:t>
            </a:r>
            <a:r>
              <a:rPr kumimoji="0" lang="en-GB"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about </a:t>
            </a:r>
            <a:r>
              <a:rPr kumimoji="0" lang="en-GB" sz="23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completed</a:t>
            </a:r>
            <a:r>
              <a:rPr kumimoji="0" lang="en-GB"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events in the past, the verb ending changes.</a:t>
            </a:r>
            <a:endParaRPr kumimoji="0" lang="es-GB"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044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5" grpId="0"/>
      <p:bldP spid="16" grpId="0"/>
      <p:bldP spid="17" grpId="0"/>
      <p:bldP spid="18" grpId="0"/>
      <p:bldP spid="19" grpId="0"/>
      <p:bldP spid="20"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859" y="-92214"/>
            <a:ext cx="13893800" cy="1325563"/>
          </a:xfrm>
        </p:spPr>
        <p:txBody>
          <a:bodyPr>
            <a:normAutofit/>
          </a:bodyPr>
          <a:lstStyle/>
          <a:p>
            <a:r>
              <a:rPr lang="en-GB" sz="2200" b="1" dirty="0"/>
              <a:t>Una </a:t>
            </a:r>
            <a:r>
              <a:rPr lang="en-GB" sz="2200" b="1" dirty="0" err="1"/>
              <a:t>entrevista</a:t>
            </a:r>
            <a:r>
              <a:rPr lang="en-GB" sz="2200" b="1" dirty="0"/>
              <a:t> con </a:t>
            </a:r>
            <a:r>
              <a:rPr lang="en-GB" sz="2200" b="1" dirty="0" err="1"/>
              <a:t>Rigoberta</a:t>
            </a:r>
            <a:r>
              <a:rPr lang="en-GB" sz="2200" b="1" dirty="0"/>
              <a:t> </a:t>
            </a:r>
            <a:r>
              <a:rPr lang="en-GB" sz="2200" b="1" dirty="0" err="1"/>
              <a:t>Menchú</a:t>
            </a:r>
            <a:r>
              <a:rPr lang="en-GB" sz="2200" dirty="0"/>
              <a:t/>
            </a:r>
            <a:br>
              <a:rPr lang="en-GB" sz="2200" dirty="0"/>
            </a:br>
            <a:r>
              <a:rPr lang="en-GB" sz="2200" dirty="0"/>
              <a:t>Lee las </a:t>
            </a:r>
            <a:r>
              <a:rPr lang="en-GB" sz="2200" dirty="0" err="1"/>
              <a:t>frases</a:t>
            </a:r>
            <a:r>
              <a:rPr lang="en-GB" sz="2200" dirty="0"/>
              <a:t>. La </a:t>
            </a:r>
            <a:r>
              <a:rPr lang="en-GB" sz="2200" dirty="0" err="1"/>
              <a:t>traducción</a:t>
            </a:r>
            <a:r>
              <a:rPr lang="en-GB" sz="2200" dirty="0"/>
              <a:t> ¿</a:t>
            </a:r>
            <a:r>
              <a:rPr lang="en-GB" sz="2200" dirty="0" err="1"/>
              <a:t>está</a:t>
            </a:r>
            <a:r>
              <a:rPr lang="en-GB" sz="2200" dirty="0"/>
              <a:t> bien? Escribe </a:t>
            </a:r>
            <a:r>
              <a:rPr lang="en-GB" sz="2200" dirty="0" err="1"/>
              <a:t>sí</a:t>
            </a:r>
            <a:r>
              <a:rPr lang="en-GB" sz="2200" dirty="0"/>
              <a:t> (      ) o no (      ). </a:t>
            </a:r>
          </a:p>
        </p:txBody>
      </p:sp>
      <p:sp>
        <p:nvSpPr>
          <p:cNvPr id="4" name="Rounded Rectangle 11">
            <a:extLst>
              <a:ext uri="{FF2B5EF4-FFF2-40B4-BE49-F238E27FC236}">
                <a16:creationId xmlns:a16="http://schemas.microsoft.com/office/drawing/2014/main" id="{15B7AE5B-A4D3-9E4F-8836-399E1755B4CD}"/>
              </a:ext>
            </a:extLst>
          </p:cNvPr>
          <p:cNvSpPr/>
          <p:nvPr/>
        </p:nvSpPr>
        <p:spPr>
          <a:xfrm>
            <a:off x="11029950" y="258166"/>
            <a:ext cx="89819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6" name="Rounded Rectangular Callout 5"/>
          <p:cNvSpPr/>
          <p:nvPr/>
        </p:nvSpPr>
        <p:spPr>
          <a:xfrm>
            <a:off x="602343" y="1275711"/>
            <a:ext cx="4165600" cy="769257"/>
          </a:xfrm>
          <a:prstGeom prst="wedgeRoundRectCallout">
            <a:avLst>
              <a:gd name="adj1" fmla="val -36543"/>
              <a:gd name="adj2" fmla="val 63971"/>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Llegué a México en 1981.</a:t>
            </a:r>
          </a:p>
        </p:txBody>
      </p:sp>
      <p:sp>
        <p:nvSpPr>
          <p:cNvPr id="7" name="TextBox 6"/>
          <p:cNvSpPr txBox="1"/>
          <p:nvPr/>
        </p:nvSpPr>
        <p:spPr>
          <a:xfrm>
            <a:off x="271235" y="4460421"/>
            <a:ext cx="6824889" cy="369332"/>
          </a:xfrm>
          <a:prstGeom prst="rect">
            <a:avLst/>
          </a:prstGeom>
          <a:noFill/>
        </p:spPr>
        <p:txBody>
          <a:bodyPr wrap="square" rtlCol="0">
            <a:spAutoFit/>
          </a:bodyPr>
          <a:lstStyle/>
          <a:p>
            <a:r>
              <a:rPr lang="en-GB" b="1">
                <a:solidFill>
                  <a:srgbClr val="002060"/>
                </a:solidFill>
              </a:rPr>
              <a:t>Las traducciones de las frases son correctas o incorrectas?</a:t>
            </a:r>
          </a:p>
        </p:txBody>
      </p:sp>
      <p:sp>
        <p:nvSpPr>
          <p:cNvPr id="8" name="TextBox 7"/>
          <p:cNvSpPr txBox="1"/>
          <p:nvPr/>
        </p:nvSpPr>
        <p:spPr>
          <a:xfrm>
            <a:off x="271236" y="4899870"/>
            <a:ext cx="4325256" cy="400110"/>
          </a:xfrm>
          <a:prstGeom prst="rect">
            <a:avLst/>
          </a:prstGeom>
          <a:noFill/>
        </p:spPr>
        <p:txBody>
          <a:bodyPr wrap="square" rtlCol="0">
            <a:spAutoFit/>
          </a:bodyPr>
          <a:lstStyle/>
          <a:p>
            <a:r>
              <a:rPr lang="en-GB" sz="2000">
                <a:solidFill>
                  <a:srgbClr val="002060"/>
                </a:solidFill>
              </a:rPr>
              <a:t>1. </a:t>
            </a:r>
            <a:r>
              <a:rPr lang="en-GB" sz="2000" b="1">
                <a:solidFill>
                  <a:srgbClr val="002060"/>
                </a:solidFill>
              </a:rPr>
              <a:t>I</a:t>
            </a:r>
            <a:r>
              <a:rPr lang="en-GB" sz="2000">
                <a:solidFill>
                  <a:srgbClr val="002060"/>
                </a:solidFill>
              </a:rPr>
              <a:t> arrived in Mexico in 1981.</a:t>
            </a:r>
          </a:p>
        </p:txBody>
      </p:sp>
      <p:sp>
        <p:nvSpPr>
          <p:cNvPr id="9" name="Rounded Rectangular Callout 8"/>
          <p:cNvSpPr/>
          <p:nvPr/>
        </p:nvSpPr>
        <p:spPr>
          <a:xfrm>
            <a:off x="640701" y="2249933"/>
            <a:ext cx="4908731" cy="769257"/>
          </a:xfrm>
          <a:prstGeom prst="wedgeRoundRectCallout">
            <a:avLst>
              <a:gd name="adj1" fmla="val -36543"/>
              <a:gd name="adj2" fmla="val 63971"/>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Participaste</a:t>
            </a:r>
            <a:r>
              <a:rPr lang="en-GB" sz="2000" dirty="0">
                <a:solidFill>
                  <a:srgbClr val="002060"/>
                </a:solidFill>
              </a:rPr>
              <a:t> </a:t>
            </a:r>
            <a:r>
              <a:rPr lang="en-GB" sz="2000" dirty="0" err="1">
                <a:solidFill>
                  <a:srgbClr val="002060"/>
                </a:solidFill>
              </a:rPr>
              <a:t>en</a:t>
            </a:r>
            <a:r>
              <a:rPr lang="en-GB" sz="2000" dirty="0">
                <a:solidFill>
                  <a:srgbClr val="002060"/>
                </a:solidFill>
              </a:rPr>
              <a:t> una </a:t>
            </a:r>
            <a:r>
              <a:rPr lang="en-GB" sz="2000" dirty="0" err="1">
                <a:solidFill>
                  <a:srgbClr val="002060"/>
                </a:solidFill>
              </a:rPr>
              <a:t>película</a:t>
            </a:r>
            <a:r>
              <a:rPr lang="en-GB" sz="2000" dirty="0">
                <a:solidFill>
                  <a:srgbClr val="002060"/>
                </a:solidFill>
              </a:rPr>
              <a:t> </a:t>
            </a:r>
            <a:r>
              <a:rPr lang="en-GB" sz="2000" dirty="0" err="1">
                <a:solidFill>
                  <a:srgbClr val="002060"/>
                </a:solidFill>
              </a:rPr>
              <a:t>sobre</a:t>
            </a:r>
            <a:r>
              <a:rPr lang="en-GB" sz="2000" dirty="0">
                <a:solidFill>
                  <a:srgbClr val="002060"/>
                </a:solidFill>
              </a:rPr>
              <a:t> las </a:t>
            </a:r>
            <a:r>
              <a:rPr lang="en-GB" sz="2000" dirty="0" err="1">
                <a:solidFill>
                  <a:srgbClr val="002060"/>
                </a:solidFill>
              </a:rPr>
              <a:t>experiencias</a:t>
            </a:r>
            <a:r>
              <a:rPr lang="en-GB" sz="2000" dirty="0">
                <a:solidFill>
                  <a:srgbClr val="002060"/>
                </a:solidFill>
              </a:rPr>
              <a:t> de los </a:t>
            </a:r>
            <a:r>
              <a:rPr lang="en-GB" sz="2000" dirty="0" err="1">
                <a:solidFill>
                  <a:srgbClr val="002060"/>
                </a:solidFill>
              </a:rPr>
              <a:t>indígenas</a:t>
            </a:r>
            <a:r>
              <a:rPr lang="en-GB" sz="2000" dirty="0">
                <a:solidFill>
                  <a:srgbClr val="002060"/>
                </a:solidFill>
              </a:rPr>
              <a:t>. </a:t>
            </a:r>
          </a:p>
        </p:txBody>
      </p:sp>
      <p:pic>
        <p:nvPicPr>
          <p:cNvPr id="10" name="Picture 8" descr="green checkmark">
            <a:extLst>
              <a:ext uri="{FF2B5EF4-FFF2-40B4-BE49-F238E27FC236}">
                <a16:creationId xmlns:a16="http://schemas.microsoft.com/office/drawing/2014/main" id="{E3606E1F-2F95-A445-93F3-0CA764B1AF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23164" y="561528"/>
            <a:ext cx="351077" cy="365705"/>
          </a:xfrm>
          <a:prstGeom prst="rect">
            <a:avLst/>
          </a:prstGeom>
        </p:spPr>
      </p:pic>
      <p:pic>
        <p:nvPicPr>
          <p:cNvPr id="11" name="Picture 2" descr="Free Tick And Cross, Download Free Tick And Cross png images, Free ...">
            <a:extLst>
              <a:ext uri="{FF2B5EF4-FFF2-40B4-BE49-F238E27FC236}">
                <a16:creationId xmlns:a16="http://schemas.microsoft.com/office/drawing/2014/main" id="{E6DF8DE6-67F5-6847-A0F0-54E08885CCC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91685" y="574156"/>
            <a:ext cx="340448" cy="3404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ando las montañas tiembl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735864" y="3479686"/>
            <a:ext cx="2298771" cy="274415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71236" y="5339319"/>
            <a:ext cx="4325256" cy="400110"/>
          </a:xfrm>
          <a:prstGeom prst="rect">
            <a:avLst/>
          </a:prstGeom>
          <a:noFill/>
        </p:spPr>
        <p:txBody>
          <a:bodyPr wrap="square" rtlCol="0">
            <a:spAutoFit/>
          </a:bodyPr>
          <a:lstStyle/>
          <a:p>
            <a:r>
              <a:rPr lang="en-GB" sz="2000" dirty="0">
                <a:solidFill>
                  <a:srgbClr val="002060"/>
                </a:solidFill>
              </a:rPr>
              <a:t>2. </a:t>
            </a:r>
            <a:r>
              <a:rPr lang="en-GB" sz="2000" b="1" dirty="0">
                <a:solidFill>
                  <a:srgbClr val="002060"/>
                </a:solidFill>
              </a:rPr>
              <a:t>I</a:t>
            </a:r>
            <a:r>
              <a:rPr lang="en-GB" sz="2000" dirty="0">
                <a:solidFill>
                  <a:srgbClr val="002060"/>
                </a:solidFill>
              </a:rPr>
              <a:t> took part in a film […]</a:t>
            </a:r>
          </a:p>
        </p:txBody>
      </p:sp>
      <p:sp>
        <p:nvSpPr>
          <p:cNvPr id="14" name="TextBox 13"/>
          <p:cNvSpPr txBox="1"/>
          <p:nvPr/>
        </p:nvSpPr>
        <p:spPr>
          <a:xfrm>
            <a:off x="271236" y="5810519"/>
            <a:ext cx="4325256" cy="400110"/>
          </a:xfrm>
          <a:prstGeom prst="rect">
            <a:avLst/>
          </a:prstGeom>
          <a:noFill/>
        </p:spPr>
        <p:txBody>
          <a:bodyPr wrap="square" rtlCol="0">
            <a:spAutoFit/>
          </a:bodyPr>
          <a:lstStyle/>
          <a:p>
            <a:r>
              <a:rPr lang="en-GB" sz="2000" dirty="0">
                <a:solidFill>
                  <a:srgbClr val="002060"/>
                </a:solidFill>
              </a:rPr>
              <a:t>3. </a:t>
            </a:r>
            <a:r>
              <a:rPr lang="en-GB" sz="2000" b="1" dirty="0">
                <a:solidFill>
                  <a:srgbClr val="002060"/>
                </a:solidFill>
              </a:rPr>
              <a:t>S/he</a:t>
            </a:r>
            <a:r>
              <a:rPr lang="en-GB" sz="2000" dirty="0">
                <a:solidFill>
                  <a:srgbClr val="002060"/>
                </a:solidFill>
              </a:rPr>
              <a:t> helped to write the book.</a:t>
            </a:r>
          </a:p>
        </p:txBody>
      </p:sp>
      <p:sp>
        <p:nvSpPr>
          <p:cNvPr id="15" name="Rounded Rectangular Callout 14"/>
          <p:cNvSpPr/>
          <p:nvPr/>
        </p:nvSpPr>
        <p:spPr>
          <a:xfrm>
            <a:off x="640701" y="3247223"/>
            <a:ext cx="4165600" cy="769257"/>
          </a:xfrm>
          <a:prstGeom prst="wedgeRoundRectCallout">
            <a:avLst>
              <a:gd name="adj1" fmla="val -36543"/>
              <a:gd name="adj2" fmla="val 63971"/>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Ayudó</a:t>
            </a:r>
            <a:r>
              <a:rPr lang="en-GB" sz="2000" dirty="0">
                <a:solidFill>
                  <a:srgbClr val="002060"/>
                </a:solidFill>
              </a:rPr>
              <a:t> a </a:t>
            </a:r>
            <a:r>
              <a:rPr lang="en-GB" sz="2000" dirty="0" err="1">
                <a:solidFill>
                  <a:srgbClr val="002060"/>
                </a:solidFill>
              </a:rPr>
              <a:t>escribir</a:t>
            </a:r>
            <a:r>
              <a:rPr lang="en-GB" sz="2000" dirty="0">
                <a:solidFill>
                  <a:srgbClr val="002060"/>
                </a:solidFill>
              </a:rPr>
              <a:t> el </a:t>
            </a:r>
            <a:r>
              <a:rPr lang="en-GB" sz="2000" dirty="0" err="1">
                <a:solidFill>
                  <a:srgbClr val="002060"/>
                </a:solidFill>
              </a:rPr>
              <a:t>libro</a:t>
            </a:r>
            <a:r>
              <a:rPr lang="en-GB" sz="2000" dirty="0">
                <a:solidFill>
                  <a:srgbClr val="002060"/>
                </a:solidFill>
              </a:rPr>
              <a:t>.</a:t>
            </a:r>
          </a:p>
        </p:txBody>
      </p:sp>
      <p:sp>
        <p:nvSpPr>
          <p:cNvPr id="16" name="Rounded Rectangular Callout 15"/>
          <p:cNvSpPr/>
          <p:nvPr/>
        </p:nvSpPr>
        <p:spPr>
          <a:xfrm>
            <a:off x="5389861" y="1292661"/>
            <a:ext cx="4165600" cy="769257"/>
          </a:xfrm>
          <a:prstGeom prst="wedgeRoundRectCallout">
            <a:avLst>
              <a:gd name="adj1" fmla="val -36543"/>
              <a:gd name="adj2" fmla="val 63971"/>
              <a:gd name="adj3" fmla="val 16667"/>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Escapaste</a:t>
            </a:r>
            <a:r>
              <a:rPr lang="en-GB" sz="2000" dirty="0">
                <a:solidFill>
                  <a:srgbClr val="002060"/>
                </a:solidFill>
              </a:rPr>
              <a:t> de Guatemala.</a:t>
            </a:r>
          </a:p>
        </p:txBody>
      </p:sp>
      <p:sp>
        <p:nvSpPr>
          <p:cNvPr id="17" name="TextBox 16"/>
          <p:cNvSpPr txBox="1"/>
          <p:nvPr/>
        </p:nvSpPr>
        <p:spPr>
          <a:xfrm>
            <a:off x="4793469" y="4913084"/>
            <a:ext cx="5059389" cy="400110"/>
          </a:xfrm>
          <a:prstGeom prst="rect">
            <a:avLst/>
          </a:prstGeom>
          <a:noFill/>
        </p:spPr>
        <p:txBody>
          <a:bodyPr wrap="square" rtlCol="0">
            <a:spAutoFit/>
          </a:bodyPr>
          <a:lstStyle/>
          <a:p>
            <a:r>
              <a:rPr lang="en-GB" sz="2000" dirty="0">
                <a:solidFill>
                  <a:srgbClr val="002060"/>
                </a:solidFill>
              </a:rPr>
              <a:t>4. </a:t>
            </a:r>
            <a:r>
              <a:rPr lang="en-GB" sz="2000" b="1" dirty="0">
                <a:solidFill>
                  <a:srgbClr val="002060"/>
                </a:solidFill>
              </a:rPr>
              <a:t>S/he</a:t>
            </a:r>
            <a:r>
              <a:rPr lang="en-GB" sz="2000" dirty="0">
                <a:solidFill>
                  <a:srgbClr val="002060"/>
                </a:solidFill>
              </a:rPr>
              <a:t> escaped from Guatemala.</a:t>
            </a:r>
          </a:p>
        </p:txBody>
      </p:sp>
      <p:sp>
        <p:nvSpPr>
          <p:cNvPr id="18" name="TextBox 17"/>
          <p:cNvSpPr txBox="1"/>
          <p:nvPr/>
        </p:nvSpPr>
        <p:spPr>
          <a:xfrm>
            <a:off x="4793469" y="5352533"/>
            <a:ext cx="5260307" cy="400110"/>
          </a:xfrm>
          <a:prstGeom prst="rect">
            <a:avLst/>
          </a:prstGeom>
          <a:noFill/>
        </p:spPr>
        <p:txBody>
          <a:bodyPr wrap="square" rtlCol="0">
            <a:spAutoFit/>
          </a:bodyPr>
          <a:lstStyle/>
          <a:p>
            <a:r>
              <a:rPr lang="en-GB" sz="2000" dirty="0">
                <a:solidFill>
                  <a:srgbClr val="002060"/>
                </a:solidFill>
              </a:rPr>
              <a:t>5.</a:t>
            </a:r>
            <a:r>
              <a:rPr lang="en-GB" sz="2000" b="1" dirty="0">
                <a:solidFill>
                  <a:srgbClr val="002060"/>
                </a:solidFill>
              </a:rPr>
              <a:t> I </a:t>
            </a:r>
            <a:r>
              <a:rPr lang="en-GB" sz="2000" dirty="0">
                <a:solidFill>
                  <a:srgbClr val="002060"/>
                </a:solidFill>
              </a:rPr>
              <a:t>travelled around the world […]</a:t>
            </a:r>
          </a:p>
        </p:txBody>
      </p:sp>
      <p:sp>
        <p:nvSpPr>
          <p:cNvPr id="19" name="TextBox 18"/>
          <p:cNvSpPr txBox="1"/>
          <p:nvPr/>
        </p:nvSpPr>
        <p:spPr>
          <a:xfrm>
            <a:off x="4793470" y="5823733"/>
            <a:ext cx="4644425" cy="400110"/>
          </a:xfrm>
          <a:prstGeom prst="rect">
            <a:avLst/>
          </a:prstGeom>
          <a:noFill/>
        </p:spPr>
        <p:txBody>
          <a:bodyPr wrap="square" rtlCol="0">
            <a:spAutoFit/>
          </a:bodyPr>
          <a:lstStyle/>
          <a:p>
            <a:r>
              <a:rPr lang="en-GB" sz="2000" dirty="0">
                <a:solidFill>
                  <a:srgbClr val="002060"/>
                </a:solidFill>
              </a:rPr>
              <a:t>6. </a:t>
            </a:r>
            <a:r>
              <a:rPr lang="en-GB" sz="2000" b="1" dirty="0">
                <a:solidFill>
                  <a:srgbClr val="002060"/>
                </a:solidFill>
              </a:rPr>
              <a:t>You</a:t>
            </a:r>
            <a:r>
              <a:rPr lang="en-GB" sz="2000" dirty="0">
                <a:solidFill>
                  <a:srgbClr val="002060"/>
                </a:solidFill>
              </a:rPr>
              <a:t> returned to Guatemala [...]</a:t>
            </a:r>
          </a:p>
        </p:txBody>
      </p:sp>
      <p:pic>
        <p:nvPicPr>
          <p:cNvPr id="20" name="Picture 8" descr="green checkmark">
            <a:extLst>
              <a:ext uri="{FF2B5EF4-FFF2-40B4-BE49-F238E27FC236}">
                <a16:creationId xmlns:a16="http://schemas.microsoft.com/office/drawing/2014/main" id="{E3606E1F-2F95-A445-93F3-0CA764B1AF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3058" y="4893792"/>
            <a:ext cx="351077" cy="365705"/>
          </a:xfrm>
          <a:prstGeom prst="rect">
            <a:avLst/>
          </a:prstGeom>
        </p:spPr>
      </p:pic>
      <p:pic>
        <p:nvPicPr>
          <p:cNvPr id="21" name="Picture 8" descr="green checkmark">
            <a:extLst>
              <a:ext uri="{FF2B5EF4-FFF2-40B4-BE49-F238E27FC236}">
                <a16:creationId xmlns:a16="http://schemas.microsoft.com/office/drawing/2014/main" id="{E3606E1F-2F95-A445-93F3-0CA764B1AF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5224" y="5790970"/>
            <a:ext cx="351077" cy="365705"/>
          </a:xfrm>
          <a:prstGeom prst="rect">
            <a:avLst/>
          </a:prstGeom>
        </p:spPr>
      </p:pic>
      <p:pic>
        <p:nvPicPr>
          <p:cNvPr id="22" name="Picture 2" descr="Free Tick And Cross, Download Free Tick And Cross png images, Free ...">
            <a:extLst>
              <a:ext uri="{FF2B5EF4-FFF2-40B4-BE49-F238E27FC236}">
                <a16:creationId xmlns:a16="http://schemas.microsoft.com/office/drawing/2014/main" id="{E6DF8DE6-67F5-6847-A0F0-54E08885CCC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75564" y="5390860"/>
            <a:ext cx="340448" cy="34044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ree Tick And Cross, Download Free Tick And Cross png images, Free ...">
            <a:extLst>
              <a:ext uri="{FF2B5EF4-FFF2-40B4-BE49-F238E27FC236}">
                <a16:creationId xmlns:a16="http://schemas.microsoft.com/office/drawing/2014/main" id="{E6DF8DE6-67F5-6847-A0F0-54E08885CCC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21563" y="4948248"/>
            <a:ext cx="340448" cy="3404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green checkmark">
            <a:extLst>
              <a:ext uri="{FF2B5EF4-FFF2-40B4-BE49-F238E27FC236}">
                <a16:creationId xmlns:a16="http://schemas.microsoft.com/office/drawing/2014/main" id="{E3606E1F-2F95-A445-93F3-0CA764B1AF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1563" y="5390564"/>
            <a:ext cx="351077" cy="365705"/>
          </a:xfrm>
          <a:prstGeom prst="rect">
            <a:avLst/>
          </a:prstGeom>
        </p:spPr>
      </p:pic>
      <p:pic>
        <p:nvPicPr>
          <p:cNvPr id="25" name="Picture 2" descr="Free Tick And Cross, Download Free Tick And Cross png images, Free ...">
            <a:extLst>
              <a:ext uri="{FF2B5EF4-FFF2-40B4-BE49-F238E27FC236}">
                <a16:creationId xmlns:a16="http://schemas.microsoft.com/office/drawing/2014/main" id="{E6DF8DE6-67F5-6847-A0F0-54E08885CCC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32192" y="5848990"/>
            <a:ext cx="340448" cy="340448"/>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ular Callout 25"/>
          <p:cNvSpPr/>
          <p:nvPr/>
        </p:nvSpPr>
        <p:spPr>
          <a:xfrm>
            <a:off x="6083473" y="2247939"/>
            <a:ext cx="4165600" cy="769257"/>
          </a:xfrm>
          <a:prstGeom prst="wedgeRoundRectCallout">
            <a:avLst>
              <a:gd name="adj1" fmla="val -36543"/>
              <a:gd name="adj2" fmla="val 63971"/>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Viajé</a:t>
            </a:r>
            <a:r>
              <a:rPr lang="en-GB" sz="2000" dirty="0">
                <a:solidFill>
                  <a:srgbClr val="002060"/>
                </a:solidFill>
              </a:rPr>
              <a:t> por </a:t>
            </a:r>
            <a:r>
              <a:rPr lang="en-GB" sz="2000" dirty="0" err="1">
                <a:solidFill>
                  <a:srgbClr val="002060"/>
                </a:solidFill>
              </a:rPr>
              <a:t>todo</a:t>
            </a:r>
            <a:r>
              <a:rPr lang="en-GB" sz="2000" dirty="0">
                <a:solidFill>
                  <a:srgbClr val="002060"/>
                </a:solidFill>
              </a:rPr>
              <a:t> el </a:t>
            </a:r>
            <a:r>
              <a:rPr lang="en-GB" sz="2000" dirty="0" err="1">
                <a:solidFill>
                  <a:srgbClr val="002060"/>
                </a:solidFill>
              </a:rPr>
              <a:t>mundo</a:t>
            </a:r>
            <a:r>
              <a:rPr lang="en-GB" sz="2000" dirty="0">
                <a:solidFill>
                  <a:srgbClr val="002060"/>
                </a:solidFill>
              </a:rPr>
              <a:t> para </a:t>
            </a:r>
            <a:r>
              <a:rPr lang="en-GB" sz="2000" dirty="0" err="1">
                <a:solidFill>
                  <a:srgbClr val="002060"/>
                </a:solidFill>
              </a:rPr>
              <a:t>compartir</a:t>
            </a:r>
            <a:r>
              <a:rPr lang="en-GB" sz="2000" dirty="0">
                <a:solidFill>
                  <a:srgbClr val="002060"/>
                </a:solidFill>
              </a:rPr>
              <a:t> un </a:t>
            </a:r>
            <a:r>
              <a:rPr lang="en-GB" sz="2000" dirty="0" err="1">
                <a:solidFill>
                  <a:srgbClr val="002060"/>
                </a:solidFill>
              </a:rPr>
              <a:t>mensaje</a:t>
            </a:r>
            <a:r>
              <a:rPr lang="en-GB" sz="2000" dirty="0">
                <a:solidFill>
                  <a:srgbClr val="002060"/>
                </a:solidFill>
              </a:rPr>
              <a:t>.</a:t>
            </a:r>
          </a:p>
        </p:txBody>
      </p:sp>
      <p:sp>
        <p:nvSpPr>
          <p:cNvPr id="28" name="Rounded Rectangular Callout 27"/>
          <p:cNvSpPr/>
          <p:nvPr/>
        </p:nvSpPr>
        <p:spPr>
          <a:xfrm>
            <a:off x="5068719" y="3373076"/>
            <a:ext cx="4165600" cy="769257"/>
          </a:xfrm>
          <a:prstGeom prst="wedgeRoundRectCallout">
            <a:avLst>
              <a:gd name="adj1" fmla="val -36543"/>
              <a:gd name="adj2" fmla="val 63971"/>
              <a:gd name="adj3" fmla="val 16667"/>
            </a:avLst>
          </a:prstGeom>
          <a:solidFill>
            <a:schemeClr val="bg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Regresó</a:t>
            </a:r>
            <a:r>
              <a:rPr lang="en-GB" sz="2000" dirty="0">
                <a:solidFill>
                  <a:srgbClr val="002060"/>
                </a:solidFill>
              </a:rPr>
              <a:t> a Guatemala </a:t>
            </a:r>
            <a:r>
              <a:rPr lang="en-GB" sz="2000" dirty="0" err="1">
                <a:solidFill>
                  <a:srgbClr val="002060"/>
                </a:solidFill>
              </a:rPr>
              <a:t>en</a:t>
            </a:r>
            <a:r>
              <a:rPr lang="en-GB" sz="2000" dirty="0">
                <a:solidFill>
                  <a:srgbClr val="002060"/>
                </a:solidFill>
              </a:rPr>
              <a:t> 1988.</a:t>
            </a:r>
          </a:p>
        </p:txBody>
      </p:sp>
      <p:sp>
        <p:nvSpPr>
          <p:cNvPr id="27" name="Oval 26"/>
          <p:cNvSpPr/>
          <p:nvPr/>
        </p:nvSpPr>
        <p:spPr>
          <a:xfrm>
            <a:off x="443722" y="1122045"/>
            <a:ext cx="317241" cy="302459"/>
          </a:xfrm>
          <a:prstGeom prst="ellipse">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1</a:t>
            </a:r>
          </a:p>
        </p:txBody>
      </p:sp>
      <p:sp>
        <p:nvSpPr>
          <p:cNvPr id="29" name="Oval 28"/>
          <p:cNvSpPr/>
          <p:nvPr/>
        </p:nvSpPr>
        <p:spPr>
          <a:xfrm>
            <a:off x="443722" y="2151919"/>
            <a:ext cx="317241" cy="302459"/>
          </a:xfrm>
          <a:prstGeom prst="ellipse">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2</a:t>
            </a:r>
          </a:p>
        </p:txBody>
      </p:sp>
      <p:sp>
        <p:nvSpPr>
          <p:cNvPr id="30" name="Oval 29"/>
          <p:cNvSpPr/>
          <p:nvPr/>
        </p:nvSpPr>
        <p:spPr>
          <a:xfrm>
            <a:off x="532124" y="3166810"/>
            <a:ext cx="317241" cy="302459"/>
          </a:xfrm>
          <a:prstGeom prst="ellipse">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3</a:t>
            </a:r>
          </a:p>
        </p:txBody>
      </p:sp>
      <p:sp>
        <p:nvSpPr>
          <p:cNvPr id="31" name="Oval 30"/>
          <p:cNvSpPr/>
          <p:nvPr/>
        </p:nvSpPr>
        <p:spPr>
          <a:xfrm>
            <a:off x="5231240" y="1185797"/>
            <a:ext cx="317241" cy="302459"/>
          </a:xfrm>
          <a:prstGeom prst="ellipse">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4</a:t>
            </a:r>
          </a:p>
        </p:txBody>
      </p:sp>
      <p:sp>
        <p:nvSpPr>
          <p:cNvPr id="32" name="Oval 31"/>
          <p:cNvSpPr/>
          <p:nvPr/>
        </p:nvSpPr>
        <p:spPr>
          <a:xfrm>
            <a:off x="5924852" y="2263808"/>
            <a:ext cx="317241" cy="302459"/>
          </a:xfrm>
          <a:prstGeom prst="ellipse">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5</a:t>
            </a:r>
          </a:p>
        </p:txBody>
      </p:sp>
      <p:sp>
        <p:nvSpPr>
          <p:cNvPr id="33" name="Oval 32"/>
          <p:cNvSpPr/>
          <p:nvPr/>
        </p:nvSpPr>
        <p:spPr>
          <a:xfrm>
            <a:off x="4955358" y="3225364"/>
            <a:ext cx="317241" cy="302459"/>
          </a:xfrm>
          <a:prstGeom prst="ellipse">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6</a:t>
            </a:r>
          </a:p>
        </p:txBody>
      </p:sp>
    </p:spTree>
    <p:extLst>
      <p:ext uri="{BB962C8B-B14F-4D97-AF65-F5344CB8AC3E}">
        <p14:creationId xmlns:p14="http://schemas.microsoft.com/office/powerpoint/2010/main" val="253054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a:solidFill>
                  <a:schemeClr val="bg1"/>
                </a:solidFill>
              </a:rPr>
              <a:t>How to ask questions in Spanish</a:t>
            </a:r>
            <a:br>
              <a:rPr lang="en-GB" sz="2600" b="1">
                <a:solidFill>
                  <a:schemeClr val="bg1"/>
                </a:solidFill>
              </a:rPr>
            </a:br>
            <a:r>
              <a:rPr lang="en-GB" sz="2600">
                <a:solidFill>
                  <a:schemeClr val="bg1"/>
                </a:solidFill>
              </a:rPr>
              <a:t>Using verbs in questions</a:t>
            </a:r>
            <a:endParaRPr lang="en-GB" sz="26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203199" y="1377547"/>
            <a:ext cx="12131831" cy="465064"/>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When asking questions in English, we often use ‘</a:t>
            </a:r>
            <a:r>
              <a:rPr kumimoji="0" lang="en-US" sz="2400" b="1" i="0" u="none" strike="noStrike" kern="1200" cap="none" spc="0" normalizeH="0" baseline="0" noProof="0" dirty="0">
                <a:ln>
                  <a:noFill/>
                </a:ln>
                <a:solidFill>
                  <a:schemeClr val="accent5">
                    <a:lumMod val="50000"/>
                  </a:schemeClr>
                </a:solidFill>
                <a:effectLst/>
                <a:uLnTx/>
                <a:uFillTx/>
                <a:latin typeface="Century Gothic"/>
                <a:ea typeface="+mn-ea"/>
                <a:cs typeface="+mn-cs"/>
              </a:rPr>
              <a:t>do</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(or </a:t>
            </a:r>
            <a:r>
              <a:rPr kumimoji="0" lang="en-US" sz="2400" b="1" i="0" u="none" strike="noStrike" kern="1200" cap="none" spc="0" normalizeH="0" baseline="0" noProof="0" dirty="0">
                <a:ln>
                  <a:noFill/>
                </a:ln>
                <a:solidFill>
                  <a:schemeClr val="accent5">
                    <a:lumMod val="50000"/>
                  </a:schemeClr>
                </a:solidFill>
                <a:effectLst/>
                <a:uLnTx/>
                <a:uFillTx/>
                <a:latin typeface="Century Gothic"/>
                <a:ea typeface="+mn-ea"/>
                <a:cs typeface="+mn-cs"/>
              </a:rPr>
              <a:t>‘did’</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r>
              <a:rPr kumimoji="0" lang="en-US" sz="2400" b="1"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before the subject.</a:t>
            </a:r>
          </a:p>
        </p:txBody>
      </p:sp>
      <p:sp>
        <p:nvSpPr>
          <p:cNvPr id="3" name="TextBox 2"/>
          <p:cNvSpPr txBox="1"/>
          <p:nvPr/>
        </p:nvSpPr>
        <p:spPr>
          <a:xfrm>
            <a:off x="203199" y="2039015"/>
            <a:ext cx="4182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5">
                    <a:lumMod val="50000"/>
                  </a:schemeClr>
                </a:solidFill>
                <a:effectLst/>
                <a:uLnTx/>
                <a:uFillTx/>
                <a:latin typeface="Century Gothic"/>
                <a:ea typeface="+mn-ea"/>
                <a:cs typeface="+mn-cs"/>
              </a:rPr>
              <a:t>Example:</a:t>
            </a:r>
          </a:p>
        </p:txBody>
      </p:sp>
      <p:sp>
        <p:nvSpPr>
          <p:cNvPr id="6" name="TextBox 5"/>
          <p:cNvSpPr txBox="1"/>
          <p:nvPr/>
        </p:nvSpPr>
        <p:spPr>
          <a:xfrm>
            <a:off x="203199" y="2489538"/>
            <a:ext cx="8078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a:ea typeface="+mn-ea"/>
                <a:cs typeface="+mn-cs"/>
              </a:rPr>
              <a:t>Did</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you work</a:t>
            </a:r>
            <a:r>
              <a:rPr kumimoji="0" lang="en-US" sz="2400" b="0" i="0" u="none" strike="noStrike" kern="1200" cap="none" spc="0" normalizeH="0" noProof="0" dirty="0">
                <a:ln>
                  <a:noFill/>
                </a:ln>
                <a:solidFill>
                  <a:schemeClr val="accent5">
                    <a:lumMod val="50000"/>
                  </a:schemeClr>
                </a:solidFill>
                <a:effectLst/>
                <a:uLnTx/>
                <a:uFillTx/>
                <a:latin typeface="Century Gothic"/>
                <a:ea typeface="+mn-ea"/>
                <a:cs typeface="+mn-cs"/>
              </a:rPr>
              <a:t> in the countryside</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10" name="TextBox 9"/>
          <p:cNvSpPr txBox="1"/>
          <p:nvPr/>
        </p:nvSpPr>
        <p:spPr>
          <a:xfrm>
            <a:off x="203199" y="3155689"/>
            <a:ext cx="119364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Spanish doesn’t have a word for ‘do’ or ‘did’ in questions. Only the main verb is used.</a:t>
            </a:r>
          </a:p>
        </p:txBody>
      </p:sp>
      <p:sp>
        <p:nvSpPr>
          <p:cNvPr id="11" name="TextBox 10"/>
          <p:cNvSpPr txBox="1"/>
          <p:nvPr/>
        </p:nvSpPr>
        <p:spPr>
          <a:xfrm>
            <a:off x="255564" y="4191172"/>
            <a:ext cx="18965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accent5">
                    <a:lumMod val="50000"/>
                  </a:schemeClr>
                </a:solidFill>
                <a:effectLst/>
                <a:uLnTx/>
                <a:uFillTx/>
                <a:latin typeface="Century Gothic"/>
                <a:ea typeface="+mn-ea"/>
                <a:cs typeface="+mn-cs"/>
              </a:rPr>
              <a:t>Ejemplos</a:t>
            </a:r>
            <a:r>
              <a:rPr kumimoji="0" lang="en-US" sz="2400" b="1"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12" name="TextBox 11"/>
          <p:cNvSpPr txBox="1"/>
          <p:nvPr/>
        </p:nvSpPr>
        <p:spPr>
          <a:xfrm>
            <a:off x="923841" y="4987557"/>
            <a:ext cx="46346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r>
              <a:rPr kumimoji="0" lang="en-US" sz="2400" b="1" i="0" u="none" strike="noStrike" kern="1200" cap="none" spc="0" normalizeH="0" baseline="0" noProof="0" dirty="0" err="1">
                <a:ln>
                  <a:noFill/>
                </a:ln>
                <a:solidFill>
                  <a:srgbClr val="FF6600"/>
                </a:solidFill>
                <a:effectLst/>
                <a:uLnTx/>
                <a:uFillTx/>
                <a:latin typeface="Century Gothic"/>
                <a:ea typeface="+mn-ea"/>
                <a:cs typeface="+mn-cs"/>
              </a:rPr>
              <a:t>Viajaste</a:t>
            </a:r>
            <a:r>
              <a:rPr kumimoji="0" lang="en-US" sz="2400" b="1" i="0" u="none" strike="noStrike" kern="1200" cap="none" spc="0" normalizeH="0" baseline="0" noProof="0" dirty="0">
                <a:ln>
                  <a:noFill/>
                </a:ln>
                <a:solidFill>
                  <a:srgbClr val="FF6600"/>
                </a:solidFill>
                <a:effectLst/>
                <a:uLnTx/>
                <a:uFillTx/>
                <a:latin typeface="Century Gothic"/>
                <a:ea typeface="+mn-ea"/>
                <a:cs typeface="+mn-cs"/>
              </a:rPr>
              <a:t> </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 </a:t>
            </a:r>
            <a:r>
              <a:rPr kumimoji="0" lang="en-US"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otro</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US"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país</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13" name="TextBox 12"/>
          <p:cNvSpPr txBox="1"/>
          <p:nvPr/>
        </p:nvSpPr>
        <p:spPr>
          <a:xfrm>
            <a:off x="6975934" y="5016249"/>
            <a:ext cx="68241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r>
              <a:rPr kumimoji="0" lang="en-US" sz="2400" b="1" i="0" u="none" strike="noStrike" kern="1200" cap="none" spc="0" normalizeH="0" baseline="0" noProof="0" dirty="0" err="1">
                <a:ln>
                  <a:noFill/>
                </a:ln>
                <a:solidFill>
                  <a:srgbClr val="FF6600"/>
                </a:solidFill>
                <a:effectLst/>
                <a:uLnTx/>
                <a:uFillTx/>
                <a:latin typeface="Century Gothic"/>
                <a:ea typeface="+mn-ea"/>
                <a:cs typeface="+mn-cs"/>
              </a:rPr>
              <a:t>Participó</a:t>
            </a:r>
            <a:r>
              <a:rPr kumimoji="0" lang="en-U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4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en</a:t>
            </a:r>
            <a:r>
              <a:rPr kumimoji="0" lang="en-US" sz="2400" b="0" i="0" u="none" strike="noStrike" kern="1200" cap="none" spc="0" normalizeH="0" noProof="0" dirty="0">
                <a:ln>
                  <a:noFill/>
                </a:ln>
                <a:solidFill>
                  <a:schemeClr val="accent5">
                    <a:lumMod val="50000"/>
                  </a:schemeClr>
                </a:solidFill>
                <a:effectLst/>
                <a:uLnTx/>
                <a:uFillTx/>
                <a:latin typeface="Century Gothic"/>
                <a:ea typeface="+mn-ea"/>
                <a:cs typeface="+mn-cs"/>
              </a:rPr>
              <a:t> una </a:t>
            </a:r>
            <a:r>
              <a:rPr kumimoji="0" lang="en-US" sz="2400" b="0" i="0" u="none" strike="noStrike" kern="1200" cap="none" spc="0" normalizeH="0" noProof="0" dirty="0" err="1">
                <a:ln>
                  <a:noFill/>
                </a:ln>
                <a:solidFill>
                  <a:schemeClr val="accent5">
                    <a:lumMod val="50000"/>
                  </a:schemeClr>
                </a:solidFill>
                <a:effectLst/>
                <a:uLnTx/>
                <a:uFillTx/>
                <a:latin typeface="Century Gothic"/>
                <a:ea typeface="+mn-ea"/>
                <a:cs typeface="+mn-cs"/>
              </a:rPr>
              <a:t>película</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16" name="Rectangle 15"/>
          <p:cNvSpPr/>
          <p:nvPr/>
        </p:nvSpPr>
        <p:spPr>
          <a:xfrm>
            <a:off x="923841" y="5477914"/>
            <a:ext cx="692378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66400"/>
                </a:solidFill>
                <a:effectLst/>
                <a:uLnTx/>
                <a:uFillTx/>
                <a:latin typeface="Century Gothic"/>
                <a:ea typeface="+mn-ea"/>
                <a:cs typeface="+mn-cs"/>
              </a:rPr>
              <a:t>Did you travel </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to another country?</a:t>
            </a:r>
            <a:endParaRPr kumimoji="0" lang="en-GB" sz="24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17" name="Rectangle 16"/>
          <p:cNvSpPr/>
          <p:nvPr/>
        </p:nvSpPr>
        <p:spPr>
          <a:xfrm>
            <a:off x="6975934" y="5477914"/>
            <a:ext cx="463460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66400"/>
                </a:solidFill>
                <a:effectLst/>
                <a:uLnTx/>
                <a:uFillTx/>
                <a:latin typeface="Century Gothic"/>
                <a:ea typeface="+mn-ea"/>
                <a:cs typeface="+mn-cs"/>
              </a:rPr>
              <a:t>Did s/he participate </a:t>
            </a:r>
            <a:r>
              <a:rPr kumimoji="0" lang="en-US"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in a film?</a:t>
            </a:r>
            <a:endParaRPr kumimoji="0" lang="en-GB" sz="24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14" name="Action Button: Custom 20">
            <a:hlinkClick r:id="" action="ppaction://noaction" highlightClick="1">
              <a:snd r:embed="rId4" name="1 %C2%BFViajaste?.wav"/>
            </a:hlinkClick>
            <a:extLst>
              <a:ext uri="{FF2B5EF4-FFF2-40B4-BE49-F238E27FC236}">
                <a16:creationId xmlns:a16="http://schemas.microsoft.com/office/drawing/2014/main" id="{C1D7154A-00F0-8348-A771-891935738EA5}"/>
              </a:ext>
            </a:extLst>
          </p:cNvPr>
          <p:cNvSpPr/>
          <p:nvPr/>
        </p:nvSpPr>
        <p:spPr>
          <a:xfrm>
            <a:off x="379037" y="503366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5" name="Action Button: Custom 20">
            <a:hlinkClick r:id="" action="ppaction://noaction" highlightClick="1">
              <a:snd r:embed="rId5" name="1 %C2%BFParticipo%CC%81%C2%A8?.wav"/>
            </a:hlinkClick>
            <a:extLst>
              <a:ext uri="{FF2B5EF4-FFF2-40B4-BE49-F238E27FC236}">
                <a16:creationId xmlns:a16="http://schemas.microsoft.com/office/drawing/2014/main" id="{DBBA22FF-3A1B-4442-8720-90F13A0511B6}"/>
              </a:ext>
            </a:extLst>
          </p:cNvPr>
          <p:cNvSpPr/>
          <p:nvPr/>
        </p:nvSpPr>
        <p:spPr>
          <a:xfrm>
            <a:off x="6566870" y="503366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Tree>
    <p:extLst>
      <p:ext uri="{BB962C8B-B14F-4D97-AF65-F5344CB8AC3E}">
        <p14:creationId xmlns:p14="http://schemas.microsoft.com/office/powerpoint/2010/main" val="132270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1" grpId="0"/>
      <p:bldP spid="12" grpId="0"/>
      <p:bldP spid="13" grpId="0"/>
      <p:bldP spid="16" grpId="0"/>
      <p:bldP spid="17" grpId="0"/>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rot="1745032">
            <a:off x="5025531" y="2353009"/>
            <a:ext cx="2332069" cy="211295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rot="21349562">
            <a:off x="5158962" y="2988748"/>
            <a:ext cx="20652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where?</a:t>
            </a:r>
          </a:p>
        </p:txBody>
      </p:sp>
      <p:sp>
        <p:nvSpPr>
          <p:cNvPr id="9" name="TextBox 8"/>
          <p:cNvSpPr txBox="1"/>
          <p:nvPr/>
        </p:nvSpPr>
        <p:spPr>
          <a:xfrm>
            <a:off x="104707" y="493592"/>
            <a:ext cx="12192000"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¿dónde?</a:t>
            </a:r>
          </a:p>
        </p:txBody>
      </p:sp>
      <p:sp>
        <p:nvSpPr>
          <p:cNvPr id="10" name="Action Button: Help 9">
            <a:hlinkClick r:id="" action="ppaction://noaction" highlightClick="1"/>
          </p:cNvPr>
          <p:cNvSpPr/>
          <p:nvPr/>
        </p:nvSpPr>
        <p:spPr>
          <a:xfrm>
            <a:off x="2106031" y="3350800"/>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TextBox 10"/>
          <p:cNvSpPr txBox="1"/>
          <p:nvPr/>
        </p:nvSpPr>
        <p:spPr>
          <a:xfrm>
            <a:off x="0" y="4239030"/>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 _______ estudiaste</a:t>
            </a:r>
            <a:r>
              <a:rPr kumimoji="0" lang="es-ES" sz="54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 español</a:t>
            </a:r>
            <a:r>
              <a:rPr kumimoji="0" lang="es-ES" sz="5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a:t>
            </a:r>
            <a:endParaRPr kumimoji="0" lang="fr-FR" sz="5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2377290" y="5420610"/>
            <a:ext cx="857449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Where </a:t>
            </a:r>
            <a:r>
              <a:rPr kumimoji="0" lang="en-HK"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did you study</a:t>
            </a:r>
            <a:r>
              <a:rPr kumimoji="0" lang="en-HK" sz="32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Spanish</a:t>
            </a:r>
            <a:r>
              <a:rPr kumimoji="0" lang="en-HK"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p>
        </p:txBody>
      </p:sp>
      <p:sp>
        <p:nvSpPr>
          <p:cNvPr id="2" name="Rectangle 1"/>
          <p:cNvSpPr/>
          <p:nvPr/>
        </p:nvSpPr>
        <p:spPr>
          <a:xfrm>
            <a:off x="1761862" y="4214977"/>
            <a:ext cx="2622834"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Dónde </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 name="Action Button: Help 13">
            <a:hlinkClick r:id="" action="ppaction://noaction" highlightClick="1"/>
          </p:cNvPr>
          <p:cNvSpPr/>
          <p:nvPr/>
        </p:nvSpPr>
        <p:spPr>
          <a:xfrm>
            <a:off x="2106031" y="5473987"/>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91630"/>
            <a:ext cx="2164268" cy="2267909"/>
          </a:xfrm>
          <a:prstGeom prst="rect">
            <a:avLst/>
          </a:prstGeom>
        </p:spPr>
      </p:pic>
      <p:sp>
        <p:nvSpPr>
          <p:cNvPr id="3" name="Title 2"/>
          <p:cNvSpPr>
            <a:spLocks noGrp="1"/>
          </p:cNvSpPr>
          <p:nvPr>
            <p:ph type="title"/>
          </p:nvPr>
        </p:nvSpPr>
        <p:spPr>
          <a:xfrm>
            <a:off x="11684000" y="6858000"/>
            <a:ext cx="508000" cy="297543"/>
          </a:xfrm>
        </p:spPr>
        <p:txBody>
          <a:bodyPr>
            <a:normAutofit/>
          </a:bodyPr>
          <a:lstStyle/>
          <a:p>
            <a:r>
              <a:rPr lang="en-GB" sz="500" dirty="0">
                <a:solidFill>
                  <a:schemeClr val="bg1"/>
                </a:solidFill>
              </a:rPr>
              <a:t>dónde</a:t>
            </a:r>
          </a:p>
        </p:txBody>
      </p:sp>
      <p:sp>
        <p:nvSpPr>
          <p:cNvPr id="17"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itle 1">
            <a:extLst>
              <a:ext uri="{FF2B5EF4-FFF2-40B4-BE49-F238E27FC236}">
                <a16:creationId xmlns:a16="http://schemas.microsoft.com/office/drawing/2014/main" id="{78A36391-E38E-4083-AACB-72C23E46921D}"/>
              </a:ext>
            </a:extLst>
          </p:cNvPr>
          <p:cNvSpPr txBox="1">
            <a:spLocks/>
          </p:cNvSpPr>
          <p:nvPr/>
        </p:nvSpPr>
        <p:spPr>
          <a:xfrm>
            <a:off x="10720834" y="310123"/>
            <a:ext cx="1148441" cy="3489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05173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2"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62" name="Google Shape;262;p2"/>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fr-FR" sz="3200" b="1">
                <a:solidFill>
                  <a:schemeClr val="lt1"/>
                </a:solidFill>
              </a:rPr>
              <a:t>¿Cómo se dice en español?</a:t>
            </a:r>
            <a:endParaRPr sz="3200" b="1">
              <a:solidFill>
                <a:schemeClr val="lt1"/>
              </a:solidFill>
            </a:endParaRPr>
          </a:p>
        </p:txBody>
      </p:sp>
      <p:sp>
        <p:nvSpPr>
          <p:cNvPr id="263" name="Google Shape;263;p2"/>
          <p:cNvSpPr/>
          <p:nvPr/>
        </p:nvSpPr>
        <p:spPr>
          <a:xfrm>
            <a:off x="10661967" y="258166"/>
            <a:ext cx="1266176"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fr-FR" sz="18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escribir</a:t>
            </a:r>
            <a:endParaRPr kumimoji="0" sz="18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graphicFrame>
        <p:nvGraphicFramePr>
          <p:cNvPr id="5" name="Google Shape;137;p1">
            <a:extLst>
              <a:ext uri="{FF2B5EF4-FFF2-40B4-BE49-F238E27FC236}">
                <a16:creationId xmlns:a16="http://schemas.microsoft.com/office/drawing/2014/main" id="{77CCA71E-7122-B043-A4B4-790DEBBB27F3}"/>
              </a:ext>
            </a:extLst>
          </p:cNvPr>
          <p:cNvGraphicFramePr/>
          <p:nvPr/>
        </p:nvGraphicFramePr>
        <p:xfrm>
          <a:off x="155999" y="1541751"/>
          <a:ext cx="11880000" cy="4680725"/>
        </p:xfrm>
        <a:graphic>
          <a:graphicData uri="http://schemas.openxmlformats.org/drawingml/2006/table">
            <a:tbl>
              <a:tblPr>
                <a:noFill/>
              </a:tblPr>
              <a:tblGrid>
                <a:gridCol w="1080000">
                  <a:extLst>
                    <a:ext uri="{9D8B030D-6E8A-4147-A177-3AD203B41FA5}">
                      <a16:colId xmlns:a16="http://schemas.microsoft.com/office/drawing/2014/main" val="20000"/>
                    </a:ext>
                  </a:extLst>
                </a:gridCol>
                <a:gridCol w="1800000">
                  <a:extLst>
                    <a:ext uri="{9D8B030D-6E8A-4147-A177-3AD203B41FA5}">
                      <a16:colId xmlns:a16="http://schemas.microsoft.com/office/drawing/2014/main" val="20001"/>
                    </a:ext>
                  </a:extLst>
                </a:gridCol>
                <a:gridCol w="1800000">
                  <a:extLst>
                    <a:ext uri="{9D8B030D-6E8A-4147-A177-3AD203B41FA5}">
                      <a16:colId xmlns:a16="http://schemas.microsoft.com/office/drawing/2014/main" val="20002"/>
                    </a:ext>
                  </a:extLst>
                </a:gridCol>
                <a:gridCol w="1800000">
                  <a:extLst>
                    <a:ext uri="{9D8B030D-6E8A-4147-A177-3AD203B41FA5}">
                      <a16:colId xmlns:a16="http://schemas.microsoft.com/office/drawing/2014/main" val="20003"/>
                    </a:ext>
                  </a:extLst>
                </a:gridCol>
                <a:gridCol w="1800000">
                  <a:extLst>
                    <a:ext uri="{9D8B030D-6E8A-4147-A177-3AD203B41FA5}">
                      <a16:colId xmlns:a16="http://schemas.microsoft.com/office/drawing/2014/main" val="20004"/>
                    </a:ext>
                  </a:extLst>
                </a:gridCol>
                <a:gridCol w="1800000">
                  <a:extLst>
                    <a:ext uri="{9D8B030D-6E8A-4147-A177-3AD203B41FA5}">
                      <a16:colId xmlns:a16="http://schemas.microsoft.com/office/drawing/2014/main" val="20005"/>
                    </a:ext>
                  </a:extLst>
                </a:gridCol>
                <a:gridCol w="1800000">
                  <a:extLst>
                    <a:ext uri="{9D8B030D-6E8A-4147-A177-3AD203B41FA5}">
                      <a16:colId xmlns:a16="http://schemas.microsoft.com/office/drawing/2014/main" val="20006"/>
                    </a:ext>
                  </a:extLst>
                </a:gridCol>
              </a:tblGrid>
              <a:tr h="720725">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fr-FR" sz="3200" b="1" u="none" strike="noStrike" cap="none">
                          <a:solidFill>
                            <a:srgbClr val="115076"/>
                          </a:solidFill>
                          <a:latin typeface="Century Gothic"/>
                          <a:ea typeface="Century Gothic"/>
                          <a:cs typeface="Century Gothic"/>
                          <a:sym typeface="Century Gothic"/>
                        </a:rPr>
                        <a:t>1</a:t>
                      </a:r>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fr-FR" sz="3200" b="1" u="none" strike="noStrike" cap="none">
                          <a:solidFill>
                            <a:srgbClr val="115076"/>
                          </a:solidFill>
                          <a:latin typeface="Century Gothic"/>
                          <a:ea typeface="Century Gothic"/>
                          <a:cs typeface="Century Gothic"/>
                          <a:sym typeface="Century Gothic"/>
                        </a:rPr>
                        <a:t>2</a:t>
                      </a:r>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fr-FR" sz="3200" b="1" u="none" strike="noStrike" cap="none">
                          <a:solidFill>
                            <a:srgbClr val="115076"/>
                          </a:solidFill>
                          <a:latin typeface="Century Gothic"/>
                          <a:ea typeface="Century Gothic"/>
                          <a:cs typeface="Century Gothic"/>
                          <a:sym typeface="Century Gothic"/>
                        </a:rPr>
                        <a:t>3</a:t>
                      </a:r>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fr-FR" sz="3200" b="1" u="none" strike="noStrike" cap="none">
                          <a:solidFill>
                            <a:srgbClr val="115076"/>
                          </a:solidFill>
                          <a:latin typeface="Century Gothic"/>
                          <a:ea typeface="Century Gothic"/>
                          <a:cs typeface="Century Gothic"/>
                          <a:sym typeface="Century Gothic"/>
                        </a:rPr>
                        <a:t>4</a:t>
                      </a:r>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fr-FR" sz="3200" b="1" u="none" strike="noStrike" cap="none" dirty="0">
                          <a:solidFill>
                            <a:srgbClr val="115076"/>
                          </a:solidFill>
                          <a:latin typeface="Century Gothic"/>
                          <a:ea typeface="Century Gothic"/>
                          <a:cs typeface="Century Gothic"/>
                          <a:sym typeface="Century Gothic"/>
                        </a:rPr>
                        <a:t>5</a:t>
                      </a:r>
                      <a:endParaRPr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fr-FR" sz="3200" b="1" u="none" strike="noStrike" cap="none" dirty="0">
                          <a:solidFill>
                            <a:srgbClr val="115076"/>
                          </a:solidFill>
                          <a:latin typeface="Century Gothic"/>
                          <a:ea typeface="Century Gothic"/>
                          <a:cs typeface="Century Gothic"/>
                          <a:sym typeface="Century Gothic"/>
                        </a:rPr>
                        <a:t>6</a:t>
                      </a:r>
                      <a:endParaRPr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792000">
                <a:tc>
                  <a:txBody>
                    <a:bodyPr/>
                    <a:lstStyle/>
                    <a:p>
                      <a:pPr marL="0" marR="0" lvl="0" indent="0" algn="ctr" rtl="0">
                        <a:spcBef>
                          <a:spcPts val="0"/>
                        </a:spcBef>
                        <a:spcAft>
                          <a:spcPts val="0"/>
                        </a:spcAft>
                        <a:buNone/>
                      </a:pPr>
                      <a:r>
                        <a:rPr lang="fr-FR" sz="3200" b="1" u="none" strike="noStrike" cap="none" dirty="0">
                          <a:solidFill>
                            <a:srgbClr val="115076"/>
                          </a:solidFill>
                          <a:latin typeface="Century Gothic"/>
                          <a:ea typeface="Century Gothic"/>
                          <a:cs typeface="Century Gothic"/>
                          <a:sym typeface="Century Gothic"/>
                        </a:rPr>
                        <a:t>A</a:t>
                      </a:r>
                      <a:endParaRPr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11507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15076"/>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15076"/>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15076"/>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dirty="0">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15076"/>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15076"/>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792000">
                <a:tc>
                  <a:txBody>
                    <a:bodyPr/>
                    <a:lstStyle/>
                    <a:p>
                      <a:pPr marL="0" marR="0" lvl="0" indent="0" algn="ctr" rtl="0">
                        <a:spcBef>
                          <a:spcPts val="0"/>
                        </a:spcBef>
                        <a:spcAft>
                          <a:spcPts val="0"/>
                        </a:spcAft>
                        <a:buNone/>
                      </a:pPr>
                      <a:r>
                        <a:rPr lang="fr-FR" sz="3200" b="1" u="none" strike="noStrike" cap="none">
                          <a:solidFill>
                            <a:srgbClr val="115076"/>
                          </a:solidFill>
                          <a:latin typeface="Century Gothic"/>
                          <a:ea typeface="Century Gothic"/>
                          <a:cs typeface="Century Gothic"/>
                          <a:sym typeface="Century Gothic"/>
                        </a:rPr>
                        <a:t>B</a:t>
                      </a:r>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11507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dirty="0">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11507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792000">
                <a:tc>
                  <a:txBody>
                    <a:bodyPr/>
                    <a:lstStyle/>
                    <a:p>
                      <a:pPr marL="0" marR="0" lvl="0" indent="0" algn="ctr" rtl="0">
                        <a:spcBef>
                          <a:spcPts val="0"/>
                        </a:spcBef>
                        <a:spcAft>
                          <a:spcPts val="0"/>
                        </a:spcAft>
                        <a:buNone/>
                      </a:pPr>
                      <a:r>
                        <a:rPr lang="fr-FR" sz="3200" b="1" u="none" strike="noStrike" cap="none" dirty="0">
                          <a:solidFill>
                            <a:srgbClr val="115076"/>
                          </a:solidFill>
                          <a:latin typeface="Century Gothic"/>
                          <a:ea typeface="Century Gothic"/>
                          <a:cs typeface="Century Gothic"/>
                          <a:sym typeface="Century Gothic"/>
                        </a:rPr>
                        <a:t>C</a:t>
                      </a:r>
                      <a:endParaRPr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11507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11507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792000">
                <a:tc>
                  <a:txBody>
                    <a:bodyPr/>
                    <a:lstStyle/>
                    <a:p>
                      <a:pPr marL="0" marR="0" lvl="0" indent="0" algn="ctr" rtl="0">
                        <a:spcBef>
                          <a:spcPts val="0"/>
                        </a:spcBef>
                        <a:spcAft>
                          <a:spcPts val="0"/>
                        </a:spcAft>
                        <a:buNone/>
                      </a:pPr>
                      <a:r>
                        <a:rPr lang="fr-FR" sz="3200" b="1" u="none" strike="noStrike" cap="none" dirty="0">
                          <a:solidFill>
                            <a:srgbClr val="115076"/>
                          </a:solidFill>
                          <a:latin typeface="Century Gothic"/>
                          <a:ea typeface="Century Gothic"/>
                          <a:cs typeface="Century Gothic"/>
                          <a:sym typeface="Century Gothic"/>
                        </a:rPr>
                        <a:t>D</a:t>
                      </a:r>
                      <a:endParaRPr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11507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dirty="0">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11507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792000">
                <a:tc>
                  <a:txBody>
                    <a:bodyPr/>
                    <a:lstStyle/>
                    <a:p>
                      <a:pPr marL="0" marR="0" lvl="0" indent="0" algn="ctr" rtl="0">
                        <a:spcBef>
                          <a:spcPts val="0"/>
                        </a:spcBef>
                        <a:spcAft>
                          <a:spcPts val="0"/>
                        </a:spcAft>
                        <a:buNone/>
                      </a:pPr>
                      <a:r>
                        <a:rPr lang="fr-FR" sz="3200" b="1" u="none" strike="noStrike" cap="none" dirty="0">
                          <a:solidFill>
                            <a:srgbClr val="115076"/>
                          </a:solidFill>
                          <a:latin typeface="Century Gothic"/>
                          <a:ea typeface="Century Gothic"/>
                          <a:cs typeface="Century Gothic"/>
                          <a:sym typeface="Century Gothic"/>
                        </a:rPr>
                        <a:t>E</a:t>
                      </a:r>
                      <a:endParaRPr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11507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dirty="0">
                        <a:solidFill>
                          <a:srgbClr val="115076"/>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115076"/>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6" name="Google Shape;138;p1" descr="C:\Users\Winnie\AppData\Local\Microsoft\Windows\Temporary Internet Files\Content.IE5\83P2KKZX\MC900441717[1].png">
            <a:extLst>
              <a:ext uri="{FF2B5EF4-FFF2-40B4-BE49-F238E27FC236}">
                <a16:creationId xmlns:a16="http://schemas.microsoft.com/office/drawing/2014/main" id="{24A12F65-E340-8146-B1A8-25D3BB5C442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14846" y="2367127"/>
            <a:ext cx="579438" cy="581025"/>
          </a:xfrm>
          <a:prstGeom prst="rect">
            <a:avLst/>
          </a:prstGeom>
          <a:noFill/>
          <a:ln>
            <a:noFill/>
          </a:ln>
        </p:spPr>
      </p:pic>
      <p:pic>
        <p:nvPicPr>
          <p:cNvPr id="7" name="Google Shape;139;p1" descr="C:\Users\Winnie\AppData\Local\Microsoft\Windows\Temporary Internet Files\Content.IE5\0VQ72ZAA\MC900439825[1].png">
            <a:extLst>
              <a:ext uri="{FF2B5EF4-FFF2-40B4-BE49-F238E27FC236}">
                <a16:creationId xmlns:a16="http://schemas.microsoft.com/office/drawing/2014/main" id="{C4DC6A1B-AAC2-8344-8D62-65FF4B19DC28}"/>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11729" y="3925895"/>
            <a:ext cx="576263" cy="576262"/>
          </a:xfrm>
          <a:prstGeom prst="rect">
            <a:avLst/>
          </a:prstGeom>
          <a:noFill/>
          <a:ln>
            <a:noFill/>
          </a:ln>
        </p:spPr>
      </p:pic>
      <p:pic>
        <p:nvPicPr>
          <p:cNvPr id="8" name="Google Shape;140;p1" descr="119498563188281957tasto_8_architetto_franc_01">
            <a:extLst>
              <a:ext uri="{FF2B5EF4-FFF2-40B4-BE49-F238E27FC236}">
                <a16:creationId xmlns:a16="http://schemas.microsoft.com/office/drawing/2014/main" id="{E83A2902-F806-654E-819D-FD58AFF91D8D}"/>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854216" y="3174433"/>
            <a:ext cx="504825" cy="504825"/>
          </a:xfrm>
          <a:prstGeom prst="rect">
            <a:avLst/>
          </a:prstGeom>
          <a:noFill/>
          <a:ln>
            <a:noFill/>
          </a:ln>
        </p:spPr>
      </p:pic>
      <p:pic>
        <p:nvPicPr>
          <p:cNvPr id="9" name="Google Shape;141;p1" descr="C:\Users\Winnie\AppData\Local\Microsoft\Windows\Temporary Internet Files\Content.IE5\RJE6RGHW\MC900441703[1].png">
            <a:extLst>
              <a:ext uri="{FF2B5EF4-FFF2-40B4-BE49-F238E27FC236}">
                <a16:creationId xmlns:a16="http://schemas.microsoft.com/office/drawing/2014/main" id="{6F656E79-0402-9843-BA59-C66A74A70BAE}"/>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634290" y="2369508"/>
            <a:ext cx="576263" cy="576263"/>
          </a:xfrm>
          <a:prstGeom prst="rect">
            <a:avLst/>
          </a:prstGeom>
          <a:noFill/>
          <a:ln>
            <a:noFill/>
          </a:ln>
        </p:spPr>
      </p:pic>
      <p:grpSp>
        <p:nvGrpSpPr>
          <p:cNvPr id="10" name="Google Shape;142;p1">
            <a:extLst>
              <a:ext uri="{FF2B5EF4-FFF2-40B4-BE49-F238E27FC236}">
                <a16:creationId xmlns:a16="http://schemas.microsoft.com/office/drawing/2014/main" id="{4427B375-FB7C-FA42-9439-D6745164B373}"/>
              </a:ext>
            </a:extLst>
          </p:cNvPr>
          <p:cNvGrpSpPr/>
          <p:nvPr/>
        </p:nvGrpSpPr>
        <p:grpSpPr>
          <a:xfrm>
            <a:off x="3585084" y="3148308"/>
            <a:ext cx="576262" cy="504825"/>
            <a:chOff x="2123728" y="332656"/>
            <a:chExt cx="1326976" cy="1326976"/>
          </a:xfrm>
        </p:grpSpPr>
        <p:pic>
          <p:nvPicPr>
            <p:cNvPr id="11" name="Google Shape;143;p1" descr="C:\Users\Winnie\AppData\Local\Microsoft\Windows\Temporary Internet Files\Content.IE5\RJE6RGHW\MC900439825[1].png">
              <a:extLst>
                <a:ext uri="{FF2B5EF4-FFF2-40B4-BE49-F238E27FC236}">
                  <a16:creationId xmlns:a16="http://schemas.microsoft.com/office/drawing/2014/main" id="{F490BE27-7689-D545-A188-E6442D555D60}"/>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123728" y="620688"/>
              <a:ext cx="966936" cy="966936"/>
            </a:xfrm>
            <a:prstGeom prst="rect">
              <a:avLst/>
            </a:prstGeom>
            <a:noFill/>
            <a:ln>
              <a:noFill/>
            </a:ln>
          </p:spPr>
        </p:pic>
        <p:pic>
          <p:nvPicPr>
            <p:cNvPr id="12" name="Google Shape;144;p1" descr="C:\Users\Winnie\AppData\Local\Microsoft\Windows\Temporary Internet Files\Content.IE5\RJE6RGHW\MC900439825[1].png">
              <a:extLst>
                <a:ext uri="{FF2B5EF4-FFF2-40B4-BE49-F238E27FC236}">
                  <a16:creationId xmlns:a16="http://schemas.microsoft.com/office/drawing/2014/main" id="{D1DC8F0B-BCBA-D245-AB99-0F77FC5EC242}"/>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483768" y="692696"/>
              <a:ext cx="966936" cy="966936"/>
            </a:xfrm>
            <a:prstGeom prst="rect">
              <a:avLst/>
            </a:prstGeom>
            <a:noFill/>
            <a:ln>
              <a:noFill/>
            </a:ln>
          </p:spPr>
        </p:pic>
        <p:pic>
          <p:nvPicPr>
            <p:cNvPr id="13" name="Google Shape;145;p1" descr="C:\Users\Winnie\AppData\Local\Microsoft\Windows\Temporary Internet Files\Content.IE5\0VQ72ZAA\MC900441703[1].png">
              <a:extLst>
                <a:ext uri="{FF2B5EF4-FFF2-40B4-BE49-F238E27FC236}">
                  <a16:creationId xmlns:a16="http://schemas.microsoft.com/office/drawing/2014/main" id="{3384ABE8-7A19-374C-A8C8-590B1E1511D9}"/>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555776" y="332656"/>
              <a:ext cx="648072" cy="648072"/>
            </a:xfrm>
            <a:prstGeom prst="rect">
              <a:avLst/>
            </a:prstGeom>
            <a:noFill/>
            <a:ln>
              <a:noFill/>
            </a:ln>
          </p:spPr>
        </p:pic>
      </p:grpSp>
      <p:grpSp>
        <p:nvGrpSpPr>
          <p:cNvPr id="14" name="Google Shape;146;p1">
            <a:extLst>
              <a:ext uri="{FF2B5EF4-FFF2-40B4-BE49-F238E27FC236}">
                <a16:creationId xmlns:a16="http://schemas.microsoft.com/office/drawing/2014/main" id="{96E625CD-4621-3D4D-A628-FA4689A94E53}"/>
              </a:ext>
            </a:extLst>
          </p:cNvPr>
          <p:cNvGrpSpPr/>
          <p:nvPr/>
        </p:nvGrpSpPr>
        <p:grpSpPr>
          <a:xfrm>
            <a:off x="5356731" y="3953086"/>
            <a:ext cx="576262" cy="504825"/>
            <a:chOff x="2123728" y="332656"/>
            <a:chExt cx="1326976" cy="1326976"/>
          </a:xfrm>
        </p:grpSpPr>
        <p:pic>
          <p:nvPicPr>
            <p:cNvPr id="15" name="Google Shape;147;p1" descr="C:\Users\Winnie\AppData\Local\Microsoft\Windows\Temporary Internet Files\Content.IE5\RJE6RGHW\MC900439825[1].png">
              <a:extLst>
                <a:ext uri="{FF2B5EF4-FFF2-40B4-BE49-F238E27FC236}">
                  <a16:creationId xmlns:a16="http://schemas.microsoft.com/office/drawing/2014/main" id="{24317476-582B-3C44-A15A-6575EE75852B}"/>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123728" y="620688"/>
              <a:ext cx="966936" cy="966936"/>
            </a:xfrm>
            <a:prstGeom prst="rect">
              <a:avLst/>
            </a:prstGeom>
            <a:noFill/>
            <a:ln>
              <a:noFill/>
            </a:ln>
          </p:spPr>
        </p:pic>
        <p:pic>
          <p:nvPicPr>
            <p:cNvPr id="16" name="Google Shape;148;p1" descr="C:\Users\Winnie\AppData\Local\Microsoft\Windows\Temporary Internet Files\Content.IE5\RJE6RGHW\MC900439825[1].png">
              <a:extLst>
                <a:ext uri="{FF2B5EF4-FFF2-40B4-BE49-F238E27FC236}">
                  <a16:creationId xmlns:a16="http://schemas.microsoft.com/office/drawing/2014/main" id="{57AADB14-3493-064D-922B-8C9BF0B68C8A}"/>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483768" y="692696"/>
              <a:ext cx="966936" cy="966936"/>
            </a:xfrm>
            <a:prstGeom prst="rect">
              <a:avLst/>
            </a:prstGeom>
            <a:noFill/>
            <a:ln>
              <a:noFill/>
            </a:ln>
          </p:spPr>
        </p:pic>
        <p:pic>
          <p:nvPicPr>
            <p:cNvPr id="17" name="Google Shape;149;p1" descr="C:\Users\Winnie\AppData\Local\Microsoft\Windows\Temporary Internet Files\Content.IE5\0VQ72ZAA\MC900441703[1].png">
              <a:extLst>
                <a:ext uri="{FF2B5EF4-FFF2-40B4-BE49-F238E27FC236}">
                  <a16:creationId xmlns:a16="http://schemas.microsoft.com/office/drawing/2014/main" id="{FAF41A66-D419-B74F-9B58-3B6C6F98EFEA}"/>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555776" y="332656"/>
              <a:ext cx="648072" cy="648072"/>
            </a:xfrm>
            <a:prstGeom prst="rect">
              <a:avLst/>
            </a:prstGeom>
            <a:noFill/>
            <a:ln>
              <a:noFill/>
            </a:ln>
          </p:spPr>
        </p:pic>
      </p:grpSp>
      <p:grpSp>
        <p:nvGrpSpPr>
          <p:cNvPr id="18" name="Google Shape;150;p1">
            <a:extLst>
              <a:ext uri="{FF2B5EF4-FFF2-40B4-BE49-F238E27FC236}">
                <a16:creationId xmlns:a16="http://schemas.microsoft.com/office/drawing/2014/main" id="{BA876C12-431E-7546-8323-27B017410820}"/>
              </a:ext>
            </a:extLst>
          </p:cNvPr>
          <p:cNvGrpSpPr/>
          <p:nvPr/>
        </p:nvGrpSpPr>
        <p:grpSpPr>
          <a:xfrm>
            <a:off x="7215252" y="3192382"/>
            <a:ext cx="576262" cy="504825"/>
            <a:chOff x="2123728" y="332656"/>
            <a:chExt cx="1326976" cy="1326976"/>
          </a:xfrm>
        </p:grpSpPr>
        <p:pic>
          <p:nvPicPr>
            <p:cNvPr id="19" name="Google Shape;151;p1" descr="C:\Users\Winnie\AppData\Local\Microsoft\Windows\Temporary Internet Files\Content.IE5\RJE6RGHW\MC900439825[1].png">
              <a:extLst>
                <a:ext uri="{FF2B5EF4-FFF2-40B4-BE49-F238E27FC236}">
                  <a16:creationId xmlns:a16="http://schemas.microsoft.com/office/drawing/2014/main" id="{1CBBC617-A1F0-2344-8C2D-C1A15893CE0A}"/>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123728" y="620688"/>
              <a:ext cx="966936" cy="966936"/>
            </a:xfrm>
            <a:prstGeom prst="rect">
              <a:avLst/>
            </a:prstGeom>
            <a:noFill/>
            <a:ln>
              <a:noFill/>
            </a:ln>
          </p:spPr>
        </p:pic>
        <p:pic>
          <p:nvPicPr>
            <p:cNvPr id="20" name="Google Shape;152;p1" descr="C:\Users\Winnie\AppData\Local\Microsoft\Windows\Temporary Internet Files\Content.IE5\RJE6RGHW\MC900439825[1].png">
              <a:extLst>
                <a:ext uri="{FF2B5EF4-FFF2-40B4-BE49-F238E27FC236}">
                  <a16:creationId xmlns:a16="http://schemas.microsoft.com/office/drawing/2014/main" id="{42A0BD09-B3B0-0941-88ED-14463CB15D65}"/>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483768" y="692696"/>
              <a:ext cx="966936" cy="966936"/>
            </a:xfrm>
            <a:prstGeom prst="rect">
              <a:avLst/>
            </a:prstGeom>
            <a:noFill/>
            <a:ln>
              <a:noFill/>
            </a:ln>
          </p:spPr>
        </p:pic>
        <p:pic>
          <p:nvPicPr>
            <p:cNvPr id="21" name="Google Shape;153;p1" descr="C:\Users\Winnie\AppData\Local\Microsoft\Windows\Temporary Internet Files\Content.IE5\0VQ72ZAA\MC900441703[1].png">
              <a:extLst>
                <a:ext uri="{FF2B5EF4-FFF2-40B4-BE49-F238E27FC236}">
                  <a16:creationId xmlns:a16="http://schemas.microsoft.com/office/drawing/2014/main" id="{8A51E769-E6A7-734F-B9EC-9F6CD3EAC354}"/>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555776" y="332656"/>
              <a:ext cx="648072" cy="648072"/>
            </a:xfrm>
            <a:prstGeom prst="rect">
              <a:avLst/>
            </a:prstGeom>
            <a:noFill/>
            <a:ln>
              <a:noFill/>
            </a:ln>
          </p:spPr>
        </p:pic>
      </p:grpSp>
      <p:grpSp>
        <p:nvGrpSpPr>
          <p:cNvPr id="22" name="Google Shape;154;p1">
            <a:extLst>
              <a:ext uri="{FF2B5EF4-FFF2-40B4-BE49-F238E27FC236}">
                <a16:creationId xmlns:a16="http://schemas.microsoft.com/office/drawing/2014/main" id="{45781126-D838-4943-BC0C-903C6FF950ED}"/>
              </a:ext>
            </a:extLst>
          </p:cNvPr>
          <p:cNvGrpSpPr/>
          <p:nvPr/>
        </p:nvGrpSpPr>
        <p:grpSpPr>
          <a:xfrm>
            <a:off x="10923561" y="5554913"/>
            <a:ext cx="576263" cy="504825"/>
            <a:chOff x="2123728" y="332656"/>
            <a:chExt cx="1326976" cy="1326976"/>
          </a:xfrm>
        </p:grpSpPr>
        <p:pic>
          <p:nvPicPr>
            <p:cNvPr id="23" name="Google Shape;155;p1" descr="C:\Users\Winnie\AppData\Local\Microsoft\Windows\Temporary Internet Files\Content.IE5\RJE6RGHW\MC900439825[1].png">
              <a:extLst>
                <a:ext uri="{FF2B5EF4-FFF2-40B4-BE49-F238E27FC236}">
                  <a16:creationId xmlns:a16="http://schemas.microsoft.com/office/drawing/2014/main" id="{527BFE57-07EA-B146-BC4D-B43F4BF540F0}"/>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123728" y="620688"/>
              <a:ext cx="966936" cy="966936"/>
            </a:xfrm>
            <a:prstGeom prst="rect">
              <a:avLst/>
            </a:prstGeom>
            <a:noFill/>
            <a:ln>
              <a:noFill/>
            </a:ln>
          </p:spPr>
        </p:pic>
        <p:pic>
          <p:nvPicPr>
            <p:cNvPr id="24" name="Google Shape;156;p1" descr="C:\Users\Winnie\AppData\Local\Microsoft\Windows\Temporary Internet Files\Content.IE5\RJE6RGHW\MC900439825[1].png">
              <a:extLst>
                <a:ext uri="{FF2B5EF4-FFF2-40B4-BE49-F238E27FC236}">
                  <a16:creationId xmlns:a16="http://schemas.microsoft.com/office/drawing/2014/main" id="{AD1CCA82-5571-A94B-8EED-10F80DD1F098}"/>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483768" y="692696"/>
              <a:ext cx="966936" cy="966936"/>
            </a:xfrm>
            <a:prstGeom prst="rect">
              <a:avLst/>
            </a:prstGeom>
            <a:noFill/>
            <a:ln>
              <a:noFill/>
            </a:ln>
          </p:spPr>
        </p:pic>
        <p:pic>
          <p:nvPicPr>
            <p:cNvPr id="25" name="Google Shape;157;p1" descr="C:\Users\Winnie\AppData\Local\Microsoft\Windows\Temporary Internet Files\Content.IE5\0VQ72ZAA\MC900441703[1].png">
              <a:extLst>
                <a:ext uri="{FF2B5EF4-FFF2-40B4-BE49-F238E27FC236}">
                  <a16:creationId xmlns:a16="http://schemas.microsoft.com/office/drawing/2014/main" id="{4CDB7E84-F829-1743-B09A-C0E5473BFFBF}"/>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555776" y="332656"/>
              <a:ext cx="648072" cy="648072"/>
            </a:xfrm>
            <a:prstGeom prst="rect">
              <a:avLst/>
            </a:prstGeom>
            <a:noFill/>
            <a:ln>
              <a:noFill/>
            </a:ln>
          </p:spPr>
        </p:pic>
      </p:grpSp>
      <p:grpSp>
        <p:nvGrpSpPr>
          <p:cNvPr id="26" name="Google Shape;158;p1">
            <a:extLst>
              <a:ext uri="{FF2B5EF4-FFF2-40B4-BE49-F238E27FC236}">
                <a16:creationId xmlns:a16="http://schemas.microsoft.com/office/drawing/2014/main" id="{4219083C-B193-8848-BA0D-B59F9B3E5FD4}"/>
              </a:ext>
            </a:extLst>
          </p:cNvPr>
          <p:cNvGrpSpPr/>
          <p:nvPr/>
        </p:nvGrpSpPr>
        <p:grpSpPr>
          <a:xfrm>
            <a:off x="10926423" y="2399732"/>
            <a:ext cx="576263" cy="504825"/>
            <a:chOff x="2123728" y="332656"/>
            <a:chExt cx="1326976" cy="1326976"/>
          </a:xfrm>
        </p:grpSpPr>
        <p:pic>
          <p:nvPicPr>
            <p:cNvPr id="27" name="Google Shape;159;p1" descr="C:\Users\Winnie\AppData\Local\Microsoft\Windows\Temporary Internet Files\Content.IE5\RJE6RGHW\MC900439825[1].png">
              <a:extLst>
                <a:ext uri="{FF2B5EF4-FFF2-40B4-BE49-F238E27FC236}">
                  <a16:creationId xmlns:a16="http://schemas.microsoft.com/office/drawing/2014/main" id="{F01AE423-ADD3-DD41-8B17-7EF53124DBBB}"/>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123728" y="620688"/>
              <a:ext cx="966936" cy="966936"/>
            </a:xfrm>
            <a:prstGeom prst="rect">
              <a:avLst/>
            </a:prstGeom>
            <a:noFill/>
            <a:ln>
              <a:noFill/>
            </a:ln>
          </p:spPr>
        </p:pic>
        <p:pic>
          <p:nvPicPr>
            <p:cNvPr id="28" name="Google Shape;160;p1" descr="C:\Users\Winnie\AppData\Local\Microsoft\Windows\Temporary Internet Files\Content.IE5\RJE6RGHW\MC900439825[1].png">
              <a:extLst>
                <a:ext uri="{FF2B5EF4-FFF2-40B4-BE49-F238E27FC236}">
                  <a16:creationId xmlns:a16="http://schemas.microsoft.com/office/drawing/2014/main" id="{5666608F-56CE-574F-A6A1-BB573F3DAC73}"/>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483768" y="692696"/>
              <a:ext cx="966936" cy="966936"/>
            </a:xfrm>
            <a:prstGeom prst="rect">
              <a:avLst/>
            </a:prstGeom>
            <a:noFill/>
            <a:ln>
              <a:noFill/>
            </a:ln>
          </p:spPr>
        </p:pic>
        <p:pic>
          <p:nvPicPr>
            <p:cNvPr id="29" name="Google Shape;161;p1" descr="C:\Users\Winnie\AppData\Local\Microsoft\Windows\Temporary Internet Files\Content.IE5\0VQ72ZAA\MC900441703[1].png">
              <a:extLst>
                <a:ext uri="{FF2B5EF4-FFF2-40B4-BE49-F238E27FC236}">
                  <a16:creationId xmlns:a16="http://schemas.microsoft.com/office/drawing/2014/main" id="{35EAE2D3-568F-384B-A3C0-AFE8D1040141}"/>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555776" y="332656"/>
              <a:ext cx="648072" cy="648072"/>
            </a:xfrm>
            <a:prstGeom prst="rect">
              <a:avLst/>
            </a:prstGeom>
            <a:noFill/>
            <a:ln>
              <a:noFill/>
            </a:ln>
          </p:spPr>
        </p:pic>
      </p:grpSp>
      <p:pic>
        <p:nvPicPr>
          <p:cNvPr id="30" name="Google Shape;162;p1" descr="C:\Users\Winnie\AppData\Local\Microsoft\Windows\Temporary Internet Files\Content.IE5\83P2KKZX\MC900441717[1].png">
            <a:extLst>
              <a:ext uri="{FF2B5EF4-FFF2-40B4-BE49-F238E27FC236}">
                <a16:creationId xmlns:a16="http://schemas.microsoft.com/office/drawing/2014/main" id="{F2DB6712-4ED7-7641-885D-C711FDA05C6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29632" y="4733309"/>
            <a:ext cx="579438" cy="581025"/>
          </a:xfrm>
          <a:prstGeom prst="rect">
            <a:avLst/>
          </a:prstGeom>
          <a:noFill/>
          <a:ln>
            <a:noFill/>
          </a:ln>
        </p:spPr>
      </p:pic>
      <p:pic>
        <p:nvPicPr>
          <p:cNvPr id="31" name="Google Shape;163;p1" descr="C:\Users\Winnie\AppData\Local\Microsoft\Windows\Temporary Internet Files\Content.IE5\83P2KKZX\MC900441717[1].png">
            <a:extLst>
              <a:ext uri="{FF2B5EF4-FFF2-40B4-BE49-F238E27FC236}">
                <a16:creationId xmlns:a16="http://schemas.microsoft.com/office/drawing/2014/main" id="{CD2871D2-08E2-C14A-AF88-F641C88070B7}"/>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631301" y="4733308"/>
            <a:ext cx="579438" cy="581025"/>
          </a:xfrm>
          <a:prstGeom prst="rect">
            <a:avLst/>
          </a:prstGeom>
          <a:noFill/>
          <a:ln>
            <a:noFill/>
          </a:ln>
        </p:spPr>
      </p:pic>
      <p:pic>
        <p:nvPicPr>
          <p:cNvPr id="32" name="Google Shape;164;p1" descr="C:\Users\Winnie\AppData\Local\Microsoft\Windows\Temporary Internet Files\Content.IE5\83P2KKZX\MC900441717[1].png">
            <a:extLst>
              <a:ext uri="{FF2B5EF4-FFF2-40B4-BE49-F238E27FC236}">
                <a16:creationId xmlns:a16="http://schemas.microsoft.com/office/drawing/2014/main" id="{8251461D-893B-5047-BDD2-83CA69FDFAC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210969" y="5522308"/>
            <a:ext cx="579438" cy="581025"/>
          </a:xfrm>
          <a:prstGeom prst="rect">
            <a:avLst/>
          </a:prstGeom>
          <a:noFill/>
          <a:ln>
            <a:noFill/>
          </a:ln>
        </p:spPr>
      </p:pic>
      <p:pic>
        <p:nvPicPr>
          <p:cNvPr id="33" name="Google Shape;165;p1" descr="C:\Users\Winnie\AppData\Local\Microsoft\Windows\Temporary Internet Files\Content.IE5\83P2KKZX\MC900441717[1].png">
            <a:extLst>
              <a:ext uri="{FF2B5EF4-FFF2-40B4-BE49-F238E27FC236}">
                <a16:creationId xmlns:a16="http://schemas.microsoft.com/office/drawing/2014/main" id="{659DD642-554A-7940-913A-71CA6A5F9CA7}"/>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979054" y="2367127"/>
            <a:ext cx="579438" cy="581025"/>
          </a:xfrm>
          <a:prstGeom prst="rect">
            <a:avLst/>
          </a:prstGeom>
          <a:noFill/>
          <a:ln>
            <a:noFill/>
          </a:ln>
        </p:spPr>
      </p:pic>
      <p:pic>
        <p:nvPicPr>
          <p:cNvPr id="34" name="Google Shape;166;p1" descr="119498563188281957tasto_8_architetto_franc_01">
            <a:extLst>
              <a:ext uri="{FF2B5EF4-FFF2-40B4-BE49-F238E27FC236}">
                <a16:creationId xmlns:a16="http://schemas.microsoft.com/office/drawing/2014/main" id="{06044164-0844-EB4D-B5F8-E9DE38F403E4}"/>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619949" y="3953086"/>
            <a:ext cx="504825" cy="504825"/>
          </a:xfrm>
          <a:prstGeom prst="rect">
            <a:avLst/>
          </a:prstGeom>
          <a:noFill/>
          <a:ln>
            <a:noFill/>
          </a:ln>
        </p:spPr>
      </p:pic>
      <p:pic>
        <p:nvPicPr>
          <p:cNvPr id="35" name="Google Shape;167;p1" descr="119498563188281957tasto_8_architetto_franc_01">
            <a:extLst>
              <a:ext uri="{FF2B5EF4-FFF2-40B4-BE49-F238E27FC236}">
                <a16:creationId xmlns:a16="http://schemas.microsoft.com/office/drawing/2014/main" id="{0D9EFB06-69DB-1F4E-9F9E-0780E6AC0E06}"/>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0881130" y="3184647"/>
            <a:ext cx="504825" cy="504825"/>
          </a:xfrm>
          <a:prstGeom prst="rect">
            <a:avLst/>
          </a:prstGeom>
          <a:noFill/>
          <a:ln>
            <a:noFill/>
          </a:ln>
        </p:spPr>
      </p:pic>
      <p:pic>
        <p:nvPicPr>
          <p:cNvPr id="36" name="Google Shape;168;p1" descr="119498563188281957tasto_8_architetto_franc_01">
            <a:extLst>
              <a:ext uri="{FF2B5EF4-FFF2-40B4-BE49-F238E27FC236}">
                <a16:creationId xmlns:a16="http://schemas.microsoft.com/office/drawing/2014/main" id="{818CB2DB-600E-8544-90FA-D6C163780615}"/>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037569" y="5560408"/>
            <a:ext cx="504825" cy="504825"/>
          </a:xfrm>
          <a:prstGeom prst="rect">
            <a:avLst/>
          </a:prstGeom>
          <a:noFill/>
          <a:ln>
            <a:noFill/>
          </a:ln>
        </p:spPr>
      </p:pic>
      <p:pic>
        <p:nvPicPr>
          <p:cNvPr id="37" name="Google Shape;169;p1" descr="119498563188281957tasto_8_architetto_franc_01">
            <a:extLst>
              <a:ext uri="{FF2B5EF4-FFF2-40B4-BE49-F238E27FC236}">
                <a16:creationId xmlns:a16="http://schemas.microsoft.com/office/drawing/2014/main" id="{9C87C749-B0AE-8747-9BE1-528A3C987ECC}"/>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540417" y="5560408"/>
            <a:ext cx="504825" cy="504825"/>
          </a:xfrm>
          <a:prstGeom prst="rect">
            <a:avLst/>
          </a:prstGeom>
          <a:noFill/>
          <a:ln>
            <a:noFill/>
          </a:ln>
        </p:spPr>
      </p:pic>
      <p:pic>
        <p:nvPicPr>
          <p:cNvPr id="38" name="Google Shape;170;p1" descr="119498563188281957tasto_8_architetto_franc_01">
            <a:extLst>
              <a:ext uri="{FF2B5EF4-FFF2-40B4-BE49-F238E27FC236}">
                <a16:creationId xmlns:a16="http://schemas.microsoft.com/office/drawing/2014/main" id="{6CDCDFE2-370C-DC4A-81C9-907BFF768398}"/>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272840" y="2405227"/>
            <a:ext cx="504825" cy="504825"/>
          </a:xfrm>
          <a:prstGeom prst="rect">
            <a:avLst/>
          </a:prstGeom>
          <a:noFill/>
          <a:ln>
            <a:noFill/>
          </a:ln>
        </p:spPr>
      </p:pic>
      <p:pic>
        <p:nvPicPr>
          <p:cNvPr id="39" name="Google Shape;171;p1" descr="C:\Users\Winnie\AppData\Local\Microsoft\Windows\Temporary Internet Files\Content.IE5\RJE6RGHW\MC900441703[1].png">
            <a:extLst>
              <a:ext uri="{FF2B5EF4-FFF2-40B4-BE49-F238E27FC236}">
                <a16:creationId xmlns:a16="http://schemas.microsoft.com/office/drawing/2014/main" id="{2793A2C3-3B86-8440-8B5B-F412D26D0C70}"/>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400168" y="3112018"/>
            <a:ext cx="576262" cy="576262"/>
          </a:xfrm>
          <a:prstGeom prst="rect">
            <a:avLst/>
          </a:prstGeom>
          <a:noFill/>
          <a:ln>
            <a:noFill/>
          </a:ln>
        </p:spPr>
      </p:pic>
      <p:pic>
        <p:nvPicPr>
          <p:cNvPr id="40" name="Google Shape;172;p1" descr="C:\Users\Winnie\AppData\Local\Microsoft\Windows\Temporary Internet Files\Content.IE5\RJE6RGHW\MC900441703[1].png">
            <a:extLst>
              <a:ext uri="{FF2B5EF4-FFF2-40B4-BE49-F238E27FC236}">
                <a16:creationId xmlns:a16="http://schemas.microsoft.com/office/drawing/2014/main" id="{8C3C4B82-499A-7A42-A56A-5E271A41E99D}"/>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0810396" y="3966914"/>
            <a:ext cx="576262" cy="576262"/>
          </a:xfrm>
          <a:prstGeom prst="rect">
            <a:avLst/>
          </a:prstGeom>
          <a:noFill/>
          <a:ln>
            <a:noFill/>
          </a:ln>
        </p:spPr>
      </p:pic>
      <p:pic>
        <p:nvPicPr>
          <p:cNvPr id="41" name="Google Shape;173;p1" descr="C:\Users\Winnie\AppData\Local\Microsoft\Windows\Temporary Internet Files\Content.IE5\RJE6RGHW\MC900441703[1].png">
            <a:extLst>
              <a:ext uri="{FF2B5EF4-FFF2-40B4-BE49-F238E27FC236}">
                <a16:creationId xmlns:a16="http://schemas.microsoft.com/office/drawing/2014/main" id="{790A1223-6291-7D4E-B7A5-BA64AE1C09D9}"/>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0863030" y="4746843"/>
            <a:ext cx="576263" cy="576263"/>
          </a:xfrm>
          <a:prstGeom prst="rect">
            <a:avLst/>
          </a:prstGeom>
          <a:noFill/>
          <a:ln>
            <a:noFill/>
          </a:ln>
        </p:spPr>
      </p:pic>
      <p:pic>
        <p:nvPicPr>
          <p:cNvPr id="42" name="Google Shape;174;p1" descr="C:\Users\Winnie\AppData\Local\Microsoft\Windows\Temporary Internet Files\Content.IE5\RJE6RGHW\MC900441703[1].png">
            <a:extLst>
              <a:ext uri="{FF2B5EF4-FFF2-40B4-BE49-F238E27FC236}">
                <a16:creationId xmlns:a16="http://schemas.microsoft.com/office/drawing/2014/main" id="{60AEA53C-DE73-264B-A956-F1D6F2055CFD}"/>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232900" y="4770626"/>
            <a:ext cx="576262" cy="576263"/>
          </a:xfrm>
          <a:prstGeom prst="rect">
            <a:avLst/>
          </a:prstGeom>
          <a:noFill/>
          <a:ln>
            <a:noFill/>
          </a:ln>
        </p:spPr>
      </p:pic>
      <p:pic>
        <p:nvPicPr>
          <p:cNvPr id="43" name="Google Shape;175;p1" descr="C:\Users\Winnie\AppData\Local\Microsoft\Windows\Temporary Internet Files\Content.IE5\0VQ72ZAA\MC900439825[1].png">
            <a:extLst>
              <a:ext uri="{FF2B5EF4-FFF2-40B4-BE49-F238E27FC236}">
                <a16:creationId xmlns:a16="http://schemas.microsoft.com/office/drawing/2014/main" id="{0DB3827C-880A-B641-96DD-8245217EFA56}"/>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52508" y="5524689"/>
            <a:ext cx="576263" cy="576263"/>
          </a:xfrm>
          <a:prstGeom prst="rect">
            <a:avLst/>
          </a:prstGeom>
          <a:noFill/>
          <a:ln>
            <a:noFill/>
          </a:ln>
        </p:spPr>
      </p:pic>
      <p:pic>
        <p:nvPicPr>
          <p:cNvPr id="44" name="Google Shape;176;p1" descr="C:\Users\Winnie\AppData\Local\Microsoft\Windows\Temporary Internet Files\Content.IE5\0VQ72ZAA\MC900439825[1].png">
            <a:extLst>
              <a:ext uri="{FF2B5EF4-FFF2-40B4-BE49-F238E27FC236}">
                <a16:creationId xmlns:a16="http://schemas.microsoft.com/office/drawing/2014/main" id="{7B4AFBD6-81C1-554F-8C12-7777F7AADC53}"/>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611994" y="5524689"/>
            <a:ext cx="576263" cy="576263"/>
          </a:xfrm>
          <a:prstGeom prst="rect">
            <a:avLst/>
          </a:prstGeom>
          <a:noFill/>
          <a:ln>
            <a:noFill/>
          </a:ln>
        </p:spPr>
      </p:pic>
      <p:pic>
        <p:nvPicPr>
          <p:cNvPr id="45" name="Google Shape;177;p1" descr="C:\Users\Winnie\AppData\Local\Microsoft\Windows\Temporary Internet Files\Content.IE5\0VQ72ZAA\MC900439825[1].png">
            <a:extLst>
              <a:ext uri="{FF2B5EF4-FFF2-40B4-BE49-F238E27FC236}">
                <a16:creationId xmlns:a16="http://schemas.microsoft.com/office/drawing/2014/main" id="{E44E6E62-9342-A444-B523-B25EBB859200}"/>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487824" y="4733308"/>
            <a:ext cx="576262" cy="576263"/>
          </a:xfrm>
          <a:prstGeom prst="rect">
            <a:avLst/>
          </a:prstGeom>
          <a:noFill/>
          <a:ln>
            <a:noFill/>
          </a:ln>
        </p:spPr>
      </p:pic>
      <p:pic>
        <p:nvPicPr>
          <p:cNvPr id="46" name="Google Shape;178;p1" descr="C:\Users\Winnie\AppData\Local\Microsoft\Windows\Temporary Internet Files\Content.IE5\0VQ72ZAA\MC900439825[1].png">
            <a:extLst>
              <a:ext uri="{FF2B5EF4-FFF2-40B4-BE49-F238E27FC236}">
                <a16:creationId xmlns:a16="http://schemas.microsoft.com/office/drawing/2014/main" id="{41D8F566-0724-E844-94CE-375BF32AD1E4}"/>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450559" y="2369508"/>
            <a:ext cx="576262" cy="576263"/>
          </a:xfrm>
          <a:prstGeom prst="rect">
            <a:avLst/>
          </a:prstGeom>
          <a:noFill/>
          <a:ln>
            <a:noFill/>
          </a:ln>
        </p:spPr>
      </p:pic>
      <p:pic>
        <p:nvPicPr>
          <p:cNvPr id="47" name="Google Shape;179;p1" descr="C:\Users\Winnie\AppData\Local\Microsoft\Windows\Temporary Internet Files\Content.IE5\0VQ72ZAA\MC900439825[1].png">
            <a:extLst>
              <a:ext uri="{FF2B5EF4-FFF2-40B4-BE49-F238E27FC236}">
                <a16:creationId xmlns:a16="http://schemas.microsoft.com/office/drawing/2014/main" id="{F5723CBB-9F3F-6840-AFA3-0BED72687A7F}"/>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079488" y="3112018"/>
            <a:ext cx="576263" cy="576262"/>
          </a:xfrm>
          <a:prstGeom prst="rect">
            <a:avLst/>
          </a:prstGeom>
          <a:noFill/>
          <a:ln>
            <a:noFill/>
          </a:ln>
        </p:spPr>
      </p:pic>
      <p:pic>
        <p:nvPicPr>
          <p:cNvPr id="48" name="Google Shape;180;p1" descr="C:\Users\Winnie\AppData\Local\Microsoft\Windows\Temporary Internet Files\Content.IE5\0VQ72ZAA\MC900439825[1].png">
            <a:extLst>
              <a:ext uri="{FF2B5EF4-FFF2-40B4-BE49-F238E27FC236}">
                <a16:creationId xmlns:a16="http://schemas.microsoft.com/office/drawing/2014/main" id="{36B9D0F1-6A38-6448-A509-056B1201B297}"/>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973169" y="3919438"/>
            <a:ext cx="576263" cy="576262"/>
          </a:xfrm>
          <a:prstGeom prst="rect">
            <a:avLst/>
          </a:prstGeom>
          <a:noFill/>
          <a:ln>
            <a:noFill/>
          </a:ln>
        </p:spPr>
      </p:pic>
      <p:pic>
        <p:nvPicPr>
          <p:cNvPr id="49" name="Google Shape;181;p1" descr="C:\Users\Winnie\AppData\Local\Microsoft\Windows\Temporary Internet Files\Content.IE5\0VQ72ZAA\MC900439825[1].png">
            <a:extLst>
              <a:ext uri="{FF2B5EF4-FFF2-40B4-BE49-F238E27FC236}">
                <a16:creationId xmlns:a16="http://schemas.microsoft.com/office/drawing/2014/main" id="{044DE768-795D-F841-863D-714148D05EDF}"/>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989346" y="4750545"/>
            <a:ext cx="576263" cy="576263"/>
          </a:xfrm>
          <a:prstGeom prst="rect">
            <a:avLst/>
          </a:prstGeom>
          <a:noFill/>
          <a:ln>
            <a:noFill/>
          </a:ln>
        </p:spPr>
      </p:pic>
      <p:pic>
        <p:nvPicPr>
          <p:cNvPr id="50" name="Google Shape;182;p1" descr="C:\Users\Winnie\AppData\Local\Microsoft\Windows\Temporary Internet Files\Content.IE5\0VQ72ZAA\MC900439825[1].png">
            <a:extLst>
              <a:ext uri="{FF2B5EF4-FFF2-40B4-BE49-F238E27FC236}">
                <a16:creationId xmlns:a16="http://schemas.microsoft.com/office/drawing/2014/main" id="{B3AF2ABC-0B61-6840-902E-BFB11B15EE54}"/>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164950" y="3919438"/>
            <a:ext cx="576262" cy="576262"/>
          </a:xfrm>
          <a:prstGeom prst="rect">
            <a:avLst/>
          </a:prstGeom>
          <a:noFill/>
          <a:ln>
            <a:noFill/>
          </a:ln>
        </p:spPr>
      </p:pic>
      <p:sp>
        <p:nvSpPr>
          <p:cNvPr id="51" name="Google Shape;183;p1">
            <a:extLst>
              <a:ext uri="{FF2B5EF4-FFF2-40B4-BE49-F238E27FC236}">
                <a16:creationId xmlns:a16="http://schemas.microsoft.com/office/drawing/2014/main" id="{12477857-6A37-0C42-9E76-A1237E519751}"/>
              </a:ext>
            </a:extLst>
          </p:cNvPr>
          <p:cNvSpPr/>
          <p:nvPr/>
        </p:nvSpPr>
        <p:spPr>
          <a:xfrm>
            <a:off x="1316285" y="3134547"/>
            <a:ext cx="1674063" cy="651777"/>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a:ln>
                  <a:noFill/>
                </a:ln>
                <a:solidFill>
                  <a:srgbClr val="115076"/>
                </a:solidFill>
                <a:effectLst/>
                <a:uLnTx/>
                <a:uFillTx/>
                <a:latin typeface="Century Gothic"/>
                <a:ea typeface="Century Gothic"/>
                <a:cs typeface="Century Gothic"/>
                <a:sym typeface="Century Gothic"/>
              </a:rPr>
              <a:t>once</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2" name="Google Shape;184;p1">
            <a:extLst>
              <a:ext uri="{FF2B5EF4-FFF2-40B4-BE49-F238E27FC236}">
                <a16:creationId xmlns:a16="http://schemas.microsoft.com/office/drawing/2014/main" id="{64E420EF-3052-2C41-A95D-30AB3C27B941}"/>
              </a:ext>
            </a:extLst>
          </p:cNvPr>
          <p:cNvSpPr/>
          <p:nvPr/>
        </p:nvSpPr>
        <p:spPr>
          <a:xfrm>
            <a:off x="1303345" y="2336054"/>
            <a:ext cx="1690467" cy="678768"/>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tener</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3" name="Google Shape;185;p1">
            <a:extLst>
              <a:ext uri="{FF2B5EF4-FFF2-40B4-BE49-F238E27FC236}">
                <a16:creationId xmlns:a16="http://schemas.microsoft.com/office/drawing/2014/main" id="{C6BEFACD-D92B-FA43-A65D-6A9EB4B61321}"/>
              </a:ext>
            </a:extLst>
          </p:cNvPr>
          <p:cNvSpPr/>
          <p:nvPr/>
        </p:nvSpPr>
        <p:spPr>
          <a:xfrm>
            <a:off x="1304935" y="3884521"/>
            <a:ext cx="1683635" cy="693571"/>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da</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4" name="Google Shape;186;p1">
            <a:extLst>
              <a:ext uri="{FF2B5EF4-FFF2-40B4-BE49-F238E27FC236}">
                <a16:creationId xmlns:a16="http://schemas.microsoft.com/office/drawing/2014/main" id="{0242EBEF-732A-A849-8F08-98CD0DC371B6}"/>
              </a:ext>
            </a:extLst>
          </p:cNvPr>
          <p:cNvSpPr/>
          <p:nvPr/>
        </p:nvSpPr>
        <p:spPr>
          <a:xfrm>
            <a:off x="1317060" y="4656813"/>
            <a:ext cx="1686023" cy="727563"/>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trabajar</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5" name="Google Shape;187;p1">
            <a:extLst>
              <a:ext uri="{FF2B5EF4-FFF2-40B4-BE49-F238E27FC236}">
                <a16:creationId xmlns:a16="http://schemas.microsoft.com/office/drawing/2014/main" id="{F97CFD74-EE48-EF4B-83F1-D1BDF6B3185E}"/>
              </a:ext>
            </a:extLst>
          </p:cNvPr>
          <p:cNvSpPr/>
          <p:nvPr/>
        </p:nvSpPr>
        <p:spPr>
          <a:xfrm>
            <a:off x="1302314" y="5475147"/>
            <a:ext cx="1694227" cy="698899"/>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marca</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6" name="Google Shape;188;p1">
            <a:extLst>
              <a:ext uri="{FF2B5EF4-FFF2-40B4-BE49-F238E27FC236}">
                <a16:creationId xmlns:a16="http://schemas.microsoft.com/office/drawing/2014/main" id="{545B6771-5391-144A-A8D3-EFDB5ED94411}"/>
              </a:ext>
            </a:extLst>
          </p:cNvPr>
          <p:cNvSpPr/>
          <p:nvPr/>
        </p:nvSpPr>
        <p:spPr>
          <a:xfrm>
            <a:off x="3089039" y="2318677"/>
            <a:ext cx="1710000" cy="700524"/>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Tx/>
              <a:buNone/>
              <a:tabLst/>
              <a:defRPr/>
            </a:pPr>
            <a:r>
              <a:rPr kumimoji="0" lang="fr-FR" sz="1800" b="1" i="0" u="none" strike="noStrike" kern="1200" cap="none" spc="0" normalizeH="0" baseline="0" noProof="0" dirty="0">
                <a:ln>
                  <a:noFill/>
                </a:ln>
                <a:solidFill>
                  <a:srgbClr val="115076"/>
                </a:solidFill>
                <a:effectLst/>
                <a:uLnTx/>
                <a:uFillTx/>
                <a:latin typeface="Century Gothic"/>
                <a:ea typeface="+mn-ea"/>
                <a:cs typeface="+mn-cs"/>
                <a:sym typeface="Century Gothic"/>
              </a:rPr>
              <a:t>la </a:t>
            </a:r>
            <a:r>
              <a:rPr kumimoji="0" lang="fr-FR" sz="1800" b="1" i="0" u="none" strike="noStrike" kern="1200" cap="none" spc="0" normalizeH="0" baseline="0" noProof="0" dirty="0" err="1">
                <a:ln>
                  <a:noFill/>
                </a:ln>
                <a:solidFill>
                  <a:srgbClr val="115076"/>
                </a:solidFill>
                <a:effectLst/>
                <a:uLnTx/>
                <a:uFillTx/>
                <a:latin typeface="Century Gothic"/>
                <a:ea typeface="+mn-ea"/>
                <a:cs typeface="+mn-cs"/>
                <a:sym typeface="Century Gothic"/>
              </a:rPr>
              <a:t>respuesta</a:t>
            </a:r>
            <a:endParaRPr kumimoji="0" lang="fr-FR"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7" name="Google Shape;189;p1">
            <a:extLst>
              <a:ext uri="{FF2B5EF4-FFF2-40B4-BE49-F238E27FC236}">
                <a16:creationId xmlns:a16="http://schemas.microsoft.com/office/drawing/2014/main" id="{EC8E341D-83B7-5A47-9987-E399F4EFEC8F}"/>
              </a:ext>
            </a:extLst>
          </p:cNvPr>
          <p:cNvSpPr/>
          <p:nvPr/>
        </p:nvSpPr>
        <p:spPr>
          <a:xfrm>
            <a:off x="3089612" y="3120405"/>
            <a:ext cx="1710000" cy="686835"/>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tengo</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8" name="Google Shape;190;p1">
            <a:extLst>
              <a:ext uri="{FF2B5EF4-FFF2-40B4-BE49-F238E27FC236}">
                <a16:creationId xmlns:a16="http://schemas.microsoft.com/office/drawing/2014/main" id="{59753DAE-9A5A-834A-9618-2EF616F64D5B}"/>
              </a:ext>
            </a:extLst>
          </p:cNvPr>
          <p:cNvSpPr/>
          <p:nvPr/>
        </p:nvSpPr>
        <p:spPr>
          <a:xfrm>
            <a:off x="3095772" y="3901650"/>
            <a:ext cx="1696785" cy="676442"/>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entrar</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9" name="Google Shape;191;p1">
            <a:extLst>
              <a:ext uri="{FF2B5EF4-FFF2-40B4-BE49-F238E27FC236}">
                <a16:creationId xmlns:a16="http://schemas.microsoft.com/office/drawing/2014/main" id="{1DE60078-C67E-4F40-9A1D-AFDD9BA4649C}"/>
              </a:ext>
            </a:extLst>
          </p:cNvPr>
          <p:cNvSpPr/>
          <p:nvPr/>
        </p:nvSpPr>
        <p:spPr>
          <a:xfrm>
            <a:off x="3104807" y="4656813"/>
            <a:ext cx="1680532" cy="714201"/>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pedir</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0" name="Google Shape;192;p1">
            <a:extLst>
              <a:ext uri="{FF2B5EF4-FFF2-40B4-BE49-F238E27FC236}">
                <a16:creationId xmlns:a16="http://schemas.microsoft.com/office/drawing/2014/main" id="{5A610A4D-C67A-4D4D-9AA9-AC9358E450D8}"/>
              </a:ext>
            </a:extLst>
          </p:cNvPr>
          <p:cNvSpPr/>
          <p:nvPr/>
        </p:nvSpPr>
        <p:spPr>
          <a:xfrm>
            <a:off x="3091467" y="5475147"/>
            <a:ext cx="1681952" cy="698899"/>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puede</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1" name="Google Shape;193;p1">
            <a:extLst>
              <a:ext uri="{FF2B5EF4-FFF2-40B4-BE49-F238E27FC236}">
                <a16:creationId xmlns:a16="http://schemas.microsoft.com/office/drawing/2014/main" id="{1FBF6FDF-2F95-4445-8716-C7B0212C9F6A}"/>
              </a:ext>
            </a:extLst>
          </p:cNvPr>
          <p:cNvSpPr/>
          <p:nvPr/>
        </p:nvSpPr>
        <p:spPr>
          <a:xfrm>
            <a:off x="4874733" y="2329667"/>
            <a:ext cx="1710000" cy="6760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solo</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2" name="Google Shape;194;p1">
            <a:extLst>
              <a:ext uri="{FF2B5EF4-FFF2-40B4-BE49-F238E27FC236}">
                <a16:creationId xmlns:a16="http://schemas.microsoft.com/office/drawing/2014/main" id="{0CE72A84-CCA2-CE4F-B3DA-569A8D80D534}"/>
              </a:ext>
            </a:extLst>
          </p:cNvPr>
          <p:cNvSpPr/>
          <p:nvPr/>
        </p:nvSpPr>
        <p:spPr>
          <a:xfrm>
            <a:off x="4875716" y="3128777"/>
            <a:ext cx="1710000" cy="678463"/>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razón</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3" name="Google Shape;195;p1">
            <a:extLst>
              <a:ext uri="{FF2B5EF4-FFF2-40B4-BE49-F238E27FC236}">
                <a16:creationId xmlns:a16="http://schemas.microsoft.com/office/drawing/2014/main" id="{764F6AC8-CEF5-DF47-B61B-3302783F260B}"/>
              </a:ext>
            </a:extLst>
          </p:cNvPr>
          <p:cNvSpPr/>
          <p:nvPr/>
        </p:nvSpPr>
        <p:spPr>
          <a:xfrm>
            <a:off x="4886609" y="3884521"/>
            <a:ext cx="1693856" cy="693571"/>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tienes</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4" name="Google Shape;196;p1">
            <a:extLst>
              <a:ext uri="{FF2B5EF4-FFF2-40B4-BE49-F238E27FC236}">
                <a16:creationId xmlns:a16="http://schemas.microsoft.com/office/drawing/2014/main" id="{55878994-6DDC-B345-8FE9-4B9DE740A30E}"/>
              </a:ext>
            </a:extLst>
          </p:cNvPr>
          <p:cNvSpPr/>
          <p:nvPr/>
        </p:nvSpPr>
        <p:spPr>
          <a:xfrm>
            <a:off x="4892554" y="4656814"/>
            <a:ext cx="1674316" cy="709428"/>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mn-ea"/>
                <a:cs typeface="+mn-cs"/>
                <a:sym typeface="Century Gothic"/>
              </a:rPr>
              <a:t>ruso</a:t>
            </a:r>
            <a:r>
              <a:rPr kumimoji="0" lang="fr-FR" sz="2000" b="1" i="0" u="none" strike="noStrike" kern="1200" cap="none" spc="0" normalizeH="0" baseline="0" noProof="0" dirty="0">
                <a:ln>
                  <a:noFill/>
                </a:ln>
                <a:solidFill>
                  <a:srgbClr val="115076"/>
                </a:solidFill>
                <a:effectLst/>
                <a:uLnTx/>
                <a:uFillTx/>
                <a:latin typeface="Century Gothic"/>
                <a:ea typeface="+mn-ea"/>
                <a:cs typeface="+mn-cs"/>
                <a:sym typeface="Century Gothic"/>
              </a:rPr>
              <a:t>, rusa</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5" name="Google Shape;197;p1">
            <a:extLst>
              <a:ext uri="{FF2B5EF4-FFF2-40B4-BE49-F238E27FC236}">
                <a16:creationId xmlns:a16="http://schemas.microsoft.com/office/drawing/2014/main" id="{7FE98910-F78F-1746-ABEA-D01328101299}"/>
              </a:ext>
            </a:extLst>
          </p:cNvPr>
          <p:cNvSpPr/>
          <p:nvPr/>
        </p:nvSpPr>
        <p:spPr>
          <a:xfrm>
            <a:off x="4880620" y="5475147"/>
            <a:ext cx="1652396" cy="674863"/>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mn-ea"/>
                <a:cs typeface="+mn-cs"/>
                <a:sym typeface="Century Gothic"/>
              </a:rPr>
              <a:t>la </a:t>
            </a:r>
            <a:r>
              <a:rPr kumimoji="0" lang="fr-FR" sz="2000" b="1" i="0" u="none" strike="noStrike" kern="1200" cap="none" spc="0" normalizeH="0" baseline="0" noProof="0" dirty="0" err="1">
                <a:ln>
                  <a:noFill/>
                </a:ln>
                <a:solidFill>
                  <a:srgbClr val="115076"/>
                </a:solidFill>
                <a:effectLst/>
                <a:uLnTx/>
                <a:uFillTx/>
                <a:latin typeface="Century Gothic"/>
                <a:ea typeface="+mn-ea"/>
                <a:cs typeface="+mn-cs"/>
                <a:sym typeface="Century Gothic"/>
              </a:rPr>
              <a:t>mano</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6" name="Google Shape;198;p1">
            <a:extLst>
              <a:ext uri="{FF2B5EF4-FFF2-40B4-BE49-F238E27FC236}">
                <a16:creationId xmlns:a16="http://schemas.microsoft.com/office/drawing/2014/main" id="{81D4D287-DAFC-9349-9241-AF9AF2D36B41}"/>
              </a:ext>
            </a:extLst>
          </p:cNvPr>
          <p:cNvSpPr/>
          <p:nvPr/>
        </p:nvSpPr>
        <p:spPr>
          <a:xfrm>
            <a:off x="6660427" y="2336054"/>
            <a:ext cx="1710000" cy="681312"/>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traducir</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7" name="Google Shape;199;p1">
            <a:extLst>
              <a:ext uri="{FF2B5EF4-FFF2-40B4-BE49-F238E27FC236}">
                <a16:creationId xmlns:a16="http://schemas.microsoft.com/office/drawing/2014/main" id="{CEAFD294-A6B6-6A47-9E9D-85EACB341C56}"/>
              </a:ext>
            </a:extLst>
          </p:cNvPr>
          <p:cNvSpPr/>
          <p:nvPr/>
        </p:nvSpPr>
        <p:spPr>
          <a:xfrm>
            <a:off x="6699239" y="3139281"/>
            <a:ext cx="1671187" cy="677988"/>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mn-ea"/>
                <a:cs typeface="+mn-cs"/>
                <a:sym typeface="Century Gothic"/>
              </a:rPr>
              <a:t>correcto</a:t>
            </a:r>
            <a:r>
              <a:rPr kumimoji="0" lang="fr-FR" sz="2000" b="1" i="0" u="none" strike="noStrike" kern="1200" cap="none" spc="0" normalizeH="0" baseline="0" noProof="0" dirty="0">
                <a:ln>
                  <a:noFill/>
                </a:ln>
                <a:solidFill>
                  <a:srgbClr val="115076"/>
                </a:solidFill>
                <a:effectLst/>
                <a:uLnTx/>
                <a:uFillTx/>
                <a:latin typeface="Century Gothic"/>
                <a:ea typeface="+mn-ea"/>
                <a:cs typeface="+mn-cs"/>
                <a:sym typeface="Century Gothic"/>
              </a:rPr>
              <a:t>, </a:t>
            </a:r>
            <a:r>
              <a:rPr kumimoji="0" lang="fr-FR" sz="2000" b="1" i="0" u="none" strike="noStrike" kern="1200" cap="none" spc="0" normalizeH="0" baseline="0" noProof="0" dirty="0" err="1">
                <a:ln>
                  <a:noFill/>
                </a:ln>
                <a:solidFill>
                  <a:srgbClr val="115076"/>
                </a:solidFill>
                <a:effectLst/>
                <a:uLnTx/>
                <a:uFillTx/>
                <a:latin typeface="Century Gothic"/>
                <a:ea typeface="+mn-ea"/>
                <a:cs typeface="+mn-cs"/>
                <a:sym typeface="Century Gothic"/>
              </a:rPr>
              <a:t>correcta</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8" name="Google Shape;200;p1">
            <a:extLst>
              <a:ext uri="{FF2B5EF4-FFF2-40B4-BE49-F238E27FC236}">
                <a16:creationId xmlns:a16="http://schemas.microsoft.com/office/drawing/2014/main" id="{4A203372-AF26-D14E-BC4F-ACEE51E24164}"/>
              </a:ext>
            </a:extLst>
          </p:cNvPr>
          <p:cNvSpPr/>
          <p:nvPr/>
        </p:nvSpPr>
        <p:spPr>
          <a:xfrm>
            <a:off x="6702852" y="3893564"/>
            <a:ext cx="1661245" cy="684528"/>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mn-ea"/>
                <a:cs typeface="+mn-cs"/>
                <a:sym typeface="Century Gothic"/>
              </a:rPr>
              <a:t>la </a:t>
            </a:r>
            <a:r>
              <a:rPr kumimoji="0" lang="fr-FR" sz="2000" b="1" i="0" u="none" strike="noStrike" kern="1200" cap="none" spc="0" normalizeH="0" baseline="0" noProof="0" dirty="0" err="1">
                <a:ln>
                  <a:noFill/>
                </a:ln>
                <a:solidFill>
                  <a:srgbClr val="115076"/>
                </a:solidFill>
                <a:effectLst/>
                <a:uLnTx/>
                <a:uFillTx/>
                <a:latin typeface="Century Gothic"/>
                <a:ea typeface="+mn-ea"/>
                <a:cs typeface="+mn-cs"/>
                <a:sym typeface="Century Gothic"/>
              </a:rPr>
              <a:t>opción</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9" name="Google Shape;201;p1">
            <a:extLst>
              <a:ext uri="{FF2B5EF4-FFF2-40B4-BE49-F238E27FC236}">
                <a16:creationId xmlns:a16="http://schemas.microsoft.com/office/drawing/2014/main" id="{1D8CEE50-52E8-F843-A7A5-E261FF9E5D5E}"/>
              </a:ext>
            </a:extLst>
          </p:cNvPr>
          <p:cNvSpPr/>
          <p:nvPr/>
        </p:nvSpPr>
        <p:spPr>
          <a:xfrm>
            <a:off x="6680301" y="4656813"/>
            <a:ext cx="1689054" cy="727563"/>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tiene</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0" name="Google Shape;202;p1">
            <a:extLst>
              <a:ext uri="{FF2B5EF4-FFF2-40B4-BE49-F238E27FC236}">
                <a16:creationId xmlns:a16="http://schemas.microsoft.com/office/drawing/2014/main" id="{0DF17511-12AA-7E4C-800B-D101CB1210D5}"/>
              </a:ext>
            </a:extLst>
          </p:cNvPr>
          <p:cNvSpPr/>
          <p:nvPr/>
        </p:nvSpPr>
        <p:spPr>
          <a:xfrm>
            <a:off x="6669773" y="5475147"/>
            <a:ext cx="1707185" cy="674863"/>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a:ln>
                  <a:noFill/>
                </a:ln>
                <a:solidFill>
                  <a:srgbClr val="115076"/>
                </a:solidFill>
                <a:effectLst/>
                <a:uLnTx/>
                <a:uFillTx/>
                <a:latin typeface="Century Gothic"/>
                <a:ea typeface="Century Gothic"/>
                <a:cs typeface="Century Gothic"/>
                <a:sym typeface="Century Gothic"/>
              </a:rPr>
              <a:t>el minuto</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1" name="Google Shape;203;p1">
            <a:extLst>
              <a:ext uri="{FF2B5EF4-FFF2-40B4-BE49-F238E27FC236}">
                <a16:creationId xmlns:a16="http://schemas.microsoft.com/office/drawing/2014/main" id="{1B60C8F2-85D0-6C48-B478-675DC3DD98C8}"/>
              </a:ext>
            </a:extLst>
          </p:cNvPr>
          <p:cNvSpPr/>
          <p:nvPr/>
        </p:nvSpPr>
        <p:spPr>
          <a:xfrm>
            <a:off x="8486953" y="2323286"/>
            <a:ext cx="1669168" cy="682381"/>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tomar</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2" name="Google Shape;204;p1">
            <a:extLst>
              <a:ext uri="{FF2B5EF4-FFF2-40B4-BE49-F238E27FC236}">
                <a16:creationId xmlns:a16="http://schemas.microsoft.com/office/drawing/2014/main" id="{58BB2530-D46F-114D-9369-2F32FD9E12DC}"/>
              </a:ext>
            </a:extLst>
          </p:cNvPr>
          <p:cNvSpPr/>
          <p:nvPr/>
        </p:nvSpPr>
        <p:spPr>
          <a:xfrm>
            <a:off x="8477128" y="3134547"/>
            <a:ext cx="1680796" cy="672694"/>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visitar</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3" name="Google Shape;205;p1">
            <a:extLst>
              <a:ext uri="{FF2B5EF4-FFF2-40B4-BE49-F238E27FC236}">
                <a16:creationId xmlns:a16="http://schemas.microsoft.com/office/drawing/2014/main" id="{386A08E4-A422-7A43-BCD9-4D9D4C254D74}"/>
              </a:ext>
            </a:extLst>
          </p:cNvPr>
          <p:cNvSpPr/>
          <p:nvPr/>
        </p:nvSpPr>
        <p:spPr>
          <a:xfrm>
            <a:off x="8468283" y="3884521"/>
            <a:ext cx="1689641" cy="693571"/>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mn-ea"/>
                <a:cs typeface="+mn-cs"/>
                <a:sym typeface="Century Gothic"/>
              </a:rPr>
              <a:t>la </a:t>
            </a:r>
            <a:r>
              <a:rPr kumimoji="0" lang="fr-FR" sz="2000" b="1" i="0" u="none" strike="noStrike" kern="1200" cap="none" spc="0" normalizeH="0" baseline="0" noProof="0" dirty="0" err="1">
                <a:ln>
                  <a:noFill/>
                </a:ln>
                <a:solidFill>
                  <a:srgbClr val="115076"/>
                </a:solidFill>
                <a:effectLst/>
                <a:uLnTx/>
                <a:uFillTx/>
                <a:latin typeface="Century Gothic"/>
                <a:ea typeface="+mn-ea"/>
                <a:cs typeface="+mn-cs"/>
                <a:sym typeface="Century Gothic"/>
              </a:rPr>
              <a:t>pared</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4" name="Google Shape;206;p1">
            <a:extLst>
              <a:ext uri="{FF2B5EF4-FFF2-40B4-BE49-F238E27FC236}">
                <a16:creationId xmlns:a16="http://schemas.microsoft.com/office/drawing/2014/main" id="{59B699E5-BDFB-0C4F-8E39-2B4D71DC1D00}"/>
              </a:ext>
            </a:extLst>
          </p:cNvPr>
          <p:cNvSpPr/>
          <p:nvPr/>
        </p:nvSpPr>
        <p:spPr>
          <a:xfrm>
            <a:off x="8468048" y="4656813"/>
            <a:ext cx="1710000" cy="727563"/>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mn-ea"/>
                <a:cs typeface="+mn-cs"/>
                <a:sym typeface="Century Gothic"/>
              </a:rPr>
              <a:t>el </a:t>
            </a:r>
            <a:r>
              <a:rPr kumimoji="0" lang="fr-FR" sz="2000" b="1" i="0" u="none" strike="noStrike" kern="1200" cap="none" spc="0" normalizeH="0" baseline="0" noProof="0" dirty="0" err="1">
                <a:ln>
                  <a:noFill/>
                </a:ln>
                <a:solidFill>
                  <a:srgbClr val="115076"/>
                </a:solidFill>
                <a:effectLst/>
                <a:uLnTx/>
                <a:uFillTx/>
                <a:latin typeface="Century Gothic"/>
                <a:ea typeface="+mn-ea"/>
                <a:cs typeface="+mn-cs"/>
                <a:sym typeface="Century Gothic"/>
              </a:rPr>
              <a:t>grupo</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5" name="Google Shape;207;p1">
            <a:extLst>
              <a:ext uri="{FF2B5EF4-FFF2-40B4-BE49-F238E27FC236}">
                <a16:creationId xmlns:a16="http://schemas.microsoft.com/office/drawing/2014/main" id="{448300C7-53B4-1B46-BC2A-3F5469148B83}"/>
              </a:ext>
            </a:extLst>
          </p:cNvPr>
          <p:cNvSpPr/>
          <p:nvPr/>
        </p:nvSpPr>
        <p:spPr>
          <a:xfrm>
            <a:off x="10260822" y="2317791"/>
            <a:ext cx="1720800" cy="703566"/>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debe</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6" name="Google Shape;208;p1">
            <a:extLst>
              <a:ext uri="{FF2B5EF4-FFF2-40B4-BE49-F238E27FC236}">
                <a16:creationId xmlns:a16="http://schemas.microsoft.com/office/drawing/2014/main" id="{6675835B-0FD9-E045-88C4-FD9BB3D07F69}"/>
              </a:ext>
            </a:extLst>
          </p:cNvPr>
          <p:cNvSpPr/>
          <p:nvPr/>
        </p:nvSpPr>
        <p:spPr>
          <a:xfrm>
            <a:off x="10284802" y="3121371"/>
            <a:ext cx="1678857" cy="696245"/>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mn-ea"/>
                <a:cs typeface="+mn-cs"/>
                <a:sym typeface="Century Gothic"/>
              </a:rPr>
              <a:t>creer</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7" name="Google Shape;209;p1">
            <a:extLst>
              <a:ext uri="{FF2B5EF4-FFF2-40B4-BE49-F238E27FC236}">
                <a16:creationId xmlns:a16="http://schemas.microsoft.com/office/drawing/2014/main" id="{D2CABA18-8D58-A14E-8343-E86B5C94AA4E}"/>
              </a:ext>
            </a:extLst>
          </p:cNvPr>
          <p:cNvSpPr/>
          <p:nvPr/>
        </p:nvSpPr>
        <p:spPr>
          <a:xfrm>
            <a:off x="10288128" y="3879026"/>
            <a:ext cx="1710000" cy="693571"/>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dividir</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8" name="Google Shape;210;p1">
            <a:extLst>
              <a:ext uri="{FF2B5EF4-FFF2-40B4-BE49-F238E27FC236}">
                <a16:creationId xmlns:a16="http://schemas.microsoft.com/office/drawing/2014/main" id="{E54DE39E-9192-3245-832A-CF963656C740}"/>
              </a:ext>
            </a:extLst>
          </p:cNvPr>
          <p:cNvSpPr/>
          <p:nvPr/>
        </p:nvSpPr>
        <p:spPr>
          <a:xfrm>
            <a:off x="10284803" y="4651318"/>
            <a:ext cx="1710000" cy="727563"/>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traer</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9" name="Google Shape;211;p1">
            <a:extLst>
              <a:ext uri="{FF2B5EF4-FFF2-40B4-BE49-F238E27FC236}">
                <a16:creationId xmlns:a16="http://schemas.microsoft.com/office/drawing/2014/main" id="{C597959F-C025-864B-A453-81E479D85E49}"/>
              </a:ext>
            </a:extLst>
          </p:cNvPr>
          <p:cNvSpPr/>
          <p:nvPr/>
        </p:nvSpPr>
        <p:spPr>
          <a:xfrm>
            <a:off x="10277088" y="5469652"/>
            <a:ext cx="1710000" cy="698899"/>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poner</a:t>
            </a: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 </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0" name="Google Shape;212;p1">
            <a:extLst>
              <a:ext uri="{FF2B5EF4-FFF2-40B4-BE49-F238E27FC236}">
                <a16:creationId xmlns:a16="http://schemas.microsoft.com/office/drawing/2014/main" id="{532D2964-1158-7147-88A3-7DC27B909393}"/>
              </a:ext>
            </a:extLst>
          </p:cNvPr>
          <p:cNvSpPr/>
          <p:nvPr/>
        </p:nvSpPr>
        <p:spPr>
          <a:xfrm>
            <a:off x="8458926" y="5475147"/>
            <a:ext cx="1691594" cy="690663"/>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lee</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grpSp>
        <p:nvGrpSpPr>
          <p:cNvPr id="81" name="Google Shape;213;p1">
            <a:extLst>
              <a:ext uri="{FF2B5EF4-FFF2-40B4-BE49-F238E27FC236}">
                <a16:creationId xmlns:a16="http://schemas.microsoft.com/office/drawing/2014/main" id="{1B0C06A7-16E4-104A-8B3B-FD962B00878B}"/>
              </a:ext>
            </a:extLst>
          </p:cNvPr>
          <p:cNvGrpSpPr/>
          <p:nvPr/>
        </p:nvGrpSpPr>
        <p:grpSpPr>
          <a:xfrm>
            <a:off x="9318005" y="799907"/>
            <a:ext cx="647700" cy="720725"/>
            <a:chOff x="2123728" y="332656"/>
            <a:chExt cx="1326976" cy="1326976"/>
          </a:xfrm>
        </p:grpSpPr>
        <p:pic>
          <p:nvPicPr>
            <p:cNvPr id="82" name="Google Shape;214;p1" descr="C:\Users\Winnie\AppData\Local\Microsoft\Windows\Temporary Internet Files\Content.IE5\RJE6RGHW\MC900439825[1].png">
              <a:extLst>
                <a:ext uri="{FF2B5EF4-FFF2-40B4-BE49-F238E27FC236}">
                  <a16:creationId xmlns:a16="http://schemas.microsoft.com/office/drawing/2014/main" id="{90DABF80-6789-1F4A-89F1-F41C125CA630}"/>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2123728" y="620688"/>
              <a:ext cx="966936" cy="966936"/>
            </a:xfrm>
            <a:prstGeom prst="rect">
              <a:avLst/>
            </a:prstGeom>
            <a:noFill/>
            <a:ln>
              <a:noFill/>
            </a:ln>
          </p:spPr>
        </p:pic>
        <p:pic>
          <p:nvPicPr>
            <p:cNvPr id="83" name="Google Shape;215;p1" descr="C:\Users\Winnie\AppData\Local\Microsoft\Windows\Temporary Internet Files\Content.IE5\RJE6RGHW\MC900439825[1].png">
              <a:extLst>
                <a:ext uri="{FF2B5EF4-FFF2-40B4-BE49-F238E27FC236}">
                  <a16:creationId xmlns:a16="http://schemas.microsoft.com/office/drawing/2014/main" id="{E227E1F7-CC31-CE4A-ABBA-04F2D7429876}"/>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2483768" y="692696"/>
              <a:ext cx="966936" cy="966936"/>
            </a:xfrm>
            <a:prstGeom prst="rect">
              <a:avLst/>
            </a:prstGeom>
            <a:noFill/>
            <a:ln>
              <a:noFill/>
            </a:ln>
          </p:spPr>
        </p:pic>
        <p:pic>
          <p:nvPicPr>
            <p:cNvPr id="84" name="Google Shape;216;p1" descr="C:\Users\Winnie\AppData\Local\Microsoft\Windows\Temporary Internet Files\Content.IE5\0VQ72ZAA\MC900441703[1].png">
              <a:extLst>
                <a:ext uri="{FF2B5EF4-FFF2-40B4-BE49-F238E27FC236}">
                  <a16:creationId xmlns:a16="http://schemas.microsoft.com/office/drawing/2014/main" id="{226D2669-A597-7C4F-A934-5C0854FADE4F}"/>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2555776" y="332656"/>
              <a:ext cx="648072" cy="648072"/>
            </a:xfrm>
            <a:prstGeom prst="rect">
              <a:avLst/>
            </a:prstGeom>
            <a:noFill/>
            <a:ln>
              <a:noFill/>
            </a:ln>
          </p:spPr>
        </p:pic>
      </p:grpSp>
      <p:pic>
        <p:nvPicPr>
          <p:cNvPr id="85" name="Google Shape;217;p1" descr="C:\Users\Winnie\AppData\Local\Microsoft\Windows\Temporary Internet Files\Content.IE5\0VQ72ZAA\MC900439825[1].png">
            <a:extLst>
              <a:ext uri="{FF2B5EF4-FFF2-40B4-BE49-F238E27FC236}">
                <a16:creationId xmlns:a16="http://schemas.microsoft.com/office/drawing/2014/main" id="{0B7D68E5-78A4-5A42-B063-13F5CA7ACC0F}"/>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7741141" y="824005"/>
            <a:ext cx="723900" cy="723900"/>
          </a:xfrm>
          <a:prstGeom prst="rect">
            <a:avLst/>
          </a:prstGeom>
          <a:noFill/>
          <a:ln>
            <a:noFill/>
          </a:ln>
        </p:spPr>
      </p:pic>
      <p:pic>
        <p:nvPicPr>
          <p:cNvPr id="86" name="Google Shape;218;p1" descr="C:\Users\Winnie\AppData\Local\Microsoft\Windows\Temporary Internet Files\Content.IE5\9M0I6R03\MC900441717[1].png">
            <a:extLst>
              <a:ext uri="{FF2B5EF4-FFF2-40B4-BE49-F238E27FC236}">
                <a16:creationId xmlns:a16="http://schemas.microsoft.com/office/drawing/2014/main" id="{5ADD2D6A-B42E-484D-9638-63A43C960FDB}"/>
              </a:ext>
            </a:extLst>
          </p:cNvPr>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10781389" y="815973"/>
            <a:ext cx="647700" cy="647700"/>
          </a:xfrm>
          <a:prstGeom prst="rect">
            <a:avLst/>
          </a:prstGeom>
          <a:noFill/>
          <a:ln>
            <a:noFill/>
          </a:ln>
        </p:spPr>
      </p:pic>
      <p:sp>
        <p:nvSpPr>
          <p:cNvPr id="87" name="Google Shape;219;p1">
            <a:extLst>
              <a:ext uri="{FF2B5EF4-FFF2-40B4-BE49-F238E27FC236}">
                <a16:creationId xmlns:a16="http://schemas.microsoft.com/office/drawing/2014/main" id="{57F8047E-1B65-8D43-BDEB-D4935159624E}"/>
              </a:ext>
            </a:extLst>
          </p:cNvPr>
          <p:cNvSpPr txBox="1"/>
          <p:nvPr/>
        </p:nvSpPr>
        <p:spPr>
          <a:xfrm>
            <a:off x="11462844" y="912412"/>
            <a:ext cx="729156"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0" i="0" u="none" strike="noStrike" kern="1200" cap="none" spc="0" normalizeH="0" baseline="0" noProof="0">
                <a:ln>
                  <a:noFill/>
                </a:ln>
                <a:solidFill>
                  <a:srgbClr val="115076"/>
                </a:solidFill>
                <a:effectLst/>
                <a:uLnTx/>
                <a:uFillTx/>
                <a:latin typeface="Century Gothic"/>
                <a:ea typeface="Century Gothic"/>
                <a:cs typeface="Century Gothic"/>
                <a:sym typeface="Century Gothic"/>
              </a:rPr>
              <a:t>+ 25</a:t>
            </a:r>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pic>
        <p:nvPicPr>
          <p:cNvPr id="88" name="Google Shape;220;p1" descr="C:\Users\Winnie\AppData\Local\Microsoft\Windows\Temporary Internet Files\Content.IE5\0VQ72ZAA\MC900441703[1].png">
            <a:extLst>
              <a:ext uri="{FF2B5EF4-FFF2-40B4-BE49-F238E27FC236}">
                <a16:creationId xmlns:a16="http://schemas.microsoft.com/office/drawing/2014/main" id="{527DB7DC-131E-0C4E-B458-35938B71CB9F}"/>
              </a:ext>
            </a:extLst>
          </p:cNvPr>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6361806" y="894004"/>
            <a:ext cx="574675" cy="576262"/>
          </a:xfrm>
          <a:prstGeom prst="rect">
            <a:avLst/>
          </a:prstGeom>
          <a:noFill/>
          <a:ln>
            <a:noFill/>
          </a:ln>
        </p:spPr>
      </p:pic>
      <p:sp>
        <p:nvSpPr>
          <p:cNvPr id="89" name="Google Shape;221;p1">
            <a:extLst>
              <a:ext uri="{FF2B5EF4-FFF2-40B4-BE49-F238E27FC236}">
                <a16:creationId xmlns:a16="http://schemas.microsoft.com/office/drawing/2014/main" id="{B3265042-76BD-6B4B-82C9-06BDB36F6B04}"/>
              </a:ext>
            </a:extLst>
          </p:cNvPr>
          <p:cNvSpPr txBox="1"/>
          <p:nvPr/>
        </p:nvSpPr>
        <p:spPr>
          <a:xfrm>
            <a:off x="6856072" y="967006"/>
            <a:ext cx="639114"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0" i="0" u="none" strike="noStrike" kern="1200" cap="none" spc="0" normalizeH="0" baseline="0" noProof="0">
                <a:ln>
                  <a:noFill/>
                </a:ln>
                <a:solidFill>
                  <a:srgbClr val="115076"/>
                </a:solidFill>
                <a:effectLst/>
                <a:uLnTx/>
                <a:uFillTx/>
                <a:latin typeface="Century Gothic"/>
                <a:ea typeface="Century Gothic"/>
                <a:cs typeface="Century Gothic"/>
                <a:sym typeface="Century Gothic"/>
              </a:rPr>
              <a:t>+5</a:t>
            </a:r>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90" name="Google Shape;222;p1">
            <a:extLst>
              <a:ext uri="{FF2B5EF4-FFF2-40B4-BE49-F238E27FC236}">
                <a16:creationId xmlns:a16="http://schemas.microsoft.com/office/drawing/2014/main" id="{C3DEF9B3-07AB-0042-8B5E-C1E9CF7E5379}"/>
              </a:ext>
            </a:extLst>
          </p:cNvPr>
          <p:cNvSpPr txBox="1"/>
          <p:nvPr/>
        </p:nvSpPr>
        <p:spPr>
          <a:xfrm>
            <a:off x="8364636" y="902416"/>
            <a:ext cx="653724" cy="39837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0" i="0" u="none" strike="noStrike" kern="1200" cap="none" spc="0" normalizeH="0" baseline="0" noProof="0">
                <a:ln>
                  <a:noFill/>
                </a:ln>
                <a:solidFill>
                  <a:srgbClr val="115076"/>
                </a:solidFill>
                <a:effectLst/>
                <a:uLnTx/>
                <a:uFillTx/>
                <a:latin typeface="Century Gothic"/>
                <a:ea typeface="Century Gothic"/>
                <a:cs typeface="Century Gothic"/>
                <a:sym typeface="Century Gothic"/>
              </a:rPr>
              <a:t>+10</a:t>
            </a:r>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91" name="Google Shape;223;p1">
            <a:extLst>
              <a:ext uri="{FF2B5EF4-FFF2-40B4-BE49-F238E27FC236}">
                <a16:creationId xmlns:a16="http://schemas.microsoft.com/office/drawing/2014/main" id="{3123EE02-F34E-4247-A0C9-951186299080}"/>
              </a:ext>
            </a:extLst>
          </p:cNvPr>
          <p:cNvSpPr txBox="1"/>
          <p:nvPr/>
        </p:nvSpPr>
        <p:spPr>
          <a:xfrm>
            <a:off x="9863904" y="960807"/>
            <a:ext cx="723446"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0" i="0" u="none" strike="noStrike" kern="1200" cap="none" spc="0" normalizeH="0" baseline="0" noProof="0">
                <a:ln>
                  <a:noFill/>
                </a:ln>
                <a:solidFill>
                  <a:srgbClr val="115076"/>
                </a:solidFill>
                <a:effectLst/>
                <a:uLnTx/>
                <a:uFillTx/>
                <a:latin typeface="Century Gothic"/>
                <a:ea typeface="Century Gothic"/>
                <a:cs typeface="Century Gothic"/>
                <a:sym typeface="Century Gothic"/>
              </a:rPr>
              <a:t> +15</a:t>
            </a:r>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pic>
        <p:nvPicPr>
          <p:cNvPr id="92" name="Google Shape;224;p1" descr="119498563188281957tasto_8_architetto_franc_01">
            <a:extLst>
              <a:ext uri="{FF2B5EF4-FFF2-40B4-BE49-F238E27FC236}">
                <a16:creationId xmlns:a16="http://schemas.microsoft.com/office/drawing/2014/main" id="{F894D8E7-3A9B-794D-BA68-34016A74DDE8}"/>
              </a:ext>
            </a:extLst>
          </p:cNvPr>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8712925" y="249945"/>
            <a:ext cx="649287" cy="649288"/>
          </a:xfrm>
          <a:prstGeom prst="rect">
            <a:avLst/>
          </a:prstGeom>
          <a:noFill/>
          <a:ln>
            <a:noFill/>
          </a:ln>
        </p:spPr>
      </p:pic>
      <p:sp>
        <p:nvSpPr>
          <p:cNvPr id="93" name="Google Shape;226;p1">
            <a:extLst>
              <a:ext uri="{FF2B5EF4-FFF2-40B4-BE49-F238E27FC236}">
                <a16:creationId xmlns:a16="http://schemas.microsoft.com/office/drawing/2014/main" id="{CE43180A-B613-9548-872D-0C78C0A6CA64}"/>
              </a:ext>
            </a:extLst>
          </p:cNvPr>
          <p:cNvSpPr/>
          <p:nvPr/>
        </p:nvSpPr>
        <p:spPr>
          <a:xfrm>
            <a:off x="1264798" y="2313861"/>
            <a:ext cx="1739550" cy="706214"/>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mn-ea"/>
                <a:cs typeface="+mn-cs"/>
                <a:sym typeface="Century Gothic"/>
              </a:rPr>
              <a:t>to have, </a:t>
            </a:r>
            <a:r>
              <a:rPr kumimoji="0" lang="fr-FR" sz="2000" b="1" i="0" u="none" strike="noStrike" kern="1200" cap="none" spc="0" normalizeH="0" baseline="0" noProof="0" dirty="0" err="1">
                <a:ln>
                  <a:noFill/>
                </a:ln>
                <a:solidFill>
                  <a:srgbClr val="115076"/>
                </a:solidFill>
                <a:effectLst/>
                <a:uLnTx/>
                <a:uFillTx/>
                <a:latin typeface="Century Gothic"/>
                <a:ea typeface="+mn-ea"/>
                <a:cs typeface="+mn-cs"/>
                <a:sym typeface="Century Gothic"/>
              </a:rPr>
              <a:t>having</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94" name="Google Shape;227;p1">
            <a:extLst>
              <a:ext uri="{FF2B5EF4-FFF2-40B4-BE49-F238E27FC236}">
                <a16:creationId xmlns:a16="http://schemas.microsoft.com/office/drawing/2014/main" id="{5BEA2ED6-8B40-E341-B62E-F6F722178597}"/>
              </a:ext>
            </a:extLst>
          </p:cNvPr>
          <p:cNvSpPr/>
          <p:nvPr/>
        </p:nvSpPr>
        <p:spPr>
          <a:xfrm>
            <a:off x="3070070" y="2313861"/>
            <a:ext cx="1738285" cy="706214"/>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s-ES"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answer</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95" name="Google Shape;228;p1">
            <a:extLst>
              <a:ext uri="{FF2B5EF4-FFF2-40B4-BE49-F238E27FC236}">
                <a16:creationId xmlns:a16="http://schemas.microsoft.com/office/drawing/2014/main" id="{8978196B-6E16-F24B-B286-17539518F817}"/>
              </a:ext>
            </a:extLst>
          </p:cNvPr>
          <p:cNvSpPr/>
          <p:nvPr/>
        </p:nvSpPr>
        <p:spPr>
          <a:xfrm>
            <a:off x="4858273" y="2319356"/>
            <a:ext cx="1738285" cy="702001"/>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alone</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96" name="Google Shape;229;p1">
            <a:extLst>
              <a:ext uri="{FF2B5EF4-FFF2-40B4-BE49-F238E27FC236}">
                <a16:creationId xmlns:a16="http://schemas.microsoft.com/office/drawing/2014/main" id="{10E4E6EA-520E-574B-89F8-7A678C3E1F1B}"/>
              </a:ext>
            </a:extLst>
          </p:cNvPr>
          <p:cNvSpPr/>
          <p:nvPr/>
        </p:nvSpPr>
        <p:spPr>
          <a:xfrm>
            <a:off x="6650464" y="2313861"/>
            <a:ext cx="1738285" cy="706214"/>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to translate, </a:t>
            </a: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translating</a:t>
            </a:r>
            <a:endParaRPr kumimoji="0"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97" name="Google Shape;230;p1">
            <a:extLst>
              <a:ext uri="{FF2B5EF4-FFF2-40B4-BE49-F238E27FC236}">
                <a16:creationId xmlns:a16="http://schemas.microsoft.com/office/drawing/2014/main" id="{088E5F9B-5935-E044-B9FD-42117D0E906F}"/>
              </a:ext>
            </a:extLst>
          </p:cNvPr>
          <p:cNvSpPr/>
          <p:nvPr/>
        </p:nvSpPr>
        <p:spPr>
          <a:xfrm>
            <a:off x="8463367" y="2314009"/>
            <a:ext cx="1726779" cy="705918"/>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to </a:t>
            </a: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take</a:t>
            </a: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taking</a:t>
            </a:r>
            <a:endParaRPr kumimoji="0"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98" name="Google Shape;231;p1">
            <a:extLst>
              <a:ext uri="{FF2B5EF4-FFF2-40B4-BE49-F238E27FC236}">
                <a16:creationId xmlns:a16="http://schemas.microsoft.com/office/drawing/2014/main" id="{CD3C3180-0799-494A-9FAD-EF3182D4BA5C}"/>
              </a:ext>
            </a:extLst>
          </p:cNvPr>
          <p:cNvSpPr/>
          <p:nvPr/>
        </p:nvSpPr>
        <p:spPr>
          <a:xfrm>
            <a:off x="10246590" y="2313861"/>
            <a:ext cx="1749264" cy="706214"/>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s/</a:t>
            </a: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he</a:t>
            </a: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 must,</a:t>
            </a:r>
          </a:p>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it</a:t>
            </a: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 must</a:t>
            </a:r>
            <a:endParaRPr kumimoji="0"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99" name="Google Shape;232;p1">
            <a:extLst>
              <a:ext uri="{FF2B5EF4-FFF2-40B4-BE49-F238E27FC236}">
                <a16:creationId xmlns:a16="http://schemas.microsoft.com/office/drawing/2014/main" id="{A46DF3D2-54BF-D047-AB44-D661BFCBAB89}"/>
              </a:ext>
            </a:extLst>
          </p:cNvPr>
          <p:cNvSpPr/>
          <p:nvPr/>
        </p:nvSpPr>
        <p:spPr>
          <a:xfrm>
            <a:off x="1264797" y="3118385"/>
            <a:ext cx="1732082" cy="706214"/>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eleven</a:t>
            </a:r>
            <a:endParaRPr kumimoji="0"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100" name="Google Shape;233;p1">
            <a:extLst>
              <a:ext uri="{FF2B5EF4-FFF2-40B4-BE49-F238E27FC236}">
                <a16:creationId xmlns:a16="http://schemas.microsoft.com/office/drawing/2014/main" id="{85369F5F-C08E-554A-9D7B-DBDEF50A4EAB}"/>
              </a:ext>
            </a:extLst>
          </p:cNvPr>
          <p:cNvSpPr/>
          <p:nvPr/>
        </p:nvSpPr>
        <p:spPr>
          <a:xfrm>
            <a:off x="3070070" y="3118385"/>
            <a:ext cx="1738285" cy="706214"/>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I have</a:t>
            </a:r>
            <a:endParaRPr kumimoji="0"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101" name="Google Shape;234;p1">
            <a:extLst>
              <a:ext uri="{FF2B5EF4-FFF2-40B4-BE49-F238E27FC236}">
                <a16:creationId xmlns:a16="http://schemas.microsoft.com/office/drawing/2014/main" id="{1F48C0B8-AB5F-D445-9AC6-CF4CC3B378A7}"/>
              </a:ext>
            </a:extLst>
          </p:cNvPr>
          <p:cNvSpPr/>
          <p:nvPr/>
        </p:nvSpPr>
        <p:spPr>
          <a:xfrm>
            <a:off x="4867902" y="3118385"/>
            <a:ext cx="1738285" cy="706214"/>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reason</a:t>
            </a:r>
            <a:endParaRPr kumimoji="0"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102" name="Google Shape;235;p1">
            <a:extLst>
              <a:ext uri="{FF2B5EF4-FFF2-40B4-BE49-F238E27FC236}">
                <a16:creationId xmlns:a16="http://schemas.microsoft.com/office/drawing/2014/main" id="{0F4F486F-E908-7949-BDE4-10CD1694DA8E}"/>
              </a:ext>
            </a:extLst>
          </p:cNvPr>
          <p:cNvSpPr/>
          <p:nvPr/>
        </p:nvSpPr>
        <p:spPr>
          <a:xfrm>
            <a:off x="6658661" y="3113417"/>
            <a:ext cx="1721891" cy="71615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correct</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3" name="Google Shape;236;p1">
            <a:extLst>
              <a:ext uri="{FF2B5EF4-FFF2-40B4-BE49-F238E27FC236}">
                <a16:creationId xmlns:a16="http://schemas.microsoft.com/office/drawing/2014/main" id="{BC233976-36F9-554D-9883-C02F6D358846}"/>
              </a:ext>
            </a:extLst>
          </p:cNvPr>
          <p:cNvSpPr/>
          <p:nvPr/>
        </p:nvSpPr>
        <p:spPr>
          <a:xfrm>
            <a:off x="8457614" y="3118385"/>
            <a:ext cx="1738285" cy="706214"/>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to </a:t>
            </a: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visit</a:t>
            </a: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visiting</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4" name="Google Shape;237;p1">
            <a:extLst>
              <a:ext uri="{FF2B5EF4-FFF2-40B4-BE49-F238E27FC236}">
                <a16:creationId xmlns:a16="http://schemas.microsoft.com/office/drawing/2014/main" id="{856F3BAD-49A2-6646-8A67-A21FF44E8155}"/>
              </a:ext>
            </a:extLst>
          </p:cNvPr>
          <p:cNvSpPr/>
          <p:nvPr/>
        </p:nvSpPr>
        <p:spPr>
          <a:xfrm>
            <a:off x="10259151" y="3112890"/>
            <a:ext cx="1724143" cy="706214"/>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to </a:t>
            </a: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believe</a:t>
            </a: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believing</a:t>
            </a:r>
            <a:endParaRPr kumimoji="0"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105" name="Google Shape;238;p1">
            <a:extLst>
              <a:ext uri="{FF2B5EF4-FFF2-40B4-BE49-F238E27FC236}">
                <a16:creationId xmlns:a16="http://schemas.microsoft.com/office/drawing/2014/main" id="{90BA3D5A-FC30-9340-8307-2C0D572308AB}"/>
              </a:ext>
            </a:extLst>
          </p:cNvPr>
          <p:cNvSpPr/>
          <p:nvPr/>
        </p:nvSpPr>
        <p:spPr>
          <a:xfrm>
            <a:off x="1264799" y="3885258"/>
            <a:ext cx="1744724" cy="706214"/>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s/</a:t>
            </a: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he</a:t>
            </a: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gives</a:t>
            </a: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it</a:t>
            </a: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gives</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6" name="Google Shape;239;p1">
            <a:extLst>
              <a:ext uri="{FF2B5EF4-FFF2-40B4-BE49-F238E27FC236}">
                <a16:creationId xmlns:a16="http://schemas.microsoft.com/office/drawing/2014/main" id="{6102D029-4758-CC4C-8BC9-8FAE89761D33}"/>
              </a:ext>
            </a:extLst>
          </p:cNvPr>
          <p:cNvSpPr/>
          <p:nvPr/>
        </p:nvSpPr>
        <p:spPr>
          <a:xfrm>
            <a:off x="3065850" y="3887419"/>
            <a:ext cx="1746724" cy="701893"/>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to enter, </a:t>
            </a: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entering</a:t>
            </a:r>
            <a:endParaRPr kumimoji="0"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107" name="Google Shape;240;p1">
            <a:extLst>
              <a:ext uri="{FF2B5EF4-FFF2-40B4-BE49-F238E27FC236}">
                <a16:creationId xmlns:a16="http://schemas.microsoft.com/office/drawing/2014/main" id="{2DFF22F1-4D80-994A-B33A-DCB1B7CB2380}"/>
              </a:ext>
            </a:extLst>
          </p:cNvPr>
          <p:cNvSpPr/>
          <p:nvPr/>
        </p:nvSpPr>
        <p:spPr>
          <a:xfrm>
            <a:off x="4867902" y="3885258"/>
            <a:ext cx="1738285" cy="706214"/>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a:ln>
                  <a:noFill/>
                </a:ln>
                <a:solidFill>
                  <a:srgbClr val="115076"/>
                </a:solidFill>
                <a:effectLst/>
                <a:uLnTx/>
                <a:uFillTx/>
                <a:latin typeface="Century Gothic"/>
                <a:ea typeface="Century Gothic"/>
                <a:cs typeface="Century Gothic"/>
                <a:sym typeface="Century Gothic"/>
              </a:rPr>
              <a:t>you </a:t>
            </a: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have</a:t>
            </a:r>
            <a:endParaRPr kumimoji="0"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108" name="Google Shape;241;p1">
            <a:extLst>
              <a:ext uri="{FF2B5EF4-FFF2-40B4-BE49-F238E27FC236}">
                <a16:creationId xmlns:a16="http://schemas.microsoft.com/office/drawing/2014/main" id="{85303B32-DAE2-A145-A083-853C257C06FD}"/>
              </a:ext>
            </a:extLst>
          </p:cNvPr>
          <p:cNvSpPr/>
          <p:nvPr/>
        </p:nvSpPr>
        <p:spPr>
          <a:xfrm>
            <a:off x="6671941" y="3883491"/>
            <a:ext cx="1695331" cy="709749"/>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option</a:t>
            </a:r>
            <a:endParaRPr kumimoji="0"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109" name="Google Shape;242;p1">
            <a:extLst>
              <a:ext uri="{FF2B5EF4-FFF2-40B4-BE49-F238E27FC236}">
                <a16:creationId xmlns:a16="http://schemas.microsoft.com/office/drawing/2014/main" id="{4DFB1C35-6E3E-7548-8685-DBC058E41390}"/>
              </a:ext>
            </a:extLst>
          </p:cNvPr>
          <p:cNvSpPr/>
          <p:nvPr/>
        </p:nvSpPr>
        <p:spPr>
          <a:xfrm>
            <a:off x="8453980" y="3885258"/>
            <a:ext cx="1745552" cy="706214"/>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wall</a:t>
            </a:r>
            <a:endParaRPr kumimoji="0"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110" name="Google Shape;243;p1">
            <a:extLst>
              <a:ext uri="{FF2B5EF4-FFF2-40B4-BE49-F238E27FC236}">
                <a16:creationId xmlns:a16="http://schemas.microsoft.com/office/drawing/2014/main" id="{7BACDBB0-5FCE-4245-B0B4-9A9407F59318}"/>
              </a:ext>
            </a:extLst>
          </p:cNvPr>
          <p:cNvSpPr/>
          <p:nvPr/>
        </p:nvSpPr>
        <p:spPr>
          <a:xfrm>
            <a:off x="10252080" y="3879763"/>
            <a:ext cx="1738285" cy="706214"/>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a:ln>
                  <a:noFill/>
                </a:ln>
                <a:solidFill>
                  <a:srgbClr val="115076"/>
                </a:solidFill>
                <a:effectLst/>
                <a:uLnTx/>
                <a:uFillTx/>
                <a:latin typeface="Century Gothic"/>
                <a:ea typeface="Century Gothic"/>
                <a:cs typeface="Century Gothic"/>
                <a:sym typeface="Century Gothic"/>
              </a:rPr>
              <a:t>to </a:t>
            </a: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divide</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1" name="Google Shape;244;p1">
            <a:extLst>
              <a:ext uri="{FF2B5EF4-FFF2-40B4-BE49-F238E27FC236}">
                <a16:creationId xmlns:a16="http://schemas.microsoft.com/office/drawing/2014/main" id="{1DBE0917-7442-1F4E-9CE0-5985A6992D4E}"/>
              </a:ext>
            </a:extLst>
          </p:cNvPr>
          <p:cNvSpPr/>
          <p:nvPr/>
        </p:nvSpPr>
        <p:spPr>
          <a:xfrm>
            <a:off x="1264798" y="4655638"/>
            <a:ext cx="1744725" cy="740875"/>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mn-ea"/>
                <a:cs typeface="+mn-cs"/>
                <a:sym typeface="Century Gothic"/>
              </a:rPr>
              <a:t>to </a:t>
            </a:r>
            <a:r>
              <a:rPr kumimoji="0" lang="fr-FR" sz="2000" b="1" i="0" u="none" strike="noStrike" kern="1200" cap="none" spc="0" normalizeH="0" baseline="0" noProof="0" dirty="0" err="1">
                <a:ln>
                  <a:noFill/>
                </a:ln>
                <a:solidFill>
                  <a:srgbClr val="115076"/>
                </a:solidFill>
                <a:effectLst/>
                <a:uLnTx/>
                <a:uFillTx/>
                <a:latin typeface="Century Gothic"/>
                <a:ea typeface="+mn-ea"/>
                <a:cs typeface="+mn-cs"/>
                <a:sym typeface="Century Gothic"/>
              </a:rPr>
              <a:t>work</a:t>
            </a:r>
            <a:r>
              <a:rPr kumimoji="0" lang="fr-FR" sz="2000" b="1" i="0" u="none" strike="noStrike" kern="1200" cap="none" spc="0" normalizeH="0" baseline="0" noProof="0" dirty="0">
                <a:ln>
                  <a:noFill/>
                </a:ln>
                <a:solidFill>
                  <a:srgbClr val="115076"/>
                </a:solidFill>
                <a:effectLst/>
                <a:uLnTx/>
                <a:uFillTx/>
                <a:latin typeface="Century Gothic"/>
                <a:ea typeface="+mn-ea"/>
                <a:cs typeface="+mn-cs"/>
                <a:sym typeface="Century Gothic"/>
              </a:rPr>
              <a:t>, </a:t>
            </a:r>
            <a:r>
              <a:rPr kumimoji="0" lang="fr-FR" sz="2000" b="1" i="0" u="none" strike="noStrike" kern="1200" cap="none" spc="0" normalizeH="0" baseline="0" noProof="0" dirty="0" err="1">
                <a:ln>
                  <a:noFill/>
                </a:ln>
                <a:solidFill>
                  <a:srgbClr val="115076"/>
                </a:solidFill>
                <a:effectLst/>
                <a:uLnTx/>
                <a:uFillTx/>
                <a:latin typeface="Century Gothic"/>
                <a:ea typeface="+mn-ea"/>
                <a:cs typeface="+mn-cs"/>
                <a:sym typeface="Century Gothic"/>
              </a:rPr>
              <a:t>working</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2" name="Google Shape;245;p1">
            <a:extLst>
              <a:ext uri="{FF2B5EF4-FFF2-40B4-BE49-F238E27FC236}">
                <a16:creationId xmlns:a16="http://schemas.microsoft.com/office/drawing/2014/main" id="{063E93FE-E9E9-924B-879B-927D06D5A664}"/>
              </a:ext>
            </a:extLst>
          </p:cNvPr>
          <p:cNvSpPr/>
          <p:nvPr/>
        </p:nvSpPr>
        <p:spPr>
          <a:xfrm>
            <a:off x="3072890" y="4653486"/>
            <a:ext cx="1732644" cy="737314"/>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to </a:t>
            </a: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ask</a:t>
            </a: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 for, </a:t>
            </a: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asking</a:t>
            </a: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 for</a:t>
            </a:r>
            <a:endParaRPr kumimoji="0"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113" name="Google Shape;246;p1">
            <a:extLst>
              <a:ext uri="{FF2B5EF4-FFF2-40B4-BE49-F238E27FC236}">
                <a16:creationId xmlns:a16="http://schemas.microsoft.com/office/drawing/2014/main" id="{644FE339-30CF-4D4B-AEE1-197D98C7A1B9}"/>
              </a:ext>
            </a:extLst>
          </p:cNvPr>
          <p:cNvSpPr/>
          <p:nvPr/>
        </p:nvSpPr>
        <p:spPr>
          <a:xfrm>
            <a:off x="4867518" y="4646125"/>
            <a:ext cx="1739053" cy="727562"/>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Russian</a:t>
            </a:r>
            <a:endParaRPr kumimoji="0"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114" name="Google Shape;247;p1">
            <a:extLst>
              <a:ext uri="{FF2B5EF4-FFF2-40B4-BE49-F238E27FC236}">
                <a16:creationId xmlns:a16="http://schemas.microsoft.com/office/drawing/2014/main" id="{366942EB-3E0C-8849-9620-4F848B2AE5EF}"/>
              </a:ext>
            </a:extLst>
          </p:cNvPr>
          <p:cNvSpPr/>
          <p:nvPr/>
        </p:nvSpPr>
        <p:spPr>
          <a:xfrm>
            <a:off x="6668555" y="4642452"/>
            <a:ext cx="1727096" cy="748349"/>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s/</a:t>
            </a: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he</a:t>
            </a: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 has,</a:t>
            </a:r>
          </a:p>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it</a:t>
            </a: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 has</a:t>
            </a:r>
            <a:endParaRPr kumimoji="0"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115" name="Google Shape;248;p1">
            <a:extLst>
              <a:ext uri="{FF2B5EF4-FFF2-40B4-BE49-F238E27FC236}">
                <a16:creationId xmlns:a16="http://schemas.microsoft.com/office/drawing/2014/main" id="{A6C2B974-F4B3-F340-A4D6-E2900C1EFBFE}"/>
              </a:ext>
            </a:extLst>
          </p:cNvPr>
          <p:cNvSpPr/>
          <p:nvPr/>
        </p:nvSpPr>
        <p:spPr>
          <a:xfrm>
            <a:off x="8457614" y="4646123"/>
            <a:ext cx="1738285" cy="744677"/>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group</a:t>
            </a:r>
            <a:endParaRPr kumimoji="0"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116" name="Google Shape;249;p1">
            <a:extLst>
              <a:ext uri="{FF2B5EF4-FFF2-40B4-BE49-F238E27FC236}">
                <a16:creationId xmlns:a16="http://schemas.microsoft.com/office/drawing/2014/main" id="{CDB3B898-7D70-1F45-BA95-1406685608BA}"/>
              </a:ext>
            </a:extLst>
          </p:cNvPr>
          <p:cNvSpPr/>
          <p:nvPr/>
        </p:nvSpPr>
        <p:spPr>
          <a:xfrm>
            <a:off x="10252080" y="4642425"/>
            <a:ext cx="1738285" cy="735924"/>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to </a:t>
            </a: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bring</a:t>
            </a: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bringing</a:t>
            </a:r>
            <a:endParaRPr kumimoji="0"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117" name="Google Shape;250;p1">
            <a:extLst>
              <a:ext uri="{FF2B5EF4-FFF2-40B4-BE49-F238E27FC236}">
                <a16:creationId xmlns:a16="http://schemas.microsoft.com/office/drawing/2014/main" id="{37F130C6-37FF-6643-A1C3-A2DCAA4A8172}"/>
              </a:ext>
            </a:extLst>
          </p:cNvPr>
          <p:cNvSpPr/>
          <p:nvPr/>
        </p:nvSpPr>
        <p:spPr>
          <a:xfrm>
            <a:off x="1264798" y="5456945"/>
            <a:ext cx="1738285" cy="713174"/>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brand</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8" name="Google Shape;251;p1">
            <a:extLst>
              <a:ext uri="{FF2B5EF4-FFF2-40B4-BE49-F238E27FC236}">
                <a16:creationId xmlns:a16="http://schemas.microsoft.com/office/drawing/2014/main" id="{EAB9976E-8F6C-0945-8ECA-B58453DDB530}"/>
              </a:ext>
            </a:extLst>
          </p:cNvPr>
          <p:cNvSpPr/>
          <p:nvPr/>
        </p:nvSpPr>
        <p:spPr>
          <a:xfrm>
            <a:off x="3070070" y="5460548"/>
            <a:ext cx="1738285" cy="705968"/>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s/</a:t>
            </a: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he</a:t>
            </a: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can</a:t>
            </a: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mn-ea"/>
                <a:cs typeface="+mn-cs"/>
                <a:sym typeface="Century Gothic"/>
              </a:rPr>
              <a:t>it</a:t>
            </a:r>
            <a:r>
              <a:rPr kumimoji="0" lang="fr-FR" sz="2000" b="1" i="0" u="none" strike="noStrike" kern="1200" cap="none" spc="0" normalizeH="0" baseline="0" noProof="0" dirty="0">
                <a:ln>
                  <a:noFill/>
                </a:ln>
                <a:solidFill>
                  <a:srgbClr val="115076"/>
                </a:solidFill>
                <a:effectLst/>
                <a:uLnTx/>
                <a:uFillTx/>
                <a:latin typeface="Century Gothic"/>
                <a:ea typeface="+mn-ea"/>
                <a:cs typeface="+mn-cs"/>
                <a:sym typeface="Century Gothic"/>
              </a:rPr>
              <a:t> </a:t>
            </a:r>
            <a:r>
              <a:rPr kumimoji="0" lang="fr-FR" sz="2000" b="1" i="0" u="none" strike="noStrike" kern="1200" cap="none" spc="0" normalizeH="0" baseline="0" noProof="0" dirty="0" err="1">
                <a:ln>
                  <a:noFill/>
                </a:ln>
                <a:solidFill>
                  <a:srgbClr val="115076"/>
                </a:solidFill>
                <a:effectLst/>
                <a:uLnTx/>
                <a:uFillTx/>
                <a:latin typeface="Century Gothic"/>
                <a:ea typeface="+mn-ea"/>
                <a:cs typeface="+mn-cs"/>
                <a:sym typeface="Century Gothic"/>
              </a:rPr>
              <a:t>can</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9" name="Google Shape;252;p1">
            <a:extLst>
              <a:ext uri="{FF2B5EF4-FFF2-40B4-BE49-F238E27FC236}">
                <a16:creationId xmlns:a16="http://schemas.microsoft.com/office/drawing/2014/main" id="{DAAC2B06-4074-F14B-A644-6C287D181E05}"/>
              </a:ext>
            </a:extLst>
          </p:cNvPr>
          <p:cNvSpPr/>
          <p:nvPr/>
        </p:nvSpPr>
        <p:spPr>
          <a:xfrm>
            <a:off x="4874699" y="5456946"/>
            <a:ext cx="1705766" cy="713173"/>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hand</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20" name="Google Shape;253;p1">
            <a:extLst>
              <a:ext uri="{FF2B5EF4-FFF2-40B4-BE49-F238E27FC236}">
                <a16:creationId xmlns:a16="http://schemas.microsoft.com/office/drawing/2014/main" id="{A4C86E04-1D06-4D46-82FC-DADF04F1CAA1}"/>
              </a:ext>
            </a:extLst>
          </p:cNvPr>
          <p:cNvSpPr/>
          <p:nvPr/>
        </p:nvSpPr>
        <p:spPr>
          <a:xfrm>
            <a:off x="6640217" y="5460897"/>
            <a:ext cx="1758779" cy="705270"/>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minute</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21" name="Google Shape;254;p1">
            <a:extLst>
              <a:ext uri="{FF2B5EF4-FFF2-40B4-BE49-F238E27FC236}">
                <a16:creationId xmlns:a16="http://schemas.microsoft.com/office/drawing/2014/main" id="{D2F229AC-C6D4-CB47-8985-CFB1BA615B66}"/>
              </a:ext>
            </a:extLst>
          </p:cNvPr>
          <p:cNvSpPr/>
          <p:nvPr/>
        </p:nvSpPr>
        <p:spPr>
          <a:xfrm>
            <a:off x="8450732" y="5456946"/>
            <a:ext cx="1752048" cy="713173"/>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0"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s/</a:t>
            </a: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he</a:t>
            </a: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reads</a:t>
            </a: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it</a:t>
            </a: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fr-FR" sz="2000" b="1" i="0" u="none" strike="noStrike" kern="1200" cap="none" spc="0" normalizeH="0" baseline="0" noProof="0" dirty="0" err="1">
                <a:ln>
                  <a:noFill/>
                </a:ln>
                <a:solidFill>
                  <a:srgbClr val="115076"/>
                </a:solidFill>
                <a:effectLst/>
                <a:uLnTx/>
                <a:uFillTx/>
                <a:latin typeface="Century Gothic"/>
                <a:ea typeface="Century Gothic"/>
                <a:cs typeface="Century Gothic"/>
                <a:sym typeface="Century Gothic"/>
              </a:rPr>
              <a:t>reads</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22" name="Google Shape;255;p1">
            <a:extLst>
              <a:ext uri="{FF2B5EF4-FFF2-40B4-BE49-F238E27FC236}">
                <a16:creationId xmlns:a16="http://schemas.microsoft.com/office/drawing/2014/main" id="{48CCE38E-8B58-FD4C-B0ED-83C45E6122F1}"/>
              </a:ext>
            </a:extLst>
          </p:cNvPr>
          <p:cNvSpPr/>
          <p:nvPr/>
        </p:nvSpPr>
        <p:spPr>
          <a:xfrm>
            <a:off x="10252080" y="5445331"/>
            <a:ext cx="1738285" cy="725412"/>
          </a:xfrm>
          <a:prstGeom prst="rect">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to put, putting</a:t>
            </a:r>
            <a:endParaRPr kumimoji="0" sz="18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605125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7" restart="whenNotActive" fill="hold" evtFilter="cancelBubble" nodeType="interactiveSeq">
                <p:stCondLst>
                  <p:cond evt="onClick" delay="0">
                    <p:tgtEl>
                      <p:spTgt spid="9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12" restart="whenNotActive" fill="hold" evtFilter="cancelBubble" nodeType="interactiveSeq">
                <p:stCondLst>
                  <p:cond evt="onClick" delay="0">
                    <p:tgtEl>
                      <p:spTgt spid="105"/>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17" restart="whenNotActive" fill="hold" evtFilter="cancelBubble" nodeType="interactiveSeq">
                <p:stCondLst>
                  <p:cond evt="onClick" delay="0">
                    <p:tgtEl>
                      <p:spTgt spid="11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22" restart="whenNotActive" fill="hold" evtFilter="cancelBubble" nodeType="interactiveSeq">
                <p:stCondLst>
                  <p:cond evt="onClick" delay="0">
                    <p:tgtEl>
                      <p:spTgt spid="117"/>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27" restart="whenNotActive" fill="hold" evtFilter="cancelBubble" nodeType="interactiveSeq">
                <p:stCondLst>
                  <p:cond evt="onClick" delay="0">
                    <p:tgtEl>
                      <p:spTgt spid="118"/>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32" restart="whenNotActive" fill="hold" evtFilter="cancelBubble" nodeType="interactiveSeq">
                <p:stCondLst>
                  <p:cond evt="onClick" delay="0">
                    <p:tgtEl>
                      <p:spTgt spid="112"/>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37" restart="whenNotActive" fill="hold" evtFilter="cancelBubble" nodeType="interactiveSeq">
                <p:stCondLst>
                  <p:cond evt="onClick" delay="0">
                    <p:tgtEl>
                      <p:spTgt spid="106"/>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42" restart="whenNotActive" fill="hold" evtFilter="cancelBubble" nodeType="interactiveSeq">
                <p:stCondLst>
                  <p:cond evt="onClick" delay="0">
                    <p:tgtEl>
                      <p:spTgt spid="100"/>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47" restart="whenNotActive" fill="hold" evtFilter="cancelBubble" nodeType="interactiveSeq">
                <p:stCondLst>
                  <p:cond evt="onClick" delay="0">
                    <p:tgtEl>
                      <p:spTgt spid="94"/>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52" restart="whenNotActive" fill="hold" evtFilter="cancelBubble" nodeType="interactiveSeq">
                <p:stCondLst>
                  <p:cond evt="onClick" delay="0">
                    <p:tgtEl>
                      <p:spTgt spid="95"/>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57" restart="whenNotActive" fill="hold" evtFilter="cancelBubble" nodeType="interactiveSeq">
                <p:stCondLst>
                  <p:cond evt="onClick" delay="0">
                    <p:tgtEl>
                      <p:spTgt spid="101"/>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62" restart="whenNotActive" fill="hold" evtFilter="cancelBubble" nodeType="interactiveSeq">
                <p:stCondLst>
                  <p:cond evt="onClick" delay="0">
                    <p:tgtEl>
                      <p:spTgt spid="107"/>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67" restart="whenNotActive" fill="hold" evtFilter="cancelBubble" nodeType="interactiveSeq">
                <p:stCondLst>
                  <p:cond evt="onClick" delay="0">
                    <p:tgtEl>
                      <p:spTgt spid="113"/>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113"/>
                                        </p:tgtEl>
                                        <p:attrNameLst>
                                          <p:attrName>style.visibility</p:attrName>
                                        </p:attrNameLst>
                                      </p:cBhvr>
                                      <p:to>
                                        <p:strVal val="hidden"/>
                                      </p:to>
                                    </p:set>
                                  </p:childTnLst>
                                </p:cTn>
                              </p:par>
                            </p:childTnLst>
                          </p:cTn>
                        </p:par>
                      </p:childTnLst>
                    </p:cTn>
                  </p:par>
                </p:childTnLst>
              </p:cTn>
              <p:nextCondLst>
                <p:cond evt="onClick" delay="0">
                  <p:tgtEl>
                    <p:spTgt spid="113"/>
                  </p:tgtEl>
                </p:cond>
              </p:nextCondLst>
            </p:seq>
            <p:seq concurrent="1" nextAc="seek">
              <p:cTn id="72" restart="whenNotActive" fill="hold" evtFilter="cancelBubble" nodeType="interactiveSeq">
                <p:stCondLst>
                  <p:cond evt="onClick" delay="0">
                    <p:tgtEl>
                      <p:spTgt spid="119"/>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77" restart="whenNotActive" fill="hold" evtFilter="cancelBubble" nodeType="interactiveSeq">
                <p:stCondLst>
                  <p:cond evt="onClick" delay="0">
                    <p:tgtEl>
                      <p:spTgt spid="96"/>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82" restart="whenNotActive" fill="hold" evtFilter="cancelBubble" nodeType="interactiveSeq">
                <p:stCondLst>
                  <p:cond evt="onClick" delay="0">
                    <p:tgtEl>
                      <p:spTgt spid="102"/>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87" restart="whenNotActive" fill="hold" evtFilter="cancelBubble" nodeType="interactiveSeq">
                <p:stCondLst>
                  <p:cond evt="onClick" delay="0">
                    <p:tgtEl>
                      <p:spTgt spid="108"/>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92" restart="whenNotActive" fill="hold" evtFilter="cancelBubble" nodeType="interactiveSeq">
                <p:stCondLst>
                  <p:cond evt="onClick" delay="0">
                    <p:tgtEl>
                      <p:spTgt spid="114"/>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97" restart="whenNotActive" fill="hold" evtFilter="cancelBubble" nodeType="interactiveSeq">
                <p:stCondLst>
                  <p:cond evt="onClick" delay="0">
                    <p:tgtEl>
                      <p:spTgt spid="120"/>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102" restart="whenNotActive" fill="hold" evtFilter="cancelBubble" nodeType="interactiveSeq">
                <p:stCondLst>
                  <p:cond evt="onClick" delay="0">
                    <p:tgtEl>
                      <p:spTgt spid="121"/>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107" restart="whenNotActive" fill="hold" evtFilter="cancelBubble" nodeType="interactiveSeq">
                <p:stCondLst>
                  <p:cond evt="onClick" delay="0">
                    <p:tgtEl>
                      <p:spTgt spid="115"/>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112" restart="whenNotActive" fill="hold" evtFilter="cancelBubble" nodeType="interactiveSeq">
                <p:stCondLst>
                  <p:cond evt="onClick" delay="0">
                    <p:tgtEl>
                      <p:spTgt spid="109"/>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117" restart="whenNotActive" fill="hold" evtFilter="cancelBubble" nodeType="interactiveSeq">
                <p:stCondLst>
                  <p:cond evt="onClick" delay="0">
                    <p:tgtEl>
                      <p:spTgt spid="103"/>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grpId="0" nodeType="clickEffect">
                                  <p:stCondLst>
                                    <p:cond delay="0"/>
                                  </p:stCondLst>
                                  <p:childTnLst>
                                    <p:set>
                                      <p:cBhvr>
                                        <p:cTn id="121" dur="1" fill="hold">
                                          <p:stCondLst>
                                            <p:cond delay="0"/>
                                          </p:stCondLst>
                                        </p:cTn>
                                        <p:tgtEl>
                                          <p:spTgt spid="103"/>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122" restart="whenNotActive" fill="hold" evtFilter="cancelBubble" nodeType="interactiveSeq">
                <p:stCondLst>
                  <p:cond evt="onClick" delay="0">
                    <p:tgtEl>
                      <p:spTgt spid="97"/>
                    </p:tgtEl>
                  </p:cond>
                </p:stCondLst>
                <p:endSync evt="end" delay="0">
                  <p:rtn val="all"/>
                </p:endSync>
                <p:childTnLst>
                  <p:par>
                    <p:cTn id="123" fill="hold">
                      <p:stCondLst>
                        <p:cond delay="0"/>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27" restart="whenNotActive" fill="hold" evtFilter="cancelBubble" nodeType="interactiveSeq">
                <p:stCondLst>
                  <p:cond evt="onClick" delay="0">
                    <p:tgtEl>
                      <p:spTgt spid="98"/>
                    </p:tgtEl>
                  </p:cond>
                </p:stCondLst>
                <p:endSync evt="end" delay="0">
                  <p:rtn val="all"/>
                </p:endSync>
                <p:childTnLst>
                  <p:par>
                    <p:cTn id="128" fill="hold">
                      <p:stCondLst>
                        <p:cond delay="0"/>
                      </p:stCondLst>
                      <p:childTnLst>
                        <p:par>
                          <p:cTn id="129" fill="hold">
                            <p:stCondLst>
                              <p:cond delay="0"/>
                            </p:stCondLst>
                            <p:childTnLst>
                              <p:par>
                                <p:cTn id="130" presetID="1" presetClass="exit" presetSubtype="0" fill="hold" grpId="0" nodeType="clickEffect">
                                  <p:stCondLst>
                                    <p:cond delay="0"/>
                                  </p:stCondLst>
                                  <p:childTnLst>
                                    <p:set>
                                      <p:cBhvr>
                                        <p:cTn id="131"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132" restart="whenNotActive" fill="hold" evtFilter="cancelBubble" nodeType="interactiveSeq">
                <p:stCondLst>
                  <p:cond evt="onClick" delay="0">
                    <p:tgtEl>
                      <p:spTgt spid="104"/>
                    </p:tgtEl>
                  </p:cond>
                </p:stCondLst>
                <p:endSync evt="end" delay="0">
                  <p:rtn val="all"/>
                </p:endSync>
                <p:childTnLst>
                  <p:par>
                    <p:cTn id="133" fill="hold">
                      <p:stCondLst>
                        <p:cond delay="0"/>
                      </p:stCondLst>
                      <p:childTnLst>
                        <p:par>
                          <p:cTn id="134" fill="hold">
                            <p:stCondLst>
                              <p:cond delay="0"/>
                            </p:stCondLst>
                            <p:childTnLst>
                              <p:par>
                                <p:cTn id="135" presetID="1" presetClass="exit" presetSubtype="0" fill="hold" grpId="0" nodeType="clickEffect">
                                  <p:stCondLst>
                                    <p:cond delay="0"/>
                                  </p:stCondLst>
                                  <p:childTnLst>
                                    <p:set>
                                      <p:cBhvr>
                                        <p:cTn id="136" dur="1" fill="hold">
                                          <p:stCondLst>
                                            <p:cond delay="0"/>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137" restart="whenNotActive" fill="hold" evtFilter="cancelBubble" nodeType="interactiveSeq">
                <p:stCondLst>
                  <p:cond evt="onClick" delay="0">
                    <p:tgtEl>
                      <p:spTgt spid="110"/>
                    </p:tgtEl>
                  </p:cond>
                </p:stCondLst>
                <p:endSync evt="end" delay="0">
                  <p:rtn val="all"/>
                </p:endSync>
                <p:childTnLst>
                  <p:par>
                    <p:cTn id="138" fill="hold">
                      <p:stCondLst>
                        <p:cond delay="0"/>
                      </p:stCondLst>
                      <p:childTnLst>
                        <p:par>
                          <p:cTn id="139" fill="hold">
                            <p:stCondLst>
                              <p:cond delay="0"/>
                            </p:stCondLst>
                            <p:childTnLst>
                              <p:par>
                                <p:cTn id="140" presetID="1" presetClass="exit" presetSubtype="0" fill="hold" grpId="0" nodeType="clickEffect">
                                  <p:stCondLst>
                                    <p:cond delay="0"/>
                                  </p:stCondLst>
                                  <p:childTnLst>
                                    <p:set>
                                      <p:cBhvr>
                                        <p:cTn id="141" dur="1" fill="hold">
                                          <p:stCondLst>
                                            <p:cond delay="0"/>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142" restart="whenNotActive" fill="hold" evtFilter="cancelBubble" nodeType="interactiveSeq">
                <p:stCondLst>
                  <p:cond evt="onClick" delay="0">
                    <p:tgtEl>
                      <p:spTgt spid="116"/>
                    </p:tgtEl>
                  </p:cond>
                </p:stCondLst>
                <p:endSync evt="end" delay="0">
                  <p:rtn val="all"/>
                </p:endSync>
                <p:childTnLst>
                  <p:par>
                    <p:cTn id="143" fill="hold">
                      <p:stCondLst>
                        <p:cond delay="0"/>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147" restart="whenNotActive" fill="hold" evtFilter="cancelBubble" nodeType="interactiveSeq">
                <p:stCondLst>
                  <p:cond evt="onClick" delay="0">
                    <p:tgtEl>
                      <p:spTgt spid="122"/>
                    </p:tgtEl>
                  </p:cond>
                </p:stCondLst>
                <p:endSync evt="end" delay="0">
                  <p:rtn val="all"/>
                </p:endSync>
                <p:childTnLst>
                  <p:par>
                    <p:cTn id="148" fill="hold">
                      <p:stCondLst>
                        <p:cond delay="0"/>
                      </p:stCondLst>
                      <p:childTnLst>
                        <p:par>
                          <p:cTn id="149" fill="hold">
                            <p:stCondLst>
                              <p:cond delay="0"/>
                            </p:stCondLst>
                            <p:childTnLst>
                              <p:par>
                                <p:cTn id="150" presetID="1" presetClass="exit" presetSubtype="0" fill="hold" grpId="0" nodeType="clickEffect">
                                  <p:stCondLst>
                                    <p:cond delay="0"/>
                                  </p:stCondLst>
                                  <p:childTnLst>
                                    <p:set>
                                      <p:cBhvr>
                                        <p:cTn id="151" dur="1" fill="hold">
                                          <p:stCondLst>
                                            <p:cond delay="0"/>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152" restart="whenNotActive" fill="hold" evtFilter="cancelBubble" nodeType="interactiveSeq">
                <p:stCondLst>
                  <p:cond evt="onClick" delay="0">
                    <p:tgtEl>
                      <p:spTgt spid="52"/>
                    </p:tgtEl>
                  </p:cond>
                </p:stCondLst>
                <p:endSync evt="end" delay="0">
                  <p:rtn val="all"/>
                </p:endSync>
                <p:childTnLst>
                  <p:par>
                    <p:cTn id="153" fill="hold">
                      <p:stCondLst>
                        <p:cond delay="0"/>
                      </p:stCondLst>
                      <p:childTnLst>
                        <p:par>
                          <p:cTn id="154" fill="hold">
                            <p:stCondLst>
                              <p:cond delay="0"/>
                            </p:stCondLst>
                            <p:childTnLst>
                              <p:par>
                                <p:cTn id="155" presetID="1" presetClass="exit" presetSubtype="0" fill="hold" grpId="0" nodeType="clickEffect">
                                  <p:stCondLst>
                                    <p:cond delay="0"/>
                                  </p:stCondLst>
                                  <p:childTnLst>
                                    <p:set>
                                      <p:cBhvr>
                                        <p:cTn id="156"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57" restart="whenNotActive" fill="hold" evtFilter="cancelBubble" nodeType="interactiveSeq">
                <p:stCondLst>
                  <p:cond evt="onClick" delay="0">
                    <p:tgtEl>
                      <p:spTgt spid="56"/>
                    </p:tgtEl>
                  </p:cond>
                </p:stCondLst>
                <p:endSync evt="end" delay="0">
                  <p:rtn val="all"/>
                </p:endSync>
                <p:childTnLst>
                  <p:par>
                    <p:cTn id="158" fill="hold">
                      <p:stCondLst>
                        <p:cond delay="0"/>
                      </p:stCondLst>
                      <p:childTnLst>
                        <p:par>
                          <p:cTn id="159" fill="hold">
                            <p:stCondLst>
                              <p:cond delay="0"/>
                            </p:stCondLst>
                            <p:childTnLst>
                              <p:par>
                                <p:cTn id="160" presetID="1" presetClass="exit" presetSubtype="0" fill="hold" grpId="0" nodeType="clickEffect">
                                  <p:stCondLst>
                                    <p:cond delay="0"/>
                                  </p:stCondLst>
                                  <p:childTnLst>
                                    <p:set>
                                      <p:cBhvr>
                                        <p:cTn id="161"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2" restart="whenNotActive" fill="hold" evtFilter="cancelBubble" nodeType="interactiveSeq">
                <p:stCondLst>
                  <p:cond evt="onClick" delay="0">
                    <p:tgtEl>
                      <p:spTgt spid="61"/>
                    </p:tgtEl>
                  </p:cond>
                </p:stCondLst>
                <p:endSync evt="end" delay="0">
                  <p:rtn val="all"/>
                </p:endSync>
                <p:childTnLst>
                  <p:par>
                    <p:cTn id="163" fill="hold">
                      <p:stCondLst>
                        <p:cond delay="0"/>
                      </p:stCondLst>
                      <p:childTnLst>
                        <p:par>
                          <p:cTn id="164" fill="hold">
                            <p:stCondLst>
                              <p:cond delay="0"/>
                            </p:stCondLst>
                            <p:childTnLst>
                              <p:par>
                                <p:cTn id="165" presetID="1" presetClass="exit" presetSubtype="0" fill="hold" grpId="0" nodeType="clickEffect">
                                  <p:stCondLst>
                                    <p:cond delay="0"/>
                                  </p:stCondLst>
                                  <p:childTnLst>
                                    <p:set>
                                      <p:cBhvr>
                                        <p:cTn id="166"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67" restart="whenNotActive" fill="hold" evtFilter="cancelBubble" nodeType="interactiveSeq">
                <p:stCondLst>
                  <p:cond evt="onClick" delay="0">
                    <p:tgtEl>
                      <p:spTgt spid="66"/>
                    </p:tgtEl>
                  </p:cond>
                </p:stCondLst>
                <p:endSync evt="end" delay="0">
                  <p:rtn val="all"/>
                </p:endSync>
                <p:childTnLst>
                  <p:par>
                    <p:cTn id="168" fill="hold">
                      <p:stCondLst>
                        <p:cond delay="0"/>
                      </p:stCondLst>
                      <p:childTnLst>
                        <p:par>
                          <p:cTn id="169" fill="hold">
                            <p:stCondLst>
                              <p:cond delay="0"/>
                            </p:stCondLst>
                            <p:childTnLst>
                              <p:par>
                                <p:cTn id="170" presetID="1" presetClass="exit" presetSubtype="0" fill="hold" grpId="0" nodeType="clickEffect">
                                  <p:stCondLst>
                                    <p:cond delay="0"/>
                                  </p:stCondLst>
                                  <p:childTnLst>
                                    <p:set>
                                      <p:cBhvr>
                                        <p:cTn id="171"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72" restart="whenNotActive" fill="hold" evtFilter="cancelBubble" nodeType="interactiveSeq">
                <p:stCondLst>
                  <p:cond evt="onClick" delay="0">
                    <p:tgtEl>
                      <p:spTgt spid="71"/>
                    </p:tgtEl>
                  </p:cond>
                </p:stCondLst>
                <p:endSync evt="end" delay="0">
                  <p:rtn val="all"/>
                </p:endSync>
                <p:childTnLst>
                  <p:par>
                    <p:cTn id="173" fill="hold">
                      <p:stCondLst>
                        <p:cond delay="0"/>
                      </p:stCondLst>
                      <p:childTnLst>
                        <p:par>
                          <p:cTn id="174" fill="hold">
                            <p:stCondLst>
                              <p:cond delay="0"/>
                            </p:stCondLst>
                            <p:childTnLst>
                              <p:par>
                                <p:cTn id="175" presetID="1" presetClass="exit" presetSubtype="0" fill="hold" grpId="0" nodeType="clickEffect">
                                  <p:stCondLst>
                                    <p:cond delay="0"/>
                                  </p:stCondLst>
                                  <p:childTnLst>
                                    <p:set>
                                      <p:cBhvr>
                                        <p:cTn id="176" dur="1" fill="hold">
                                          <p:stCondLst>
                                            <p:cond delay="0"/>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77" restart="whenNotActive" fill="hold" evtFilter="cancelBubble" nodeType="interactiveSeq">
                <p:stCondLst>
                  <p:cond evt="onClick" delay="0">
                    <p:tgtEl>
                      <p:spTgt spid="75"/>
                    </p:tgtEl>
                  </p:cond>
                </p:stCondLst>
                <p:endSync evt="end" delay="0">
                  <p:rtn val="all"/>
                </p:endSync>
                <p:childTnLst>
                  <p:par>
                    <p:cTn id="178" fill="hold">
                      <p:stCondLst>
                        <p:cond delay="0"/>
                      </p:stCondLst>
                      <p:childTnLst>
                        <p:par>
                          <p:cTn id="179" fill="hold">
                            <p:stCondLst>
                              <p:cond delay="0"/>
                            </p:stCondLst>
                            <p:childTnLst>
                              <p:par>
                                <p:cTn id="180" presetID="1" presetClass="exit" presetSubtype="0" fill="hold" grpId="0" nodeType="clickEffect">
                                  <p:stCondLst>
                                    <p:cond delay="0"/>
                                  </p:stCondLst>
                                  <p:childTnLst>
                                    <p:set>
                                      <p:cBhvr>
                                        <p:cTn id="18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82" restart="whenNotActive" fill="hold" evtFilter="cancelBubble" nodeType="interactiveSeq">
                <p:stCondLst>
                  <p:cond evt="onClick" delay="0">
                    <p:tgtEl>
                      <p:spTgt spid="51"/>
                    </p:tgtEl>
                  </p:cond>
                </p:stCondLst>
                <p:endSync evt="end" delay="0">
                  <p:rtn val="all"/>
                </p:endSync>
                <p:childTnLst>
                  <p:par>
                    <p:cTn id="183" fill="hold">
                      <p:stCondLst>
                        <p:cond delay="0"/>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87" restart="whenNotActive" fill="hold" evtFilter="cancelBubble" nodeType="interactiveSeq">
                <p:stCondLst>
                  <p:cond evt="onClick" delay="0">
                    <p:tgtEl>
                      <p:spTgt spid="57"/>
                    </p:tgtEl>
                  </p:cond>
                </p:stCondLst>
                <p:endSync evt="end" delay="0">
                  <p:rtn val="all"/>
                </p:endSync>
                <p:childTnLst>
                  <p:par>
                    <p:cTn id="188" fill="hold">
                      <p:stCondLst>
                        <p:cond delay="0"/>
                      </p:stCondLst>
                      <p:childTnLst>
                        <p:par>
                          <p:cTn id="189" fill="hold">
                            <p:stCondLst>
                              <p:cond delay="0"/>
                            </p:stCondLst>
                            <p:childTnLst>
                              <p:par>
                                <p:cTn id="190" presetID="1" presetClass="exit" presetSubtype="0" fill="hold" grpId="0" nodeType="clickEffect">
                                  <p:stCondLst>
                                    <p:cond delay="0"/>
                                  </p:stCondLst>
                                  <p:childTnLst>
                                    <p:set>
                                      <p:cBhvr>
                                        <p:cTn id="191"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92" restart="whenNotActive" fill="hold" evtFilter="cancelBubble" nodeType="interactiveSeq">
                <p:stCondLst>
                  <p:cond evt="onClick" delay="0">
                    <p:tgtEl>
                      <p:spTgt spid="62"/>
                    </p:tgtEl>
                  </p:cond>
                </p:stCondLst>
                <p:endSync evt="end" delay="0">
                  <p:rtn val="all"/>
                </p:endSync>
                <p:childTnLst>
                  <p:par>
                    <p:cTn id="193" fill="hold">
                      <p:stCondLst>
                        <p:cond delay="0"/>
                      </p:stCondLst>
                      <p:childTnLst>
                        <p:par>
                          <p:cTn id="194" fill="hold">
                            <p:stCondLst>
                              <p:cond delay="0"/>
                            </p:stCondLst>
                            <p:childTnLst>
                              <p:par>
                                <p:cTn id="195" presetID="1" presetClass="exit" presetSubtype="0" fill="hold" grpId="0" nodeType="clickEffect">
                                  <p:stCondLst>
                                    <p:cond delay="0"/>
                                  </p:stCondLst>
                                  <p:childTnLst>
                                    <p:set>
                                      <p:cBhvr>
                                        <p:cTn id="196"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7" restart="whenNotActive" fill="hold" evtFilter="cancelBubble" nodeType="interactiveSeq">
                <p:stCondLst>
                  <p:cond evt="onClick" delay="0">
                    <p:tgtEl>
                      <p:spTgt spid="67"/>
                    </p:tgtEl>
                  </p:cond>
                </p:stCondLst>
                <p:endSync evt="end" delay="0">
                  <p:rtn val="all"/>
                </p:endSync>
                <p:childTnLst>
                  <p:par>
                    <p:cTn id="198" fill="hold">
                      <p:stCondLst>
                        <p:cond delay="0"/>
                      </p:stCondLst>
                      <p:childTnLst>
                        <p:par>
                          <p:cTn id="199" fill="hold">
                            <p:stCondLst>
                              <p:cond delay="0"/>
                            </p:stCondLst>
                            <p:childTnLst>
                              <p:par>
                                <p:cTn id="200" presetID="1" presetClass="exit" presetSubtype="0" fill="hold" grpId="0" nodeType="clickEffect">
                                  <p:stCondLst>
                                    <p:cond delay="0"/>
                                  </p:stCondLst>
                                  <p:childTnLst>
                                    <p:set>
                                      <p:cBhvr>
                                        <p:cTn id="201"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02" restart="whenNotActive" fill="hold" evtFilter="cancelBubble" nodeType="interactiveSeq">
                <p:stCondLst>
                  <p:cond evt="onClick" delay="0">
                    <p:tgtEl>
                      <p:spTgt spid="72"/>
                    </p:tgtEl>
                  </p:cond>
                </p:stCondLst>
                <p:endSync evt="end" delay="0">
                  <p:rtn val="all"/>
                </p:endSync>
                <p:childTnLst>
                  <p:par>
                    <p:cTn id="203" fill="hold">
                      <p:stCondLst>
                        <p:cond delay="0"/>
                      </p:stCondLst>
                      <p:childTnLst>
                        <p:par>
                          <p:cTn id="204" fill="hold">
                            <p:stCondLst>
                              <p:cond delay="0"/>
                            </p:stCondLst>
                            <p:childTnLst>
                              <p:par>
                                <p:cTn id="205" presetID="1" presetClass="exit" presetSubtype="0" fill="hold" grpId="0" nodeType="clickEffect">
                                  <p:stCondLst>
                                    <p:cond delay="0"/>
                                  </p:stCondLst>
                                  <p:childTnLst>
                                    <p:set>
                                      <p:cBhvr>
                                        <p:cTn id="206"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207" restart="whenNotActive" fill="hold" evtFilter="cancelBubble" nodeType="interactiveSeq">
                <p:stCondLst>
                  <p:cond evt="onClick" delay="0">
                    <p:tgtEl>
                      <p:spTgt spid="76"/>
                    </p:tgtEl>
                  </p:cond>
                </p:stCondLst>
                <p:endSync evt="end" delay="0">
                  <p:rtn val="all"/>
                </p:endSync>
                <p:childTnLst>
                  <p:par>
                    <p:cTn id="208" fill="hold">
                      <p:stCondLst>
                        <p:cond delay="0"/>
                      </p:stCondLst>
                      <p:childTnLst>
                        <p:par>
                          <p:cTn id="209" fill="hold">
                            <p:stCondLst>
                              <p:cond delay="0"/>
                            </p:stCondLst>
                            <p:childTnLst>
                              <p:par>
                                <p:cTn id="210" presetID="1" presetClass="exit" presetSubtype="0" fill="hold" grpId="0" nodeType="clickEffect">
                                  <p:stCondLst>
                                    <p:cond delay="0"/>
                                  </p:stCondLst>
                                  <p:childTnLst>
                                    <p:set>
                                      <p:cBhvr>
                                        <p:cTn id="211"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212" restart="whenNotActive" fill="hold" evtFilter="cancelBubble" nodeType="interactiveSeq">
                <p:stCondLst>
                  <p:cond evt="onClick" delay="0">
                    <p:tgtEl>
                      <p:spTgt spid="77"/>
                    </p:tgtEl>
                  </p:cond>
                </p:stCondLst>
                <p:endSync evt="end" delay="0">
                  <p:rtn val="all"/>
                </p:endSync>
                <p:childTnLst>
                  <p:par>
                    <p:cTn id="213" fill="hold">
                      <p:stCondLst>
                        <p:cond delay="0"/>
                      </p:stCondLst>
                      <p:childTnLst>
                        <p:par>
                          <p:cTn id="214" fill="hold">
                            <p:stCondLst>
                              <p:cond delay="0"/>
                            </p:stCondLst>
                            <p:childTnLst>
                              <p:par>
                                <p:cTn id="215" presetID="1" presetClass="exit" presetSubtype="0" fill="hold" grpId="0" nodeType="clickEffect">
                                  <p:stCondLst>
                                    <p:cond delay="0"/>
                                  </p:stCondLst>
                                  <p:childTnLst>
                                    <p:set>
                                      <p:cBhvr>
                                        <p:cTn id="216"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217" restart="whenNotActive" fill="hold" evtFilter="cancelBubble" nodeType="interactiveSeq">
                <p:stCondLst>
                  <p:cond evt="onClick" delay="0">
                    <p:tgtEl>
                      <p:spTgt spid="73"/>
                    </p:tgtEl>
                  </p:cond>
                </p:stCondLst>
                <p:endSync evt="end" delay="0">
                  <p:rtn val="all"/>
                </p:endSync>
                <p:childTnLst>
                  <p:par>
                    <p:cTn id="218" fill="hold">
                      <p:stCondLst>
                        <p:cond delay="0"/>
                      </p:stCondLst>
                      <p:childTnLst>
                        <p:par>
                          <p:cTn id="219" fill="hold">
                            <p:stCondLst>
                              <p:cond delay="0"/>
                            </p:stCondLst>
                            <p:childTnLst>
                              <p:par>
                                <p:cTn id="220" presetID="1" presetClass="exit" presetSubtype="0" fill="hold" grpId="0" nodeType="clickEffect">
                                  <p:stCondLst>
                                    <p:cond delay="0"/>
                                  </p:stCondLst>
                                  <p:childTnLst>
                                    <p:set>
                                      <p:cBhvr>
                                        <p:cTn id="221"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222" restart="whenNotActive" fill="hold" evtFilter="cancelBubble" nodeType="interactiveSeq">
                <p:stCondLst>
                  <p:cond evt="onClick" delay="0">
                    <p:tgtEl>
                      <p:spTgt spid="68"/>
                    </p:tgtEl>
                  </p:cond>
                </p:stCondLst>
                <p:endSync evt="end" delay="0">
                  <p:rtn val="all"/>
                </p:endSync>
                <p:childTnLst>
                  <p:par>
                    <p:cTn id="223" fill="hold">
                      <p:stCondLst>
                        <p:cond delay="0"/>
                      </p:stCondLst>
                      <p:childTnLst>
                        <p:par>
                          <p:cTn id="224" fill="hold">
                            <p:stCondLst>
                              <p:cond delay="0"/>
                            </p:stCondLst>
                            <p:childTnLst>
                              <p:par>
                                <p:cTn id="225" presetID="1" presetClass="exit" presetSubtype="0" fill="hold" grpId="0" nodeType="clickEffect">
                                  <p:stCondLst>
                                    <p:cond delay="0"/>
                                  </p:stCondLst>
                                  <p:childTnLst>
                                    <p:set>
                                      <p:cBhvr>
                                        <p:cTn id="226"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27" restart="whenNotActive" fill="hold" evtFilter="cancelBubble" nodeType="interactiveSeq">
                <p:stCondLst>
                  <p:cond evt="onClick" delay="0">
                    <p:tgtEl>
                      <p:spTgt spid="63"/>
                    </p:tgtEl>
                  </p:cond>
                </p:stCondLst>
                <p:endSync evt="end" delay="0">
                  <p:rtn val="all"/>
                </p:endSync>
                <p:childTnLst>
                  <p:par>
                    <p:cTn id="228" fill="hold">
                      <p:stCondLst>
                        <p:cond delay="0"/>
                      </p:stCondLst>
                      <p:childTnLst>
                        <p:par>
                          <p:cTn id="229" fill="hold">
                            <p:stCondLst>
                              <p:cond delay="0"/>
                            </p:stCondLst>
                            <p:childTnLst>
                              <p:par>
                                <p:cTn id="230" presetID="1" presetClass="exit" presetSubtype="0" fill="hold" grpId="0" nodeType="clickEffect">
                                  <p:stCondLst>
                                    <p:cond delay="0"/>
                                  </p:stCondLst>
                                  <p:childTnLst>
                                    <p:set>
                                      <p:cBhvr>
                                        <p:cTn id="231"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32" restart="whenNotActive" fill="hold" evtFilter="cancelBubble" nodeType="interactiveSeq">
                <p:stCondLst>
                  <p:cond evt="onClick" delay="0">
                    <p:tgtEl>
                      <p:spTgt spid="58"/>
                    </p:tgtEl>
                  </p:cond>
                </p:stCondLst>
                <p:endSync evt="end" delay="0">
                  <p:rtn val="all"/>
                </p:endSync>
                <p:childTnLst>
                  <p:par>
                    <p:cTn id="233" fill="hold">
                      <p:stCondLst>
                        <p:cond delay="0"/>
                      </p:stCondLst>
                      <p:childTnLst>
                        <p:par>
                          <p:cTn id="234" fill="hold">
                            <p:stCondLst>
                              <p:cond delay="0"/>
                            </p:stCondLst>
                            <p:childTnLst>
                              <p:par>
                                <p:cTn id="235" presetID="1" presetClass="exit" presetSubtype="0" fill="hold" grpId="0" nodeType="clickEffect">
                                  <p:stCondLst>
                                    <p:cond delay="0"/>
                                  </p:stCondLst>
                                  <p:childTnLst>
                                    <p:set>
                                      <p:cBhvr>
                                        <p:cTn id="236"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37" restart="whenNotActive" fill="hold" evtFilter="cancelBubble" nodeType="interactiveSeq">
                <p:stCondLst>
                  <p:cond evt="onClick" delay="0">
                    <p:tgtEl>
                      <p:spTgt spid="53"/>
                    </p:tgtEl>
                  </p:cond>
                </p:stCondLst>
                <p:endSync evt="end" delay="0">
                  <p:rtn val="all"/>
                </p:endSync>
                <p:childTnLst>
                  <p:par>
                    <p:cTn id="238" fill="hold">
                      <p:stCondLst>
                        <p:cond delay="0"/>
                      </p:stCondLst>
                      <p:childTnLst>
                        <p:par>
                          <p:cTn id="239" fill="hold">
                            <p:stCondLst>
                              <p:cond delay="0"/>
                            </p:stCondLst>
                            <p:childTnLst>
                              <p:par>
                                <p:cTn id="240" presetID="1" presetClass="exit" presetSubtype="0" fill="hold" grpId="0" nodeType="clickEffect">
                                  <p:stCondLst>
                                    <p:cond delay="0"/>
                                  </p:stCondLst>
                                  <p:childTnLst>
                                    <p:set>
                                      <p:cBhvr>
                                        <p:cTn id="241"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242" restart="whenNotActive" fill="hold" evtFilter="cancelBubble" nodeType="interactiveSeq">
                <p:stCondLst>
                  <p:cond evt="onClick" delay="0">
                    <p:tgtEl>
                      <p:spTgt spid="54"/>
                    </p:tgtEl>
                  </p:cond>
                </p:stCondLst>
                <p:endSync evt="end" delay="0">
                  <p:rtn val="all"/>
                </p:endSync>
                <p:childTnLst>
                  <p:par>
                    <p:cTn id="243" fill="hold">
                      <p:stCondLst>
                        <p:cond delay="0"/>
                      </p:stCondLst>
                      <p:childTnLst>
                        <p:par>
                          <p:cTn id="244" fill="hold">
                            <p:stCondLst>
                              <p:cond delay="0"/>
                            </p:stCondLst>
                            <p:childTnLst>
                              <p:par>
                                <p:cTn id="245" presetID="1" presetClass="exit" presetSubtype="0" fill="hold" grpId="0" nodeType="clickEffect">
                                  <p:stCondLst>
                                    <p:cond delay="0"/>
                                  </p:stCondLst>
                                  <p:childTnLst>
                                    <p:set>
                                      <p:cBhvr>
                                        <p:cTn id="246"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247" restart="whenNotActive" fill="hold" evtFilter="cancelBubble" nodeType="interactiveSeq">
                <p:stCondLst>
                  <p:cond evt="onClick" delay="0">
                    <p:tgtEl>
                      <p:spTgt spid="59"/>
                    </p:tgtEl>
                  </p:cond>
                </p:stCondLst>
                <p:endSync evt="end" delay="0">
                  <p:rtn val="all"/>
                </p:endSync>
                <p:childTnLst>
                  <p:par>
                    <p:cTn id="248" fill="hold">
                      <p:stCondLst>
                        <p:cond delay="0"/>
                      </p:stCondLst>
                      <p:childTnLst>
                        <p:par>
                          <p:cTn id="249" fill="hold">
                            <p:stCondLst>
                              <p:cond delay="0"/>
                            </p:stCondLst>
                            <p:childTnLst>
                              <p:par>
                                <p:cTn id="250" presetID="1" presetClass="exit" presetSubtype="0" fill="hold" grpId="0" nodeType="clickEffect">
                                  <p:stCondLst>
                                    <p:cond delay="0"/>
                                  </p:stCondLst>
                                  <p:childTnLst>
                                    <p:set>
                                      <p:cBhvr>
                                        <p:cTn id="251"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52" restart="whenNotActive" fill="hold" evtFilter="cancelBubble" nodeType="interactiveSeq">
                <p:stCondLst>
                  <p:cond evt="onClick" delay="0">
                    <p:tgtEl>
                      <p:spTgt spid="64"/>
                    </p:tgtEl>
                  </p:cond>
                </p:stCondLst>
                <p:endSync evt="end" delay="0">
                  <p:rtn val="all"/>
                </p:endSync>
                <p:childTnLst>
                  <p:par>
                    <p:cTn id="253" fill="hold">
                      <p:stCondLst>
                        <p:cond delay="0"/>
                      </p:stCondLst>
                      <p:childTnLst>
                        <p:par>
                          <p:cTn id="254" fill="hold">
                            <p:stCondLst>
                              <p:cond delay="0"/>
                            </p:stCondLst>
                            <p:childTnLst>
                              <p:par>
                                <p:cTn id="255" presetID="1" presetClass="exit" presetSubtype="0" fill="hold" grpId="0" nodeType="clickEffect">
                                  <p:stCondLst>
                                    <p:cond delay="0"/>
                                  </p:stCondLst>
                                  <p:childTnLst>
                                    <p:set>
                                      <p:cBhvr>
                                        <p:cTn id="256"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57" restart="whenNotActive" fill="hold" evtFilter="cancelBubble" nodeType="interactiveSeq">
                <p:stCondLst>
                  <p:cond evt="onClick" delay="0">
                    <p:tgtEl>
                      <p:spTgt spid="69"/>
                    </p:tgtEl>
                  </p:cond>
                </p:stCondLst>
                <p:endSync evt="end" delay="0">
                  <p:rtn val="all"/>
                </p:endSync>
                <p:childTnLst>
                  <p:par>
                    <p:cTn id="258" fill="hold">
                      <p:stCondLst>
                        <p:cond delay="0"/>
                      </p:stCondLst>
                      <p:childTnLst>
                        <p:par>
                          <p:cTn id="259" fill="hold">
                            <p:stCondLst>
                              <p:cond delay="0"/>
                            </p:stCondLst>
                            <p:childTnLst>
                              <p:par>
                                <p:cTn id="260" presetID="1" presetClass="exit" presetSubtype="0" fill="hold" grpId="0" nodeType="clickEffect">
                                  <p:stCondLst>
                                    <p:cond delay="0"/>
                                  </p:stCondLst>
                                  <p:childTnLst>
                                    <p:set>
                                      <p:cBhvr>
                                        <p:cTn id="261"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62" restart="whenNotActive" fill="hold" evtFilter="cancelBubble" nodeType="interactiveSeq">
                <p:stCondLst>
                  <p:cond evt="onClick" delay="0">
                    <p:tgtEl>
                      <p:spTgt spid="74"/>
                    </p:tgtEl>
                  </p:cond>
                </p:stCondLst>
                <p:endSync evt="end" delay="0">
                  <p:rtn val="all"/>
                </p:endSync>
                <p:childTnLst>
                  <p:par>
                    <p:cTn id="263" fill="hold">
                      <p:stCondLst>
                        <p:cond delay="0"/>
                      </p:stCondLst>
                      <p:childTnLst>
                        <p:par>
                          <p:cTn id="264" fill="hold">
                            <p:stCondLst>
                              <p:cond delay="0"/>
                            </p:stCondLst>
                            <p:childTnLst>
                              <p:par>
                                <p:cTn id="265" presetID="1" presetClass="exit" presetSubtype="0" fill="hold" grpId="0" nodeType="clickEffect">
                                  <p:stCondLst>
                                    <p:cond delay="0"/>
                                  </p:stCondLst>
                                  <p:childTnLst>
                                    <p:set>
                                      <p:cBhvr>
                                        <p:cTn id="266"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67" restart="whenNotActive" fill="hold" evtFilter="cancelBubble" nodeType="interactiveSeq">
                <p:stCondLst>
                  <p:cond evt="onClick" delay="0">
                    <p:tgtEl>
                      <p:spTgt spid="78"/>
                    </p:tgtEl>
                  </p:cond>
                </p:stCondLst>
                <p:endSync evt="end" delay="0">
                  <p:rtn val="all"/>
                </p:endSync>
                <p:childTnLst>
                  <p:par>
                    <p:cTn id="268" fill="hold">
                      <p:stCondLst>
                        <p:cond delay="0"/>
                      </p:stCondLst>
                      <p:childTnLst>
                        <p:par>
                          <p:cTn id="269" fill="hold">
                            <p:stCondLst>
                              <p:cond delay="0"/>
                            </p:stCondLst>
                            <p:childTnLst>
                              <p:par>
                                <p:cTn id="270" presetID="1" presetClass="exit" presetSubtype="0" fill="hold" grpId="0" nodeType="clickEffect">
                                  <p:stCondLst>
                                    <p:cond delay="0"/>
                                  </p:stCondLst>
                                  <p:childTnLst>
                                    <p:set>
                                      <p:cBhvr>
                                        <p:cTn id="271"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272" restart="whenNotActive" fill="hold" evtFilter="cancelBubble" nodeType="interactiveSeq">
                <p:stCondLst>
                  <p:cond evt="onClick" delay="0">
                    <p:tgtEl>
                      <p:spTgt spid="79"/>
                    </p:tgtEl>
                  </p:cond>
                </p:stCondLst>
                <p:endSync evt="end" delay="0">
                  <p:rtn val="all"/>
                </p:endSync>
                <p:childTnLst>
                  <p:par>
                    <p:cTn id="273" fill="hold">
                      <p:stCondLst>
                        <p:cond delay="0"/>
                      </p:stCondLst>
                      <p:childTnLst>
                        <p:par>
                          <p:cTn id="274" fill="hold">
                            <p:stCondLst>
                              <p:cond delay="0"/>
                            </p:stCondLst>
                            <p:childTnLst>
                              <p:par>
                                <p:cTn id="275" presetID="1" presetClass="exit" presetSubtype="0" fill="hold" grpId="0" nodeType="clickEffect">
                                  <p:stCondLst>
                                    <p:cond delay="0"/>
                                  </p:stCondLst>
                                  <p:childTnLst>
                                    <p:set>
                                      <p:cBhvr>
                                        <p:cTn id="276" dur="1" fill="hold">
                                          <p:stCondLst>
                                            <p:cond delay="0"/>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277" restart="whenNotActive" fill="hold" evtFilter="cancelBubble" nodeType="interactiveSeq">
                <p:stCondLst>
                  <p:cond evt="onClick" delay="0">
                    <p:tgtEl>
                      <p:spTgt spid="80"/>
                    </p:tgtEl>
                  </p:cond>
                </p:stCondLst>
                <p:endSync evt="end" delay="0">
                  <p:rtn val="all"/>
                </p:endSync>
                <p:childTnLst>
                  <p:par>
                    <p:cTn id="278" fill="hold">
                      <p:stCondLst>
                        <p:cond delay="0"/>
                      </p:stCondLst>
                      <p:childTnLst>
                        <p:par>
                          <p:cTn id="279" fill="hold">
                            <p:stCondLst>
                              <p:cond delay="0"/>
                            </p:stCondLst>
                            <p:childTnLst>
                              <p:par>
                                <p:cTn id="280" presetID="1" presetClass="exit" presetSubtype="0" fill="hold" grpId="0" nodeType="clickEffect">
                                  <p:stCondLst>
                                    <p:cond delay="0"/>
                                  </p:stCondLst>
                                  <p:childTnLst>
                                    <p:set>
                                      <p:cBhvr>
                                        <p:cTn id="281"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282" restart="whenNotActive" fill="hold" evtFilter="cancelBubble" nodeType="interactiveSeq">
                <p:stCondLst>
                  <p:cond evt="onClick" delay="0">
                    <p:tgtEl>
                      <p:spTgt spid="70"/>
                    </p:tgtEl>
                  </p:cond>
                </p:stCondLst>
                <p:endSync evt="end" delay="0">
                  <p:rtn val="all"/>
                </p:endSync>
                <p:childTnLst>
                  <p:par>
                    <p:cTn id="283" fill="hold">
                      <p:stCondLst>
                        <p:cond delay="0"/>
                      </p:stCondLst>
                      <p:childTnLst>
                        <p:par>
                          <p:cTn id="284" fill="hold">
                            <p:stCondLst>
                              <p:cond delay="0"/>
                            </p:stCondLst>
                            <p:childTnLst>
                              <p:par>
                                <p:cTn id="285" presetID="1" presetClass="exit" presetSubtype="0" fill="hold" grpId="0" nodeType="clickEffect">
                                  <p:stCondLst>
                                    <p:cond delay="0"/>
                                  </p:stCondLst>
                                  <p:childTnLst>
                                    <p:set>
                                      <p:cBhvr>
                                        <p:cTn id="286"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87" restart="whenNotActive" fill="hold" evtFilter="cancelBubble" nodeType="interactiveSeq">
                <p:stCondLst>
                  <p:cond evt="onClick" delay="0">
                    <p:tgtEl>
                      <p:spTgt spid="65"/>
                    </p:tgtEl>
                  </p:cond>
                </p:stCondLst>
                <p:endSync evt="end" delay="0">
                  <p:rtn val="all"/>
                </p:endSync>
                <p:childTnLst>
                  <p:par>
                    <p:cTn id="288" fill="hold">
                      <p:stCondLst>
                        <p:cond delay="0"/>
                      </p:stCondLst>
                      <p:childTnLst>
                        <p:par>
                          <p:cTn id="289" fill="hold">
                            <p:stCondLst>
                              <p:cond delay="0"/>
                            </p:stCondLst>
                            <p:childTnLst>
                              <p:par>
                                <p:cTn id="290" presetID="1" presetClass="exit" presetSubtype="0" fill="hold" grpId="0" nodeType="clickEffect">
                                  <p:stCondLst>
                                    <p:cond delay="0"/>
                                  </p:stCondLst>
                                  <p:childTnLst>
                                    <p:set>
                                      <p:cBhvr>
                                        <p:cTn id="291"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92" restart="whenNotActive" fill="hold" evtFilter="cancelBubble" nodeType="interactiveSeq">
                <p:stCondLst>
                  <p:cond evt="onClick" delay="0">
                    <p:tgtEl>
                      <p:spTgt spid="60"/>
                    </p:tgtEl>
                  </p:cond>
                </p:stCondLst>
                <p:endSync evt="end" delay="0">
                  <p:rtn val="all"/>
                </p:endSync>
                <p:childTnLst>
                  <p:par>
                    <p:cTn id="293" fill="hold">
                      <p:stCondLst>
                        <p:cond delay="0"/>
                      </p:stCondLst>
                      <p:childTnLst>
                        <p:par>
                          <p:cTn id="294" fill="hold">
                            <p:stCondLst>
                              <p:cond delay="0"/>
                            </p:stCondLst>
                            <p:childTnLst>
                              <p:par>
                                <p:cTn id="295" presetID="1" presetClass="exit" presetSubtype="0" fill="hold" grpId="0" nodeType="clickEffect">
                                  <p:stCondLst>
                                    <p:cond delay="0"/>
                                  </p:stCondLst>
                                  <p:childTnLst>
                                    <p:set>
                                      <p:cBhvr>
                                        <p:cTn id="296"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97" restart="whenNotActive" fill="hold" evtFilter="cancelBubble" nodeType="interactiveSeq">
                <p:stCondLst>
                  <p:cond evt="onClick" delay="0">
                    <p:tgtEl>
                      <p:spTgt spid="55"/>
                    </p:tgtEl>
                  </p:cond>
                </p:stCondLst>
                <p:endSync evt="end" delay="0">
                  <p:rtn val="all"/>
                </p:endSync>
                <p:childTnLst>
                  <p:par>
                    <p:cTn id="298" fill="hold">
                      <p:stCondLst>
                        <p:cond delay="0"/>
                      </p:stCondLst>
                      <p:childTnLst>
                        <p:par>
                          <p:cTn id="299" fill="hold">
                            <p:stCondLst>
                              <p:cond delay="0"/>
                            </p:stCondLst>
                            <p:childTnLst>
                              <p:par>
                                <p:cTn id="300" presetID="1" presetClass="exit" presetSubtype="0" fill="hold" grpId="0" nodeType="clickEffect">
                                  <p:stCondLst>
                                    <p:cond delay="0"/>
                                  </p:stCondLst>
                                  <p:childTnLst>
                                    <p:set>
                                      <p:cBhvr>
                                        <p:cTn id="301"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bldLst>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rot="1745032">
            <a:off x="5025531" y="2353009"/>
            <a:ext cx="2332069" cy="211295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rot="21349562">
            <a:off x="5158962" y="2957971"/>
            <a:ext cx="206520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when?</a:t>
            </a:r>
          </a:p>
        </p:txBody>
      </p:sp>
      <p:sp>
        <p:nvSpPr>
          <p:cNvPr id="9" name="TextBox 8"/>
          <p:cNvSpPr txBox="1"/>
          <p:nvPr/>
        </p:nvSpPr>
        <p:spPr>
          <a:xfrm>
            <a:off x="104707" y="493592"/>
            <a:ext cx="12192000"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¿cuándo?</a:t>
            </a:r>
          </a:p>
        </p:txBody>
      </p:sp>
      <p:sp>
        <p:nvSpPr>
          <p:cNvPr id="10" name="Action Button: Help 9">
            <a:hlinkClick r:id="" action="ppaction://noaction" highlightClick="1"/>
          </p:cNvPr>
          <p:cNvSpPr/>
          <p:nvPr/>
        </p:nvSpPr>
        <p:spPr>
          <a:xfrm>
            <a:off x="1786990" y="3350054"/>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TextBox 10"/>
          <p:cNvSpPr txBox="1"/>
          <p:nvPr/>
        </p:nvSpPr>
        <p:spPr>
          <a:xfrm>
            <a:off x="0" y="4101107"/>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 ________ regresaste a tu país?</a:t>
            </a:r>
            <a:endParaRPr kumimoji="0" lang="fr-FR" sz="5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431074" y="5320291"/>
            <a:ext cx="1176092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When </a:t>
            </a:r>
            <a:r>
              <a:rPr kumimoji="0" lang="en-HK"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did you return to your country?</a:t>
            </a: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p>
        </p:txBody>
      </p:sp>
      <p:sp>
        <p:nvSpPr>
          <p:cNvPr id="2" name="Rectangle 1"/>
          <p:cNvSpPr/>
          <p:nvPr/>
        </p:nvSpPr>
        <p:spPr>
          <a:xfrm>
            <a:off x="1390960" y="4101107"/>
            <a:ext cx="3106941"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Cuándo </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 name="Action Button: Help 13">
            <a:hlinkClick r:id="" action="ppaction://noaction" highlightClick="1"/>
          </p:cNvPr>
          <p:cNvSpPr/>
          <p:nvPr/>
        </p:nvSpPr>
        <p:spPr>
          <a:xfrm>
            <a:off x="1835097" y="5373668"/>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07" y="0"/>
            <a:ext cx="1997442" cy="1429391"/>
          </a:xfrm>
          <a:prstGeom prst="rect">
            <a:avLst/>
          </a:prstGeom>
        </p:spPr>
      </p:pic>
      <p:sp>
        <p:nvSpPr>
          <p:cNvPr id="3" name="Title 2"/>
          <p:cNvSpPr>
            <a:spLocks noGrp="1"/>
          </p:cNvSpPr>
          <p:nvPr>
            <p:ph type="title"/>
          </p:nvPr>
        </p:nvSpPr>
        <p:spPr>
          <a:xfrm>
            <a:off x="11019450" y="-465044"/>
            <a:ext cx="1796664" cy="1325563"/>
          </a:xfrm>
        </p:spPr>
        <p:txBody>
          <a:bodyPr>
            <a:normAutofit/>
          </a:bodyPr>
          <a:lstStyle/>
          <a:p>
            <a:r>
              <a:rPr lang="en-GB" sz="2000" dirty="0">
                <a:solidFill>
                  <a:schemeClr val="bg1"/>
                </a:solidFill>
              </a:rPr>
              <a:t>cuándo</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itle 1">
            <a:extLst>
              <a:ext uri="{FF2B5EF4-FFF2-40B4-BE49-F238E27FC236}">
                <a16:creationId xmlns:a16="http://schemas.microsoft.com/office/drawing/2014/main" id="{78A36391-E38E-4083-AACB-72C23E46921D}"/>
              </a:ext>
            </a:extLst>
          </p:cNvPr>
          <p:cNvSpPr txBox="1">
            <a:spLocks/>
          </p:cNvSpPr>
          <p:nvPr/>
        </p:nvSpPr>
        <p:spPr>
          <a:xfrm>
            <a:off x="10720834" y="310123"/>
            <a:ext cx="1148441" cy="3489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69850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rot="1745032">
            <a:off x="5025531" y="2353009"/>
            <a:ext cx="2332069" cy="211295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rot="21349562">
            <a:off x="5158962" y="2927193"/>
            <a:ext cx="20652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what?</a:t>
            </a:r>
          </a:p>
        </p:txBody>
      </p:sp>
      <p:sp>
        <p:nvSpPr>
          <p:cNvPr id="9" name="TextBox 8"/>
          <p:cNvSpPr txBox="1"/>
          <p:nvPr/>
        </p:nvSpPr>
        <p:spPr>
          <a:xfrm>
            <a:off x="104707" y="493592"/>
            <a:ext cx="12192000"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¿qué?</a:t>
            </a:r>
          </a:p>
        </p:txBody>
      </p:sp>
      <p:sp>
        <p:nvSpPr>
          <p:cNvPr id="10" name="Action Button: Help 9">
            <a:hlinkClick r:id="" action="ppaction://noaction" highlightClick="1"/>
          </p:cNvPr>
          <p:cNvSpPr/>
          <p:nvPr/>
        </p:nvSpPr>
        <p:spPr>
          <a:xfrm>
            <a:off x="2106031" y="3350800"/>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TextBox 10"/>
          <p:cNvSpPr txBox="1"/>
          <p:nvPr/>
        </p:nvSpPr>
        <p:spPr>
          <a:xfrm>
            <a:off x="0" y="4101107"/>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 ____ tipo de premio ganó?</a:t>
            </a:r>
            <a:endParaRPr kumimoji="0" lang="fr-FR" sz="5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1683834" y="5293298"/>
            <a:ext cx="98552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What </a:t>
            </a:r>
            <a:r>
              <a:rPr kumimoji="0" lang="en-HK"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type of prize did s/he win?</a:t>
            </a: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p>
        </p:txBody>
      </p:sp>
      <p:sp>
        <p:nvSpPr>
          <p:cNvPr id="2" name="Rectangle 1"/>
          <p:cNvSpPr/>
          <p:nvPr/>
        </p:nvSpPr>
        <p:spPr>
          <a:xfrm>
            <a:off x="1738684" y="4089054"/>
            <a:ext cx="1819729"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Qué </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 name="Action Button: Help 13">
            <a:hlinkClick r:id="" action="ppaction://noaction" highlightClick="1"/>
          </p:cNvPr>
          <p:cNvSpPr/>
          <p:nvPr/>
        </p:nvSpPr>
        <p:spPr>
          <a:xfrm>
            <a:off x="2106031" y="5388628"/>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8746" y="57493"/>
            <a:ext cx="1495088" cy="1544094"/>
          </a:xfrm>
          <a:prstGeom prst="rect">
            <a:avLst/>
          </a:prstGeom>
        </p:spPr>
      </p:pic>
      <p:sp>
        <p:nvSpPr>
          <p:cNvPr id="3" name="Title 2"/>
          <p:cNvSpPr>
            <a:spLocks noGrp="1"/>
          </p:cNvSpPr>
          <p:nvPr>
            <p:ph type="title"/>
          </p:nvPr>
        </p:nvSpPr>
        <p:spPr>
          <a:xfrm>
            <a:off x="10894142" y="57493"/>
            <a:ext cx="2025445" cy="755546"/>
          </a:xfrm>
        </p:spPr>
        <p:txBody>
          <a:bodyPr/>
          <a:lstStyle/>
          <a:p>
            <a:r>
              <a:rPr lang="en-GB" dirty="0">
                <a:solidFill>
                  <a:schemeClr val="bg1"/>
                </a:solidFill>
              </a:rPr>
              <a:t>qué</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itle 1">
            <a:extLst>
              <a:ext uri="{FF2B5EF4-FFF2-40B4-BE49-F238E27FC236}">
                <a16:creationId xmlns:a16="http://schemas.microsoft.com/office/drawing/2014/main" id="{78A36391-E38E-4083-AACB-72C23E46921D}"/>
              </a:ext>
            </a:extLst>
          </p:cNvPr>
          <p:cNvSpPr txBox="1">
            <a:spLocks/>
          </p:cNvSpPr>
          <p:nvPr/>
        </p:nvSpPr>
        <p:spPr>
          <a:xfrm>
            <a:off x="10720834" y="310123"/>
            <a:ext cx="1148441" cy="3489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93483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rot="1745032">
            <a:off x="5025531" y="2353009"/>
            <a:ext cx="2332069" cy="211295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rot="21349562">
            <a:off x="5158962" y="2927193"/>
            <a:ext cx="20652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who?</a:t>
            </a:r>
          </a:p>
        </p:txBody>
      </p:sp>
      <p:sp>
        <p:nvSpPr>
          <p:cNvPr id="9" name="TextBox 8"/>
          <p:cNvSpPr txBox="1"/>
          <p:nvPr/>
        </p:nvSpPr>
        <p:spPr>
          <a:xfrm>
            <a:off x="104707" y="493592"/>
            <a:ext cx="12192000"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¿quién?</a:t>
            </a:r>
          </a:p>
        </p:txBody>
      </p:sp>
      <p:sp>
        <p:nvSpPr>
          <p:cNvPr id="10" name="Action Button: Help 9">
            <a:hlinkClick r:id="" action="ppaction://noaction" highlightClick="1"/>
          </p:cNvPr>
          <p:cNvSpPr/>
          <p:nvPr/>
        </p:nvSpPr>
        <p:spPr>
          <a:xfrm>
            <a:off x="1883596" y="3357114"/>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TextBox 10"/>
          <p:cNvSpPr txBox="1"/>
          <p:nvPr/>
        </p:nvSpPr>
        <p:spPr>
          <a:xfrm>
            <a:off x="0" y="4101107"/>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 ______ te ayudó?</a:t>
            </a:r>
            <a:endParaRPr kumimoji="0" lang="fr-FR" sz="5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653650" y="5356008"/>
            <a:ext cx="11274493"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Who </a:t>
            </a:r>
            <a:r>
              <a:rPr kumimoji="0" lang="en-HK"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helped you</a:t>
            </a:r>
            <a:r>
              <a:rPr kumimoji="0" lang="en-HK"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p>
        </p:txBody>
      </p:sp>
      <p:sp>
        <p:nvSpPr>
          <p:cNvPr id="2" name="Rectangle 1"/>
          <p:cNvSpPr/>
          <p:nvPr/>
        </p:nvSpPr>
        <p:spPr>
          <a:xfrm>
            <a:off x="3391164" y="4101107"/>
            <a:ext cx="2401619"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Quién </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 name="Action Button: Help 13">
            <a:hlinkClick r:id="" action="ppaction://noaction" highlightClick="1"/>
          </p:cNvPr>
          <p:cNvSpPr/>
          <p:nvPr/>
        </p:nvSpPr>
        <p:spPr>
          <a:xfrm>
            <a:off x="1883596" y="5411943"/>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07" y="1"/>
            <a:ext cx="1314529" cy="1628078"/>
          </a:xfrm>
          <a:prstGeom prst="rect">
            <a:avLst/>
          </a:prstGeom>
        </p:spPr>
      </p:pic>
      <p:sp>
        <p:nvSpPr>
          <p:cNvPr id="3" name="Title 2"/>
          <p:cNvSpPr>
            <a:spLocks noGrp="1"/>
          </p:cNvSpPr>
          <p:nvPr>
            <p:ph type="title"/>
          </p:nvPr>
        </p:nvSpPr>
        <p:spPr>
          <a:xfrm>
            <a:off x="11071554" y="-45718"/>
            <a:ext cx="2240892" cy="806335"/>
          </a:xfrm>
        </p:spPr>
        <p:txBody>
          <a:bodyPr>
            <a:normAutofit/>
          </a:bodyPr>
          <a:lstStyle/>
          <a:p>
            <a:r>
              <a:rPr lang="en-GB" sz="2400" dirty="0">
                <a:solidFill>
                  <a:schemeClr val="bg1"/>
                </a:solidFill>
              </a:rPr>
              <a:t>quién</a:t>
            </a:r>
          </a:p>
        </p:txBody>
      </p:sp>
      <p:sp>
        <p:nvSpPr>
          <p:cNvPr id="4" name="Rounded Rectangular Callout 3"/>
          <p:cNvSpPr/>
          <p:nvPr/>
        </p:nvSpPr>
        <p:spPr>
          <a:xfrm>
            <a:off x="7720098" y="2507412"/>
            <a:ext cx="3934873" cy="1391524"/>
          </a:xfrm>
          <a:prstGeom prst="wedgeRoundRectCallout">
            <a:avLst>
              <a:gd name="adj1" fmla="val -20077"/>
              <a:gd name="adj2" fmla="val 70311"/>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Remember, use the ‘s/he’ form of the verb (e.g., ‘</a:t>
            </a:r>
            <a:r>
              <a:rPr kumimoji="0" lang="en-GB" sz="2000" b="1" i="0" u="none" strike="noStrike" kern="1200" cap="none" spc="0" normalizeH="0" baseline="0" noProof="0" dirty="0">
                <a:ln>
                  <a:noFill/>
                </a:ln>
                <a:solidFill>
                  <a:schemeClr val="accent5">
                    <a:lumMod val="50000"/>
                  </a:schemeClr>
                </a:solidFill>
                <a:effectLst/>
                <a:uLnTx/>
                <a:uFillTx/>
                <a:latin typeface="Century Gothic"/>
                <a:ea typeface="+mn-ea"/>
                <a:cs typeface="+mn-cs"/>
              </a:rPr>
              <a:t>-</a:t>
            </a:r>
            <a:r>
              <a:rPr kumimoji="0" lang="en-GB" sz="2000" b="1" i="0" u="none" strike="noStrike" kern="1200" cap="none" spc="0" normalizeH="0" baseline="0" noProof="0" dirty="0" err="1">
                <a:ln>
                  <a:noFill/>
                </a:ln>
                <a:solidFill>
                  <a:schemeClr val="accent5">
                    <a:lumMod val="50000"/>
                  </a:schemeClr>
                </a:solidFill>
                <a:effectLst/>
                <a:uLnTx/>
                <a:uFillTx/>
                <a:latin typeface="Century Gothic"/>
                <a:ea typeface="+mn-ea"/>
                <a:cs typeface="+mn-cs"/>
              </a:rPr>
              <a:t>ó</a:t>
            </a:r>
            <a:r>
              <a:rPr kumimoji="0" lang="en-GB"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 with ‘</a:t>
            </a:r>
            <a:r>
              <a:rPr kumimoji="0" lang="en-GB" sz="2000" b="0" i="0" u="none" strike="noStrike" kern="1200" cap="none" spc="0" normalizeH="0" baseline="0" noProof="0" dirty="0" err="1">
                <a:ln>
                  <a:noFill/>
                </a:ln>
                <a:solidFill>
                  <a:schemeClr val="accent5">
                    <a:lumMod val="50000"/>
                  </a:schemeClr>
                </a:solidFill>
                <a:effectLst/>
                <a:uLnTx/>
                <a:uFillTx/>
                <a:latin typeface="Century Gothic"/>
                <a:ea typeface="+mn-ea"/>
                <a:cs typeface="+mn-cs"/>
              </a:rPr>
              <a:t>quién</a:t>
            </a:r>
            <a:r>
              <a:rPr kumimoji="0" lang="en-GB"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a:t>
            </a:r>
          </a:p>
        </p:txBody>
      </p:sp>
      <p:sp>
        <p:nvSpPr>
          <p:cNvPr id="5" name="Oval 4"/>
          <p:cNvSpPr/>
          <p:nvPr/>
        </p:nvSpPr>
        <p:spPr>
          <a:xfrm>
            <a:off x="8402555" y="4205993"/>
            <a:ext cx="493251" cy="703834"/>
          </a:xfrm>
          <a:prstGeom prst="ellipse">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6"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itle 1">
            <a:extLst>
              <a:ext uri="{FF2B5EF4-FFF2-40B4-BE49-F238E27FC236}">
                <a16:creationId xmlns:a16="http://schemas.microsoft.com/office/drawing/2014/main" id="{78A36391-E38E-4083-AACB-72C23E46921D}"/>
              </a:ext>
            </a:extLst>
          </p:cNvPr>
          <p:cNvSpPr txBox="1">
            <a:spLocks/>
          </p:cNvSpPr>
          <p:nvPr/>
        </p:nvSpPr>
        <p:spPr>
          <a:xfrm>
            <a:off x="10720834" y="310123"/>
            <a:ext cx="1148441" cy="3489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13197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6" presetClass="emph" presetSubtype="0" repeatCount="5000" fill="hold" grpId="1" nodeType="clickEffect">
                                  <p:stCondLst>
                                    <p:cond delay="0"/>
                                  </p:stCondLst>
                                  <p:childTnLst>
                                    <p:animEffect transition="out" filter="fade">
                                      <p:cBhvr>
                                        <p:cTn id="54" dur="500" tmFilter="0, 0; .2, .5; .8, .5; 1, 0"/>
                                        <p:tgtEl>
                                          <p:spTgt spid="5"/>
                                        </p:tgtEl>
                                      </p:cBhvr>
                                    </p:animEffect>
                                    <p:animScale>
                                      <p:cBhvr>
                                        <p:cTn id="55"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P spid="4" grpId="0" animBg="1"/>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rot="1745032">
            <a:off x="5025531" y="2353009"/>
            <a:ext cx="2332069" cy="211295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rot="21349562">
            <a:off x="5158962" y="2927193"/>
            <a:ext cx="20652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why?</a:t>
            </a:r>
          </a:p>
        </p:txBody>
      </p:sp>
      <p:sp>
        <p:nvSpPr>
          <p:cNvPr id="9" name="TextBox 8"/>
          <p:cNvSpPr txBox="1"/>
          <p:nvPr/>
        </p:nvSpPr>
        <p:spPr>
          <a:xfrm>
            <a:off x="104707" y="493592"/>
            <a:ext cx="12192000"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¿por qué?</a:t>
            </a:r>
          </a:p>
        </p:txBody>
      </p:sp>
      <p:sp>
        <p:nvSpPr>
          <p:cNvPr id="10" name="Action Button: Help 9">
            <a:hlinkClick r:id="" action="ppaction://noaction" highlightClick="1"/>
          </p:cNvPr>
          <p:cNvSpPr/>
          <p:nvPr/>
        </p:nvSpPr>
        <p:spPr>
          <a:xfrm>
            <a:off x="1476679" y="3355684"/>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TextBox 10"/>
          <p:cNvSpPr txBox="1"/>
          <p:nvPr/>
        </p:nvSpPr>
        <p:spPr>
          <a:xfrm>
            <a:off x="0" y="4101107"/>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 ___  ____ viajaste a México?</a:t>
            </a:r>
            <a:endParaRPr kumimoji="0" lang="fr-FR" sz="5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2019197" y="5340136"/>
            <a:ext cx="944998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Why </a:t>
            </a:r>
            <a:r>
              <a:rPr kumimoji="0" lang="en-HK"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did you travel to Mexico?</a:t>
            </a: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p>
        </p:txBody>
      </p:sp>
      <p:sp>
        <p:nvSpPr>
          <p:cNvPr id="2" name="Rectangle 1"/>
          <p:cNvSpPr/>
          <p:nvPr/>
        </p:nvSpPr>
        <p:spPr>
          <a:xfrm>
            <a:off x="1747938" y="4101107"/>
            <a:ext cx="3135795"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Por  qué </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 name="Action Button: Help 13">
            <a:hlinkClick r:id="" action="ppaction://noaction" highlightClick="1"/>
          </p:cNvPr>
          <p:cNvSpPr/>
          <p:nvPr/>
        </p:nvSpPr>
        <p:spPr>
          <a:xfrm>
            <a:off x="1476679" y="5446889"/>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98475"/>
            <a:ext cx="1808499" cy="1557490"/>
          </a:xfrm>
          <a:prstGeom prst="rect">
            <a:avLst/>
          </a:prstGeom>
        </p:spPr>
      </p:pic>
      <p:sp>
        <p:nvSpPr>
          <p:cNvPr id="3" name="Title 2"/>
          <p:cNvSpPr>
            <a:spLocks noGrp="1"/>
          </p:cNvSpPr>
          <p:nvPr>
            <p:ph type="title"/>
          </p:nvPr>
        </p:nvSpPr>
        <p:spPr>
          <a:xfrm>
            <a:off x="10803550" y="92857"/>
            <a:ext cx="1388450" cy="400735"/>
          </a:xfrm>
        </p:spPr>
        <p:txBody>
          <a:bodyPr>
            <a:normAutofit/>
          </a:bodyPr>
          <a:lstStyle/>
          <a:p>
            <a:r>
              <a:rPr lang="en-GB" sz="2000" dirty="0">
                <a:solidFill>
                  <a:schemeClr val="bg1"/>
                </a:solidFill>
              </a:rPr>
              <a:t>Por qué</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itle 1">
            <a:extLst>
              <a:ext uri="{FF2B5EF4-FFF2-40B4-BE49-F238E27FC236}">
                <a16:creationId xmlns:a16="http://schemas.microsoft.com/office/drawing/2014/main" id="{78A36391-E38E-4083-AACB-72C23E46921D}"/>
              </a:ext>
            </a:extLst>
          </p:cNvPr>
          <p:cNvSpPr txBox="1">
            <a:spLocks/>
          </p:cNvSpPr>
          <p:nvPr/>
        </p:nvSpPr>
        <p:spPr>
          <a:xfrm>
            <a:off x="10720834" y="310123"/>
            <a:ext cx="1148441" cy="3489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74653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rot="1745032">
            <a:off x="5025531" y="2353009"/>
            <a:ext cx="2332069" cy="211295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rot="21349562">
            <a:off x="5158962" y="2988749"/>
            <a:ext cx="20652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which?</a:t>
            </a:r>
          </a:p>
        </p:txBody>
      </p:sp>
      <p:sp>
        <p:nvSpPr>
          <p:cNvPr id="9" name="TextBox 8"/>
          <p:cNvSpPr txBox="1"/>
          <p:nvPr/>
        </p:nvSpPr>
        <p:spPr>
          <a:xfrm>
            <a:off x="104707" y="493592"/>
            <a:ext cx="12192000"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¿cuál?</a:t>
            </a:r>
          </a:p>
        </p:txBody>
      </p:sp>
      <p:sp>
        <p:nvSpPr>
          <p:cNvPr id="10" name="Action Button: Help 9">
            <a:hlinkClick r:id="" action="ppaction://noaction" highlightClick="1"/>
          </p:cNvPr>
          <p:cNvSpPr/>
          <p:nvPr/>
        </p:nvSpPr>
        <p:spPr>
          <a:xfrm>
            <a:off x="1614965" y="3350800"/>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TextBox 10"/>
          <p:cNvSpPr txBox="1"/>
          <p:nvPr/>
        </p:nvSpPr>
        <p:spPr>
          <a:xfrm>
            <a:off x="0" y="4101107"/>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 _____ era mejor?</a:t>
            </a:r>
            <a:endParaRPr kumimoji="0" lang="fr-FR" sz="5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333828" y="5296722"/>
            <a:ext cx="1166948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Which </a:t>
            </a:r>
            <a:r>
              <a:rPr kumimoji="0" lang="en-HK"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was better?</a:t>
            </a: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p>
        </p:txBody>
      </p:sp>
      <p:sp>
        <p:nvSpPr>
          <p:cNvPr id="2" name="Rectangle 1"/>
          <p:cNvSpPr/>
          <p:nvPr/>
        </p:nvSpPr>
        <p:spPr>
          <a:xfrm>
            <a:off x="3616632" y="4101107"/>
            <a:ext cx="1957587"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Cuál </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 name="Action Button: Help 13">
            <a:hlinkClick r:id="" action="ppaction://noaction" highlightClick="1"/>
          </p:cNvPr>
          <p:cNvSpPr/>
          <p:nvPr/>
        </p:nvSpPr>
        <p:spPr>
          <a:xfrm>
            <a:off x="1614965" y="5377502"/>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07" y="72165"/>
            <a:ext cx="1712804" cy="1573296"/>
          </a:xfrm>
          <a:prstGeom prst="rect">
            <a:avLst/>
          </a:prstGeom>
        </p:spPr>
      </p:pic>
      <p:sp>
        <p:nvSpPr>
          <p:cNvPr id="3" name="Title 2"/>
          <p:cNvSpPr>
            <a:spLocks noGrp="1"/>
          </p:cNvSpPr>
          <p:nvPr>
            <p:ph type="title"/>
          </p:nvPr>
        </p:nvSpPr>
        <p:spPr>
          <a:xfrm>
            <a:off x="10718800" y="-147625"/>
            <a:ext cx="2044700" cy="1325563"/>
          </a:xfrm>
        </p:spPr>
        <p:txBody>
          <a:bodyPr/>
          <a:lstStyle/>
          <a:p>
            <a:r>
              <a:rPr lang="en-GB" dirty="0">
                <a:solidFill>
                  <a:schemeClr val="bg1"/>
                </a:solidFill>
              </a:rPr>
              <a:t>cuál</a:t>
            </a:r>
          </a:p>
        </p:txBody>
      </p:sp>
      <p:sp>
        <p:nvSpPr>
          <p:cNvPr id="4" name="Oval Callout 3"/>
          <p:cNvSpPr/>
          <p:nvPr/>
        </p:nvSpPr>
        <p:spPr>
          <a:xfrm>
            <a:off x="2263030" y="268903"/>
            <a:ext cx="8226444" cy="2480500"/>
          </a:xfrm>
          <a:prstGeom prst="wedgeEllipseCallout">
            <a:avLst>
              <a:gd name="adj1" fmla="val -55744"/>
              <a:gd name="adj2" fmla="val -18873"/>
            </a:avLst>
          </a:prstGeom>
          <a:ln w="19050">
            <a:solidFill>
              <a:schemeClr val="accent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a:ea typeface="+mn-ea"/>
                <a:cs typeface="+mn-cs"/>
              </a:rPr>
              <a:t>Remember to use </a:t>
            </a:r>
            <a:r>
              <a:rPr kumimoji="0" lang="en-US" sz="2400" b="1" i="0" u="none" strike="noStrike" kern="1200" cap="none" spc="0" normalizeH="0" baseline="0" noProof="0" dirty="0" err="1">
                <a:ln>
                  <a:noFill/>
                </a:ln>
                <a:solidFill>
                  <a:prstClr val="white"/>
                </a:solidFill>
                <a:effectLst/>
                <a:uLnTx/>
                <a:uFillTx/>
                <a:latin typeface="Century Gothic"/>
                <a:ea typeface="+mn-ea"/>
                <a:cs typeface="+mn-cs"/>
              </a:rPr>
              <a:t>cuáles</a:t>
            </a: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r>
              <a:rPr kumimoji="0" lang="en-US" sz="2400" b="0" i="0" u="none" strike="noStrike" kern="1200" cap="none" spc="0" normalizeH="0" baseline="0" noProof="0" dirty="0">
                <a:ln>
                  <a:noFill/>
                </a:ln>
                <a:solidFill>
                  <a:prstClr val="white"/>
                </a:solidFill>
                <a:effectLst/>
                <a:uLnTx/>
                <a:uFillTx/>
                <a:latin typeface="Century Gothic"/>
                <a:ea typeface="+mn-ea"/>
                <a:cs typeface="+mn-cs"/>
              </a:rPr>
              <a:t>if you are referring to more than one thing.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entury Gothic"/>
                <a:ea typeface="+mn-ea"/>
                <a:cs typeface="+mn-cs"/>
              </a:rPr>
              <a:t>Ejemplo</a:t>
            </a:r>
            <a:r>
              <a:rPr kumimoji="0" lang="en-US"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US" sz="2400" b="1" i="0" u="none" strike="noStrike" kern="1200" cap="none" spc="0" normalizeH="0" baseline="0" noProof="0" dirty="0">
                <a:ln>
                  <a:noFill/>
                </a:ln>
                <a:solidFill>
                  <a:prstClr val="white"/>
                </a:solidFill>
                <a:effectLst/>
                <a:uLnTx/>
                <a:uFillTx/>
                <a:latin typeface="Century Gothic"/>
                <a:ea typeface="+mn-ea"/>
                <a:cs typeface="+mn-cs"/>
              </a:rPr>
              <a:t>¿</a:t>
            </a:r>
            <a:r>
              <a:rPr kumimoji="0" lang="en-US" sz="2400" b="1" i="0" u="none" strike="noStrike" kern="1200" cap="none" spc="0" normalizeH="0" baseline="0" noProof="0" dirty="0" err="1">
                <a:ln>
                  <a:noFill/>
                </a:ln>
                <a:solidFill>
                  <a:prstClr val="white"/>
                </a:solidFill>
                <a:effectLst/>
                <a:uLnTx/>
                <a:uFillTx/>
                <a:latin typeface="Century Gothic"/>
                <a:ea typeface="+mn-ea"/>
                <a:cs typeface="+mn-cs"/>
              </a:rPr>
              <a:t>Cuáles</a:t>
            </a: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r>
              <a:rPr kumimoji="0" lang="en-US" sz="2400" b="1" i="0" u="none" strike="noStrike" kern="1200" cap="none" spc="0" normalizeH="0" baseline="0" noProof="0" dirty="0" err="1">
                <a:ln>
                  <a:noFill/>
                </a:ln>
                <a:solidFill>
                  <a:prstClr val="white"/>
                </a:solidFill>
                <a:effectLst/>
                <a:uLnTx/>
                <a:uFillTx/>
                <a:latin typeface="Century Gothic"/>
                <a:ea typeface="+mn-ea"/>
                <a:cs typeface="+mn-cs"/>
              </a:rPr>
              <a:t>eran</a:t>
            </a:r>
            <a:r>
              <a:rPr kumimoji="0" lang="en-US" sz="2400" b="0" i="0" u="none" strike="noStrike" kern="1200" cap="none" spc="0" normalizeH="0" baseline="0" noProof="0" dirty="0">
                <a:ln>
                  <a:noFill/>
                </a:ln>
                <a:solidFill>
                  <a:prstClr val="white"/>
                </a:solidFill>
                <a:effectLst/>
                <a:uLnTx/>
                <a:uFillTx/>
                <a:latin typeface="Century Gothic"/>
                <a:ea typeface="+mn-ea"/>
                <a:cs typeface="+mn-cs"/>
              </a:rPr>
              <a:t> las </a:t>
            </a:r>
            <a:r>
              <a:rPr kumimoji="0" lang="en-US" sz="2400" b="0" i="0" u="none" strike="noStrike" kern="1200" cap="none" spc="0" normalizeH="0" baseline="0" noProof="0" dirty="0" err="1">
                <a:ln>
                  <a:noFill/>
                </a:ln>
                <a:solidFill>
                  <a:prstClr val="white"/>
                </a:solidFill>
                <a:effectLst/>
                <a:uLnTx/>
                <a:uFillTx/>
                <a:latin typeface="Century Gothic"/>
                <a:ea typeface="+mn-ea"/>
                <a:cs typeface="+mn-cs"/>
              </a:rPr>
              <a:t>ciudades</a:t>
            </a:r>
            <a:r>
              <a:rPr kumimoji="0" lang="en-US" sz="2400" b="0" i="0" u="none" strike="noStrike" kern="1200" cap="none" spc="0" normalizeH="0" baseline="0" noProof="0" dirty="0">
                <a:ln>
                  <a:noFill/>
                </a:ln>
                <a:solidFill>
                  <a:prstClr val="white"/>
                </a:solidFill>
                <a:effectLst/>
                <a:uLnTx/>
                <a:uFillTx/>
                <a:latin typeface="Century Gothic"/>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a:ea typeface="+mn-ea"/>
                <a:cs typeface="+mn-cs"/>
              </a:rPr>
              <a:t>Which were the cities?</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itle 1">
            <a:extLst>
              <a:ext uri="{FF2B5EF4-FFF2-40B4-BE49-F238E27FC236}">
                <a16:creationId xmlns:a16="http://schemas.microsoft.com/office/drawing/2014/main" id="{78A36391-E38E-4083-AACB-72C23E46921D}"/>
              </a:ext>
            </a:extLst>
          </p:cNvPr>
          <p:cNvSpPr txBox="1">
            <a:spLocks/>
          </p:cNvSpPr>
          <p:nvPr/>
        </p:nvSpPr>
        <p:spPr>
          <a:xfrm>
            <a:off x="10720834" y="310123"/>
            <a:ext cx="1148441" cy="3489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88537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rot="1745032">
            <a:off x="5025531" y="2353009"/>
            <a:ext cx="2332069" cy="211295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rot="21349562">
            <a:off x="5158962" y="2680973"/>
            <a:ext cx="20652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how much?</a:t>
            </a:r>
          </a:p>
        </p:txBody>
      </p:sp>
      <p:sp>
        <p:nvSpPr>
          <p:cNvPr id="9" name="TextBox 8"/>
          <p:cNvSpPr txBox="1"/>
          <p:nvPr/>
        </p:nvSpPr>
        <p:spPr>
          <a:xfrm>
            <a:off x="104707" y="493592"/>
            <a:ext cx="12192000"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GB" sz="138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cuánto</a:t>
            </a:r>
            <a:r>
              <a:rPr kumimoji="0" lang="en-GB" sz="13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p>
        </p:txBody>
      </p:sp>
      <p:sp>
        <p:nvSpPr>
          <p:cNvPr id="10" name="Action Button: Help 9">
            <a:hlinkClick r:id="" action="ppaction://noaction" highlightClick="1"/>
          </p:cNvPr>
          <p:cNvSpPr/>
          <p:nvPr/>
        </p:nvSpPr>
        <p:spPr>
          <a:xfrm>
            <a:off x="2106031" y="3350800"/>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TextBox 10"/>
          <p:cNvSpPr txBox="1"/>
          <p:nvPr/>
        </p:nvSpPr>
        <p:spPr>
          <a:xfrm>
            <a:off x="0" y="4101107"/>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 _______ pagaste?</a:t>
            </a:r>
            <a:endParaRPr kumimoji="0" lang="fr-FR" sz="5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343758" y="5335251"/>
            <a:ext cx="11695611"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How much </a:t>
            </a:r>
            <a:r>
              <a:rPr lang="en-HK" sz="3200" dirty="0">
                <a:solidFill>
                  <a:schemeClr val="accent5">
                    <a:lumMod val="50000"/>
                  </a:schemeClr>
                </a:solidFill>
                <a:latin typeface="Century Gothic" panose="020B0502020202020204" pitchFamily="34" charset="0"/>
                <a:cs typeface="Calibri" panose="020F0502020204030204" pitchFamily="34" charset="0"/>
              </a:rPr>
              <a:t>did you pay</a:t>
            </a:r>
            <a:r>
              <a:rPr kumimoji="0" lang="en-HK"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p>
        </p:txBody>
      </p:sp>
      <p:sp>
        <p:nvSpPr>
          <p:cNvPr id="2" name="Rectangle 1"/>
          <p:cNvSpPr/>
          <p:nvPr/>
        </p:nvSpPr>
        <p:spPr>
          <a:xfrm>
            <a:off x="3333089" y="4077815"/>
            <a:ext cx="2858475"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Cuánto </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 name="Action Button: Help 13">
            <a:hlinkClick r:id="" action="ppaction://noaction" highlightClick="1"/>
          </p:cNvPr>
          <p:cNvSpPr/>
          <p:nvPr/>
        </p:nvSpPr>
        <p:spPr>
          <a:xfrm>
            <a:off x="1648831" y="5388628"/>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97058"/>
            <a:ext cx="2236018" cy="1504529"/>
          </a:xfrm>
          <a:prstGeom prst="rect">
            <a:avLst/>
          </a:prstGeom>
        </p:spPr>
      </p:pic>
      <p:sp>
        <p:nvSpPr>
          <p:cNvPr id="3" name="Title 2"/>
          <p:cNvSpPr>
            <a:spLocks noGrp="1"/>
          </p:cNvSpPr>
          <p:nvPr>
            <p:ph type="title"/>
          </p:nvPr>
        </p:nvSpPr>
        <p:spPr>
          <a:xfrm>
            <a:off x="11019663" y="0"/>
            <a:ext cx="1898051" cy="436953"/>
          </a:xfrm>
        </p:spPr>
        <p:txBody>
          <a:bodyPr>
            <a:normAutofit/>
          </a:bodyPr>
          <a:lstStyle/>
          <a:p>
            <a:r>
              <a:rPr lang="en-GB" sz="2000" dirty="0">
                <a:solidFill>
                  <a:schemeClr val="bg1"/>
                </a:solidFill>
              </a:rPr>
              <a:t>cuánto</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itle 1">
            <a:extLst>
              <a:ext uri="{FF2B5EF4-FFF2-40B4-BE49-F238E27FC236}">
                <a16:creationId xmlns:a16="http://schemas.microsoft.com/office/drawing/2014/main" id="{78A36391-E38E-4083-AACB-72C23E46921D}"/>
              </a:ext>
            </a:extLst>
          </p:cNvPr>
          <p:cNvSpPr txBox="1">
            <a:spLocks/>
          </p:cNvSpPr>
          <p:nvPr/>
        </p:nvSpPr>
        <p:spPr>
          <a:xfrm>
            <a:off x="10720834" y="310123"/>
            <a:ext cx="1148441" cy="3489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5031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rot="1745032">
            <a:off x="5025531" y="2353009"/>
            <a:ext cx="2332069" cy="211295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rot="21349562">
            <a:off x="5158962" y="2680973"/>
            <a:ext cx="20652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how many?</a:t>
            </a:r>
          </a:p>
        </p:txBody>
      </p:sp>
      <p:sp>
        <p:nvSpPr>
          <p:cNvPr id="9" name="TextBox 8"/>
          <p:cNvSpPr txBox="1"/>
          <p:nvPr/>
        </p:nvSpPr>
        <p:spPr>
          <a:xfrm>
            <a:off x="104707" y="493592"/>
            <a:ext cx="12192000"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GB" sz="138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cuántos</a:t>
            </a:r>
            <a:r>
              <a:rPr kumimoji="0" lang="en-GB" sz="13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/as?</a:t>
            </a:r>
          </a:p>
        </p:txBody>
      </p:sp>
      <p:sp>
        <p:nvSpPr>
          <p:cNvPr id="10" name="Action Button: Help 9">
            <a:hlinkClick r:id="" action="ppaction://noaction" highlightClick="1"/>
          </p:cNvPr>
          <p:cNvSpPr/>
          <p:nvPr/>
        </p:nvSpPr>
        <p:spPr>
          <a:xfrm>
            <a:off x="2106031" y="3350800"/>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TextBox 10"/>
          <p:cNvSpPr txBox="1"/>
          <p:nvPr/>
        </p:nvSpPr>
        <p:spPr>
          <a:xfrm>
            <a:off x="0" y="4101107"/>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 ________ entrevistas realizó?</a:t>
            </a:r>
            <a:endParaRPr kumimoji="0" lang="fr-FR" sz="5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1677196" y="5327620"/>
            <a:ext cx="10514804"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How many </a:t>
            </a:r>
            <a:r>
              <a:rPr kumimoji="0" lang="en-HK"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interviews did s/he carry out?</a:t>
            </a: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p>
        </p:txBody>
      </p:sp>
      <p:sp>
        <p:nvSpPr>
          <p:cNvPr id="2" name="Rectangle 1"/>
          <p:cNvSpPr/>
          <p:nvPr/>
        </p:nvSpPr>
        <p:spPr>
          <a:xfrm>
            <a:off x="1677196" y="4100477"/>
            <a:ext cx="2982382"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Cuántas </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 name="Action Button: Help 13">
            <a:hlinkClick r:id="" action="ppaction://noaction" highlightClick="1"/>
          </p:cNvPr>
          <p:cNvSpPr/>
          <p:nvPr/>
        </p:nvSpPr>
        <p:spPr>
          <a:xfrm>
            <a:off x="2106031" y="5380997"/>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907822" cy="1419031"/>
          </a:xfrm>
          <a:prstGeom prst="rect">
            <a:avLst/>
          </a:prstGeom>
        </p:spPr>
      </p:pic>
      <p:sp>
        <p:nvSpPr>
          <p:cNvPr id="13" name="Rounded Rectangular Callout 12"/>
          <p:cNvSpPr/>
          <p:nvPr/>
        </p:nvSpPr>
        <p:spPr>
          <a:xfrm>
            <a:off x="3109522" y="181785"/>
            <a:ext cx="7456878" cy="2122602"/>
          </a:xfrm>
          <a:prstGeom prst="wedgeRoundRectCallout">
            <a:avLst>
              <a:gd name="adj1" fmla="val -62875"/>
              <a:gd name="adj2" fmla="val -32822"/>
              <a:gd name="adj3" fmla="val 16667"/>
            </a:avLst>
          </a:prstGeom>
          <a:solidFill>
            <a:srgbClr val="F664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Remember that ‘cuánto’ also needs to agree with the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gender</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of the noun.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Use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cuántos</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for nouns that are plural and ____________.</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Use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cuántas</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for nouns that are plural and ____________.</a:t>
            </a:r>
          </a:p>
        </p:txBody>
      </p:sp>
      <p:sp>
        <p:nvSpPr>
          <p:cNvPr id="3" name="TextBox 2"/>
          <p:cNvSpPr txBox="1"/>
          <p:nvPr/>
        </p:nvSpPr>
        <p:spPr>
          <a:xfrm>
            <a:off x="8674807" y="1278024"/>
            <a:ext cx="24339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masculine</a:t>
            </a:r>
          </a:p>
        </p:txBody>
      </p:sp>
      <p:sp>
        <p:nvSpPr>
          <p:cNvPr id="16" name="TextBox 15"/>
          <p:cNvSpPr txBox="1"/>
          <p:nvPr/>
        </p:nvSpPr>
        <p:spPr>
          <a:xfrm>
            <a:off x="8807389" y="1737801"/>
            <a:ext cx="24339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feminine</a:t>
            </a:r>
          </a:p>
        </p:txBody>
      </p:sp>
      <p:sp>
        <p:nvSpPr>
          <p:cNvPr id="4" name="Title 3"/>
          <p:cNvSpPr>
            <a:spLocks noGrp="1"/>
          </p:cNvSpPr>
          <p:nvPr>
            <p:ph type="title"/>
          </p:nvPr>
        </p:nvSpPr>
        <p:spPr>
          <a:xfrm>
            <a:off x="10927132" y="-484054"/>
            <a:ext cx="1888982" cy="1325563"/>
          </a:xfrm>
        </p:spPr>
        <p:txBody>
          <a:bodyPr>
            <a:normAutofit/>
          </a:bodyPr>
          <a:lstStyle/>
          <a:p>
            <a:r>
              <a:rPr lang="en-GB" sz="2000" dirty="0">
                <a:solidFill>
                  <a:schemeClr val="bg1"/>
                </a:solidFill>
              </a:rPr>
              <a:t>cuántos</a:t>
            </a:r>
          </a:p>
        </p:txBody>
      </p:sp>
      <p:sp>
        <p:nvSpPr>
          <p:cNvPr id="17"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itle 1">
            <a:extLst>
              <a:ext uri="{FF2B5EF4-FFF2-40B4-BE49-F238E27FC236}">
                <a16:creationId xmlns:a16="http://schemas.microsoft.com/office/drawing/2014/main" id="{78A36391-E38E-4083-AACB-72C23E46921D}"/>
              </a:ext>
            </a:extLst>
          </p:cNvPr>
          <p:cNvSpPr txBox="1">
            <a:spLocks/>
          </p:cNvSpPr>
          <p:nvPr/>
        </p:nvSpPr>
        <p:spPr>
          <a:xfrm>
            <a:off x="10720834" y="310123"/>
            <a:ext cx="1148441" cy="3489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76102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P spid="13" grpId="0" animBg="1"/>
      <p:bldP spid="3"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rot="1745032">
            <a:off x="5025531" y="2353009"/>
            <a:ext cx="2332069" cy="211295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rot="21349562">
            <a:off x="5158962" y="2927192"/>
            <a:ext cx="20652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how?</a:t>
            </a:r>
          </a:p>
        </p:txBody>
      </p:sp>
      <p:sp>
        <p:nvSpPr>
          <p:cNvPr id="9" name="TextBox 8"/>
          <p:cNvSpPr txBox="1"/>
          <p:nvPr/>
        </p:nvSpPr>
        <p:spPr>
          <a:xfrm>
            <a:off x="104707" y="493592"/>
            <a:ext cx="12192000"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¿cómo?</a:t>
            </a:r>
          </a:p>
        </p:txBody>
      </p:sp>
      <p:sp>
        <p:nvSpPr>
          <p:cNvPr id="10" name="Action Button: Help 9">
            <a:hlinkClick r:id="" action="ppaction://noaction" highlightClick="1"/>
          </p:cNvPr>
          <p:cNvSpPr/>
          <p:nvPr/>
        </p:nvSpPr>
        <p:spPr>
          <a:xfrm>
            <a:off x="2106031" y="3350800"/>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TextBox 10"/>
          <p:cNvSpPr txBox="1"/>
          <p:nvPr/>
        </p:nvSpPr>
        <p:spPr>
          <a:xfrm>
            <a:off x="0" y="4271158"/>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 ______ celebraste el éxito?</a:t>
            </a:r>
            <a:endParaRPr kumimoji="0" lang="fr-FR" sz="5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1330452" y="5341013"/>
            <a:ext cx="1038301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How </a:t>
            </a:r>
            <a:r>
              <a:rPr kumimoji="0" lang="en-HK"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did you celebrate the success?</a:t>
            </a: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p>
        </p:txBody>
      </p:sp>
      <p:sp>
        <p:nvSpPr>
          <p:cNvPr id="2" name="Rectangle 1"/>
          <p:cNvSpPr/>
          <p:nvPr/>
        </p:nvSpPr>
        <p:spPr>
          <a:xfrm>
            <a:off x="1928533" y="4218650"/>
            <a:ext cx="2457724"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Cómo </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 name="Action Button: Help 13">
            <a:hlinkClick r:id="" action="ppaction://noaction" highlightClick="1"/>
          </p:cNvPr>
          <p:cNvSpPr/>
          <p:nvPr/>
        </p:nvSpPr>
        <p:spPr>
          <a:xfrm>
            <a:off x="2106031" y="5395258"/>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5" name="Picture 14"/>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6888" y="68439"/>
            <a:ext cx="2167128" cy="2068082"/>
          </a:xfrm>
          <a:prstGeom prst="rect">
            <a:avLst/>
          </a:prstGeom>
        </p:spPr>
      </p:pic>
      <p:sp>
        <p:nvSpPr>
          <p:cNvPr id="3" name="Title 2"/>
          <p:cNvSpPr>
            <a:spLocks noGrp="1"/>
          </p:cNvSpPr>
          <p:nvPr>
            <p:ph type="title"/>
          </p:nvPr>
        </p:nvSpPr>
        <p:spPr>
          <a:xfrm>
            <a:off x="11405258" y="0"/>
            <a:ext cx="786742" cy="471098"/>
          </a:xfrm>
        </p:spPr>
        <p:txBody>
          <a:bodyPr>
            <a:normAutofit/>
          </a:bodyPr>
          <a:lstStyle/>
          <a:p>
            <a:r>
              <a:rPr lang="en-GB" sz="1200" dirty="0">
                <a:solidFill>
                  <a:schemeClr val="bg1"/>
                </a:solidFill>
              </a:rPr>
              <a:t>cómo</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itle 1">
            <a:extLst>
              <a:ext uri="{FF2B5EF4-FFF2-40B4-BE49-F238E27FC236}">
                <a16:creationId xmlns:a16="http://schemas.microsoft.com/office/drawing/2014/main" id="{78A36391-E38E-4083-AACB-72C23E46921D}"/>
              </a:ext>
            </a:extLst>
          </p:cNvPr>
          <p:cNvSpPr txBox="1">
            <a:spLocks/>
          </p:cNvSpPr>
          <p:nvPr/>
        </p:nvSpPr>
        <p:spPr>
          <a:xfrm>
            <a:off x="10720834" y="310123"/>
            <a:ext cx="1148441" cy="3489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47829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rot="1745032">
            <a:off x="3991049" y="1447401"/>
            <a:ext cx="4095737" cy="359976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rot="21349562">
            <a:off x="4236604" y="2462454"/>
            <a:ext cx="360462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What … like?</a:t>
            </a:r>
          </a:p>
        </p:txBody>
      </p:sp>
      <p:sp>
        <p:nvSpPr>
          <p:cNvPr id="9" name="TextBox 8"/>
          <p:cNvSpPr txBox="1"/>
          <p:nvPr/>
        </p:nvSpPr>
        <p:spPr>
          <a:xfrm>
            <a:off x="0" y="307325"/>
            <a:ext cx="12192000" cy="16773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3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GB" sz="103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Cómo</a:t>
            </a:r>
            <a:r>
              <a:rPr kumimoji="0" lang="en-GB" sz="103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p>
        </p:txBody>
      </p:sp>
      <p:sp>
        <p:nvSpPr>
          <p:cNvPr id="10" name="Action Button: Help 9">
            <a:hlinkClick r:id="" action="ppaction://noaction" highlightClick="1"/>
          </p:cNvPr>
          <p:cNvSpPr/>
          <p:nvPr/>
        </p:nvSpPr>
        <p:spPr>
          <a:xfrm>
            <a:off x="2106031" y="3350800"/>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TextBox 10"/>
          <p:cNvSpPr txBox="1"/>
          <p:nvPr/>
        </p:nvSpPr>
        <p:spPr>
          <a:xfrm>
            <a:off x="0" y="4271158"/>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 ______ ____ ¿Muy peligroso ?</a:t>
            </a:r>
            <a:endParaRPr kumimoji="0" lang="fr-FR" sz="5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1330452" y="5341013"/>
            <a:ext cx="1038301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What was it like? </a:t>
            </a:r>
            <a:r>
              <a:rPr kumimoji="0" lang="en-HK"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Very dangerous</a:t>
            </a:r>
            <a:r>
              <a:rPr kumimoji="0" lang="en-HK"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p>
        </p:txBody>
      </p:sp>
      <p:sp>
        <p:nvSpPr>
          <p:cNvPr id="2" name="Rectangle 1"/>
          <p:cNvSpPr/>
          <p:nvPr/>
        </p:nvSpPr>
        <p:spPr>
          <a:xfrm>
            <a:off x="1560303" y="4286140"/>
            <a:ext cx="3967753"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Cómo era?</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 name="Action Button: Help 13">
            <a:hlinkClick r:id="" action="ppaction://noaction" highlightClick="1"/>
          </p:cNvPr>
          <p:cNvSpPr/>
          <p:nvPr/>
        </p:nvSpPr>
        <p:spPr>
          <a:xfrm>
            <a:off x="2106031" y="5395258"/>
            <a:ext cx="542518" cy="478022"/>
          </a:xfrm>
          <a:prstGeom prst="actionButtonHelp">
            <a:avLst/>
          </a:prstGeom>
          <a:solidFill>
            <a:srgbClr val="EB6E1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5" name="Picture 14"/>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2185106"/>
            <a:ext cx="2167128" cy="2068082"/>
          </a:xfrm>
          <a:prstGeom prst="rect">
            <a:avLst/>
          </a:prstGeom>
        </p:spPr>
      </p:pic>
      <p:sp>
        <p:nvSpPr>
          <p:cNvPr id="3" name="Title 2"/>
          <p:cNvSpPr>
            <a:spLocks noGrp="1"/>
          </p:cNvSpPr>
          <p:nvPr>
            <p:ph type="title"/>
          </p:nvPr>
        </p:nvSpPr>
        <p:spPr>
          <a:xfrm>
            <a:off x="11405258" y="0"/>
            <a:ext cx="786742" cy="471098"/>
          </a:xfrm>
        </p:spPr>
        <p:txBody>
          <a:bodyPr>
            <a:normAutofit/>
          </a:bodyPr>
          <a:lstStyle/>
          <a:p>
            <a:r>
              <a:rPr lang="en-GB" sz="1200" dirty="0">
                <a:solidFill>
                  <a:schemeClr val="bg1"/>
                </a:solidFill>
              </a:rPr>
              <a:t>cómo</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itle 1">
            <a:extLst>
              <a:ext uri="{FF2B5EF4-FFF2-40B4-BE49-F238E27FC236}">
                <a16:creationId xmlns:a16="http://schemas.microsoft.com/office/drawing/2014/main" id="{78A36391-E38E-4083-AACB-72C23E46921D}"/>
              </a:ext>
            </a:extLst>
          </p:cNvPr>
          <p:cNvSpPr txBox="1">
            <a:spLocks/>
          </p:cNvSpPr>
          <p:nvPr/>
        </p:nvSpPr>
        <p:spPr>
          <a:xfrm>
            <a:off x="10720834" y="310123"/>
            <a:ext cx="1148441" cy="3489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36657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animBg="1"/>
      <p:bldP spid="2" grpId="0"/>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609" y="73913"/>
            <a:ext cx="10856291" cy="1325563"/>
          </a:xfrm>
        </p:spPr>
        <p:txBody>
          <a:bodyPr>
            <a:normAutofit/>
          </a:bodyPr>
          <a:lstStyle/>
          <a:p>
            <a:r>
              <a:rPr lang="en-GB" sz="2200" b="1" dirty="0" err="1">
                <a:solidFill>
                  <a:srgbClr val="002060"/>
                </a:solidFill>
              </a:rPr>
              <a:t>Ahora</a:t>
            </a:r>
            <a:r>
              <a:rPr lang="en-GB" sz="2200" b="1" dirty="0">
                <a:solidFill>
                  <a:srgbClr val="002060"/>
                </a:solidFill>
              </a:rPr>
              <a:t> </a:t>
            </a:r>
            <a:r>
              <a:rPr lang="en-GB" sz="2200" b="1" dirty="0" err="1">
                <a:solidFill>
                  <a:srgbClr val="002060"/>
                </a:solidFill>
              </a:rPr>
              <a:t>Rigoberta</a:t>
            </a:r>
            <a:r>
              <a:rPr lang="en-GB" sz="2200" b="1" dirty="0">
                <a:solidFill>
                  <a:srgbClr val="002060"/>
                </a:solidFill>
              </a:rPr>
              <a:t> y la </a:t>
            </a:r>
            <a:r>
              <a:rPr lang="en-GB" sz="2200" b="1" dirty="0" err="1">
                <a:solidFill>
                  <a:srgbClr val="002060"/>
                </a:solidFill>
              </a:rPr>
              <a:t>entrevistadora</a:t>
            </a:r>
            <a:r>
              <a:rPr lang="en-GB" sz="2200" b="1" dirty="0">
                <a:solidFill>
                  <a:srgbClr val="002060"/>
                </a:solidFill>
              </a:rPr>
              <a:t> </a:t>
            </a:r>
            <a:r>
              <a:rPr lang="en-GB" sz="2200" b="1" dirty="0" err="1">
                <a:solidFill>
                  <a:srgbClr val="002060"/>
                </a:solidFill>
              </a:rPr>
              <a:t>hablan</a:t>
            </a:r>
            <a:r>
              <a:rPr lang="en-GB" sz="2200" b="1" dirty="0">
                <a:solidFill>
                  <a:srgbClr val="002060"/>
                </a:solidFill>
              </a:rPr>
              <a:t> </a:t>
            </a:r>
            <a:r>
              <a:rPr lang="en-GB" sz="2200" b="1" dirty="0" err="1">
                <a:solidFill>
                  <a:srgbClr val="002060"/>
                </a:solidFill>
              </a:rPr>
              <a:t>sobre</a:t>
            </a:r>
            <a:r>
              <a:rPr lang="en-GB" sz="2200" b="1" dirty="0">
                <a:solidFill>
                  <a:srgbClr val="002060"/>
                </a:solidFill>
              </a:rPr>
              <a:t> </a:t>
            </a:r>
            <a:r>
              <a:rPr lang="en-GB" sz="2200" b="1" dirty="0" err="1">
                <a:solidFill>
                  <a:srgbClr val="002060"/>
                </a:solidFill>
              </a:rPr>
              <a:t>otra</a:t>
            </a:r>
            <a:r>
              <a:rPr lang="en-GB" sz="2200" b="1" dirty="0">
                <a:solidFill>
                  <a:srgbClr val="002060"/>
                </a:solidFill>
              </a:rPr>
              <a:t> persona: </a:t>
            </a:r>
            <a:br>
              <a:rPr lang="en-GB" sz="2200" b="1" dirty="0">
                <a:solidFill>
                  <a:srgbClr val="002060"/>
                </a:solidFill>
              </a:rPr>
            </a:br>
            <a:r>
              <a:rPr lang="en-GB" sz="2200" b="1" dirty="0">
                <a:solidFill>
                  <a:srgbClr val="002060"/>
                </a:solidFill>
              </a:rPr>
              <a:t>Elisabeth Burgos. Las dos </a:t>
            </a:r>
            <a:r>
              <a:rPr lang="en-GB" sz="2200" b="1" dirty="0" err="1">
                <a:solidFill>
                  <a:srgbClr val="002060"/>
                </a:solidFill>
              </a:rPr>
              <a:t>mujeres</a:t>
            </a:r>
            <a:r>
              <a:rPr lang="en-GB" sz="2200" b="1" dirty="0">
                <a:solidFill>
                  <a:srgbClr val="002060"/>
                </a:solidFill>
              </a:rPr>
              <a:t> </a:t>
            </a:r>
            <a:r>
              <a:rPr lang="en-GB" sz="2200" b="1" dirty="0" err="1">
                <a:solidFill>
                  <a:srgbClr val="002060"/>
                </a:solidFill>
              </a:rPr>
              <a:t>escribieron</a:t>
            </a:r>
            <a:r>
              <a:rPr lang="en-GB" sz="2200" b="1" dirty="0">
                <a:solidFill>
                  <a:srgbClr val="002060"/>
                </a:solidFill>
              </a:rPr>
              <a:t> un </a:t>
            </a:r>
            <a:r>
              <a:rPr lang="en-GB" sz="2200" b="1" dirty="0" err="1">
                <a:solidFill>
                  <a:srgbClr val="002060"/>
                </a:solidFill>
              </a:rPr>
              <a:t>libro</a:t>
            </a:r>
            <a:r>
              <a:rPr lang="en-GB" sz="2200" b="1" dirty="0">
                <a:solidFill>
                  <a:srgbClr val="002060"/>
                </a:solidFill>
              </a:rPr>
              <a:t> juntas.</a:t>
            </a:r>
            <a:br>
              <a:rPr lang="en-GB" sz="2200" b="1" dirty="0">
                <a:solidFill>
                  <a:srgbClr val="002060"/>
                </a:solidFill>
              </a:rPr>
            </a:br>
            <a:r>
              <a:rPr lang="en-GB" sz="2200" dirty="0" err="1">
                <a:solidFill>
                  <a:srgbClr val="002060"/>
                </a:solidFill>
              </a:rPr>
              <a:t>Escucha</a:t>
            </a:r>
            <a:r>
              <a:rPr lang="en-GB" sz="2200" dirty="0">
                <a:solidFill>
                  <a:srgbClr val="002060"/>
                </a:solidFill>
              </a:rPr>
              <a:t> las </a:t>
            </a:r>
            <a:r>
              <a:rPr lang="en-GB" sz="2200" dirty="0" err="1">
                <a:solidFill>
                  <a:srgbClr val="002060"/>
                </a:solidFill>
              </a:rPr>
              <a:t>frases</a:t>
            </a:r>
            <a:r>
              <a:rPr lang="en-GB" sz="2200" dirty="0">
                <a:solidFill>
                  <a:srgbClr val="002060"/>
                </a:solidFill>
              </a:rPr>
              <a:t>. Escribe el </a:t>
            </a:r>
            <a:r>
              <a:rPr lang="en-GB" sz="2200" dirty="0" err="1">
                <a:solidFill>
                  <a:srgbClr val="002060"/>
                </a:solidFill>
              </a:rPr>
              <a:t>interrogativo</a:t>
            </a:r>
            <a:r>
              <a:rPr lang="en-GB" sz="2200" dirty="0">
                <a:solidFill>
                  <a:srgbClr val="002060"/>
                </a:solidFill>
              </a:rPr>
              <a:t>. </a:t>
            </a:r>
            <a:r>
              <a:rPr lang="en-GB" sz="2200" dirty="0" err="1">
                <a:solidFill>
                  <a:srgbClr val="002060"/>
                </a:solidFill>
              </a:rPr>
              <a:t>También</a:t>
            </a:r>
            <a:r>
              <a:rPr lang="en-GB" sz="2200" dirty="0">
                <a:solidFill>
                  <a:srgbClr val="002060"/>
                </a:solidFill>
              </a:rPr>
              <a:t> </a:t>
            </a:r>
            <a:r>
              <a:rPr lang="en-GB" sz="2200" dirty="0" err="1">
                <a:solidFill>
                  <a:srgbClr val="002060"/>
                </a:solidFill>
              </a:rPr>
              <a:t>elige</a:t>
            </a:r>
            <a:r>
              <a:rPr lang="en-GB" sz="2200" dirty="0">
                <a:solidFill>
                  <a:srgbClr val="002060"/>
                </a:solidFill>
              </a:rPr>
              <a:t> la </a:t>
            </a:r>
            <a:r>
              <a:rPr lang="en-GB" sz="2200" dirty="0" err="1">
                <a:solidFill>
                  <a:srgbClr val="002060"/>
                </a:solidFill>
              </a:rPr>
              <a:t>opción</a:t>
            </a:r>
            <a:r>
              <a:rPr lang="en-GB" sz="2200" dirty="0">
                <a:solidFill>
                  <a:srgbClr val="002060"/>
                </a:solidFill>
              </a:rPr>
              <a:t> </a:t>
            </a:r>
            <a:r>
              <a:rPr lang="en-GB" sz="2200" dirty="0" err="1">
                <a:solidFill>
                  <a:srgbClr val="002060"/>
                </a:solidFill>
              </a:rPr>
              <a:t>correcta</a:t>
            </a:r>
            <a:r>
              <a:rPr lang="en-GB" sz="2200" dirty="0">
                <a:solidFill>
                  <a:srgbClr val="002060"/>
                </a:solidFill>
              </a:rPr>
              <a:t>. </a:t>
            </a:r>
            <a:endParaRPr lang="en-GB" sz="2200" b="1" dirty="0">
              <a:solidFill>
                <a:srgbClr val="002060"/>
              </a:solidFill>
            </a:endParaRPr>
          </a:p>
        </p:txBody>
      </p:sp>
      <p:graphicFrame>
        <p:nvGraphicFramePr>
          <p:cNvPr id="6" name="Tabla 5">
            <a:extLst>
              <a:ext uri="{FF2B5EF4-FFF2-40B4-BE49-F238E27FC236}">
                <a16:creationId xmlns:a16="http://schemas.microsoft.com/office/drawing/2014/main" id="{4ABFA7EE-09BE-B041-A8DA-46F27AF98C54}"/>
              </a:ext>
            </a:extLst>
          </p:cNvPr>
          <p:cNvGraphicFramePr>
            <a:graphicFrameLocks noGrp="1"/>
          </p:cNvGraphicFramePr>
          <p:nvPr>
            <p:extLst>
              <p:ext uri="{D42A27DB-BD31-4B8C-83A1-F6EECF244321}">
                <p14:modId xmlns:p14="http://schemas.microsoft.com/office/powerpoint/2010/main" val="3976443848"/>
              </p:ext>
            </p:extLst>
          </p:nvPr>
        </p:nvGraphicFramePr>
        <p:xfrm>
          <a:off x="281608" y="1334021"/>
          <a:ext cx="9685197" cy="4955184"/>
        </p:xfrm>
        <a:graphic>
          <a:graphicData uri="http://schemas.openxmlformats.org/drawingml/2006/table">
            <a:tbl>
              <a:tblPr firstRow="1" bandRow="1">
                <a:tableStyleId>{5DA37D80-6434-44D0-A028-1B22A696006F}</a:tableStyleId>
              </a:tblPr>
              <a:tblGrid>
                <a:gridCol w="605496">
                  <a:extLst>
                    <a:ext uri="{9D8B030D-6E8A-4147-A177-3AD203B41FA5}">
                      <a16:colId xmlns:a16="http://schemas.microsoft.com/office/drawing/2014/main" val="2450722576"/>
                    </a:ext>
                  </a:extLst>
                </a:gridCol>
                <a:gridCol w="2661314">
                  <a:extLst>
                    <a:ext uri="{9D8B030D-6E8A-4147-A177-3AD203B41FA5}">
                      <a16:colId xmlns:a16="http://schemas.microsoft.com/office/drawing/2014/main" val="3336668101"/>
                    </a:ext>
                  </a:extLst>
                </a:gridCol>
                <a:gridCol w="1023582">
                  <a:extLst>
                    <a:ext uri="{9D8B030D-6E8A-4147-A177-3AD203B41FA5}">
                      <a16:colId xmlns:a16="http://schemas.microsoft.com/office/drawing/2014/main" val="2199670438"/>
                    </a:ext>
                  </a:extLst>
                </a:gridCol>
                <a:gridCol w="976393">
                  <a:extLst>
                    <a:ext uri="{9D8B030D-6E8A-4147-A177-3AD203B41FA5}">
                      <a16:colId xmlns:a16="http://schemas.microsoft.com/office/drawing/2014/main" val="2532695452"/>
                    </a:ext>
                  </a:extLst>
                </a:gridCol>
                <a:gridCol w="4418412">
                  <a:extLst>
                    <a:ext uri="{9D8B030D-6E8A-4147-A177-3AD203B41FA5}">
                      <a16:colId xmlns:a16="http://schemas.microsoft.com/office/drawing/2014/main" val="2009496677"/>
                    </a:ext>
                  </a:extLst>
                </a:gridCol>
              </a:tblGrid>
              <a:tr h="635847">
                <a:tc>
                  <a:txBody>
                    <a:bodyPr/>
                    <a:lstStyle/>
                    <a:p>
                      <a:pPr algn="ctr"/>
                      <a:endParaRPr lang="es-GB" dirty="0">
                        <a:solidFill>
                          <a:srgbClr val="203864"/>
                        </a:solidFill>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solidFill>
                            <a:srgbClr val="203864"/>
                          </a:solidFill>
                        </a:rPr>
                        <a:t>el interrogativo (en inglés)</a:t>
                      </a:r>
                      <a:endParaRPr lang="es-GB">
                        <a:solidFill>
                          <a:srgbClr val="203864"/>
                        </a:solidFill>
                      </a:endParaRPr>
                    </a:p>
                  </a:txBody>
                  <a:tcPr anchor="ctr">
                    <a:solidFill>
                      <a:schemeClr val="bg1"/>
                    </a:solidFill>
                  </a:tcPr>
                </a:tc>
                <a:tc>
                  <a:txBody>
                    <a:bodyPr/>
                    <a:lstStyle/>
                    <a:p>
                      <a:pPr algn="ctr"/>
                      <a:r>
                        <a:rPr lang="en-GB" dirty="0">
                          <a:solidFill>
                            <a:srgbClr val="203864"/>
                          </a:solidFill>
                        </a:rPr>
                        <a:t>‘did you’</a:t>
                      </a:r>
                      <a:endParaRPr lang="es-GB" dirty="0">
                        <a:solidFill>
                          <a:srgbClr val="203864"/>
                        </a:solidFill>
                      </a:endParaRPr>
                    </a:p>
                  </a:txBody>
                  <a:tcPr anchor="ctr">
                    <a:solidFill>
                      <a:schemeClr val="bg1"/>
                    </a:solidFill>
                  </a:tcPr>
                </a:tc>
                <a:tc>
                  <a:txBody>
                    <a:bodyPr/>
                    <a:lstStyle/>
                    <a:p>
                      <a:pPr algn="ctr"/>
                      <a:r>
                        <a:rPr lang="en-GB" dirty="0">
                          <a:solidFill>
                            <a:srgbClr val="203864"/>
                          </a:solidFill>
                        </a:rPr>
                        <a:t>‘did she’</a:t>
                      </a:r>
                      <a:endParaRPr lang="es-GB" dirty="0">
                        <a:solidFill>
                          <a:srgbClr val="203864"/>
                        </a:solidFill>
                      </a:endParaRPr>
                    </a:p>
                  </a:txBody>
                  <a:tcPr anchor="ctr">
                    <a:solidFill>
                      <a:schemeClr val="bg1"/>
                    </a:solidFill>
                  </a:tcPr>
                </a:tc>
                <a:tc>
                  <a:txBody>
                    <a:bodyPr/>
                    <a:lstStyle/>
                    <a:p>
                      <a:pPr algn="ctr"/>
                      <a:r>
                        <a:rPr lang="en-GB" dirty="0">
                          <a:solidFill>
                            <a:srgbClr val="203864"/>
                          </a:solidFill>
                        </a:rPr>
                        <a:t>el resto de la </a:t>
                      </a:r>
                      <a:r>
                        <a:rPr lang="en-GB" dirty="0" err="1">
                          <a:solidFill>
                            <a:srgbClr val="203864"/>
                          </a:solidFill>
                        </a:rPr>
                        <a:t>frase</a:t>
                      </a:r>
                      <a:endParaRPr lang="es-GB" dirty="0">
                        <a:solidFill>
                          <a:srgbClr val="203864"/>
                        </a:solidFill>
                      </a:endParaRPr>
                    </a:p>
                    <a:p>
                      <a:pPr algn="ctr"/>
                      <a:r>
                        <a:rPr lang="es-GB" dirty="0">
                          <a:solidFill>
                            <a:srgbClr val="203864"/>
                          </a:solidFill>
                        </a:rPr>
                        <a:t>(en inglés)</a:t>
                      </a:r>
                    </a:p>
                  </a:txBody>
                  <a:tcPr anchor="ctr">
                    <a:solidFill>
                      <a:schemeClr val="bg1"/>
                    </a:solidFill>
                  </a:tcPr>
                </a:tc>
                <a:extLst>
                  <a:ext uri="{0D108BD9-81ED-4DB2-BD59-A6C34878D82A}">
                    <a16:rowId xmlns:a16="http://schemas.microsoft.com/office/drawing/2014/main" val="426368054"/>
                  </a:ext>
                </a:extLst>
              </a:tr>
              <a:tr h="539388">
                <a:tc>
                  <a:txBody>
                    <a:bodyPr/>
                    <a:lstStyle/>
                    <a:p>
                      <a:pPr algn="ctr"/>
                      <a:endParaRPr lang="es-GB">
                        <a:solidFill>
                          <a:srgbClr val="203864"/>
                        </a:solidFill>
                      </a:endParaRPr>
                    </a:p>
                  </a:txBody>
                  <a:tcPr>
                    <a:solidFill>
                      <a:schemeClr val="bg1"/>
                    </a:solidFill>
                  </a:tcPr>
                </a:tc>
                <a:tc>
                  <a:txBody>
                    <a:bodyPr/>
                    <a:lstStyle/>
                    <a:p>
                      <a:pPr algn="ctr"/>
                      <a:endParaRPr lang="es-GB">
                        <a:solidFill>
                          <a:srgbClr val="203864"/>
                        </a:solidFill>
                      </a:endParaRPr>
                    </a:p>
                  </a:txBody>
                  <a:tcPr>
                    <a:solidFill>
                      <a:schemeClr val="bg1"/>
                    </a:solidFill>
                  </a:tcPr>
                </a:tc>
                <a:tc>
                  <a:txBody>
                    <a:bodyPr/>
                    <a:lstStyle/>
                    <a:p>
                      <a:pPr algn="ctr"/>
                      <a:endParaRPr lang="es-GB">
                        <a:solidFill>
                          <a:srgbClr val="203864"/>
                        </a:solidFill>
                      </a:endParaRPr>
                    </a:p>
                  </a:txBody>
                  <a:tcPr>
                    <a:solidFill>
                      <a:schemeClr val="bg1"/>
                    </a:solidFill>
                  </a:tcPr>
                </a:tc>
                <a:tc>
                  <a:txBody>
                    <a:bodyPr/>
                    <a:lstStyle/>
                    <a:p>
                      <a:pPr algn="ctr"/>
                      <a:endParaRPr lang="es-GB" dirty="0">
                        <a:solidFill>
                          <a:srgbClr val="203864"/>
                        </a:solidFill>
                      </a:endParaRPr>
                    </a:p>
                  </a:txBody>
                  <a:tcPr>
                    <a:solidFill>
                      <a:schemeClr val="bg1"/>
                    </a:solidFill>
                  </a:tcPr>
                </a:tc>
                <a:tc>
                  <a:txBody>
                    <a:bodyPr/>
                    <a:lstStyle/>
                    <a:p>
                      <a:pPr algn="ctr"/>
                      <a:endParaRPr lang="es-GB">
                        <a:solidFill>
                          <a:srgbClr val="203864"/>
                        </a:solidFill>
                      </a:endParaRPr>
                    </a:p>
                  </a:txBody>
                  <a:tcPr>
                    <a:solidFill>
                      <a:schemeClr val="bg1"/>
                    </a:solidFill>
                  </a:tcPr>
                </a:tc>
                <a:extLst>
                  <a:ext uri="{0D108BD9-81ED-4DB2-BD59-A6C34878D82A}">
                    <a16:rowId xmlns:a16="http://schemas.microsoft.com/office/drawing/2014/main" val="2184961900"/>
                  </a:ext>
                </a:extLst>
              </a:tr>
              <a:tr h="539388">
                <a:tc>
                  <a:txBody>
                    <a:bodyPr/>
                    <a:lstStyle/>
                    <a:p>
                      <a:pPr algn="ctr"/>
                      <a:endParaRPr lang="es-GB">
                        <a:solidFill>
                          <a:srgbClr val="203864"/>
                        </a:solidFill>
                      </a:endParaRPr>
                    </a:p>
                  </a:txBody>
                  <a:tcPr>
                    <a:solidFill>
                      <a:schemeClr val="bg1"/>
                    </a:solidFill>
                  </a:tcPr>
                </a:tc>
                <a:tc>
                  <a:txBody>
                    <a:bodyPr/>
                    <a:lstStyle/>
                    <a:p>
                      <a:pPr algn="ctr"/>
                      <a:endParaRPr lang="es-GB">
                        <a:solidFill>
                          <a:srgbClr val="203864"/>
                        </a:solidFill>
                      </a:endParaRPr>
                    </a:p>
                  </a:txBody>
                  <a:tcPr>
                    <a:solidFill>
                      <a:schemeClr val="bg1"/>
                    </a:solidFill>
                  </a:tcPr>
                </a:tc>
                <a:tc>
                  <a:txBody>
                    <a:bodyPr/>
                    <a:lstStyle/>
                    <a:p>
                      <a:pPr algn="ctr"/>
                      <a:endParaRPr lang="es-GB">
                        <a:solidFill>
                          <a:srgbClr val="203864"/>
                        </a:solidFill>
                      </a:endParaRPr>
                    </a:p>
                  </a:txBody>
                  <a:tcPr>
                    <a:solidFill>
                      <a:schemeClr val="bg1"/>
                    </a:solidFill>
                  </a:tcPr>
                </a:tc>
                <a:tc>
                  <a:txBody>
                    <a:bodyPr/>
                    <a:lstStyle/>
                    <a:p>
                      <a:pPr algn="ctr"/>
                      <a:endParaRPr lang="es-GB">
                        <a:solidFill>
                          <a:srgbClr val="203864"/>
                        </a:solidFill>
                      </a:endParaRPr>
                    </a:p>
                  </a:txBody>
                  <a:tcPr>
                    <a:solidFill>
                      <a:schemeClr val="bg1"/>
                    </a:solidFill>
                  </a:tcPr>
                </a:tc>
                <a:tc>
                  <a:txBody>
                    <a:bodyPr/>
                    <a:lstStyle/>
                    <a:p>
                      <a:pPr algn="ctr"/>
                      <a:endParaRPr lang="es-GB" dirty="0">
                        <a:solidFill>
                          <a:srgbClr val="203864"/>
                        </a:solidFill>
                      </a:endParaRPr>
                    </a:p>
                  </a:txBody>
                  <a:tcPr>
                    <a:solidFill>
                      <a:schemeClr val="bg1"/>
                    </a:solidFill>
                  </a:tcPr>
                </a:tc>
                <a:extLst>
                  <a:ext uri="{0D108BD9-81ED-4DB2-BD59-A6C34878D82A}">
                    <a16:rowId xmlns:a16="http://schemas.microsoft.com/office/drawing/2014/main" val="3294273858"/>
                  </a:ext>
                </a:extLst>
              </a:tr>
              <a:tr h="539388">
                <a:tc>
                  <a:txBody>
                    <a:bodyPr/>
                    <a:lstStyle/>
                    <a:p>
                      <a:pPr algn="ctr"/>
                      <a:endParaRPr lang="es-GB">
                        <a:solidFill>
                          <a:srgbClr val="203864"/>
                        </a:solidFill>
                      </a:endParaRPr>
                    </a:p>
                  </a:txBody>
                  <a:tcPr>
                    <a:solidFill>
                      <a:schemeClr val="bg1"/>
                    </a:solidFill>
                  </a:tcPr>
                </a:tc>
                <a:tc>
                  <a:txBody>
                    <a:bodyPr/>
                    <a:lstStyle/>
                    <a:p>
                      <a:pPr algn="ctr"/>
                      <a:endParaRPr lang="es-GB">
                        <a:solidFill>
                          <a:srgbClr val="203864"/>
                        </a:solidFill>
                      </a:endParaRPr>
                    </a:p>
                  </a:txBody>
                  <a:tcPr>
                    <a:solidFill>
                      <a:schemeClr val="bg1"/>
                    </a:solidFill>
                  </a:tcPr>
                </a:tc>
                <a:tc>
                  <a:txBody>
                    <a:bodyPr/>
                    <a:lstStyle/>
                    <a:p>
                      <a:pPr algn="ctr"/>
                      <a:endParaRPr lang="es-GB">
                        <a:solidFill>
                          <a:srgbClr val="203864"/>
                        </a:solidFill>
                      </a:endParaRPr>
                    </a:p>
                  </a:txBody>
                  <a:tcPr>
                    <a:solidFill>
                      <a:schemeClr val="bg1"/>
                    </a:solidFill>
                  </a:tcPr>
                </a:tc>
                <a:tc>
                  <a:txBody>
                    <a:bodyPr/>
                    <a:lstStyle/>
                    <a:p>
                      <a:pPr algn="ctr"/>
                      <a:endParaRPr lang="es-GB" dirty="0">
                        <a:solidFill>
                          <a:srgbClr val="203864"/>
                        </a:solidFill>
                      </a:endParaRPr>
                    </a:p>
                  </a:txBody>
                  <a:tcPr>
                    <a:solidFill>
                      <a:schemeClr val="bg1"/>
                    </a:solidFill>
                  </a:tcPr>
                </a:tc>
                <a:tc>
                  <a:txBody>
                    <a:bodyPr/>
                    <a:lstStyle/>
                    <a:p>
                      <a:pPr algn="ctr"/>
                      <a:endParaRPr lang="es-GB" dirty="0">
                        <a:solidFill>
                          <a:srgbClr val="203864"/>
                        </a:solidFill>
                      </a:endParaRPr>
                    </a:p>
                  </a:txBody>
                  <a:tcPr>
                    <a:solidFill>
                      <a:schemeClr val="bg1"/>
                    </a:solidFill>
                  </a:tcPr>
                </a:tc>
                <a:extLst>
                  <a:ext uri="{0D108BD9-81ED-4DB2-BD59-A6C34878D82A}">
                    <a16:rowId xmlns:a16="http://schemas.microsoft.com/office/drawing/2014/main" val="3812807289"/>
                  </a:ext>
                </a:extLst>
              </a:tr>
              <a:tr h="539388">
                <a:tc>
                  <a:txBody>
                    <a:bodyPr/>
                    <a:lstStyle/>
                    <a:p>
                      <a:pPr algn="ctr"/>
                      <a:endParaRPr lang="es-GB">
                        <a:solidFill>
                          <a:srgbClr val="203864"/>
                        </a:solidFill>
                      </a:endParaRPr>
                    </a:p>
                  </a:txBody>
                  <a:tcPr>
                    <a:solidFill>
                      <a:schemeClr val="bg1"/>
                    </a:solidFill>
                  </a:tcPr>
                </a:tc>
                <a:tc>
                  <a:txBody>
                    <a:bodyPr/>
                    <a:lstStyle/>
                    <a:p>
                      <a:pPr algn="ctr"/>
                      <a:endParaRPr lang="es-GB">
                        <a:solidFill>
                          <a:srgbClr val="203864"/>
                        </a:solidFill>
                      </a:endParaRPr>
                    </a:p>
                  </a:txBody>
                  <a:tcPr>
                    <a:solidFill>
                      <a:schemeClr val="bg1"/>
                    </a:solidFill>
                  </a:tcPr>
                </a:tc>
                <a:tc>
                  <a:txBody>
                    <a:bodyPr/>
                    <a:lstStyle/>
                    <a:p>
                      <a:pPr algn="ctr"/>
                      <a:endParaRPr lang="es-GB" dirty="0">
                        <a:solidFill>
                          <a:srgbClr val="203864"/>
                        </a:solidFill>
                      </a:endParaRPr>
                    </a:p>
                  </a:txBody>
                  <a:tcPr>
                    <a:solidFill>
                      <a:schemeClr val="bg1"/>
                    </a:solidFill>
                  </a:tcPr>
                </a:tc>
                <a:tc>
                  <a:txBody>
                    <a:bodyPr/>
                    <a:lstStyle/>
                    <a:p>
                      <a:pPr algn="ctr"/>
                      <a:endParaRPr lang="es-GB">
                        <a:solidFill>
                          <a:srgbClr val="203864"/>
                        </a:solidFill>
                      </a:endParaRPr>
                    </a:p>
                  </a:txBody>
                  <a:tcPr>
                    <a:solidFill>
                      <a:schemeClr val="bg1"/>
                    </a:solidFill>
                  </a:tcPr>
                </a:tc>
                <a:tc>
                  <a:txBody>
                    <a:bodyPr/>
                    <a:lstStyle/>
                    <a:p>
                      <a:pPr algn="ctr"/>
                      <a:endParaRPr lang="es-GB">
                        <a:solidFill>
                          <a:srgbClr val="203864"/>
                        </a:solidFill>
                      </a:endParaRPr>
                    </a:p>
                  </a:txBody>
                  <a:tcPr>
                    <a:solidFill>
                      <a:schemeClr val="bg1"/>
                    </a:solidFill>
                  </a:tcPr>
                </a:tc>
                <a:extLst>
                  <a:ext uri="{0D108BD9-81ED-4DB2-BD59-A6C34878D82A}">
                    <a16:rowId xmlns:a16="http://schemas.microsoft.com/office/drawing/2014/main" val="3173943590"/>
                  </a:ext>
                </a:extLst>
              </a:tr>
              <a:tr h="539388">
                <a:tc>
                  <a:txBody>
                    <a:bodyPr/>
                    <a:lstStyle/>
                    <a:p>
                      <a:pPr algn="ctr"/>
                      <a:endParaRPr lang="es-GB">
                        <a:solidFill>
                          <a:srgbClr val="203864"/>
                        </a:solidFill>
                      </a:endParaRPr>
                    </a:p>
                  </a:txBody>
                  <a:tcPr>
                    <a:solidFill>
                      <a:schemeClr val="bg1"/>
                    </a:solidFill>
                  </a:tcPr>
                </a:tc>
                <a:tc>
                  <a:txBody>
                    <a:bodyPr/>
                    <a:lstStyle/>
                    <a:p>
                      <a:pPr algn="ctr"/>
                      <a:endParaRPr lang="es-GB" dirty="0">
                        <a:solidFill>
                          <a:srgbClr val="203864"/>
                        </a:solidFill>
                      </a:endParaRPr>
                    </a:p>
                  </a:txBody>
                  <a:tcPr>
                    <a:solidFill>
                      <a:schemeClr val="bg1"/>
                    </a:solidFill>
                  </a:tcPr>
                </a:tc>
                <a:tc>
                  <a:txBody>
                    <a:bodyPr/>
                    <a:lstStyle/>
                    <a:p>
                      <a:pPr algn="ctr"/>
                      <a:endParaRPr lang="es-GB" dirty="0">
                        <a:solidFill>
                          <a:srgbClr val="203864"/>
                        </a:solidFill>
                      </a:endParaRPr>
                    </a:p>
                  </a:txBody>
                  <a:tcPr>
                    <a:solidFill>
                      <a:schemeClr val="bg1"/>
                    </a:solidFill>
                  </a:tcPr>
                </a:tc>
                <a:tc>
                  <a:txBody>
                    <a:bodyPr/>
                    <a:lstStyle/>
                    <a:p>
                      <a:pPr algn="ctr"/>
                      <a:endParaRPr lang="es-GB" dirty="0">
                        <a:solidFill>
                          <a:srgbClr val="203864"/>
                        </a:solidFill>
                      </a:endParaRPr>
                    </a:p>
                  </a:txBody>
                  <a:tcPr>
                    <a:solidFill>
                      <a:schemeClr val="bg1"/>
                    </a:solidFill>
                  </a:tcPr>
                </a:tc>
                <a:tc>
                  <a:txBody>
                    <a:bodyPr/>
                    <a:lstStyle/>
                    <a:p>
                      <a:pPr algn="ctr"/>
                      <a:endParaRPr lang="es-GB">
                        <a:solidFill>
                          <a:srgbClr val="203864"/>
                        </a:solidFill>
                      </a:endParaRPr>
                    </a:p>
                  </a:txBody>
                  <a:tcPr>
                    <a:solidFill>
                      <a:schemeClr val="bg1"/>
                    </a:solidFill>
                  </a:tcPr>
                </a:tc>
                <a:extLst>
                  <a:ext uri="{0D108BD9-81ED-4DB2-BD59-A6C34878D82A}">
                    <a16:rowId xmlns:a16="http://schemas.microsoft.com/office/drawing/2014/main" val="2225568364"/>
                  </a:ext>
                </a:extLst>
              </a:tr>
              <a:tr h="539388">
                <a:tc>
                  <a:txBody>
                    <a:bodyPr/>
                    <a:lstStyle/>
                    <a:p>
                      <a:pPr algn="ctr"/>
                      <a:endParaRPr lang="es-GB">
                        <a:solidFill>
                          <a:srgbClr val="203864"/>
                        </a:solidFill>
                      </a:endParaRPr>
                    </a:p>
                  </a:txBody>
                  <a:tcPr>
                    <a:solidFill>
                      <a:schemeClr val="bg1"/>
                    </a:solidFill>
                  </a:tcPr>
                </a:tc>
                <a:tc>
                  <a:txBody>
                    <a:bodyPr/>
                    <a:lstStyle/>
                    <a:p>
                      <a:pPr algn="ctr"/>
                      <a:endParaRPr lang="es-GB">
                        <a:solidFill>
                          <a:srgbClr val="203864"/>
                        </a:solidFill>
                      </a:endParaRPr>
                    </a:p>
                  </a:txBody>
                  <a:tcPr>
                    <a:solidFill>
                      <a:schemeClr val="bg1"/>
                    </a:solidFill>
                  </a:tcPr>
                </a:tc>
                <a:tc>
                  <a:txBody>
                    <a:bodyPr/>
                    <a:lstStyle/>
                    <a:p>
                      <a:pPr algn="ctr"/>
                      <a:endParaRPr lang="es-GB">
                        <a:solidFill>
                          <a:srgbClr val="203864"/>
                        </a:solidFill>
                      </a:endParaRPr>
                    </a:p>
                  </a:txBody>
                  <a:tcPr>
                    <a:solidFill>
                      <a:schemeClr val="bg1"/>
                    </a:solidFill>
                  </a:tcPr>
                </a:tc>
                <a:tc>
                  <a:txBody>
                    <a:bodyPr/>
                    <a:lstStyle/>
                    <a:p>
                      <a:pPr algn="ctr"/>
                      <a:endParaRPr lang="es-GB" dirty="0">
                        <a:solidFill>
                          <a:srgbClr val="203864"/>
                        </a:solidFill>
                      </a:endParaRPr>
                    </a:p>
                  </a:txBody>
                  <a:tcPr>
                    <a:solidFill>
                      <a:schemeClr val="bg1"/>
                    </a:solidFill>
                  </a:tcPr>
                </a:tc>
                <a:tc>
                  <a:txBody>
                    <a:bodyPr/>
                    <a:lstStyle/>
                    <a:p>
                      <a:pPr algn="ctr"/>
                      <a:endParaRPr lang="es-GB" dirty="0">
                        <a:solidFill>
                          <a:srgbClr val="203864"/>
                        </a:solidFill>
                      </a:endParaRPr>
                    </a:p>
                  </a:txBody>
                  <a:tcPr>
                    <a:solidFill>
                      <a:schemeClr val="bg1"/>
                    </a:solidFill>
                  </a:tcPr>
                </a:tc>
                <a:extLst>
                  <a:ext uri="{0D108BD9-81ED-4DB2-BD59-A6C34878D82A}">
                    <a16:rowId xmlns:a16="http://schemas.microsoft.com/office/drawing/2014/main" val="2726000417"/>
                  </a:ext>
                </a:extLst>
              </a:tr>
              <a:tr h="539388">
                <a:tc>
                  <a:txBody>
                    <a:bodyPr/>
                    <a:lstStyle/>
                    <a:p>
                      <a:pPr algn="ctr"/>
                      <a:endParaRPr lang="es-GB">
                        <a:solidFill>
                          <a:srgbClr val="203864"/>
                        </a:solidFill>
                      </a:endParaRPr>
                    </a:p>
                  </a:txBody>
                  <a:tcPr>
                    <a:solidFill>
                      <a:schemeClr val="bg1"/>
                    </a:solidFill>
                  </a:tcPr>
                </a:tc>
                <a:tc>
                  <a:txBody>
                    <a:bodyPr/>
                    <a:lstStyle/>
                    <a:p>
                      <a:pPr algn="ctr"/>
                      <a:endParaRPr lang="es-GB" dirty="0">
                        <a:solidFill>
                          <a:srgbClr val="203864"/>
                        </a:solidFill>
                      </a:endParaRPr>
                    </a:p>
                  </a:txBody>
                  <a:tcPr>
                    <a:solidFill>
                      <a:schemeClr val="bg1"/>
                    </a:solidFill>
                  </a:tcPr>
                </a:tc>
                <a:tc>
                  <a:txBody>
                    <a:bodyPr/>
                    <a:lstStyle/>
                    <a:p>
                      <a:pPr algn="ctr"/>
                      <a:endParaRPr lang="es-GB" dirty="0">
                        <a:solidFill>
                          <a:srgbClr val="203864"/>
                        </a:solidFill>
                      </a:endParaRPr>
                    </a:p>
                  </a:txBody>
                  <a:tcPr>
                    <a:solidFill>
                      <a:schemeClr val="bg1"/>
                    </a:solidFill>
                  </a:tcPr>
                </a:tc>
                <a:tc>
                  <a:txBody>
                    <a:bodyPr/>
                    <a:lstStyle/>
                    <a:p>
                      <a:pPr algn="ctr"/>
                      <a:endParaRPr lang="es-GB" dirty="0">
                        <a:solidFill>
                          <a:srgbClr val="203864"/>
                        </a:solidFill>
                      </a:endParaRPr>
                    </a:p>
                  </a:txBody>
                  <a:tcPr>
                    <a:solidFill>
                      <a:schemeClr val="bg1"/>
                    </a:solidFill>
                  </a:tcPr>
                </a:tc>
                <a:tc>
                  <a:txBody>
                    <a:bodyPr/>
                    <a:lstStyle/>
                    <a:p>
                      <a:pPr algn="ctr"/>
                      <a:endParaRPr lang="es-GB" dirty="0">
                        <a:solidFill>
                          <a:srgbClr val="203864"/>
                        </a:solidFill>
                      </a:endParaRPr>
                    </a:p>
                  </a:txBody>
                  <a:tcPr>
                    <a:solidFill>
                      <a:schemeClr val="bg1"/>
                    </a:solidFill>
                  </a:tcPr>
                </a:tc>
                <a:extLst>
                  <a:ext uri="{0D108BD9-81ED-4DB2-BD59-A6C34878D82A}">
                    <a16:rowId xmlns:a16="http://schemas.microsoft.com/office/drawing/2014/main" val="1981116836"/>
                  </a:ext>
                </a:extLst>
              </a:tr>
              <a:tr h="539388">
                <a:tc>
                  <a:txBody>
                    <a:bodyPr/>
                    <a:lstStyle/>
                    <a:p>
                      <a:pPr algn="ctr"/>
                      <a:endParaRPr lang="es-GB">
                        <a:solidFill>
                          <a:srgbClr val="203864"/>
                        </a:solidFill>
                      </a:endParaRPr>
                    </a:p>
                  </a:txBody>
                  <a:tcPr>
                    <a:solidFill>
                      <a:schemeClr val="bg1"/>
                    </a:solidFill>
                  </a:tcPr>
                </a:tc>
                <a:tc>
                  <a:txBody>
                    <a:bodyPr/>
                    <a:lstStyle/>
                    <a:p>
                      <a:pPr algn="ctr"/>
                      <a:endParaRPr lang="es-GB" dirty="0">
                        <a:solidFill>
                          <a:srgbClr val="203864"/>
                        </a:solidFill>
                      </a:endParaRPr>
                    </a:p>
                  </a:txBody>
                  <a:tcPr>
                    <a:solidFill>
                      <a:schemeClr val="bg1"/>
                    </a:solidFill>
                  </a:tcPr>
                </a:tc>
                <a:tc>
                  <a:txBody>
                    <a:bodyPr/>
                    <a:lstStyle/>
                    <a:p>
                      <a:pPr algn="ctr"/>
                      <a:endParaRPr lang="es-GB" dirty="0">
                        <a:solidFill>
                          <a:srgbClr val="203864"/>
                        </a:solidFill>
                      </a:endParaRPr>
                    </a:p>
                  </a:txBody>
                  <a:tcPr>
                    <a:solidFill>
                      <a:schemeClr val="bg1"/>
                    </a:solidFill>
                  </a:tcPr>
                </a:tc>
                <a:tc>
                  <a:txBody>
                    <a:bodyPr/>
                    <a:lstStyle/>
                    <a:p>
                      <a:pPr algn="ctr"/>
                      <a:endParaRPr lang="es-GB" dirty="0">
                        <a:solidFill>
                          <a:srgbClr val="203864"/>
                        </a:solidFill>
                      </a:endParaRPr>
                    </a:p>
                  </a:txBody>
                  <a:tcPr>
                    <a:solidFill>
                      <a:schemeClr val="bg1"/>
                    </a:solidFill>
                  </a:tcPr>
                </a:tc>
                <a:tc>
                  <a:txBody>
                    <a:bodyPr/>
                    <a:lstStyle/>
                    <a:p>
                      <a:pPr algn="ctr"/>
                      <a:endParaRPr lang="es-GB" dirty="0">
                        <a:solidFill>
                          <a:srgbClr val="203864"/>
                        </a:solidFill>
                      </a:endParaRPr>
                    </a:p>
                  </a:txBody>
                  <a:tcPr>
                    <a:solidFill>
                      <a:schemeClr val="bg1"/>
                    </a:solidFill>
                  </a:tcPr>
                </a:tc>
                <a:extLst>
                  <a:ext uri="{0D108BD9-81ED-4DB2-BD59-A6C34878D82A}">
                    <a16:rowId xmlns:a16="http://schemas.microsoft.com/office/drawing/2014/main" val="675986333"/>
                  </a:ext>
                </a:extLst>
              </a:tr>
            </a:tbl>
          </a:graphicData>
        </a:graphic>
      </p:graphicFrame>
      <p:sp>
        <p:nvSpPr>
          <p:cNvPr id="7" name="Action Button: Custom 20">
            <a:hlinkClick r:id="" action="ppaction://noaction" highlightClick="1">
              <a:snd r:embed="rId3" name="¿Cómo escapaste de Guatemala_.wav"/>
            </a:hlinkClick>
            <a:extLst>
              <a:ext uri="{FF2B5EF4-FFF2-40B4-BE49-F238E27FC236}">
                <a16:creationId xmlns:a16="http://schemas.microsoft.com/office/drawing/2014/main" id="{C1D7154A-00F0-8348-A771-891935738EA5}"/>
              </a:ext>
            </a:extLst>
          </p:cNvPr>
          <p:cNvSpPr/>
          <p:nvPr/>
        </p:nvSpPr>
        <p:spPr>
          <a:xfrm>
            <a:off x="401335" y="203310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20">
            <a:hlinkClick r:id="" action="ppaction://noaction" highlightClick="1">
              <a:snd r:embed="rId4" name="¿Cuándo pensaste en escribir la historia_.wav"/>
            </a:hlinkClick>
            <a:extLst>
              <a:ext uri="{FF2B5EF4-FFF2-40B4-BE49-F238E27FC236}">
                <a16:creationId xmlns:a16="http://schemas.microsoft.com/office/drawing/2014/main" id="{DBBA22FF-3A1B-4442-8720-90F13A0511B6}"/>
              </a:ext>
            </a:extLst>
          </p:cNvPr>
          <p:cNvSpPr/>
          <p:nvPr/>
        </p:nvSpPr>
        <p:spPr>
          <a:xfrm>
            <a:off x="401335" y="2558725"/>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20">
            <a:hlinkClick r:id="" action="ppaction://noaction" highlightClick="1">
              <a:snd r:embed="rId5" name="1 ¿Por qué consideró la idea de escribir un libro_.wav"/>
            </a:hlinkClick>
            <a:extLst>
              <a:ext uri="{FF2B5EF4-FFF2-40B4-BE49-F238E27FC236}">
                <a16:creationId xmlns:a16="http://schemas.microsoft.com/office/drawing/2014/main" id="{8329F690-DFAF-DA41-AD64-A29A074276AA}"/>
              </a:ext>
            </a:extLst>
          </p:cNvPr>
          <p:cNvSpPr/>
          <p:nvPr/>
        </p:nvSpPr>
        <p:spPr>
          <a:xfrm>
            <a:off x="401335" y="308403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20">
            <a:hlinkClick r:id="" action="ppaction://noaction" highlightClick="1">
              <a:snd r:embed="rId6" name="4 %C2%BFCua%CC%81nto tiempo.wav"/>
            </a:hlinkClick>
            <a:extLst>
              <a:ext uri="{FF2B5EF4-FFF2-40B4-BE49-F238E27FC236}">
                <a16:creationId xmlns:a16="http://schemas.microsoft.com/office/drawing/2014/main" id="{46706D74-7B07-D24A-B0D2-BE1A8109F96F}"/>
              </a:ext>
            </a:extLst>
          </p:cNvPr>
          <p:cNvSpPr/>
          <p:nvPr/>
        </p:nvSpPr>
        <p:spPr>
          <a:xfrm>
            <a:off x="401335" y="3612914"/>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Action Button: Custom 20">
            <a:hlinkClick r:id="" action="ppaction://noaction" highlightClick="1">
              <a:snd r:embed="rId7" name="5 %C2%BFdo%CC%81nde organizaste.wav"/>
            </a:hlinkClick>
            <a:extLst>
              <a:ext uri="{FF2B5EF4-FFF2-40B4-BE49-F238E27FC236}">
                <a16:creationId xmlns:a16="http://schemas.microsoft.com/office/drawing/2014/main" id="{C0B0CC88-5F46-1049-820B-D19B8B34A87B}"/>
              </a:ext>
            </a:extLst>
          </p:cNvPr>
          <p:cNvSpPr/>
          <p:nvPr/>
        </p:nvSpPr>
        <p:spPr>
          <a:xfrm>
            <a:off x="401335" y="4174985"/>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Action Button: Custom 20">
            <a:hlinkClick r:id="" action="ppaction://noaction" highlightClick="1">
              <a:snd r:embed="rId8" name="6 %C2%BFQue%CC%81 temas.wav"/>
            </a:hlinkClick>
            <a:extLst>
              <a:ext uri="{FF2B5EF4-FFF2-40B4-BE49-F238E27FC236}">
                <a16:creationId xmlns:a16="http://schemas.microsoft.com/office/drawing/2014/main" id="{2FC734F0-1D50-6048-BDBB-417EAB890887}"/>
              </a:ext>
            </a:extLst>
          </p:cNvPr>
          <p:cNvSpPr/>
          <p:nvPr/>
        </p:nvSpPr>
        <p:spPr>
          <a:xfrm>
            <a:off x="401335" y="468576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3" name="Action Button: Custom 20">
            <a:hlinkClick r:id="" action="ppaction://noaction" highlightClick="1">
              <a:snd r:embed="rId9" name="7 %C2%BFCua%CC%81ntos libros.wav"/>
            </a:hlinkClick>
            <a:extLst>
              <a:ext uri="{FF2B5EF4-FFF2-40B4-BE49-F238E27FC236}">
                <a16:creationId xmlns:a16="http://schemas.microsoft.com/office/drawing/2014/main" id="{9B471C4D-2DC0-4246-8AEC-5B14F249D4D4}"/>
              </a:ext>
            </a:extLst>
          </p:cNvPr>
          <p:cNvSpPr/>
          <p:nvPr/>
        </p:nvSpPr>
        <p:spPr>
          <a:xfrm>
            <a:off x="401335" y="524894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4" name="Action Button: Custom 20">
            <a:hlinkClick r:id="" action="ppaction://noaction" highlightClick="1">
              <a:snd r:embed="rId10" name="8 %C2%BFCo%CC%81mo lograste.wav"/>
            </a:hlinkClick>
            <a:extLst>
              <a:ext uri="{FF2B5EF4-FFF2-40B4-BE49-F238E27FC236}">
                <a16:creationId xmlns:a16="http://schemas.microsoft.com/office/drawing/2014/main" id="{A3AEE2F8-B636-FF42-A3DA-AC82F8BA1F08}"/>
              </a:ext>
            </a:extLst>
          </p:cNvPr>
          <p:cNvSpPr/>
          <p:nvPr/>
        </p:nvSpPr>
        <p:spPr>
          <a:xfrm>
            <a:off x="401335" y="579603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7" name="Título 1">
            <a:extLst>
              <a:ext uri="{FF2B5EF4-FFF2-40B4-BE49-F238E27FC236}">
                <a16:creationId xmlns:a16="http://schemas.microsoft.com/office/drawing/2014/main" id="{5B016060-A06A-7442-B43B-5C2B44CB9F28}"/>
              </a:ext>
            </a:extLst>
          </p:cNvPr>
          <p:cNvSpPr txBox="1">
            <a:spLocks/>
          </p:cNvSpPr>
          <p:nvPr/>
        </p:nvSpPr>
        <p:spPr>
          <a:xfrm>
            <a:off x="4743384" y="786426"/>
            <a:ext cx="4555101" cy="443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18" name="Picture 8" descr="green checkmark">
            <a:extLst>
              <a:ext uri="{FF2B5EF4-FFF2-40B4-BE49-F238E27FC236}">
                <a16:creationId xmlns:a16="http://schemas.microsoft.com/office/drawing/2014/main" id="{5A2BB093-C392-7549-A36F-91EA410EF9A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94023" y="2025227"/>
            <a:ext cx="406580" cy="423521"/>
          </a:xfrm>
          <a:prstGeom prst="rect">
            <a:avLst/>
          </a:prstGeom>
        </p:spPr>
      </p:pic>
      <p:pic>
        <p:nvPicPr>
          <p:cNvPr id="19"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94023" y="2516993"/>
            <a:ext cx="406580" cy="423521"/>
          </a:xfrm>
          <a:prstGeom prst="rect">
            <a:avLst/>
          </a:prstGeom>
        </p:spPr>
      </p:pic>
      <p:pic>
        <p:nvPicPr>
          <p:cNvPr id="20" name="Picture 8" descr="green checkmark">
            <a:extLst>
              <a:ext uri="{FF2B5EF4-FFF2-40B4-BE49-F238E27FC236}">
                <a16:creationId xmlns:a16="http://schemas.microsoft.com/office/drawing/2014/main" id="{A99A1A74-16BA-0747-AFA5-E6E0EBAD7B1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68873" y="3112182"/>
            <a:ext cx="406580" cy="423521"/>
          </a:xfrm>
          <a:prstGeom prst="rect">
            <a:avLst/>
          </a:prstGeom>
        </p:spPr>
      </p:pic>
      <p:pic>
        <p:nvPicPr>
          <p:cNvPr id="21" name="Picture 8" descr="green checkmark">
            <a:extLst>
              <a:ext uri="{FF2B5EF4-FFF2-40B4-BE49-F238E27FC236}">
                <a16:creationId xmlns:a16="http://schemas.microsoft.com/office/drawing/2014/main" id="{49651E3A-ED96-8049-94B4-D580860657F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902456" y="3627464"/>
            <a:ext cx="406580" cy="423521"/>
          </a:xfrm>
          <a:prstGeom prst="rect">
            <a:avLst/>
          </a:prstGeom>
        </p:spPr>
      </p:pic>
      <p:pic>
        <p:nvPicPr>
          <p:cNvPr id="22" name="Picture 8" descr="green checkmark">
            <a:extLst>
              <a:ext uri="{FF2B5EF4-FFF2-40B4-BE49-F238E27FC236}">
                <a16:creationId xmlns:a16="http://schemas.microsoft.com/office/drawing/2014/main" id="{BD6BC666-D4AC-0942-92C4-BF4CCACD2F7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94023" y="4202912"/>
            <a:ext cx="406580" cy="423521"/>
          </a:xfrm>
          <a:prstGeom prst="rect">
            <a:avLst/>
          </a:prstGeom>
        </p:spPr>
      </p:pic>
      <p:pic>
        <p:nvPicPr>
          <p:cNvPr id="23" name="Picture 8" descr="green checkmark">
            <a:extLst>
              <a:ext uri="{FF2B5EF4-FFF2-40B4-BE49-F238E27FC236}">
                <a16:creationId xmlns:a16="http://schemas.microsoft.com/office/drawing/2014/main" id="{083F9281-B775-E84E-8EEF-3624A6308D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68873" y="4677847"/>
            <a:ext cx="406580" cy="423521"/>
          </a:xfrm>
          <a:prstGeom prst="rect">
            <a:avLst/>
          </a:prstGeom>
        </p:spPr>
      </p:pic>
      <p:pic>
        <p:nvPicPr>
          <p:cNvPr id="24" name="Picture 8" descr="green checkmark">
            <a:extLst>
              <a:ext uri="{FF2B5EF4-FFF2-40B4-BE49-F238E27FC236}">
                <a16:creationId xmlns:a16="http://schemas.microsoft.com/office/drawing/2014/main" id="{C07EE95B-459E-0144-A488-6478AD0236D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94023" y="5245072"/>
            <a:ext cx="406580" cy="423521"/>
          </a:xfrm>
          <a:prstGeom prst="rect">
            <a:avLst/>
          </a:prstGeom>
        </p:spPr>
      </p:pic>
      <p:pic>
        <p:nvPicPr>
          <p:cNvPr id="25" name="Picture 8" descr="green checkmark">
            <a:extLst>
              <a:ext uri="{FF2B5EF4-FFF2-40B4-BE49-F238E27FC236}">
                <a16:creationId xmlns:a16="http://schemas.microsoft.com/office/drawing/2014/main" id="{260EB327-EA5F-C842-8DF6-D23EF694E8E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94023" y="5830924"/>
            <a:ext cx="406580" cy="423521"/>
          </a:xfrm>
          <a:prstGeom prst="rect">
            <a:avLst/>
          </a:prstGeom>
        </p:spPr>
      </p:pic>
      <p:sp>
        <p:nvSpPr>
          <p:cNvPr id="26" name="CuadroTexto 30">
            <a:extLst>
              <a:ext uri="{FF2B5EF4-FFF2-40B4-BE49-F238E27FC236}">
                <a16:creationId xmlns:a16="http://schemas.microsoft.com/office/drawing/2014/main" id="{071B59E5-AB19-CF41-B927-8069791AB51F}"/>
              </a:ext>
            </a:extLst>
          </p:cNvPr>
          <p:cNvSpPr txBox="1"/>
          <p:nvPr/>
        </p:nvSpPr>
        <p:spPr>
          <a:xfrm>
            <a:off x="1809112" y="2027678"/>
            <a:ext cx="8931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CuadroTexto 31">
            <a:extLst>
              <a:ext uri="{FF2B5EF4-FFF2-40B4-BE49-F238E27FC236}">
                <a16:creationId xmlns:a16="http://schemas.microsoft.com/office/drawing/2014/main" id="{B02CE49B-09FB-7E43-9B1C-BDDA6DAF3717}"/>
              </a:ext>
            </a:extLst>
          </p:cNvPr>
          <p:cNvSpPr txBox="1"/>
          <p:nvPr/>
        </p:nvSpPr>
        <p:spPr>
          <a:xfrm>
            <a:off x="1731366" y="2549399"/>
            <a:ext cx="10647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CuadroTexto 32">
            <a:extLst>
              <a:ext uri="{FF2B5EF4-FFF2-40B4-BE49-F238E27FC236}">
                <a16:creationId xmlns:a16="http://schemas.microsoft.com/office/drawing/2014/main" id="{93C1AADC-CFA3-1D4D-8516-AC7E41622D5E}"/>
              </a:ext>
            </a:extLst>
          </p:cNvPr>
          <p:cNvSpPr txBox="1"/>
          <p:nvPr/>
        </p:nvSpPr>
        <p:spPr>
          <a:xfrm>
            <a:off x="1824340" y="3112182"/>
            <a:ext cx="8787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Why?</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CuadroTexto 33">
            <a:extLst>
              <a:ext uri="{FF2B5EF4-FFF2-40B4-BE49-F238E27FC236}">
                <a16:creationId xmlns:a16="http://schemas.microsoft.com/office/drawing/2014/main" id="{D2AAD46F-81DC-7447-83D0-B74154CFF315}"/>
              </a:ext>
            </a:extLst>
          </p:cNvPr>
          <p:cNvSpPr txBox="1"/>
          <p:nvPr/>
        </p:nvSpPr>
        <p:spPr>
          <a:xfrm>
            <a:off x="1019634" y="3664150"/>
            <a:ext cx="248818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much (time)?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CuadroTexto 34">
            <a:extLst>
              <a:ext uri="{FF2B5EF4-FFF2-40B4-BE49-F238E27FC236}">
                <a16:creationId xmlns:a16="http://schemas.microsoft.com/office/drawing/2014/main" id="{0E2DE323-D5FC-0541-A7BC-25B87C48E1BD}"/>
              </a:ext>
            </a:extLst>
          </p:cNvPr>
          <p:cNvSpPr txBox="1"/>
          <p:nvPr/>
        </p:nvSpPr>
        <p:spPr>
          <a:xfrm>
            <a:off x="1731366" y="4186046"/>
            <a:ext cx="115127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Where?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CuadroTexto 35">
            <a:extLst>
              <a:ext uri="{FF2B5EF4-FFF2-40B4-BE49-F238E27FC236}">
                <a16:creationId xmlns:a16="http://schemas.microsoft.com/office/drawing/2014/main" id="{E5CFB38E-4B19-8249-822F-D4DD4CD0A069}"/>
              </a:ext>
            </a:extLst>
          </p:cNvPr>
          <p:cNvSpPr txBox="1"/>
          <p:nvPr/>
        </p:nvSpPr>
        <p:spPr>
          <a:xfrm>
            <a:off x="1296953" y="4726827"/>
            <a:ext cx="19335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(issues)?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CuadroTexto 36">
            <a:extLst>
              <a:ext uri="{FF2B5EF4-FFF2-40B4-BE49-F238E27FC236}">
                <a16:creationId xmlns:a16="http://schemas.microsoft.com/office/drawing/2014/main" id="{F4DAC0F8-B0EE-3B41-813A-803EF8F57831}"/>
              </a:ext>
            </a:extLst>
          </p:cNvPr>
          <p:cNvSpPr txBox="1"/>
          <p:nvPr/>
        </p:nvSpPr>
        <p:spPr>
          <a:xfrm>
            <a:off x="989297" y="5275608"/>
            <a:ext cx="26725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many (books)?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CuadroTexto 37">
            <a:extLst>
              <a:ext uri="{FF2B5EF4-FFF2-40B4-BE49-F238E27FC236}">
                <a16:creationId xmlns:a16="http://schemas.microsoft.com/office/drawing/2014/main" id="{135A88BD-6802-3F4A-9D5D-F1C443400150}"/>
              </a:ext>
            </a:extLst>
          </p:cNvPr>
          <p:cNvSpPr txBox="1"/>
          <p:nvPr/>
        </p:nvSpPr>
        <p:spPr>
          <a:xfrm>
            <a:off x="1885938" y="5824669"/>
            <a:ext cx="7409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Rounded Rectangle 11">
            <a:extLst>
              <a:ext uri="{FF2B5EF4-FFF2-40B4-BE49-F238E27FC236}">
                <a16:creationId xmlns:a16="http://schemas.microsoft.com/office/drawing/2014/main" id="{A316DD52-7894-4A75-969C-CA0645DA2978}"/>
              </a:ext>
            </a:extLst>
          </p:cNvPr>
          <p:cNvSpPr/>
          <p:nvPr/>
        </p:nvSpPr>
        <p:spPr>
          <a:xfrm>
            <a:off x="10328028" y="258166"/>
            <a:ext cx="16001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2" name="Picture 4" descr="elisabeth-burgos_4903607"/>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25799" r="21656"/>
          <a:stretch/>
        </p:blipFill>
        <p:spPr bwMode="auto">
          <a:xfrm>
            <a:off x="10118793" y="3891846"/>
            <a:ext cx="1870875" cy="200279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9966806" y="5577090"/>
            <a:ext cx="2174848" cy="707886"/>
          </a:xfrm>
          <a:prstGeom prst="rect">
            <a:avLst/>
          </a:prstGeom>
          <a:noFill/>
        </p:spPr>
        <p:txBody>
          <a:bodyPr wrap="square" rtlCol="0">
            <a:spAutoFit/>
          </a:bodyPr>
          <a:lstStyle/>
          <a:p>
            <a:pPr algn="ctr"/>
            <a:r>
              <a:rPr lang="en-GB" sz="2000" dirty="0">
                <a:solidFill>
                  <a:schemeClr val="accent5">
                    <a:lumMod val="50000"/>
                  </a:schemeClr>
                </a:solidFill>
                <a:highlight>
                  <a:srgbClr val="EAD6D6"/>
                </a:highlight>
              </a:rPr>
              <a:t>Elizabeth Burgos-</a:t>
            </a:r>
            <a:r>
              <a:rPr lang="en-GB" sz="2000" dirty="0" err="1">
                <a:solidFill>
                  <a:schemeClr val="accent5">
                    <a:lumMod val="50000"/>
                  </a:schemeClr>
                </a:solidFill>
                <a:highlight>
                  <a:srgbClr val="EAD6D6"/>
                </a:highlight>
              </a:rPr>
              <a:t>Debray</a:t>
            </a:r>
            <a:endParaRPr lang="en-GB" sz="2000" dirty="0">
              <a:solidFill>
                <a:schemeClr val="accent5">
                  <a:lumMod val="50000"/>
                </a:schemeClr>
              </a:solidFill>
              <a:highlight>
                <a:srgbClr val="EAD6D6"/>
              </a:highlight>
            </a:endParaRPr>
          </a:p>
        </p:txBody>
      </p:sp>
      <p:pic>
        <p:nvPicPr>
          <p:cNvPr id="2056" name="Picture 8" descr="Me llamo Rigoberta Menchú y así me nació la conciencia by "/>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328028" y="1320057"/>
            <a:ext cx="1661640" cy="249495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33878398-BB7A-EE44-AA29-5D5E3FFCD2F4}"/>
              </a:ext>
            </a:extLst>
          </p:cNvPr>
          <p:cNvSpPr txBox="1"/>
          <p:nvPr/>
        </p:nvSpPr>
        <p:spPr>
          <a:xfrm>
            <a:off x="5571528" y="2045496"/>
            <a:ext cx="4433273" cy="400110"/>
          </a:xfrm>
          <a:prstGeom prst="rect">
            <a:avLst/>
          </a:prstGeom>
          <a:noFill/>
        </p:spPr>
        <p:txBody>
          <a:bodyPr wrap="square" rtlCol="0">
            <a:spAutoFit/>
          </a:bodyPr>
          <a:lstStyle/>
          <a:p>
            <a:r>
              <a:rPr lang="es-GB" sz="2000" dirty="0">
                <a:solidFill>
                  <a:schemeClr val="accent5">
                    <a:lumMod val="50000"/>
                  </a:schemeClr>
                </a:solidFill>
              </a:rPr>
              <a:t>escape from </a:t>
            </a:r>
            <a:r>
              <a:rPr lang="en-GB" sz="2000" dirty="0">
                <a:solidFill>
                  <a:schemeClr val="accent5">
                    <a:lumMod val="50000"/>
                  </a:schemeClr>
                </a:solidFill>
              </a:rPr>
              <a:t>Guatemala</a:t>
            </a:r>
            <a:endParaRPr lang="es-GB" sz="2000" dirty="0">
              <a:solidFill>
                <a:schemeClr val="accent5">
                  <a:lumMod val="50000"/>
                </a:schemeClr>
              </a:solidFill>
            </a:endParaRPr>
          </a:p>
        </p:txBody>
      </p:sp>
      <p:sp>
        <p:nvSpPr>
          <p:cNvPr id="37" name="CuadroTexto 36">
            <a:extLst>
              <a:ext uri="{FF2B5EF4-FFF2-40B4-BE49-F238E27FC236}">
                <a16:creationId xmlns:a16="http://schemas.microsoft.com/office/drawing/2014/main" id="{F88CF0BF-B412-F248-9717-29E7171F5667}"/>
              </a:ext>
            </a:extLst>
          </p:cNvPr>
          <p:cNvSpPr txBox="1"/>
          <p:nvPr/>
        </p:nvSpPr>
        <p:spPr>
          <a:xfrm>
            <a:off x="5571528" y="2585171"/>
            <a:ext cx="4433273" cy="400110"/>
          </a:xfrm>
          <a:prstGeom prst="rect">
            <a:avLst/>
          </a:prstGeom>
          <a:noFill/>
        </p:spPr>
        <p:txBody>
          <a:bodyPr wrap="square" rtlCol="0">
            <a:spAutoFit/>
          </a:bodyPr>
          <a:lstStyle/>
          <a:p>
            <a:r>
              <a:rPr lang="es-GB" sz="2000" dirty="0">
                <a:solidFill>
                  <a:schemeClr val="accent5">
                    <a:lumMod val="50000"/>
                  </a:schemeClr>
                </a:solidFill>
              </a:rPr>
              <a:t>think about writing </a:t>
            </a:r>
            <a:r>
              <a:rPr lang="en-GB" sz="2000" dirty="0">
                <a:solidFill>
                  <a:schemeClr val="accent5">
                    <a:lumMod val="50000"/>
                  </a:schemeClr>
                </a:solidFill>
              </a:rPr>
              <a:t>the</a:t>
            </a:r>
            <a:r>
              <a:rPr lang="es-GB" sz="2000" dirty="0">
                <a:solidFill>
                  <a:schemeClr val="accent5">
                    <a:lumMod val="50000"/>
                  </a:schemeClr>
                </a:solidFill>
              </a:rPr>
              <a:t> story</a:t>
            </a:r>
          </a:p>
        </p:txBody>
      </p:sp>
      <p:sp>
        <p:nvSpPr>
          <p:cNvPr id="38" name="CuadroTexto 37">
            <a:extLst>
              <a:ext uri="{FF2B5EF4-FFF2-40B4-BE49-F238E27FC236}">
                <a16:creationId xmlns:a16="http://schemas.microsoft.com/office/drawing/2014/main" id="{B2D9FA4C-E562-D546-A51A-C810B0F3FD7B}"/>
              </a:ext>
            </a:extLst>
          </p:cNvPr>
          <p:cNvSpPr txBox="1"/>
          <p:nvPr/>
        </p:nvSpPr>
        <p:spPr>
          <a:xfrm>
            <a:off x="5571528" y="3141345"/>
            <a:ext cx="4547265" cy="400110"/>
          </a:xfrm>
          <a:prstGeom prst="rect">
            <a:avLst/>
          </a:prstGeom>
          <a:noFill/>
        </p:spPr>
        <p:txBody>
          <a:bodyPr wrap="square" rtlCol="0">
            <a:spAutoFit/>
          </a:bodyPr>
          <a:lstStyle/>
          <a:p>
            <a:r>
              <a:rPr lang="es-GB" sz="2000" dirty="0">
                <a:solidFill>
                  <a:schemeClr val="accent5">
                    <a:lumMod val="50000"/>
                  </a:schemeClr>
                </a:solidFill>
              </a:rPr>
              <a:t>consider </a:t>
            </a:r>
            <a:r>
              <a:rPr lang="en-GB" sz="2000" dirty="0">
                <a:solidFill>
                  <a:schemeClr val="accent5">
                    <a:lumMod val="50000"/>
                  </a:schemeClr>
                </a:solidFill>
              </a:rPr>
              <a:t>the idea of writing a </a:t>
            </a:r>
            <a:r>
              <a:rPr lang="es-GB" sz="2000" dirty="0">
                <a:solidFill>
                  <a:schemeClr val="accent5">
                    <a:lumMod val="50000"/>
                  </a:schemeClr>
                </a:solidFill>
              </a:rPr>
              <a:t>book</a:t>
            </a:r>
          </a:p>
        </p:txBody>
      </p:sp>
      <p:sp>
        <p:nvSpPr>
          <p:cNvPr id="39" name="CuadroTexto 38">
            <a:extLst>
              <a:ext uri="{FF2B5EF4-FFF2-40B4-BE49-F238E27FC236}">
                <a16:creationId xmlns:a16="http://schemas.microsoft.com/office/drawing/2014/main" id="{1027B5F7-E5BA-E444-8571-524438DD7EF8}"/>
              </a:ext>
            </a:extLst>
          </p:cNvPr>
          <p:cNvSpPr txBox="1"/>
          <p:nvPr/>
        </p:nvSpPr>
        <p:spPr>
          <a:xfrm>
            <a:off x="5571528" y="3636243"/>
            <a:ext cx="4433273" cy="400110"/>
          </a:xfrm>
          <a:prstGeom prst="rect">
            <a:avLst/>
          </a:prstGeom>
          <a:noFill/>
        </p:spPr>
        <p:txBody>
          <a:bodyPr wrap="square" rtlCol="0">
            <a:spAutoFit/>
          </a:bodyPr>
          <a:lstStyle/>
          <a:p>
            <a:r>
              <a:rPr lang="es-GB" sz="2000" dirty="0">
                <a:solidFill>
                  <a:schemeClr val="accent5">
                    <a:lumMod val="50000"/>
                  </a:schemeClr>
                </a:solidFill>
              </a:rPr>
              <a:t>spend </a:t>
            </a:r>
            <a:r>
              <a:rPr lang="en-GB" sz="2000" dirty="0" err="1">
                <a:solidFill>
                  <a:schemeClr val="accent5">
                    <a:lumMod val="50000"/>
                  </a:schemeClr>
                </a:solidFill>
              </a:rPr>
              <a:t>i</a:t>
            </a:r>
            <a:r>
              <a:rPr lang="es-GB" sz="2000" dirty="0">
                <a:solidFill>
                  <a:schemeClr val="accent5">
                    <a:lumMod val="50000"/>
                  </a:schemeClr>
                </a:solidFill>
              </a:rPr>
              <a:t>n Guatemala</a:t>
            </a:r>
          </a:p>
        </p:txBody>
      </p:sp>
      <p:sp>
        <p:nvSpPr>
          <p:cNvPr id="40" name="CuadroTexto 39">
            <a:extLst>
              <a:ext uri="{FF2B5EF4-FFF2-40B4-BE49-F238E27FC236}">
                <a16:creationId xmlns:a16="http://schemas.microsoft.com/office/drawing/2014/main" id="{1829BC5F-F5F0-0748-BAE8-321AC18E9E7D}"/>
              </a:ext>
            </a:extLst>
          </p:cNvPr>
          <p:cNvSpPr txBox="1"/>
          <p:nvPr/>
        </p:nvSpPr>
        <p:spPr>
          <a:xfrm>
            <a:off x="5571528" y="4206556"/>
            <a:ext cx="4433273" cy="400110"/>
          </a:xfrm>
          <a:prstGeom prst="rect">
            <a:avLst/>
          </a:prstGeom>
          <a:noFill/>
        </p:spPr>
        <p:txBody>
          <a:bodyPr wrap="square" rtlCol="0">
            <a:spAutoFit/>
          </a:bodyPr>
          <a:lstStyle/>
          <a:p>
            <a:r>
              <a:rPr lang="es-GB" sz="2000" dirty="0">
                <a:solidFill>
                  <a:schemeClr val="accent5">
                    <a:lumMod val="50000"/>
                  </a:schemeClr>
                </a:solidFill>
              </a:rPr>
              <a:t>organise the interviews</a:t>
            </a:r>
          </a:p>
        </p:txBody>
      </p:sp>
      <p:sp>
        <p:nvSpPr>
          <p:cNvPr id="41" name="CuadroTexto 40">
            <a:extLst>
              <a:ext uri="{FF2B5EF4-FFF2-40B4-BE49-F238E27FC236}">
                <a16:creationId xmlns:a16="http://schemas.microsoft.com/office/drawing/2014/main" id="{E12FBDA9-90BB-454B-8622-2AC6C3004D47}"/>
              </a:ext>
            </a:extLst>
          </p:cNvPr>
          <p:cNvSpPr txBox="1"/>
          <p:nvPr/>
        </p:nvSpPr>
        <p:spPr>
          <a:xfrm>
            <a:off x="5571528" y="4746981"/>
            <a:ext cx="4433273" cy="400110"/>
          </a:xfrm>
          <a:prstGeom prst="rect">
            <a:avLst/>
          </a:prstGeom>
          <a:noFill/>
        </p:spPr>
        <p:txBody>
          <a:bodyPr wrap="square" rtlCol="0">
            <a:spAutoFit/>
          </a:bodyPr>
          <a:lstStyle/>
          <a:p>
            <a:r>
              <a:rPr lang="es-GB" sz="2000" dirty="0">
                <a:solidFill>
                  <a:schemeClr val="accent5">
                    <a:lumMod val="50000"/>
                  </a:schemeClr>
                </a:solidFill>
              </a:rPr>
              <a:t>deal with at the beginning</a:t>
            </a:r>
          </a:p>
        </p:txBody>
      </p:sp>
      <p:sp>
        <p:nvSpPr>
          <p:cNvPr id="43" name="CuadroTexto 42">
            <a:extLst>
              <a:ext uri="{FF2B5EF4-FFF2-40B4-BE49-F238E27FC236}">
                <a16:creationId xmlns:a16="http://schemas.microsoft.com/office/drawing/2014/main" id="{96DF9FC8-8870-E94A-B959-D571B8FCC251}"/>
              </a:ext>
            </a:extLst>
          </p:cNvPr>
          <p:cNvSpPr txBox="1"/>
          <p:nvPr/>
        </p:nvSpPr>
        <p:spPr>
          <a:xfrm>
            <a:off x="5571528" y="5283324"/>
            <a:ext cx="4433273" cy="400110"/>
          </a:xfrm>
          <a:prstGeom prst="rect">
            <a:avLst/>
          </a:prstGeom>
          <a:noFill/>
        </p:spPr>
        <p:txBody>
          <a:bodyPr wrap="square" rtlCol="0">
            <a:spAutoFit/>
          </a:bodyPr>
          <a:lstStyle/>
          <a:p>
            <a:r>
              <a:rPr lang="es-GB" sz="2000" dirty="0">
                <a:solidFill>
                  <a:schemeClr val="accent5">
                    <a:lumMod val="50000"/>
                  </a:schemeClr>
                </a:solidFill>
              </a:rPr>
              <a:t>publish</a:t>
            </a:r>
          </a:p>
        </p:txBody>
      </p:sp>
      <p:sp>
        <p:nvSpPr>
          <p:cNvPr id="44" name="CuadroTexto 43">
            <a:extLst>
              <a:ext uri="{FF2B5EF4-FFF2-40B4-BE49-F238E27FC236}">
                <a16:creationId xmlns:a16="http://schemas.microsoft.com/office/drawing/2014/main" id="{2306B55D-62B4-9947-A36F-774DF6433BC0}"/>
              </a:ext>
            </a:extLst>
          </p:cNvPr>
          <p:cNvSpPr txBox="1"/>
          <p:nvPr/>
        </p:nvSpPr>
        <p:spPr>
          <a:xfrm>
            <a:off x="5571528" y="5810881"/>
            <a:ext cx="4433273" cy="400110"/>
          </a:xfrm>
          <a:prstGeom prst="rect">
            <a:avLst/>
          </a:prstGeom>
          <a:noFill/>
        </p:spPr>
        <p:txBody>
          <a:bodyPr wrap="square" rtlCol="0">
            <a:spAutoFit/>
          </a:bodyPr>
          <a:lstStyle/>
          <a:p>
            <a:r>
              <a:rPr lang="es-GB" sz="2000" dirty="0">
                <a:solidFill>
                  <a:schemeClr val="accent5">
                    <a:lumMod val="50000"/>
                  </a:schemeClr>
                </a:solidFill>
              </a:rPr>
              <a:t>manage to sell so many books</a:t>
            </a:r>
          </a:p>
        </p:txBody>
      </p:sp>
    </p:spTree>
    <p:extLst>
      <p:ext uri="{BB962C8B-B14F-4D97-AF65-F5344CB8AC3E}">
        <p14:creationId xmlns:p14="http://schemas.microsoft.com/office/powerpoint/2010/main" val="170955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4" grpId="0"/>
      <p:bldP spid="37" grpId="0"/>
      <p:bldP spid="38" grpId="0"/>
      <p:bldP spid="39" grpId="0"/>
      <p:bldP spid="40" grpId="0"/>
      <p:bldP spid="41" grpId="0"/>
      <p:bldP spid="43" grpId="0"/>
      <p:bldP spid="4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560" y="117454"/>
            <a:ext cx="9405553" cy="1325563"/>
          </a:xfrm>
        </p:spPr>
        <p:txBody>
          <a:bodyPr>
            <a:normAutofit/>
          </a:bodyPr>
          <a:lstStyle/>
          <a:p>
            <a:r>
              <a:rPr lang="en-GB" sz="2400"/>
              <a:t>Hoy vamos a conocer a una persona de Guatemala, un país en Centroamérica. Se llama Rigoberta Menchú. </a:t>
            </a:r>
            <a:br>
              <a:rPr lang="en-GB" sz="2400"/>
            </a:br>
            <a:r>
              <a:rPr lang="en-GB" sz="2400"/>
              <a:t>¿Cuáles son sus intereses?</a:t>
            </a:r>
          </a:p>
        </p:txBody>
      </p:sp>
      <p:sp>
        <p:nvSpPr>
          <p:cNvPr id="7" name="Rounded Rectangle 11">
            <a:extLst>
              <a:ext uri="{FF2B5EF4-FFF2-40B4-BE49-F238E27FC236}">
                <a16:creationId xmlns:a16="http://schemas.microsoft.com/office/drawing/2014/main" id="{CFE2C3B4-944D-A94A-BAA9-D0545F80FEEB}"/>
              </a:ext>
            </a:extLst>
          </p:cNvPr>
          <p:cNvSpPr/>
          <p:nvPr/>
        </p:nvSpPr>
        <p:spPr>
          <a:xfrm>
            <a:off x="10268465" y="291230"/>
            <a:ext cx="1623497"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sym typeface="Arial"/>
              </a:rPr>
              <a:t>leer / hablar</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2029" y="2675975"/>
            <a:ext cx="2987010" cy="1998547"/>
          </a:xfrm>
          <a:prstGeom prst="rect">
            <a:avLst/>
          </a:prstGeom>
          <a:ln w="38100">
            <a:solidFill>
              <a:schemeClr val="accent2"/>
            </a:solidFill>
          </a:ln>
        </p:spPr>
      </p:pic>
      <p:cxnSp>
        <p:nvCxnSpPr>
          <p:cNvPr id="6" name="Straight Connector 5"/>
          <p:cNvCxnSpPr/>
          <p:nvPr/>
        </p:nvCxnSpPr>
        <p:spPr>
          <a:xfrm flipV="1">
            <a:off x="7908436" y="1913433"/>
            <a:ext cx="1198605" cy="49331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784813" y="1435178"/>
            <a:ext cx="2590800" cy="461665"/>
          </a:xfrm>
          <a:prstGeom prst="rect">
            <a:avLst/>
          </a:prstGeom>
          <a:noFill/>
        </p:spPr>
        <p:txBody>
          <a:bodyPr wrap="square" rtlCol="0">
            <a:spAutoFit/>
          </a:bodyPr>
          <a:lstStyle/>
          <a:p>
            <a:pPr algn="l"/>
            <a:r>
              <a:rPr lang="en-GB" sz="2400">
                <a:solidFill>
                  <a:schemeClr val="accent5">
                    <a:lumMod val="50000"/>
                  </a:schemeClr>
                </a:solidFill>
              </a:rPr>
              <a:t>la co</a:t>
            </a:r>
            <a:r>
              <a:rPr lang="en-GB" sz="2400" b="1">
                <a:solidFill>
                  <a:schemeClr val="accent5">
                    <a:lumMod val="50000"/>
                  </a:schemeClr>
                </a:solidFill>
              </a:rPr>
              <a:t>rr</a:t>
            </a:r>
            <a:r>
              <a:rPr lang="en-GB" sz="2400">
                <a:solidFill>
                  <a:schemeClr val="accent5">
                    <a:lumMod val="50000"/>
                  </a:schemeClr>
                </a:solidFill>
              </a:rPr>
              <a:t>upción</a:t>
            </a:r>
            <a:endParaRPr lang="en-GB" sz="2400" dirty="0">
              <a:solidFill>
                <a:schemeClr val="accent5">
                  <a:lumMod val="50000"/>
                </a:schemeClr>
              </a:solidFill>
            </a:endParaRPr>
          </a:p>
        </p:txBody>
      </p:sp>
      <p:cxnSp>
        <p:nvCxnSpPr>
          <p:cNvPr id="13" name="Straight Connector 12"/>
          <p:cNvCxnSpPr/>
          <p:nvPr/>
        </p:nvCxnSpPr>
        <p:spPr>
          <a:xfrm flipV="1">
            <a:off x="7976398" y="3420013"/>
            <a:ext cx="1050968" cy="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734823" y="3004514"/>
            <a:ext cx="2590800" cy="830997"/>
          </a:xfrm>
          <a:prstGeom prst="rect">
            <a:avLst/>
          </a:prstGeom>
          <a:noFill/>
        </p:spPr>
        <p:txBody>
          <a:bodyPr wrap="square" rtlCol="0">
            <a:spAutoFit/>
          </a:bodyPr>
          <a:lstStyle/>
          <a:p>
            <a:pPr algn="l"/>
            <a:r>
              <a:rPr lang="en-GB" sz="2400">
                <a:solidFill>
                  <a:schemeClr val="accent5">
                    <a:lumMod val="50000"/>
                  </a:schemeClr>
                </a:solidFill>
              </a:rPr>
              <a:t>la igualdad de géne</a:t>
            </a:r>
            <a:r>
              <a:rPr lang="en-GB" sz="2400" b="1">
                <a:solidFill>
                  <a:schemeClr val="accent5">
                    <a:lumMod val="50000"/>
                  </a:schemeClr>
                </a:solidFill>
              </a:rPr>
              <a:t>r</a:t>
            </a:r>
            <a:r>
              <a:rPr lang="en-GB" sz="2400">
                <a:solidFill>
                  <a:schemeClr val="accent5">
                    <a:lumMod val="50000"/>
                  </a:schemeClr>
                </a:solidFill>
              </a:rPr>
              <a:t>os</a:t>
            </a:r>
            <a:endParaRPr lang="en-GB" sz="2400" dirty="0">
              <a:solidFill>
                <a:schemeClr val="accent5">
                  <a:lumMod val="50000"/>
                </a:schemeClr>
              </a:solidFill>
            </a:endParaRPr>
          </a:p>
        </p:txBody>
      </p:sp>
      <p:sp>
        <p:nvSpPr>
          <p:cNvPr id="10" name="TextBox 9"/>
          <p:cNvSpPr txBox="1"/>
          <p:nvPr/>
        </p:nvSpPr>
        <p:spPr>
          <a:xfrm>
            <a:off x="9702113" y="3801743"/>
            <a:ext cx="4226011" cy="400110"/>
          </a:xfrm>
          <a:prstGeom prst="rect">
            <a:avLst/>
          </a:prstGeom>
          <a:noFill/>
        </p:spPr>
        <p:txBody>
          <a:bodyPr wrap="square" rtlCol="0">
            <a:spAutoFit/>
          </a:bodyPr>
          <a:lstStyle/>
          <a:p>
            <a:pPr algn="l"/>
            <a:r>
              <a:rPr lang="en-GB" sz="2000">
                <a:solidFill>
                  <a:schemeClr val="accent5">
                    <a:lumMod val="50000"/>
                  </a:schemeClr>
                </a:solidFill>
              </a:rPr>
              <a:t>[gender equality]</a:t>
            </a:r>
            <a:endParaRPr lang="en-GB" sz="2000" dirty="0">
              <a:solidFill>
                <a:schemeClr val="accent5">
                  <a:lumMod val="50000"/>
                </a:schemeClr>
              </a:solidFill>
            </a:endParaRPr>
          </a:p>
        </p:txBody>
      </p:sp>
      <p:cxnSp>
        <p:nvCxnSpPr>
          <p:cNvPr id="18" name="Straight Connector 17"/>
          <p:cNvCxnSpPr/>
          <p:nvPr/>
        </p:nvCxnSpPr>
        <p:spPr>
          <a:xfrm>
            <a:off x="7976397" y="4715983"/>
            <a:ext cx="1050969" cy="335903"/>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979474" y="5011381"/>
            <a:ext cx="2590800" cy="461665"/>
          </a:xfrm>
          <a:prstGeom prst="rect">
            <a:avLst/>
          </a:prstGeom>
          <a:noFill/>
        </p:spPr>
        <p:txBody>
          <a:bodyPr wrap="square" rtlCol="0">
            <a:spAutoFit/>
          </a:bodyPr>
          <a:lstStyle/>
          <a:p>
            <a:pPr algn="l"/>
            <a:r>
              <a:rPr lang="en-GB" sz="2400">
                <a:solidFill>
                  <a:schemeClr val="accent5">
                    <a:lumMod val="50000"/>
                  </a:schemeClr>
                </a:solidFill>
              </a:rPr>
              <a:t>el lide</a:t>
            </a:r>
            <a:r>
              <a:rPr lang="en-GB" sz="2400" b="1">
                <a:solidFill>
                  <a:schemeClr val="accent5">
                    <a:lumMod val="50000"/>
                  </a:schemeClr>
                </a:solidFill>
              </a:rPr>
              <a:t>r</a:t>
            </a:r>
            <a:r>
              <a:rPr lang="en-GB" sz="2400">
                <a:solidFill>
                  <a:schemeClr val="accent5">
                    <a:lumMod val="50000"/>
                  </a:schemeClr>
                </a:solidFill>
              </a:rPr>
              <a:t>azgo</a:t>
            </a:r>
            <a:endParaRPr lang="en-GB" sz="2400" dirty="0">
              <a:solidFill>
                <a:schemeClr val="accent5">
                  <a:lumMod val="50000"/>
                </a:schemeClr>
              </a:solidFill>
            </a:endParaRPr>
          </a:p>
        </p:txBody>
      </p:sp>
      <p:sp>
        <p:nvSpPr>
          <p:cNvPr id="21" name="TextBox 20"/>
          <p:cNvSpPr txBox="1"/>
          <p:nvPr/>
        </p:nvSpPr>
        <p:spPr>
          <a:xfrm>
            <a:off x="10078994" y="5375828"/>
            <a:ext cx="4226011" cy="400110"/>
          </a:xfrm>
          <a:prstGeom prst="rect">
            <a:avLst/>
          </a:prstGeom>
          <a:noFill/>
        </p:spPr>
        <p:txBody>
          <a:bodyPr wrap="square" rtlCol="0">
            <a:spAutoFit/>
          </a:bodyPr>
          <a:lstStyle/>
          <a:p>
            <a:pPr algn="l"/>
            <a:r>
              <a:rPr lang="en-GB" sz="2000">
                <a:solidFill>
                  <a:schemeClr val="accent5">
                    <a:lumMod val="50000"/>
                  </a:schemeClr>
                </a:solidFill>
              </a:rPr>
              <a:t>[leadership]</a:t>
            </a:r>
            <a:endParaRPr lang="en-GB" sz="2000" dirty="0">
              <a:solidFill>
                <a:schemeClr val="accent5">
                  <a:lumMod val="50000"/>
                </a:schemeClr>
              </a:solidFill>
            </a:endParaRPr>
          </a:p>
        </p:txBody>
      </p:sp>
      <p:cxnSp>
        <p:nvCxnSpPr>
          <p:cNvPr id="22" name="Straight Connector 21"/>
          <p:cNvCxnSpPr/>
          <p:nvPr/>
        </p:nvCxnSpPr>
        <p:spPr>
          <a:xfrm flipH="1" flipV="1">
            <a:off x="6479207" y="4971673"/>
            <a:ext cx="218732" cy="749169"/>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19538" y="5749163"/>
            <a:ext cx="4139381" cy="461665"/>
          </a:xfrm>
          <a:prstGeom prst="rect">
            <a:avLst/>
          </a:prstGeom>
          <a:noFill/>
        </p:spPr>
        <p:txBody>
          <a:bodyPr wrap="square" rtlCol="0">
            <a:spAutoFit/>
          </a:bodyPr>
          <a:lstStyle/>
          <a:p>
            <a:pPr algn="l"/>
            <a:r>
              <a:rPr lang="en-GB" sz="2400" dirty="0">
                <a:solidFill>
                  <a:schemeClr val="accent5">
                    <a:lumMod val="50000"/>
                  </a:schemeClr>
                </a:solidFill>
              </a:rPr>
              <a:t>el </a:t>
            </a:r>
            <a:r>
              <a:rPr lang="en-GB" sz="2400" b="1" dirty="0" err="1">
                <a:solidFill>
                  <a:schemeClr val="accent5">
                    <a:lumMod val="50000"/>
                  </a:schemeClr>
                </a:solidFill>
              </a:rPr>
              <a:t>r</a:t>
            </a:r>
            <a:r>
              <a:rPr lang="en-GB" sz="2400" dirty="0" err="1">
                <a:solidFill>
                  <a:schemeClr val="accent5">
                    <a:lumMod val="50000"/>
                  </a:schemeClr>
                </a:solidFill>
              </a:rPr>
              <a:t>espeto</a:t>
            </a:r>
            <a:r>
              <a:rPr lang="en-GB" sz="2400" dirty="0">
                <a:solidFill>
                  <a:schemeClr val="accent5">
                    <a:lumMod val="50000"/>
                  </a:schemeClr>
                </a:solidFill>
              </a:rPr>
              <a:t> de los </a:t>
            </a:r>
            <a:r>
              <a:rPr lang="en-GB" sz="2400" dirty="0" err="1">
                <a:solidFill>
                  <a:schemeClr val="accent5">
                    <a:lumMod val="50000"/>
                  </a:schemeClr>
                </a:solidFill>
              </a:rPr>
              <a:t>indígenas</a:t>
            </a:r>
            <a:endParaRPr lang="en-GB" sz="2400" dirty="0">
              <a:solidFill>
                <a:schemeClr val="accent5">
                  <a:lumMod val="50000"/>
                </a:schemeClr>
              </a:solidFill>
            </a:endParaRPr>
          </a:p>
        </p:txBody>
      </p:sp>
      <p:cxnSp>
        <p:nvCxnSpPr>
          <p:cNvPr id="27" name="Straight Connector 26"/>
          <p:cNvCxnSpPr/>
          <p:nvPr/>
        </p:nvCxnSpPr>
        <p:spPr>
          <a:xfrm flipV="1">
            <a:off x="3264310" y="4378416"/>
            <a:ext cx="1104991" cy="27228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193330" y="5769567"/>
            <a:ext cx="4070555" cy="461665"/>
          </a:xfrm>
          <a:prstGeom prst="rect">
            <a:avLst/>
          </a:prstGeom>
          <a:noFill/>
        </p:spPr>
        <p:txBody>
          <a:bodyPr wrap="square" rtlCol="0">
            <a:spAutoFit/>
          </a:bodyPr>
          <a:lstStyle/>
          <a:p>
            <a:pPr algn="l"/>
            <a:r>
              <a:rPr lang="en-GB" sz="2400" dirty="0">
                <a:solidFill>
                  <a:schemeClr val="accent5">
                    <a:lumMod val="50000"/>
                  </a:schemeClr>
                </a:solidFill>
              </a:rPr>
              <a:t>los </a:t>
            </a:r>
            <a:r>
              <a:rPr lang="en-GB" sz="2400" dirty="0" err="1">
                <a:solidFill>
                  <a:schemeClr val="accent5">
                    <a:lumMod val="50000"/>
                  </a:schemeClr>
                </a:solidFill>
              </a:rPr>
              <a:t>de</a:t>
            </a:r>
            <a:r>
              <a:rPr lang="en-GB" sz="2400" b="1" dirty="0" err="1">
                <a:solidFill>
                  <a:schemeClr val="accent5">
                    <a:lumMod val="50000"/>
                  </a:schemeClr>
                </a:solidFill>
              </a:rPr>
              <a:t>r</a:t>
            </a:r>
            <a:r>
              <a:rPr lang="en-GB" sz="2400" dirty="0" err="1">
                <a:solidFill>
                  <a:schemeClr val="accent5">
                    <a:lumMod val="50000"/>
                  </a:schemeClr>
                </a:solidFill>
              </a:rPr>
              <a:t>echos</a:t>
            </a:r>
            <a:r>
              <a:rPr lang="en-GB" sz="2400" dirty="0">
                <a:solidFill>
                  <a:schemeClr val="accent5">
                    <a:lumMod val="50000"/>
                  </a:schemeClr>
                </a:solidFill>
              </a:rPr>
              <a:t> </a:t>
            </a:r>
            <a:r>
              <a:rPr lang="en-GB" sz="2400" dirty="0" err="1">
                <a:solidFill>
                  <a:schemeClr val="accent5">
                    <a:lumMod val="50000"/>
                  </a:schemeClr>
                </a:solidFill>
              </a:rPr>
              <a:t>humanos</a:t>
            </a:r>
            <a:endParaRPr lang="en-GB" sz="2400" dirty="0">
              <a:solidFill>
                <a:schemeClr val="accent5">
                  <a:lumMod val="50000"/>
                </a:schemeClr>
              </a:solidFill>
            </a:endParaRPr>
          </a:p>
        </p:txBody>
      </p:sp>
      <p:sp>
        <p:nvSpPr>
          <p:cNvPr id="36" name="TextBox 35"/>
          <p:cNvSpPr txBox="1"/>
          <p:nvPr/>
        </p:nvSpPr>
        <p:spPr>
          <a:xfrm>
            <a:off x="700443" y="4348743"/>
            <a:ext cx="3681915" cy="830997"/>
          </a:xfrm>
          <a:prstGeom prst="rect">
            <a:avLst/>
          </a:prstGeom>
          <a:noFill/>
        </p:spPr>
        <p:txBody>
          <a:bodyPr wrap="square" rtlCol="0">
            <a:spAutoFit/>
          </a:bodyPr>
          <a:lstStyle/>
          <a:p>
            <a:pPr algn="l"/>
            <a:r>
              <a:rPr lang="en-GB" sz="2400" dirty="0">
                <a:solidFill>
                  <a:schemeClr val="accent5">
                    <a:lumMod val="50000"/>
                  </a:schemeClr>
                </a:solidFill>
              </a:rPr>
              <a:t>el </a:t>
            </a:r>
            <a:r>
              <a:rPr lang="en-GB" sz="2400" dirty="0" err="1">
                <a:solidFill>
                  <a:schemeClr val="accent5">
                    <a:lumMod val="50000"/>
                  </a:schemeClr>
                </a:solidFill>
              </a:rPr>
              <a:t>papel</a:t>
            </a:r>
            <a:r>
              <a:rPr lang="en-GB" sz="2400" dirty="0">
                <a:solidFill>
                  <a:schemeClr val="accent5">
                    <a:lumMod val="50000"/>
                  </a:schemeClr>
                </a:solidFill>
              </a:rPr>
              <a:t>* de las </a:t>
            </a:r>
            <a:r>
              <a:rPr lang="en-GB" sz="2400" dirty="0" err="1">
                <a:solidFill>
                  <a:schemeClr val="accent5">
                    <a:lumMod val="50000"/>
                  </a:schemeClr>
                </a:solidFill>
              </a:rPr>
              <a:t>muje</a:t>
            </a:r>
            <a:r>
              <a:rPr lang="en-GB" sz="2400" b="1" dirty="0" err="1">
                <a:solidFill>
                  <a:schemeClr val="accent5">
                    <a:lumMod val="50000"/>
                  </a:schemeClr>
                </a:solidFill>
              </a:rPr>
              <a:t>r</a:t>
            </a:r>
            <a:r>
              <a:rPr lang="en-GB" sz="2400" dirty="0" err="1">
                <a:solidFill>
                  <a:schemeClr val="accent5">
                    <a:lumMod val="50000"/>
                  </a:schemeClr>
                </a:solidFill>
              </a:rPr>
              <a:t>es</a:t>
            </a:r>
            <a:r>
              <a:rPr lang="en-GB" sz="2400" dirty="0">
                <a:solidFill>
                  <a:schemeClr val="accent5">
                    <a:lumMod val="50000"/>
                  </a:schemeClr>
                </a:solidFill>
              </a:rPr>
              <a:t> </a:t>
            </a:r>
            <a:r>
              <a:rPr lang="en-GB" sz="2400" dirty="0" err="1">
                <a:solidFill>
                  <a:schemeClr val="accent5">
                    <a:lumMod val="50000"/>
                  </a:schemeClr>
                </a:solidFill>
              </a:rPr>
              <a:t>en</a:t>
            </a:r>
            <a:r>
              <a:rPr lang="en-GB" sz="2400" dirty="0">
                <a:solidFill>
                  <a:schemeClr val="accent5">
                    <a:lumMod val="50000"/>
                  </a:schemeClr>
                </a:solidFill>
              </a:rPr>
              <a:t> la </a:t>
            </a:r>
            <a:r>
              <a:rPr lang="en-GB" sz="2400" dirty="0" err="1">
                <a:solidFill>
                  <a:schemeClr val="accent5">
                    <a:lumMod val="50000"/>
                  </a:schemeClr>
                </a:solidFill>
              </a:rPr>
              <a:t>sociedad</a:t>
            </a:r>
            <a:endParaRPr lang="en-GB" sz="2400" dirty="0">
              <a:solidFill>
                <a:schemeClr val="accent5">
                  <a:lumMod val="50000"/>
                </a:schemeClr>
              </a:solidFill>
            </a:endParaRPr>
          </a:p>
        </p:txBody>
      </p:sp>
      <p:sp>
        <p:nvSpPr>
          <p:cNvPr id="37" name="TextBox 36"/>
          <p:cNvSpPr txBox="1"/>
          <p:nvPr/>
        </p:nvSpPr>
        <p:spPr>
          <a:xfrm>
            <a:off x="1196677" y="1623484"/>
            <a:ext cx="2869246" cy="830997"/>
          </a:xfrm>
          <a:prstGeom prst="rect">
            <a:avLst/>
          </a:prstGeom>
          <a:noFill/>
        </p:spPr>
        <p:txBody>
          <a:bodyPr wrap="square" rtlCol="0">
            <a:spAutoFit/>
          </a:bodyPr>
          <a:lstStyle/>
          <a:p>
            <a:pPr algn="l"/>
            <a:r>
              <a:rPr lang="en-GB" sz="2400">
                <a:solidFill>
                  <a:schemeClr val="accent5">
                    <a:lumMod val="50000"/>
                  </a:schemeClr>
                </a:solidFill>
              </a:rPr>
              <a:t>la memo</a:t>
            </a:r>
            <a:r>
              <a:rPr lang="en-GB" sz="2400" b="1">
                <a:solidFill>
                  <a:schemeClr val="accent5">
                    <a:lumMod val="50000"/>
                  </a:schemeClr>
                </a:solidFill>
              </a:rPr>
              <a:t>r</a:t>
            </a:r>
            <a:r>
              <a:rPr lang="en-GB" sz="2400">
                <a:solidFill>
                  <a:schemeClr val="accent5">
                    <a:lumMod val="50000"/>
                  </a:schemeClr>
                </a:solidFill>
              </a:rPr>
              <a:t>ia de la gue</a:t>
            </a:r>
            <a:r>
              <a:rPr lang="en-GB" sz="2400" b="1">
                <a:solidFill>
                  <a:schemeClr val="accent5">
                    <a:lumMod val="50000"/>
                  </a:schemeClr>
                </a:solidFill>
              </a:rPr>
              <a:t>rr</a:t>
            </a:r>
            <a:r>
              <a:rPr lang="en-GB" sz="2400">
                <a:solidFill>
                  <a:schemeClr val="accent5">
                    <a:lumMod val="50000"/>
                  </a:schemeClr>
                </a:solidFill>
              </a:rPr>
              <a:t>a</a:t>
            </a:r>
            <a:endParaRPr lang="en-GB" sz="2400" dirty="0">
              <a:solidFill>
                <a:schemeClr val="accent5">
                  <a:lumMod val="50000"/>
                </a:schemeClr>
              </a:solidFill>
            </a:endParaRPr>
          </a:p>
        </p:txBody>
      </p:sp>
      <p:cxnSp>
        <p:nvCxnSpPr>
          <p:cNvPr id="38" name="Straight Connector 37"/>
          <p:cNvCxnSpPr/>
          <p:nvPr/>
        </p:nvCxnSpPr>
        <p:spPr>
          <a:xfrm flipV="1">
            <a:off x="4181519" y="4971673"/>
            <a:ext cx="795775" cy="83084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434851" y="2203801"/>
            <a:ext cx="891966" cy="35944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027401" y="3455206"/>
            <a:ext cx="1257147" cy="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151696" y="3190456"/>
            <a:ext cx="1729237" cy="461665"/>
          </a:xfrm>
          <a:prstGeom prst="rect">
            <a:avLst/>
          </a:prstGeom>
          <a:noFill/>
        </p:spPr>
        <p:txBody>
          <a:bodyPr wrap="square" rtlCol="0">
            <a:spAutoFit/>
          </a:bodyPr>
          <a:lstStyle/>
          <a:p>
            <a:pPr algn="l"/>
            <a:r>
              <a:rPr lang="en-GB" sz="2400">
                <a:solidFill>
                  <a:schemeClr val="accent5">
                    <a:lumMod val="50000"/>
                  </a:schemeClr>
                </a:solidFill>
              </a:rPr>
              <a:t>la </a:t>
            </a:r>
            <a:r>
              <a:rPr lang="en-GB" sz="2400" b="1">
                <a:solidFill>
                  <a:schemeClr val="accent5">
                    <a:lumMod val="50000"/>
                  </a:schemeClr>
                </a:solidFill>
              </a:rPr>
              <a:t>r</a:t>
            </a:r>
            <a:r>
              <a:rPr lang="en-GB" sz="2400">
                <a:solidFill>
                  <a:schemeClr val="accent5">
                    <a:lumMod val="50000"/>
                  </a:schemeClr>
                </a:solidFill>
              </a:rPr>
              <a:t>eligión</a:t>
            </a:r>
            <a:endParaRPr lang="en-GB" sz="2400" dirty="0">
              <a:solidFill>
                <a:schemeClr val="accent5">
                  <a:lumMod val="50000"/>
                </a:schemeClr>
              </a:solidFill>
            </a:endParaRPr>
          </a:p>
        </p:txBody>
      </p:sp>
      <p:cxnSp>
        <p:nvCxnSpPr>
          <p:cNvPr id="46" name="Straight Connector 45"/>
          <p:cNvCxnSpPr/>
          <p:nvPr/>
        </p:nvCxnSpPr>
        <p:spPr>
          <a:xfrm flipH="1" flipV="1">
            <a:off x="5996802" y="1935762"/>
            <a:ext cx="218732" cy="58008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230078" y="1104384"/>
            <a:ext cx="1926503" cy="461665"/>
          </a:xfrm>
          <a:prstGeom prst="rect">
            <a:avLst/>
          </a:prstGeom>
          <a:noFill/>
        </p:spPr>
        <p:txBody>
          <a:bodyPr wrap="square" rtlCol="0">
            <a:spAutoFit/>
          </a:bodyPr>
          <a:lstStyle/>
          <a:p>
            <a:pPr algn="l"/>
            <a:r>
              <a:rPr lang="en-GB" sz="2400">
                <a:solidFill>
                  <a:schemeClr val="accent5">
                    <a:lumMod val="50000"/>
                  </a:schemeClr>
                </a:solidFill>
              </a:rPr>
              <a:t>la pob</a:t>
            </a:r>
            <a:r>
              <a:rPr lang="en-GB" sz="2400" b="1">
                <a:solidFill>
                  <a:schemeClr val="accent5">
                    <a:lumMod val="50000"/>
                  </a:schemeClr>
                </a:solidFill>
              </a:rPr>
              <a:t>r</a:t>
            </a:r>
            <a:r>
              <a:rPr lang="en-GB" sz="2400">
                <a:solidFill>
                  <a:schemeClr val="accent5">
                    <a:lumMod val="50000"/>
                  </a:schemeClr>
                </a:solidFill>
              </a:rPr>
              <a:t>eza</a:t>
            </a:r>
            <a:endParaRPr lang="en-GB" sz="2400" dirty="0">
              <a:solidFill>
                <a:schemeClr val="accent5">
                  <a:lumMod val="50000"/>
                </a:schemeClr>
              </a:solidFill>
            </a:endParaRPr>
          </a:p>
        </p:txBody>
      </p:sp>
      <p:sp>
        <p:nvSpPr>
          <p:cNvPr id="51" name="TextBox 50"/>
          <p:cNvSpPr txBox="1"/>
          <p:nvPr/>
        </p:nvSpPr>
        <p:spPr>
          <a:xfrm>
            <a:off x="5658557" y="1474680"/>
            <a:ext cx="2049128" cy="400110"/>
          </a:xfrm>
          <a:prstGeom prst="rect">
            <a:avLst/>
          </a:prstGeom>
          <a:noFill/>
        </p:spPr>
        <p:txBody>
          <a:bodyPr wrap="square" rtlCol="0">
            <a:spAutoFit/>
          </a:bodyPr>
          <a:lstStyle/>
          <a:p>
            <a:pPr algn="l"/>
            <a:r>
              <a:rPr lang="en-GB" sz="2000">
                <a:solidFill>
                  <a:schemeClr val="accent5">
                    <a:lumMod val="50000"/>
                  </a:schemeClr>
                </a:solidFill>
              </a:rPr>
              <a:t>[poverty]</a:t>
            </a:r>
            <a:endParaRPr lang="en-GB" sz="2000" dirty="0">
              <a:solidFill>
                <a:schemeClr val="accent5">
                  <a:lumMod val="50000"/>
                </a:schemeClr>
              </a:solidFill>
            </a:endParaRPr>
          </a:p>
        </p:txBody>
      </p:sp>
      <p:sp>
        <p:nvSpPr>
          <p:cNvPr id="3" name="CuadroTexto 2">
            <a:extLst>
              <a:ext uri="{FF2B5EF4-FFF2-40B4-BE49-F238E27FC236}">
                <a16:creationId xmlns:a16="http://schemas.microsoft.com/office/drawing/2014/main" id="{81F86C56-8265-8544-89BB-535BC94E5A05}"/>
              </a:ext>
            </a:extLst>
          </p:cNvPr>
          <p:cNvSpPr txBox="1"/>
          <p:nvPr/>
        </p:nvSpPr>
        <p:spPr>
          <a:xfrm>
            <a:off x="1550767" y="5051886"/>
            <a:ext cx="2704587" cy="400110"/>
          </a:xfrm>
          <a:prstGeom prst="rect">
            <a:avLst/>
          </a:prstGeom>
          <a:noFill/>
        </p:spPr>
        <p:txBody>
          <a:bodyPr wrap="none" rtlCol="0">
            <a:spAutoFit/>
          </a:bodyPr>
          <a:lstStyle/>
          <a:p>
            <a:pPr algn="l"/>
            <a:r>
              <a:rPr lang="es-GB" sz="2000" dirty="0">
                <a:solidFill>
                  <a:schemeClr val="accent5">
                    <a:lumMod val="50000"/>
                  </a:schemeClr>
                </a:solidFill>
              </a:rPr>
              <a:t>*papel </a:t>
            </a:r>
            <a:r>
              <a:rPr lang="es-GB" sz="2000">
                <a:solidFill>
                  <a:schemeClr val="accent5">
                    <a:lumMod val="50000"/>
                  </a:schemeClr>
                </a:solidFill>
              </a:rPr>
              <a:t>= </a:t>
            </a:r>
            <a:r>
              <a:rPr lang="en-GB" sz="2000">
                <a:solidFill>
                  <a:schemeClr val="accent5">
                    <a:lumMod val="50000"/>
                  </a:schemeClr>
                </a:solidFill>
              </a:rPr>
              <a:t>paper, </a:t>
            </a:r>
            <a:r>
              <a:rPr lang="es-GB" sz="2000">
                <a:solidFill>
                  <a:schemeClr val="accent5">
                    <a:lumMod val="50000"/>
                  </a:schemeClr>
                </a:solidFill>
              </a:rPr>
              <a:t>role</a:t>
            </a:r>
            <a:endParaRPr lang="es-GB" sz="2000" dirty="0">
              <a:solidFill>
                <a:schemeClr val="accent5">
                  <a:lumMod val="50000"/>
                </a:schemeClr>
              </a:solidFill>
            </a:endParaRPr>
          </a:p>
        </p:txBody>
      </p:sp>
      <p:sp>
        <p:nvSpPr>
          <p:cNvPr id="28" name="Google Shape;115;p50">
            <a:hlinkClick r:id="" action="ppaction://noaction">
              <a:snd r:embed="rId4" name="1 la pobreza.wav"/>
            </a:hlinkClick>
            <a:extLst>
              <a:ext uri="{FF2B5EF4-FFF2-40B4-BE49-F238E27FC236}">
                <a16:creationId xmlns:a16="http://schemas.microsoft.com/office/drawing/2014/main" id="{98E10D58-8EF0-B04E-9059-CB45F5FE9FC7}"/>
              </a:ext>
            </a:extLst>
          </p:cNvPr>
          <p:cNvSpPr/>
          <p:nvPr/>
        </p:nvSpPr>
        <p:spPr>
          <a:xfrm>
            <a:off x="4708450" y="1119265"/>
            <a:ext cx="471638"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F76602"/>
          </a:solidFill>
          <a:ln w="9525" cap="flat" cmpd="sng">
            <a:solidFill>
              <a:schemeClr val="accent5">
                <a:lumMod val="50000"/>
              </a:schemeClr>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9" name="Google Shape;115;p50">
            <a:hlinkClick r:id="" action="ppaction://noaction">
              <a:snd r:embed="rId5" name="2 la corrupcion.wav"/>
            </a:hlinkClick>
            <a:extLst>
              <a:ext uri="{FF2B5EF4-FFF2-40B4-BE49-F238E27FC236}">
                <a16:creationId xmlns:a16="http://schemas.microsoft.com/office/drawing/2014/main" id="{9855F3BB-5B4E-8F4C-91C0-0083615AF364}"/>
              </a:ext>
            </a:extLst>
          </p:cNvPr>
          <p:cNvSpPr/>
          <p:nvPr/>
        </p:nvSpPr>
        <p:spPr>
          <a:xfrm>
            <a:off x="9189741" y="1445578"/>
            <a:ext cx="471638"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F76602"/>
          </a:solidFill>
          <a:ln w="9525" cap="flat" cmpd="sng">
            <a:solidFill>
              <a:schemeClr val="accent5">
                <a:lumMod val="50000"/>
              </a:schemeClr>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lang="en-GB" sz="2800" b="1" kern="0" dirty="0">
                <a:solidFill>
                  <a:srgbClr val="FFFFFF"/>
                </a:solidFill>
                <a:latin typeface="Century Gothic"/>
                <a:cs typeface="Arial"/>
                <a:sym typeface="Century Gothic"/>
              </a:rPr>
              <a:t>2</a:t>
            </a:r>
            <a:endParaRPr kumimoji="0"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30" name="Google Shape;115;p50">
            <a:hlinkClick r:id="" action="ppaction://noaction">
              <a:snd r:embed="rId6" name="3 la igualdad.wav"/>
            </a:hlinkClick>
            <a:extLst>
              <a:ext uri="{FF2B5EF4-FFF2-40B4-BE49-F238E27FC236}">
                <a16:creationId xmlns:a16="http://schemas.microsoft.com/office/drawing/2014/main" id="{AF72A743-8B4C-7B43-82FB-D698E4C155E3}"/>
              </a:ext>
            </a:extLst>
          </p:cNvPr>
          <p:cNvSpPr/>
          <p:nvPr/>
        </p:nvSpPr>
        <p:spPr>
          <a:xfrm>
            <a:off x="9195503" y="3127552"/>
            <a:ext cx="471638"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F76602"/>
          </a:solidFill>
          <a:ln w="9525" cap="flat" cmpd="sng">
            <a:solidFill>
              <a:schemeClr val="accent5">
                <a:lumMod val="50000"/>
              </a:schemeClr>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cs typeface="Arial"/>
                <a:sym typeface="Century Gothic"/>
              </a:rPr>
              <a:t>3</a:t>
            </a:r>
            <a:endParaRPr kumimoji="0"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31" name="Google Shape;115;p50">
            <a:hlinkClick r:id="" action="ppaction://noaction">
              <a:snd r:embed="rId7" name="4 el liderazgo.wav"/>
            </a:hlinkClick>
            <a:extLst>
              <a:ext uri="{FF2B5EF4-FFF2-40B4-BE49-F238E27FC236}">
                <a16:creationId xmlns:a16="http://schemas.microsoft.com/office/drawing/2014/main" id="{3399CB02-C018-EA40-994F-817E47DDF99F}"/>
              </a:ext>
            </a:extLst>
          </p:cNvPr>
          <p:cNvSpPr/>
          <p:nvPr/>
        </p:nvSpPr>
        <p:spPr>
          <a:xfrm>
            <a:off x="9195503" y="4987644"/>
            <a:ext cx="471638"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F76602"/>
          </a:solidFill>
          <a:ln w="9525" cap="flat" cmpd="sng">
            <a:solidFill>
              <a:schemeClr val="accent5">
                <a:lumMod val="50000"/>
              </a:schemeClr>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lang="en-GB" sz="2800" b="1" kern="0" dirty="0">
                <a:solidFill>
                  <a:srgbClr val="FFFFFF"/>
                </a:solidFill>
                <a:latin typeface="Century Gothic"/>
                <a:cs typeface="Arial"/>
                <a:sym typeface="Century Gothic"/>
              </a:rPr>
              <a:t>4</a:t>
            </a:r>
            <a:endParaRPr kumimoji="0"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33" name="Google Shape;115;p50">
            <a:hlinkClick r:id="" action="ppaction://noaction">
              <a:snd r:embed="rId8" name="5 los derechos humanos.wav"/>
            </a:hlinkClick>
            <a:extLst>
              <a:ext uri="{FF2B5EF4-FFF2-40B4-BE49-F238E27FC236}">
                <a16:creationId xmlns:a16="http://schemas.microsoft.com/office/drawing/2014/main" id="{333670F5-B165-4A48-9768-0A5A2C074AC2}"/>
              </a:ext>
            </a:extLst>
          </p:cNvPr>
          <p:cNvSpPr/>
          <p:nvPr/>
        </p:nvSpPr>
        <p:spPr>
          <a:xfrm>
            <a:off x="5704726" y="5769566"/>
            <a:ext cx="471638"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F76602"/>
          </a:solidFill>
          <a:ln w="9525" cap="flat" cmpd="sng">
            <a:solidFill>
              <a:schemeClr val="accent5">
                <a:lumMod val="50000"/>
              </a:schemeClr>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cs typeface="Arial"/>
                <a:sym typeface="Century Gothic"/>
              </a:rPr>
              <a:t>5</a:t>
            </a:r>
            <a:endParaRPr kumimoji="0"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34" name="Google Shape;115;p50">
            <a:hlinkClick r:id="" action="ppaction://noaction">
              <a:snd r:embed="rId9" name="6 el respeto.wav"/>
            </a:hlinkClick>
            <a:extLst>
              <a:ext uri="{FF2B5EF4-FFF2-40B4-BE49-F238E27FC236}">
                <a16:creationId xmlns:a16="http://schemas.microsoft.com/office/drawing/2014/main" id="{B8677FB3-5B26-CF43-A090-C7A77EAC66BB}"/>
              </a:ext>
            </a:extLst>
          </p:cNvPr>
          <p:cNvSpPr/>
          <p:nvPr/>
        </p:nvSpPr>
        <p:spPr>
          <a:xfrm>
            <a:off x="159655" y="5749163"/>
            <a:ext cx="471638"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F76602"/>
          </a:solidFill>
          <a:ln w="9525" cap="flat" cmpd="sng">
            <a:solidFill>
              <a:schemeClr val="accent5">
                <a:lumMod val="50000"/>
              </a:schemeClr>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lang="en-GB" sz="2800" b="1" kern="0" dirty="0">
                <a:solidFill>
                  <a:srgbClr val="FFFFFF"/>
                </a:solidFill>
                <a:latin typeface="Century Gothic"/>
                <a:cs typeface="Arial"/>
                <a:sym typeface="Century Gothic"/>
              </a:rPr>
              <a:t>6</a:t>
            </a:r>
            <a:endParaRPr kumimoji="0"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35" name="Google Shape;115;p50">
            <a:hlinkClick r:id="" action="ppaction://noaction">
              <a:snd r:embed="rId10" name="7 el papel.wav"/>
            </a:hlinkClick>
            <a:extLst>
              <a:ext uri="{FF2B5EF4-FFF2-40B4-BE49-F238E27FC236}">
                <a16:creationId xmlns:a16="http://schemas.microsoft.com/office/drawing/2014/main" id="{A98C3B68-4EDC-B342-A069-38DAD06F0DA9}"/>
              </a:ext>
            </a:extLst>
          </p:cNvPr>
          <p:cNvSpPr/>
          <p:nvPr/>
        </p:nvSpPr>
        <p:spPr>
          <a:xfrm>
            <a:off x="159655" y="4378416"/>
            <a:ext cx="471638"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F76602"/>
          </a:solidFill>
          <a:ln w="9525" cap="flat" cmpd="sng">
            <a:solidFill>
              <a:schemeClr val="accent5">
                <a:lumMod val="50000"/>
              </a:schemeClr>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cs typeface="Arial"/>
                <a:sym typeface="Century Gothic"/>
              </a:rPr>
              <a:t>7</a:t>
            </a:r>
            <a:endParaRPr kumimoji="0"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39" name="Google Shape;115;p50">
            <a:hlinkClick r:id="" action="ppaction://noaction">
              <a:snd r:embed="rId11" name="8 la religio%CC%81n.wav"/>
            </a:hlinkClick>
            <a:extLst>
              <a:ext uri="{FF2B5EF4-FFF2-40B4-BE49-F238E27FC236}">
                <a16:creationId xmlns:a16="http://schemas.microsoft.com/office/drawing/2014/main" id="{3486415D-23FC-8B45-AA62-0345356C38CB}"/>
              </a:ext>
            </a:extLst>
          </p:cNvPr>
          <p:cNvSpPr/>
          <p:nvPr/>
        </p:nvSpPr>
        <p:spPr>
          <a:xfrm>
            <a:off x="595990" y="3201705"/>
            <a:ext cx="471638"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F76602"/>
          </a:solidFill>
          <a:ln w="9525" cap="flat" cmpd="sng">
            <a:solidFill>
              <a:schemeClr val="accent5">
                <a:lumMod val="50000"/>
              </a:schemeClr>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lang="en-GB" sz="2800" b="1" kern="0" dirty="0">
                <a:solidFill>
                  <a:srgbClr val="FFFFFF"/>
                </a:solidFill>
                <a:latin typeface="Century Gothic"/>
                <a:cs typeface="Arial"/>
                <a:sym typeface="Century Gothic"/>
              </a:rPr>
              <a:t>8</a:t>
            </a:r>
            <a:endParaRPr kumimoji="0"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40" name="Google Shape;115;p50">
            <a:hlinkClick r:id="" action="ppaction://noaction">
              <a:snd r:embed="rId12" name="9 la memoria.wav"/>
            </a:hlinkClick>
            <a:extLst>
              <a:ext uri="{FF2B5EF4-FFF2-40B4-BE49-F238E27FC236}">
                <a16:creationId xmlns:a16="http://schemas.microsoft.com/office/drawing/2014/main" id="{2739E17A-3176-D44A-B9B3-C7EE069B5561}"/>
              </a:ext>
            </a:extLst>
          </p:cNvPr>
          <p:cNvSpPr/>
          <p:nvPr/>
        </p:nvSpPr>
        <p:spPr>
          <a:xfrm>
            <a:off x="595990" y="1625126"/>
            <a:ext cx="471638"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F76602"/>
          </a:solidFill>
          <a:ln w="9525" cap="flat" cmpd="sng">
            <a:solidFill>
              <a:schemeClr val="accent5">
                <a:lumMod val="50000"/>
              </a:schemeClr>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cs typeface="Arial"/>
                <a:sym typeface="Century Gothic"/>
              </a:rPr>
              <a:t>9</a:t>
            </a:r>
            <a:endParaRPr kumimoji="0" sz="12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109643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8" presetClass="emph" presetSubtype="0" fill="hold" grpId="2" nodeType="clickEffect">
                                  <p:stCondLst>
                                    <p:cond delay="0"/>
                                  </p:stCondLst>
                                  <p:childTnLst>
                                    <p:animRot by="21600000">
                                      <p:cBhvr>
                                        <p:cTn id="68" dur="2000" fill="hold"/>
                                        <p:tgtEl>
                                          <p:spTgt spid="8"/>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8" presetClass="emph" presetSubtype="0" fill="hold" grpId="1" nodeType="clickEffect">
                                  <p:stCondLst>
                                    <p:cond delay="0"/>
                                  </p:stCondLst>
                                  <p:childTnLst>
                                    <p:animRot by="21600000">
                                      <p:cBhvr>
                                        <p:cTn id="72" dur="2000" fill="hold"/>
                                        <p:tgtEl>
                                          <p:spTgt spid="37"/>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8" presetClass="emph" presetSubtype="0" fill="hold" grpId="1" nodeType="clickEffect">
                                  <p:stCondLst>
                                    <p:cond delay="0"/>
                                  </p:stCondLst>
                                  <p:childTnLst>
                                    <p:animRot by="21600000">
                                      <p:cBhvr>
                                        <p:cTn id="76" dur="2000" fill="hold"/>
                                        <p:tgtEl>
                                          <p:spTgt spid="36"/>
                                        </p:tgtEl>
                                        <p:attrNameLst>
                                          <p:attrName>r</p:attrName>
                                        </p:attrNameLst>
                                      </p:cBhvr>
                                    </p:animRot>
                                  </p:childTnLst>
                                </p:cTn>
                              </p:par>
                            </p:childTnLst>
                          </p:cTn>
                        </p:par>
                      </p:childTnLst>
                    </p:cTn>
                  </p:par>
                  <p:par>
                    <p:cTn id="77" fill="hold">
                      <p:stCondLst>
                        <p:cond delay="indefinite"/>
                      </p:stCondLst>
                      <p:childTnLst>
                        <p:par>
                          <p:cTn id="78" fill="hold">
                            <p:stCondLst>
                              <p:cond delay="0"/>
                            </p:stCondLst>
                            <p:childTnLst>
                              <p:par>
                                <p:cTn id="79" presetID="8" presetClass="emph" presetSubtype="0" fill="hold" grpId="3" nodeType="clickEffect">
                                  <p:stCondLst>
                                    <p:cond delay="0"/>
                                  </p:stCondLst>
                                  <p:childTnLst>
                                    <p:animRot by="21600000">
                                      <p:cBhvr>
                                        <p:cTn id="80" dur="2000" fill="hold"/>
                                        <p:tgtEl>
                                          <p:spTgt spid="8"/>
                                        </p:tgtEl>
                                        <p:attrNameLst>
                                          <p:attrName>r</p:attrName>
                                        </p:attrNameLst>
                                      </p:cBhvr>
                                    </p:animRot>
                                  </p:childTnLst>
                                </p:cTn>
                              </p:par>
                            </p:childTnLst>
                          </p:cTn>
                        </p:par>
                      </p:childTnLst>
                    </p:cTn>
                  </p:par>
                  <p:par>
                    <p:cTn id="81" fill="hold">
                      <p:stCondLst>
                        <p:cond delay="indefinite"/>
                      </p:stCondLst>
                      <p:childTnLst>
                        <p:par>
                          <p:cTn id="82" fill="hold">
                            <p:stCondLst>
                              <p:cond delay="0"/>
                            </p:stCondLst>
                            <p:childTnLst>
                              <p:par>
                                <p:cTn id="83" presetID="8" presetClass="emph" presetSubtype="0" fill="hold" grpId="1" nodeType="clickEffect">
                                  <p:stCondLst>
                                    <p:cond delay="0"/>
                                  </p:stCondLst>
                                  <p:childTnLst>
                                    <p:animRot by="21600000">
                                      <p:cBhvr>
                                        <p:cTn id="84" dur="2000" fill="hold"/>
                                        <p:tgtEl>
                                          <p:spTgt spid="45"/>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8" presetClass="emph" presetSubtype="0" fill="hold" grpId="2" nodeType="clickEffect">
                                  <p:stCondLst>
                                    <p:cond delay="0"/>
                                  </p:stCondLst>
                                  <p:childTnLst>
                                    <p:animRot by="21600000">
                                      <p:cBhvr>
                                        <p:cTn id="88" dur="2000" fill="hold"/>
                                        <p:tgtEl>
                                          <p:spTgt spid="50"/>
                                        </p:tgtEl>
                                        <p:attrNameLst>
                                          <p:attrName>r</p:attrName>
                                        </p:attrNameLst>
                                      </p:cBhvr>
                                    </p:animRot>
                                  </p:childTnLst>
                                </p:cTn>
                              </p:par>
                            </p:childTnLst>
                          </p:cTn>
                        </p:par>
                      </p:childTnLst>
                    </p:cTn>
                  </p:par>
                  <p:par>
                    <p:cTn id="89" fill="hold">
                      <p:stCondLst>
                        <p:cond delay="indefinite"/>
                      </p:stCondLst>
                      <p:childTnLst>
                        <p:par>
                          <p:cTn id="90" fill="hold">
                            <p:stCondLst>
                              <p:cond delay="0"/>
                            </p:stCondLst>
                            <p:childTnLst>
                              <p:par>
                                <p:cTn id="91" presetID="8" presetClass="emph" presetSubtype="0" fill="hold" grpId="1" nodeType="clickEffect">
                                  <p:stCondLst>
                                    <p:cond delay="0"/>
                                  </p:stCondLst>
                                  <p:childTnLst>
                                    <p:animRot by="21600000">
                                      <p:cBhvr>
                                        <p:cTn id="92" dur="2000" fill="hold"/>
                                        <p:tgtEl>
                                          <p:spTgt spid="25"/>
                                        </p:tgtEl>
                                        <p:attrNameLst>
                                          <p:attrName>r</p:attrName>
                                        </p:attrNameLst>
                                      </p:cBhvr>
                                    </p:animRot>
                                  </p:childTnLst>
                                </p:cTn>
                              </p:par>
                            </p:childTnLst>
                          </p:cTn>
                        </p:par>
                      </p:childTnLst>
                    </p:cTn>
                  </p:par>
                  <p:par>
                    <p:cTn id="93" fill="hold">
                      <p:stCondLst>
                        <p:cond delay="indefinite"/>
                      </p:stCondLst>
                      <p:childTnLst>
                        <p:par>
                          <p:cTn id="94" fill="hold">
                            <p:stCondLst>
                              <p:cond delay="0"/>
                            </p:stCondLst>
                            <p:childTnLst>
                              <p:par>
                                <p:cTn id="95" presetID="8" presetClass="emph" presetSubtype="0" fill="hold" grpId="1" nodeType="clickEffect">
                                  <p:stCondLst>
                                    <p:cond delay="0"/>
                                  </p:stCondLst>
                                  <p:childTnLst>
                                    <p:animRot by="21600000">
                                      <p:cBhvr>
                                        <p:cTn id="96" dur="2000" fill="hold"/>
                                        <p:tgtEl>
                                          <p:spTgt spid="15"/>
                                        </p:tgtEl>
                                        <p:attrNameLst>
                                          <p:attrName>r</p:attrName>
                                        </p:attrNameLst>
                                      </p:cBhvr>
                                    </p:animRot>
                                  </p:childTnLst>
                                </p:cTn>
                              </p:par>
                            </p:childTnLst>
                          </p:cTn>
                        </p:par>
                      </p:childTnLst>
                    </p:cTn>
                  </p:par>
                  <p:par>
                    <p:cTn id="97" fill="hold">
                      <p:stCondLst>
                        <p:cond delay="indefinite"/>
                      </p:stCondLst>
                      <p:childTnLst>
                        <p:par>
                          <p:cTn id="98" fill="hold">
                            <p:stCondLst>
                              <p:cond delay="0"/>
                            </p:stCondLst>
                            <p:childTnLst>
                              <p:par>
                                <p:cTn id="99" presetID="8" presetClass="emph" presetSubtype="0" fill="hold" grpId="1" nodeType="clickEffect">
                                  <p:stCondLst>
                                    <p:cond delay="0"/>
                                  </p:stCondLst>
                                  <p:childTnLst>
                                    <p:animRot by="21600000">
                                      <p:cBhvr>
                                        <p:cTn id="100" dur="2000" fill="hold"/>
                                        <p:tgtEl>
                                          <p:spTgt spid="32"/>
                                        </p:tgtEl>
                                        <p:attrNameLst>
                                          <p:attrName>r</p:attrName>
                                        </p:attrNameLst>
                                      </p:cBhvr>
                                    </p:animRot>
                                  </p:childTnLst>
                                </p:cTn>
                              </p:par>
                            </p:childTnLst>
                          </p:cTn>
                        </p:par>
                      </p:childTnLst>
                    </p:cTn>
                  </p:par>
                  <p:par>
                    <p:cTn id="101" fill="hold">
                      <p:stCondLst>
                        <p:cond delay="indefinite"/>
                      </p:stCondLst>
                      <p:childTnLst>
                        <p:par>
                          <p:cTn id="102" fill="hold">
                            <p:stCondLst>
                              <p:cond delay="0"/>
                            </p:stCondLst>
                            <p:childTnLst>
                              <p:par>
                                <p:cTn id="103" presetID="8" presetClass="emph" presetSubtype="0" fill="hold" grpId="1" nodeType="clickEffect">
                                  <p:stCondLst>
                                    <p:cond delay="0"/>
                                  </p:stCondLst>
                                  <p:childTnLst>
                                    <p:animRot by="21600000">
                                      <p:cBhvr>
                                        <p:cTn id="104"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8" grpId="2"/>
      <p:bldP spid="8" grpId="3"/>
      <p:bldP spid="15" grpId="0"/>
      <p:bldP spid="15" grpId="1"/>
      <p:bldP spid="10" grpId="0"/>
      <p:bldP spid="20" grpId="0"/>
      <p:bldP spid="20" grpId="1"/>
      <p:bldP spid="21" grpId="0"/>
      <p:bldP spid="25" grpId="0"/>
      <p:bldP spid="25" grpId="1"/>
      <p:bldP spid="32" grpId="0"/>
      <p:bldP spid="32" grpId="1"/>
      <p:bldP spid="36" grpId="0"/>
      <p:bldP spid="36" grpId="1"/>
      <p:bldP spid="37" grpId="0"/>
      <p:bldP spid="37" grpId="1"/>
      <p:bldP spid="45" grpId="0"/>
      <p:bldP spid="45" grpId="1"/>
      <p:bldP spid="50" grpId="1"/>
      <p:bldP spid="50" grpId="2"/>
      <p:bldP spid="51" grpId="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680" y="107136"/>
            <a:ext cx="386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Experencias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vida</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extBox 3"/>
          <p:cNvSpPr txBox="1"/>
          <p:nvPr/>
        </p:nvSpPr>
        <p:spPr>
          <a:xfrm>
            <a:off x="166069" y="1045702"/>
            <a:ext cx="93879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Debes</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hacer</a:t>
            </a:r>
            <a:r>
              <a:rPr lang="en-GB" sz="2000" b="1" dirty="0">
                <a:solidFill>
                  <a:srgbClr val="002060"/>
                </a:solidFill>
                <a:latin typeface="Century Gothic" panose="020B0502020202020204" pitchFamily="34" charset="0"/>
              </a:rPr>
              <a:t> dos </a:t>
            </a:r>
            <a:r>
              <a:rPr lang="en-GB" sz="2000" b="1" dirty="0" err="1">
                <a:solidFill>
                  <a:srgbClr val="002060"/>
                </a:solidFill>
                <a:latin typeface="Century Gothic" panose="020B0502020202020204" pitchFamily="34" charset="0"/>
              </a:rPr>
              <a:t>cosas</a:t>
            </a:r>
            <a:r>
              <a:rPr lang="en-GB" sz="2000" b="1" dirty="0">
                <a:solidFill>
                  <a:srgbClr val="002060"/>
                </a:solidFill>
                <a:latin typeface="Century Gothic" panose="020B0502020202020204" pitchFamily="34" charset="0"/>
              </a:rPr>
              <a:t>: </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p:cNvSpPr txBox="1"/>
          <p:nvPr/>
        </p:nvSpPr>
        <p:spPr>
          <a:xfrm>
            <a:off x="126634" y="2447805"/>
            <a:ext cx="597401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ejemplo:</a:t>
            </a:r>
          </a:p>
        </p:txBody>
      </p:sp>
      <p:sp>
        <p:nvSpPr>
          <p:cNvPr id="46" name="Oval Callout 45"/>
          <p:cNvSpPr/>
          <p:nvPr/>
        </p:nvSpPr>
        <p:spPr>
          <a:xfrm>
            <a:off x="3551858" y="2447805"/>
            <a:ext cx="2893639" cy="651908"/>
          </a:xfrm>
          <a:prstGeom prst="wedgeEllipseCallout">
            <a:avLst>
              <a:gd name="adj1" fmla="val -49920"/>
              <a:gd name="adj2" fmla="val 6628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Quién</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eres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7" name="TextBox 46"/>
          <p:cNvSpPr txBox="1"/>
          <p:nvPr/>
        </p:nvSpPr>
        <p:spPr>
          <a:xfrm>
            <a:off x="126634" y="3253637"/>
            <a:ext cx="27771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(pregunta):</a:t>
            </a:r>
          </a:p>
        </p:txBody>
      </p:sp>
      <p:sp>
        <p:nvSpPr>
          <p:cNvPr id="48" name="TextBox 47"/>
          <p:cNvSpPr txBox="1"/>
          <p:nvPr/>
        </p:nvSpPr>
        <p:spPr>
          <a:xfrm>
            <a:off x="10290143" y="3503495"/>
            <a:ext cx="18459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(contesta):</a:t>
            </a:r>
          </a:p>
        </p:txBody>
      </p:sp>
      <p:sp>
        <p:nvSpPr>
          <p:cNvPr id="49" name="Oval Callout 48"/>
          <p:cNvSpPr/>
          <p:nvPr/>
        </p:nvSpPr>
        <p:spPr>
          <a:xfrm>
            <a:off x="6536305" y="2519352"/>
            <a:ext cx="4178200" cy="658553"/>
          </a:xfrm>
          <a:prstGeom prst="wedgeEllipseCallout">
            <a:avLst>
              <a:gd name="adj1" fmla="val 54583"/>
              <a:gd name="adj2" fmla="val 5688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Soy Pedro Almodóvar.</a:t>
            </a:r>
          </a:p>
        </p:txBody>
      </p:sp>
      <p:sp>
        <p:nvSpPr>
          <p:cNvPr id="19" name="Rectangle 2">
            <a:extLst>
              <a:ext uri="{FF2B5EF4-FFF2-40B4-BE49-F238E27FC236}">
                <a16:creationId xmlns:a16="http://schemas.microsoft.com/office/drawing/2014/main" id="{94C9B716-5EA8-AB48-A633-EA1D72AD1EA5}"/>
              </a:ext>
            </a:extLst>
          </p:cNvPr>
          <p:cNvSpPr/>
          <p:nvPr/>
        </p:nvSpPr>
        <p:spPr>
          <a:xfrm>
            <a:off x="199680" y="4340255"/>
            <a:ext cx="5345365" cy="194544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2">
            <a:extLst>
              <a:ext uri="{FF2B5EF4-FFF2-40B4-BE49-F238E27FC236}">
                <a16:creationId xmlns:a16="http://schemas.microsoft.com/office/drawing/2014/main" id="{CBF81529-E004-BA40-8DEF-918035FEE8F1}"/>
              </a:ext>
            </a:extLst>
          </p:cNvPr>
          <p:cNvSpPr/>
          <p:nvPr/>
        </p:nvSpPr>
        <p:spPr>
          <a:xfrm>
            <a:off x="5691195" y="4340255"/>
            <a:ext cx="6181345" cy="194544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6">
            <a:extLst>
              <a:ext uri="{FF2B5EF4-FFF2-40B4-BE49-F238E27FC236}">
                <a16:creationId xmlns:a16="http://schemas.microsoft.com/office/drawing/2014/main" id="{048C2848-894C-1F40-A0BB-E1D33E8AAE24}"/>
              </a:ext>
            </a:extLst>
          </p:cNvPr>
          <p:cNvSpPr txBox="1"/>
          <p:nvPr/>
        </p:nvSpPr>
        <p:spPr>
          <a:xfrm>
            <a:off x="238066" y="4713644"/>
            <a:ext cx="48671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Where did you spend your childhood?</a:t>
            </a:r>
          </a:p>
        </p:txBody>
      </p:sp>
      <p:sp>
        <p:nvSpPr>
          <p:cNvPr id="26" name="Rounded Rectangle 25">
            <a:extLst>
              <a:ext uri="{FF2B5EF4-FFF2-40B4-BE49-F238E27FC236}">
                <a16:creationId xmlns:a16="http://schemas.microsoft.com/office/drawing/2014/main" id="{D578714D-3580-C545-B5C1-E2A9449A0E26}"/>
              </a:ext>
            </a:extLst>
          </p:cNvPr>
          <p:cNvSpPr/>
          <p:nvPr/>
        </p:nvSpPr>
        <p:spPr>
          <a:xfrm>
            <a:off x="9282544" y="241212"/>
            <a:ext cx="2685115" cy="416014"/>
          </a:xfrm>
          <a:prstGeom prst="roundRect">
            <a:avLst/>
          </a:prstGeom>
          <a:solidFill>
            <a:srgbClr val="F6640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264279" y="5438085"/>
            <a:ext cx="35931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Cáceres. His family bought a house there.</a:t>
            </a:r>
          </a:p>
        </p:txBody>
      </p:sp>
      <p:cxnSp>
        <p:nvCxnSpPr>
          <p:cNvPr id="10" name="Straight Connector 9"/>
          <p:cNvCxnSpPr>
            <a:cxnSpLocks/>
          </p:cNvCxnSpPr>
          <p:nvPr/>
        </p:nvCxnSpPr>
        <p:spPr>
          <a:xfrm>
            <a:off x="300621" y="6133609"/>
            <a:ext cx="3569630" cy="1758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idx="4294967295"/>
          </p:nvPr>
        </p:nvSpPr>
        <p:spPr>
          <a:xfrm>
            <a:off x="9424554" y="-201071"/>
            <a:ext cx="2767446" cy="1325563"/>
          </a:xfrm>
        </p:spPr>
        <p:txBody>
          <a:bodyPr>
            <a:normAutofit/>
          </a:bodyPr>
          <a:lstStyle/>
          <a:p>
            <a:r>
              <a:rPr lang="en-GB" sz="2000" b="1" dirty="0" err="1">
                <a:solidFill>
                  <a:schemeClr val="bg1"/>
                </a:solidFill>
              </a:rPr>
              <a:t>hablar</a:t>
            </a:r>
            <a:r>
              <a:rPr lang="en-GB" sz="2000" b="1" baseline="0" dirty="0">
                <a:solidFill>
                  <a:schemeClr val="bg1"/>
                </a:solidFill>
              </a:rPr>
              <a:t> / </a:t>
            </a:r>
            <a:r>
              <a:rPr lang="en-GB" sz="2000" b="1" baseline="0" dirty="0" err="1">
                <a:solidFill>
                  <a:schemeClr val="bg1"/>
                </a:solidFill>
              </a:rPr>
              <a:t>escuchar</a:t>
            </a:r>
            <a:endParaRPr lang="en-GB" sz="2000" b="1" dirty="0">
              <a:solidFill>
                <a:schemeClr val="bg1"/>
              </a:solidFill>
            </a:endParaRPr>
          </a:p>
        </p:txBody>
      </p:sp>
      <p:sp>
        <p:nvSpPr>
          <p:cNvPr id="28" name="TextBox 27"/>
          <p:cNvSpPr txBox="1"/>
          <p:nvPr/>
        </p:nvSpPr>
        <p:spPr>
          <a:xfrm>
            <a:off x="166069" y="1414388"/>
            <a:ext cx="11309336"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Hacer</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pregunta</a:t>
            </a:r>
            <a:r>
              <a:rPr lang="en-GB" sz="2000" b="1" dirty="0">
                <a:solidFill>
                  <a:srgbClr val="002060"/>
                </a:solidFill>
                <a:latin typeface="Century Gothic" panose="020B0502020202020204" pitchFamily="34" charset="0"/>
              </a:rPr>
              <a:t>s a </a:t>
            </a:r>
            <a:r>
              <a:rPr lang="en-GB" sz="2000" b="1" dirty="0" err="1">
                <a:solidFill>
                  <a:srgbClr val="002060"/>
                </a:solidFill>
                <a:latin typeface="Century Gothic" panose="020B0502020202020204" pitchFamily="34" charset="0"/>
              </a:rPr>
              <a:t>tus</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compañeros</a:t>
            </a:r>
            <a:r>
              <a:rPr lang="en-GB" sz="2000" b="1" dirty="0">
                <a:solidFill>
                  <a:srgbClr val="002060"/>
                </a:solidFill>
                <a:latin typeface="Century Gothic" panose="020B0502020202020204" pitchFamily="34" charset="0"/>
              </a:rPr>
              <a:t>. Escribe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información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sobre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famosa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tarjeta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total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debes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escribir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información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sobre</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tres</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personas </a:t>
            </a:r>
            <a:r>
              <a:rPr kumimoji="0" lang="en-GB" sz="20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diferentes</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2000" b="1" dirty="0" err="1">
                <a:solidFill>
                  <a:srgbClr val="002060"/>
                </a:solidFill>
                <a:latin typeface="Century Gothic" panose="020B0502020202020204" pitchFamily="34" charset="0"/>
              </a:rPr>
              <a:t>Contesta</a:t>
            </a:r>
            <a:r>
              <a:rPr lang="en-GB" sz="2000" b="1" dirty="0">
                <a:solidFill>
                  <a:srgbClr val="002060"/>
                </a:solidFill>
                <a:latin typeface="Century Gothic" panose="020B0502020202020204" pitchFamily="34" charset="0"/>
              </a:rPr>
              <a:t> las </a:t>
            </a:r>
            <a:r>
              <a:rPr lang="en-GB" sz="2000" b="1" dirty="0" err="1">
                <a:solidFill>
                  <a:srgbClr val="002060"/>
                </a:solidFill>
                <a:latin typeface="Century Gothic" panose="020B0502020202020204" pitchFamily="34" charset="0"/>
              </a:rPr>
              <a:t>preguntas</a:t>
            </a:r>
            <a:r>
              <a:rPr lang="en-GB" sz="2000" b="1" dirty="0">
                <a:solidFill>
                  <a:srgbClr val="002060"/>
                </a:solidFill>
                <a:latin typeface="Century Gothic" panose="020B0502020202020204" pitchFamily="34" charset="0"/>
              </a:rPr>
              <a:t> de </a:t>
            </a:r>
            <a:r>
              <a:rPr lang="en-GB" sz="2000" b="1" dirty="0" err="1">
                <a:solidFill>
                  <a:srgbClr val="002060"/>
                </a:solidFill>
                <a:latin typeface="Century Gothic" panose="020B0502020202020204" pitchFamily="34" charset="0"/>
              </a:rPr>
              <a:t>tus</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compañeros</a:t>
            </a:r>
            <a:r>
              <a:rPr lang="en-GB" sz="2000" b="1" dirty="0">
                <a:solidFill>
                  <a:srgbClr val="002060"/>
                </a:solidFill>
                <a:latin typeface="Century Gothic" panose="020B0502020202020204" pitchFamily="34" charset="0"/>
              </a:rPr>
              <a:t>.</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itle 2">
            <a:extLst>
              <a:ext uri="{FF2B5EF4-FFF2-40B4-BE49-F238E27FC236}">
                <a16:creationId xmlns:a16="http://schemas.microsoft.com/office/drawing/2014/main" id="{2E916929-990F-7F44-8E90-6C2F9A2BE70F}"/>
              </a:ext>
            </a:extLst>
          </p:cNvPr>
          <p:cNvSpPr txBox="1">
            <a:spLocks/>
          </p:cNvSpPr>
          <p:nvPr/>
        </p:nvSpPr>
        <p:spPr>
          <a:xfrm>
            <a:off x="238066" y="4340255"/>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Pedro Almodóvar</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5" name="TextBox 34"/>
          <p:cNvSpPr txBox="1"/>
          <p:nvPr/>
        </p:nvSpPr>
        <p:spPr>
          <a:xfrm>
            <a:off x="166069" y="638442"/>
            <a:ext cx="113093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Eres</a:t>
            </a:r>
            <a:r>
              <a:rPr lang="en-GB" sz="2000" b="1" dirty="0">
                <a:solidFill>
                  <a:srgbClr val="002060"/>
                </a:solidFill>
                <a:latin typeface="Century Gothic" panose="020B0502020202020204" pitchFamily="34" charset="0"/>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famosa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b="1" noProof="0" dirty="0">
                <a:solidFill>
                  <a:srgbClr val="002060"/>
                </a:solidFill>
                <a:latin typeface="Century Gothic" panose="020B0502020202020204" pitchFamily="34" charset="0"/>
              </a:rPr>
              <a:t>El/la </a:t>
            </a:r>
            <a:r>
              <a:rPr lang="en-GB" sz="2000" b="1" noProof="0" dirty="0" err="1">
                <a:solidFill>
                  <a:srgbClr val="002060"/>
                </a:solidFill>
                <a:latin typeface="Century Gothic" panose="020B0502020202020204" pitchFamily="34" charset="0"/>
              </a:rPr>
              <a:t>profesor</a:t>
            </a:r>
            <a:r>
              <a:rPr lang="en-GB" sz="2000" b="1" dirty="0">
                <a:solidFill>
                  <a:srgbClr val="002060"/>
                </a:solidFill>
                <a:latin typeface="Century Gothic" panose="020B0502020202020204" pitchFamily="34" charset="0"/>
              </a:rPr>
              <a:t>(a) </a:t>
            </a:r>
            <a:r>
              <a:rPr lang="en-GB" sz="2000" b="1" dirty="0" err="1">
                <a:solidFill>
                  <a:srgbClr val="002060"/>
                </a:solidFill>
                <a:latin typeface="Century Gothic" panose="020B0502020202020204" pitchFamily="34" charset="0"/>
              </a:rPr>
              <a:t>te</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va</a:t>
            </a:r>
            <a:r>
              <a:rPr lang="en-GB" sz="2000" b="1" dirty="0">
                <a:solidFill>
                  <a:srgbClr val="002060"/>
                </a:solidFill>
                <a:latin typeface="Century Gothic" panose="020B0502020202020204" pitchFamily="34" charset="0"/>
              </a:rPr>
              <a:t> a </a:t>
            </a:r>
            <a:r>
              <a:rPr lang="en-GB" sz="2000" b="1" dirty="0" err="1">
                <a:solidFill>
                  <a:srgbClr val="002060"/>
                </a:solidFill>
                <a:latin typeface="Century Gothic" panose="020B0502020202020204" pitchFamily="34" charset="0"/>
              </a:rPr>
              <a:t>decir</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quién</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eres</a:t>
            </a:r>
            <a:r>
              <a:rPr lang="en-GB" sz="2000" b="1" dirty="0">
                <a:solidFill>
                  <a:srgbClr val="002060"/>
                </a:solidFill>
                <a:latin typeface="Century Gothic" panose="020B0502020202020204" pitchFamily="34" charset="0"/>
              </a:rPr>
              <a:t>!</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p:cNvSpPr txBox="1"/>
          <p:nvPr/>
        </p:nvSpPr>
        <p:spPr>
          <a:xfrm>
            <a:off x="5717236" y="4362225"/>
            <a:ext cx="5562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Pedro Almodóvar (director de cine)</a:t>
            </a:r>
          </a:p>
        </p:txBody>
      </p:sp>
      <p:pic>
        <p:nvPicPr>
          <p:cNvPr id="39" name="Picture 2" descr="https://upload.wikimedia.org/wikipedia/commons/b/bc/Pedro_Almodovar_C%C3%A9sars_20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5452" y="4360891"/>
            <a:ext cx="1208768" cy="1765585"/>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5927666" y="4942752"/>
            <a:ext cx="4310745"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a:solidFill>
                  <a:srgbClr val="4472C4">
                    <a:lumMod val="50000"/>
                  </a:srgbClr>
                </a:solidFill>
                <a:latin typeface="Century Gothic"/>
              </a:rPr>
              <a:t>I spent my childhood in Cáceres because my family bought a house there.</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23" name="Picture 2" descr="https://upload.wikimedia.org/wikipedia/commons/b/bc/Pedro_Almodovar_C%C3%A9sars_20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6277" y="4340255"/>
            <a:ext cx="1208768" cy="1765585"/>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2056921" y="3246484"/>
            <a:ext cx="4225372" cy="868942"/>
          </a:xfrm>
          <a:prstGeom prst="wedgeEllipseCallout">
            <a:avLst>
              <a:gd name="adj1" fmla="val -49920"/>
              <a:gd name="adj2" fmla="val 6628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Dónde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pasaste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infancia?</a:t>
            </a:r>
          </a:p>
        </p:txBody>
      </p:sp>
      <p:sp>
        <p:nvSpPr>
          <p:cNvPr id="27" name="Oval Callout 26"/>
          <p:cNvSpPr/>
          <p:nvPr/>
        </p:nvSpPr>
        <p:spPr>
          <a:xfrm>
            <a:off x="6396606" y="3246484"/>
            <a:ext cx="3764948" cy="968900"/>
          </a:xfrm>
          <a:prstGeom prst="wedgeEllipseCallout">
            <a:avLst>
              <a:gd name="adj1" fmla="val 50604"/>
              <a:gd name="adj2" fmla="val 4272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Cáceres</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porque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mi </a:t>
            </a:r>
            <a:r>
              <a:rPr kumimoji="0" lang="en-GB"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familia</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compró</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una</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casa </a:t>
            </a:r>
            <a:r>
              <a:rPr kumimoji="0" lang="en-GB"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allí</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7462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5" grpId="0"/>
      <p:bldP spid="46" grpId="0" animBg="1"/>
      <p:bldP spid="47" grpId="0"/>
      <p:bldP spid="48" grpId="0"/>
      <p:bldP spid="49" grpId="0" animBg="1"/>
      <p:bldP spid="19" grpId="0" animBg="1"/>
      <p:bldP spid="20" grpId="0" animBg="1"/>
      <p:bldP spid="29" grpId="0"/>
      <p:bldP spid="6" grpId="0"/>
      <p:bldP spid="28" grpId="0"/>
      <p:bldP spid="32" grpId="0"/>
      <p:bldP spid="35" grpId="0"/>
      <p:bldP spid="38" grpId="0"/>
      <p:bldP spid="40" grpId="0"/>
      <p:bldP spid="24"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5983705" cy="867128"/>
          </a:xfrm>
          <a:prstGeom prst="rect">
            <a:avLst/>
          </a:prstGeom>
        </p:spPr>
      </p:pic>
      <p:sp>
        <p:nvSpPr>
          <p:cNvPr id="3" name="Title 1"/>
          <p:cNvSpPr txBox="1">
            <a:spLocks/>
          </p:cNvSpPr>
          <p:nvPr/>
        </p:nvSpPr>
        <p:spPr>
          <a:xfrm>
            <a:off x="82286" y="501209"/>
            <a:ext cx="6484584"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600" b="1" dirty="0" err="1">
                <a:solidFill>
                  <a:schemeClr val="bg1"/>
                </a:solidFill>
              </a:rPr>
              <a:t>Experiencias</a:t>
            </a:r>
            <a:r>
              <a:rPr lang="en-GB" sz="2600" b="1" dirty="0">
                <a:solidFill>
                  <a:schemeClr val="bg1"/>
                </a:solidFill>
              </a:rPr>
              <a:t> de la </a:t>
            </a:r>
            <a:r>
              <a:rPr lang="en-GB" sz="2600" b="1" dirty="0" err="1">
                <a:solidFill>
                  <a:schemeClr val="bg1"/>
                </a:solidFill>
              </a:rPr>
              <a:t>vida</a:t>
            </a:r>
            <a:endParaRPr lang="en-GB" sz="2600" dirty="0">
              <a:solidFill>
                <a:schemeClr val="bg1"/>
              </a:solidFill>
            </a:endParaRPr>
          </a:p>
        </p:txBody>
      </p:sp>
      <p:sp>
        <p:nvSpPr>
          <p:cNvPr id="4" name="TextBox 3"/>
          <p:cNvSpPr txBox="1"/>
          <p:nvPr/>
        </p:nvSpPr>
        <p:spPr>
          <a:xfrm>
            <a:off x="1379621" y="1966067"/>
            <a:ext cx="8550442" cy="461665"/>
          </a:xfrm>
          <a:prstGeom prst="rect">
            <a:avLst/>
          </a:prstGeom>
          <a:noFill/>
        </p:spPr>
        <p:txBody>
          <a:bodyPr wrap="square" rtlCol="0">
            <a:spAutoFit/>
          </a:bodyPr>
          <a:lstStyle/>
          <a:p>
            <a:pPr algn="l"/>
            <a:r>
              <a:rPr lang="en-GB" sz="2400" dirty="0">
                <a:solidFill>
                  <a:schemeClr val="accent5">
                    <a:lumMod val="50000"/>
                  </a:schemeClr>
                </a:solidFill>
              </a:rPr>
              <a:t>1. Where did you spend your childhood*?</a:t>
            </a:r>
          </a:p>
        </p:txBody>
      </p:sp>
      <p:sp>
        <p:nvSpPr>
          <p:cNvPr id="5" name="Rounded Rectangle 4">
            <a:extLst>
              <a:ext uri="{FF2B5EF4-FFF2-40B4-BE49-F238E27FC236}">
                <a16:creationId xmlns:a16="http://schemas.microsoft.com/office/drawing/2014/main" id="{D578714D-3580-C545-B5C1-E2A9449A0E26}"/>
              </a:ext>
            </a:extLst>
          </p:cNvPr>
          <p:cNvSpPr/>
          <p:nvPr/>
        </p:nvSpPr>
        <p:spPr>
          <a:xfrm>
            <a:off x="10668000" y="241212"/>
            <a:ext cx="1299659" cy="416014"/>
          </a:xfrm>
          <a:prstGeom prst="roundRect">
            <a:avLst/>
          </a:prstGeom>
          <a:solidFill>
            <a:srgbClr val="F6640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p:cNvSpPr/>
          <p:nvPr/>
        </p:nvSpPr>
        <p:spPr>
          <a:xfrm>
            <a:off x="10822340" y="257116"/>
            <a:ext cx="990977" cy="400110"/>
          </a:xfrm>
          <a:prstGeom prst="rect">
            <a:avLst/>
          </a:prstGeom>
        </p:spPr>
        <p:txBody>
          <a:bodyPr wrap="none">
            <a:spAutoFit/>
          </a:bodyPr>
          <a:lstStyle/>
          <a:p>
            <a:r>
              <a:rPr lang="en-GB" sz="2000" b="1" dirty="0" err="1">
                <a:solidFill>
                  <a:schemeClr val="bg1"/>
                </a:solidFill>
              </a:rPr>
              <a:t>hablar</a:t>
            </a:r>
            <a:endParaRPr lang="en-GB" sz="2000" dirty="0"/>
          </a:p>
        </p:txBody>
      </p:sp>
      <p:sp>
        <p:nvSpPr>
          <p:cNvPr id="7" name="Rounded Rectangle 11">
            <a:extLst>
              <a:ext uri="{FF2B5EF4-FFF2-40B4-BE49-F238E27FC236}">
                <a16:creationId xmlns:a16="http://schemas.microsoft.com/office/drawing/2014/main" id="{A316DD52-7894-4A75-969C-CA0645DA2978}"/>
              </a:ext>
            </a:extLst>
          </p:cNvPr>
          <p:cNvSpPr/>
          <p:nvPr/>
        </p:nvSpPr>
        <p:spPr>
          <a:xfrm>
            <a:off x="8576447" y="5768696"/>
            <a:ext cx="339121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*childhood = la infancia</a:t>
            </a:r>
          </a:p>
        </p:txBody>
      </p:sp>
      <p:sp>
        <p:nvSpPr>
          <p:cNvPr id="8" name="TextBox 7"/>
          <p:cNvSpPr txBox="1"/>
          <p:nvPr/>
        </p:nvSpPr>
        <p:spPr>
          <a:xfrm>
            <a:off x="1379621" y="1363079"/>
            <a:ext cx="8550442" cy="461665"/>
          </a:xfrm>
          <a:prstGeom prst="rect">
            <a:avLst/>
          </a:prstGeom>
          <a:noFill/>
        </p:spPr>
        <p:txBody>
          <a:bodyPr wrap="square" rtlCol="0">
            <a:spAutoFit/>
          </a:bodyPr>
          <a:lstStyle/>
          <a:p>
            <a:pPr algn="l"/>
            <a:r>
              <a:rPr lang="en-GB" sz="2400" b="1" dirty="0">
                <a:solidFill>
                  <a:schemeClr val="accent5">
                    <a:lumMod val="50000"/>
                  </a:schemeClr>
                </a:solidFill>
              </a:rPr>
              <a:t>Preguntas para </a:t>
            </a:r>
            <a:r>
              <a:rPr lang="en-GB" sz="2400" b="1" dirty="0" err="1">
                <a:solidFill>
                  <a:schemeClr val="accent5">
                    <a:lumMod val="50000"/>
                  </a:schemeClr>
                </a:solidFill>
              </a:rPr>
              <a:t>vuestros</a:t>
            </a:r>
            <a:r>
              <a:rPr lang="en-GB" sz="2400" b="1" dirty="0">
                <a:solidFill>
                  <a:schemeClr val="accent5">
                    <a:lumMod val="50000"/>
                  </a:schemeClr>
                </a:solidFill>
              </a:rPr>
              <a:t> </a:t>
            </a:r>
            <a:r>
              <a:rPr lang="en-GB" sz="2400" b="1" dirty="0" err="1">
                <a:solidFill>
                  <a:schemeClr val="accent5">
                    <a:lumMod val="50000"/>
                  </a:schemeClr>
                </a:solidFill>
              </a:rPr>
              <a:t>compañeros</a:t>
            </a:r>
            <a:endParaRPr lang="en-GB" sz="2400" b="1" dirty="0">
              <a:solidFill>
                <a:schemeClr val="accent5">
                  <a:lumMod val="50000"/>
                </a:schemeClr>
              </a:solidFill>
            </a:endParaRPr>
          </a:p>
        </p:txBody>
      </p:sp>
      <p:sp>
        <p:nvSpPr>
          <p:cNvPr id="9" name="TextBox 8"/>
          <p:cNvSpPr txBox="1"/>
          <p:nvPr/>
        </p:nvSpPr>
        <p:spPr>
          <a:xfrm>
            <a:off x="1379621" y="2686614"/>
            <a:ext cx="8550442" cy="461665"/>
          </a:xfrm>
          <a:prstGeom prst="rect">
            <a:avLst/>
          </a:prstGeom>
          <a:noFill/>
        </p:spPr>
        <p:txBody>
          <a:bodyPr wrap="square" rtlCol="0">
            <a:spAutoFit/>
          </a:bodyPr>
          <a:lstStyle/>
          <a:p>
            <a:pPr algn="l"/>
            <a:r>
              <a:rPr lang="en-GB" sz="2400" dirty="0">
                <a:solidFill>
                  <a:schemeClr val="accent5">
                    <a:lumMod val="50000"/>
                  </a:schemeClr>
                </a:solidFill>
              </a:rPr>
              <a:t>2. What did you study?</a:t>
            </a:r>
          </a:p>
        </p:txBody>
      </p:sp>
      <p:sp>
        <p:nvSpPr>
          <p:cNvPr id="10" name="TextBox 9"/>
          <p:cNvSpPr txBox="1"/>
          <p:nvPr/>
        </p:nvSpPr>
        <p:spPr>
          <a:xfrm>
            <a:off x="1379621" y="3405717"/>
            <a:ext cx="8550442" cy="461665"/>
          </a:xfrm>
          <a:prstGeom prst="rect">
            <a:avLst/>
          </a:prstGeom>
          <a:noFill/>
        </p:spPr>
        <p:txBody>
          <a:bodyPr wrap="square" rtlCol="0">
            <a:spAutoFit/>
          </a:bodyPr>
          <a:lstStyle/>
          <a:p>
            <a:pPr algn="l"/>
            <a:r>
              <a:rPr lang="en-GB" sz="2400" dirty="0">
                <a:solidFill>
                  <a:schemeClr val="accent5">
                    <a:lumMod val="50000"/>
                  </a:schemeClr>
                </a:solidFill>
              </a:rPr>
              <a:t>3. When did you start your career?</a:t>
            </a:r>
          </a:p>
        </p:txBody>
      </p:sp>
      <p:sp>
        <p:nvSpPr>
          <p:cNvPr id="11" name="TextBox 10"/>
          <p:cNvSpPr txBox="1"/>
          <p:nvPr/>
        </p:nvSpPr>
        <p:spPr>
          <a:xfrm>
            <a:off x="1379621" y="4124820"/>
            <a:ext cx="8550442" cy="461665"/>
          </a:xfrm>
          <a:prstGeom prst="rect">
            <a:avLst/>
          </a:prstGeom>
          <a:noFill/>
        </p:spPr>
        <p:txBody>
          <a:bodyPr wrap="square" rtlCol="0">
            <a:spAutoFit/>
          </a:bodyPr>
          <a:lstStyle/>
          <a:p>
            <a:pPr algn="l"/>
            <a:r>
              <a:rPr lang="en-GB" sz="2400" dirty="0">
                <a:solidFill>
                  <a:schemeClr val="accent5">
                    <a:lumMod val="50000"/>
                  </a:schemeClr>
                </a:solidFill>
              </a:rPr>
              <a:t>4. How did you manage to be successful?</a:t>
            </a:r>
          </a:p>
        </p:txBody>
      </p:sp>
      <p:sp>
        <p:nvSpPr>
          <p:cNvPr id="12" name="TextBox 11"/>
          <p:cNvSpPr txBox="1"/>
          <p:nvPr/>
        </p:nvSpPr>
        <p:spPr>
          <a:xfrm>
            <a:off x="1379621" y="4843923"/>
            <a:ext cx="8550442" cy="461665"/>
          </a:xfrm>
          <a:prstGeom prst="rect">
            <a:avLst/>
          </a:prstGeom>
          <a:noFill/>
        </p:spPr>
        <p:txBody>
          <a:bodyPr wrap="square" rtlCol="0">
            <a:spAutoFit/>
          </a:bodyPr>
          <a:lstStyle/>
          <a:p>
            <a:pPr algn="l"/>
            <a:r>
              <a:rPr lang="en-GB" sz="2400" dirty="0">
                <a:solidFill>
                  <a:schemeClr val="accent5">
                    <a:lumMod val="50000"/>
                  </a:schemeClr>
                </a:solidFill>
              </a:rPr>
              <a:t>5. Why did you change job?</a:t>
            </a:r>
          </a:p>
        </p:txBody>
      </p:sp>
      <p:sp>
        <p:nvSpPr>
          <p:cNvPr id="13" name="Rounded Rectangular Callout 12"/>
          <p:cNvSpPr/>
          <p:nvPr/>
        </p:nvSpPr>
        <p:spPr>
          <a:xfrm>
            <a:off x="7844589" y="2558540"/>
            <a:ext cx="3208422" cy="1438206"/>
          </a:xfrm>
          <a:prstGeom prst="wedgeRoundRectCallout">
            <a:avLst>
              <a:gd name="adj1" fmla="val -43912"/>
              <a:gd name="adj2" fmla="val 70308"/>
              <a:gd name="adj3" fmla="val 16667"/>
            </a:avLst>
          </a:prstGeom>
          <a:solidFill>
            <a:schemeClr val="accent4">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Hint: </a:t>
            </a:r>
            <a:r>
              <a:rPr lang="en-GB" sz="2400" dirty="0">
                <a:solidFill>
                  <a:srgbClr val="002060"/>
                </a:solidFill>
              </a:rPr>
              <a:t>use ‘</a:t>
            </a:r>
            <a:r>
              <a:rPr lang="en-GB" sz="2400" dirty="0" err="1">
                <a:solidFill>
                  <a:srgbClr val="002060"/>
                </a:solidFill>
              </a:rPr>
              <a:t>tener</a:t>
            </a:r>
            <a:r>
              <a:rPr lang="en-GB" sz="2400" dirty="0">
                <a:solidFill>
                  <a:srgbClr val="002060"/>
                </a:solidFill>
              </a:rPr>
              <a:t>’ (not ‘</a:t>
            </a:r>
            <a:r>
              <a:rPr lang="en-GB" sz="2400" dirty="0" err="1">
                <a:solidFill>
                  <a:srgbClr val="002060"/>
                </a:solidFill>
              </a:rPr>
              <a:t>ser</a:t>
            </a:r>
            <a:r>
              <a:rPr lang="en-GB" sz="2400" dirty="0">
                <a:solidFill>
                  <a:srgbClr val="002060"/>
                </a:solidFill>
              </a:rPr>
              <a:t>’ or ‘</a:t>
            </a:r>
            <a:r>
              <a:rPr lang="en-GB" sz="2400" dirty="0" err="1">
                <a:solidFill>
                  <a:srgbClr val="002060"/>
                </a:solidFill>
              </a:rPr>
              <a:t>estar</a:t>
            </a:r>
            <a:r>
              <a:rPr lang="en-GB" sz="2400" dirty="0">
                <a:solidFill>
                  <a:srgbClr val="002060"/>
                </a:solidFill>
              </a:rPr>
              <a:t>’)</a:t>
            </a:r>
          </a:p>
        </p:txBody>
      </p:sp>
      <p:sp>
        <p:nvSpPr>
          <p:cNvPr id="14" name="Rounded Rectangular Callout 13"/>
          <p:cNvSpPr/>
          <p:nvPr/>
        </p:nvSpPr>
        <p:spPr>
          <a:xfrm>
            <a:off x="3324578" y="5508433"/>
            <a:ext cx="4961914" cy="661182"/>
          </a:xfrm>
          <a:prstGeom prst="wedgeRoundRectCallout">
            <a:avLst>
              <a:gd name="adj1" fmla="val -19797"/>
              <a:gd name="adj2" fmla="val -61741"/>
              <a:gd name="adj3" fmla="val 16667"/>
            </a:avLst>
          </a:prstGeom>
          <a:solidFill>
            <a:schemeClr val="accent4">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Hint: </a:t>
            </a:r>
            <a:r>
              <a:rPr lang="en-GB" sz="2400" dirty="0">
                <a:solidFill>
                  <a:srgbClr val="002060"/>
                </a:solidFill>
              </a:rPr>
              <a:t>use ‘</a:t>
            </a:r>
            <a:r>
              <a:rPr lang="en-GB" sz="2400" dirty="0" err="1">
                <a:solidFill>
                  <a:srgbClr val="002060"/>
                </a:solidFill>
              </a:rPr>
              <a:t>cambiar</a:t>
            </a:r>
            <a:r>
              <a:rPr lang="en-GB" sz="2400" dirty="0">
                <a:solidFill>
                  <a:srgbClr val="002060"/>
                </a:solidFill>
              </a:rPr>
              <a:t> </a:t>
            </a:r>
            <a:r>
              <a:rPr lang="en-GB" sz="2400" b="1" dirty="0">
                <a:solidFill>
                  <a:srgbClr val="002060"/>
                </a:solidFill>
              </a:rPr>
              <a:t>de</a:t>
            </a:r>
            <a:r>
              <a:rPr lang="en-GB" sz="2400" dirty="0">
                <a:solidFill>
                  <a:srgbClr val="002060"/>
                </a:solidFill>
              </a:rPr>
              <a:t>’ + noun</a:t>
            </a:r>
          </a:p>
        </p:txBody>
      </p:sp>
    </p:spTree>
    <p:extLst>
      <p:ext uri="{BB962C8B-B14F-4D97-AF65-F5344CB8AC3E}">
        <p14:creationId xmlns:p14="http://schemas.microsoft.com/office/powerpoint/2010/main" val="371419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8150" y="266699"/>
            <a:ext cx="5562600" cy="28965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Rectangle 6"/>
          <p:cNvSpPr/>
          <p:nvPr/>
        </p:nvSpPr>
        <p:spPr>
          <a:xfrm>
            <a:off x="6229350" y="266699"/>
            <a:ext cx="5562600" cy="28965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Rectangle 7"/>
          <p:cNvSpPr/>
          <p:nvPr/>
        </p:nvSpPr>
        <p:spPr>
          <a:xfrm>
            <a:off x="438150" y="3257549"/>
            <a:ext cx="5562600" cy="28965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Rectangle 8"/>
          <p:cNvSpPr/>
          <p:nvPr/>
        </p:nvSpPr>
        <p:spPr>
          <a:xfrm>
            <a:off x="6229350" y="3257549"/>
            <a:ext cx="5562600" cy="28965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TextBox 9"/>
          <p:cNvSpPr txBox="1"/>
          <p:nvPr/>
        </p:nvSpPr>
        <p:spPr>
          <a:xfrm>
            <a:off x="438150" y="266700"/>
            <a:ext cx="5562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Pedro Almodóvar (director de cine)</a:t>
            </a:r>
          </a:p>
        </p:txBody>
      </p:sp>
      <p:pic>
        <p:nvPicPr>
          <p:cNvPr id="1026" name="Picture 2" descr="https://upload.wikimedia.org/wikipedia/commons/b/bc/Pedro_Almodovar_C%C3%A9sars_20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3050" y="258792"/>
            <a:ext cx="989218" cy="14449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33862" y="1569698"/>
            <a:ext cx="4310745"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 spent my childhood in the city of Cáceres, Spain.</a:t>
            </a:r>
          </a:p>
        </p:txBody>
      </p:sp>
      <p:sp>
        <p:nvSpPr>
          <p:cNvPr id="15" name="TextBox 14"/>
          <p:cNvSpPr txBox="1"/>
          <p:nvPr/>
        </p:nvSpPr>
        <p:spPr>
          <a:xfrm>
            <a:off x="3637783" y="2803703"/>
            <a:ext cx="31996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to make = </a:t>
            </a: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realizar</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6" name="TextBox 15"/>
          <p:cNvSpPr txBox="1"/>
          <p:nvPr/>
        </p:nvSpPr>
        <p:spPr>
          <a:xfrm>
            <a:off x="438559" y="1256310"/>
            <a:ext cx="5068890"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 made* my first film 40 years ago.</a:t>
            </a:r>
          </a:p>
        </p:txBody>
      </p:sp>
      <p:sp>
        <p:nvSpPr>
          <p:cNvPr id="18" name="TextBox 17"/>
          <p:cNvSpPr txBox="1"/>
          <p:nvPr/>
        </p:nvSpPr>
        <p:spPr>
          <a:xfrm>
            <a:off x="469668" y="3230729"/>
            <a:ext cx="5562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Carlos Sainz Junior (piloto de Fórmula 1)</a:t>
            </a:r>
          </a:p>
        </p:txBody>
      </p:sp>
      <p:pic>
        <p:nvPicPr>
          <p:cNvPr id="1028" name="Picture 4" descr="Formel12021-SchlossGabelhofen(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9539" y="4405108"/>
            <a:ext cx="1068938" cy="160340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67190" y="5719477"/>
            <a:ext cx="4310745" cy="400110"/>
          </a:xfrm>
          <a:prstGeom prst="rect">
            <a:avLst/>
          </a:prstGeom>
          <a:noFill/>
        </p:spPr>
        <p:txBody>
          <a:bodyPr wrap="square" rtlCol="0">
            <a:spAutoFit/>
          </a:bodyPr>
          <a:lstStyle/>
          <a:p>
            <a:pPr marL="342900" indent="-342900">
              <a:buFont typeface="Arial" panose="020B0604020202020204" pitchFamily="34" charset="0"/>
              <a:buChar char="•"/>
            </a:pPr>
            <a:r>
              <a:rPr lang="en-GB" sz="2000" dirty="0">
                <a:solidFill>
                  <a:srgbClr val="4472C4">
                    <a:lumMod val="50000"/>
                  </a:srgbClr>
                </a:solidFill>
              </a:rPr>
              <a:t>When I was 7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 started to drive.</a:t>
            </a:r>
          </a:p>
        </p:txBody>
      </p:sp>
      <p:sp>
        <p:nvSpPr>
          <p:cNvPr id="22" name="TextBox 21"/>
          <p:cNvSpPr txBox="1"/>
          <p:nvPr/>
        </p:nvSpPr>
        <p:spPr>
          <a:xfrm>
            <a:off x="471732" y="3580770"/>
            <a:ext cx="4740962"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 spent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my </a:t>
            </a:r>
            <a:r>
              <a:rPr kumimoji="0" lang="en-GB" sz="2000" b="0" i="0" u="none" strike="noStrike" kern="1200" cap="none" spc="0" normalizeH="0" baseline="0" noProof="0" smtClean="0">
                <a:ln>
                  <a:noFill/>
                </a:ln>
                <a:solidFill>
                  <a:srgbClr val="4472C4">
                    <a:lumMod val="50000"/>
                  </a:srgbClr>
                </a:solidFill>
                <a:effectLst/>
                <a:uLnTx/>
                <a:uFillTx/>
                <a:latin typeface="Century Gothic"/>
                <a:ea typeface="+mn-ea"/>
                <a:cs typeface="+mn-cs"/>
              </a:rPr>
              <a:t>childhood*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in Madrid.</a:t>
            </a:r>
          </a:p>
        </p:txBody>
      </p:sp>
      <p:sp>
        <p:nvSpPr>
          <p:cNvPr id="23" name="TextBox 22"/>
          <p:cNvSpPr txBox="1"/>
          <p:nvPr/>
        </p:nvSpPr>
        <p:spPr>
          <a:xfrm>
            <a:off x="485709" y="4641917"/>
            <a:ext cx="4292226"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 didn’t need to study at university.</a:t>
            </a:r>
          </a:p>
        </p:txBody>
      </p:sp>
      <p:sp>
        <p:nvSpPr>
          <p:cNvPr id="24" name="TextBox 23"/>
          <p:cNvSpPr txBox="1"/>
          <p:nvPr/>
        </p:nvSpPr>
        <p:spPr>
          <a:xfrm>
            <a:off x="483478" y="3996611"/>
            <a:ext cx="4740962"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In 2021 I changed team in order to drive a better car.</a:t>
            </a:r>
          </a:p>
        </p:txBody>
      </p:sp>
      <p:sp>
        <p:nvSpPr>
          <p:cNvPr id="25" name="TextBox 24"/>
          <p:cNvSpPr txBox="1"/>
          <p:nvPr/>
        </p:nvSpPr>
        <p:spPr>
          <a:xfrm>
            <a:off x="6229350" y="266700"/>
            <a:ext cx="5562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Laura Chinchilla (presidenta de Costa Rica, 2010-2014)</a:t>
            </a:r>
          </a:p>
        </p:txBody>
      </p:sp>
      <p:sp>
        <p:nvSpPr>
          <p:cNvPr id="26" name="TextBox 25"/>
          <p:cNvSpPr txBox="1"/>
          <p:nvPr/>
        </p:nvSpPr>
        <p:spPr>
          <a:xfrm>
            <a:off x="6336165" y="2440766"/>
            <a:ext cx="4665664"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 spent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my </a:t>
            </a:r>
            <a:r>
              <a:rPr kumimoji="0" lang="en-GB" sz="2000" b="0" i="0" u="none" strike="noStrike" kern="1200" cap="none" spc="0" normalizeH="0" baseline="0" noProof="0" smtClean="0">
                <a:ln>
                  <a:noFill/>
                </a:ln>
                <a:solidFill>
                  <a:srgbClr val="4472C4">
                    <a:lumMod val="50000"/>
                  </a:srgbClr>
                </a:solidFill>
                <a:effectLst/>
                <a:uLnTx/>
                <a:uFillTx/>
                <a:latin typeface="Century Gothic"/>
                <a:ea typeface="+mn-ea"/>
                <a:cs typeface="+mn-cs"/>
              </a:rPr>
              <a:t>childhood*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in San José </a:t>
            </a:r>
          </a:p>
        </p:txBody>
      </p:sp>
      <p:pic>
        <p:nvPicPr>
          <p:cNvPr id="1030" name="Picture 6" descr="https://upload.wikimedia.org/wikipedia/commons/8/89/Laura_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01829" y="691801"/>
            <a:ext cx="789232" cy="105271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330711" y="912882"/>
            <a:ext cx="4665664"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studied </a:t>
            </a:r>
            <a:r>
              <a:rPr kumimoji="0" lang="en-GB" sz="2000" b="0" i="0" u="none" strike="noStrike" kern="1200" cap="none" spc="0" normalizeH="0" baseline="0" noProof="0" smtClean="0">
                <a:ln>
                  <a:noFill/>
                </a:ln>
                <a:solidFill>
                  <a:srgbClr val="4472C4">
                    <a:lumMod val="50000"/>
                  </a:srgbClr>
                </a:solidFill>
                <a:effectLst/>
                <a:uLnTx/>
                <a:uFillTx/>
                <a:latin typeface="Century Gothic"/>
                <a:ea typeface="+mn-ea"/>
                <a:cs typeface="+mn-cs"/>
              </a:rPr>
              <a:t>politics*</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9" name="TextBox 28"/>
          <p:cNvSpPr txBox="1"/>
          <p:nvPr/>
        </p:nvSpPr>
        <p:spPr>
          <a:xfrm>
            <a:off x="6330710" y="1670210"/>
            <a:ext cx="5626803"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After university I started my career.</a:t>
            </a:r>
          </a:p>
        </p:txBody>
      </p:sp>
      <p:sp>
        <p:nvSpPr>
          <p:cNvPr id="30" name="TextBox 29"/>
          <p:cNvSpPr txBox="1"/>
          <p:nvPr/>
        </p:nvSpPr>
        <p:spPr>
          <a:xfrm>
            <a:off x="6329822" y="1281032"/>
            <a:ext cx="5288335"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In order to work in the USA</a:t>
            </a:r>
          </a:p>
        </p:txBody>
      </p:sp>
      <p:sp>
        <p:nvSpPr>
          <p:cNvPr id="31" name="TextBox 30"/>
          <p:cNvSpPr txBox="1"/>
          <p:nvPr/>
        </p:nvSpPr>
        <p:spPr>
          <a:xfrm>
            <a:off x="6260868" y="3263567"/>
            <a:ext cx="5562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Francia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Márquez</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abogada</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y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activista</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pic>
        <p:nvPicPr>
          <p:cNvPr id="1032" name="Picture 8" descr="File:(Francia Márquez) F70A6326 (49199213312) (cropp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05964" y="4931182"/>
            <a:ext cx="872231" cy="116362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169753" y="3662130"/>
            <a:ext cx="5962650"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 spent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my </a:t>
            </a:r>
            <a:r>
              <a:rPr kumimoji="0" lang="en-GB" sz="2000" b="0" i="0" u="none" strike="noStrike" kern="1200" cap="none" spc="0" normalizeH="0" baseline="0" noProof="0" smtClean="0">
                <a:ln>
                  <a:noFill/>
                </a:ln>
                <a:solidFill>
                  <a:srgbClr val="4472C4">
                    <a:lumMod val="50000"/>
                  </a:srgbClr>
                </a:solidFill>
                <a:effectLst/>
                <a:uLnTx/>
                <a:uFillTx/>
                <a:latin typeface="Century Gothic"/>
                <a:ea typeface="+mn-ea"/>
                <a:cs typeface="+mn-cs"/>
              </a:rPr>
              <a:t>childhood*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near Cali, Colombia.</a:t>
            </a:r>
          </a:p>
        </p:txBody>
      </p:sp>
      <p:sp>
        <p:nvSpPr>
          <p:cNvPr id="34" name="TextBox 33"/>
          <p:cNvSpPr txBox="1"/>
          <p:nvPr/>
        </p:nvSpPr>
        <p:spPr>
          <a:xfrm>
            <a:off x="6191341" y="5721492"/>
            <a:ext cx="4665664"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 studied law* at university</a:t>
            </a:r>
          </a:p>
        </p:txBody>
      </p:sp>
      <p:sp>
        <p:nvSpPr>
          <p:cNvPr id="35" name="TextBox 34"/>
          <p:cNvSpPr txBox="1"/>
          <p:nvPr/>
        </p:nvSpPr>
        <p:spPr>
          <a:xfrm>
            <a:off x="6201271" y="4382856"/>
            <a:ext cx="4374074"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 started</a:t>
            </a:r>
            <a:r>
              <a:rPr kumimoji="0" lang="en-GB" sz="2000" b="0" i="0" u="none" strike="noStrike" kern="1200" cap="none" spc="0" normalizeH="0" noProof="0" dirty="0">
                <a:ln>
                  <a:noFill/>
                </a:ln>
                <a:solidFill>
                  <a:srgbClr val="4472C4">
                    <a:lumMod val="50000"/>
                  </a:srgbClr>
                </a:solidFill>
                <a:effectLst/>
                <a:uLnTx/>
                <a:uFillTx/>
                <a:latin typeface="Century Gothic"/>
                <a:ea typeface="+mn-ea"/>
                <a:cs typeface="+mn-cs"/>
              </a:rPr>
              <a:t> to take part in</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demonstrations when I was 13</a:t>
            </a:r>
          </a:p>
        </p:txBody>
      </p:sp>
      <p:sp>
        <p:nvSpPr>
          <p:cNvPr id="36" name="TextBox 35"/>
          <p:cNvSpPr txBox="1"/>
          <p:nvPr/>
        </p:nvSpPr>
        <p:spPr>
          <a:xfrm>
            <a:off x="6222858" y="5049303"/>
            <a:ext cx="4352487"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 always do everything to protect my</a:t>
            </a:r>
            <a:r>
              <a:rPr kumimoji="0" lang="en-GB" sz="2000" b="0" i="0" u="none" strike="noStrike" kern="1200" cap="none" spc="0" normalizeH="0" noProof="0" dirty="0">
                <a:ln>
                  <a:noFill/>
                </a:ln>
                <a:solidFill>
                  <a:srgbClr val="4472C4">
                    <a:lumMod val="50000"/>
                  </a:srgbClr>
                </a:solidFill>
                <a:effectLst/>
                <a:uLnTx/>
                <a:uFillTx/>
                <a:latin typeface="Century Gothic"/>
                <a:ea typeface="+mn-ea"/>
                <a:cs typeface="+mn-cs"/>
              </a:rPr>
              <a:t> community</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7" name="TextBox 36"/>
          <p:cNvSpPr txBox="1"/>
          <p:nvPr/>
        </p:nvSpPr>
        <p:spPr>
          <a:xfrm>
            <a:off x="6222858" y="2761382"/>
            <a:ext cx="25795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politics</a:t>
            </a:r>
            <a:r>
              <a:rPr kumimoji="0" lang="en-GB" sz="2000" b="1" i="0" u="none" strike="noStrike" kern="1200" cap="none" spc="0" normalizeH="0" noProof="0" dirty="0">
                <a:ln>
                  <a:noFill/>
                </a:ln>
                <a:solidFill>
                  <a:srgbClr val="4472C4">
                    <a:lumMod val="50000"/>
                  </a:srgbClr>
                </a:solidFill>
                <a:effectLst/>
                <a:uLnTx/>
                <a:uFillTx/>
                <a:latin typeface="Century Gothic"/>
                <a:ea typeface="+mn-ea"/>
                <a:cs typeface="+mn-cs"/>
              </a:rPr>
              <a:t> = la </a:t>
            </a:r>
            <a:r>
              <a:rPr kumimoji="0" lang="en-GB" sz="2000" b="1" i="0" u="none" strike="noStrike" kern="1200" cap="none" spc="0" normalizeH="0" noProof="0" dirty="0" err="1">
                <a:ln>
                  <a:noFill/>
                </a:ln>
                <a:solidFill>
                  <a:srgbClr val="4472C4">
                    <a:lumMod val="50000"/>
                  </a:srgbClr>
                </a:solidFill>
                <a:effectLst/>
                <a:uLnTx/>
                <a:uFillTx/>
                <a:latin typeface="Century Gothic"/>
                <a:ea typeface="+mn-ea"/>
                <a:cs typeface="+mn-cs"/>
              </a:rPr>
              <a:t>política</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8" name="TextBox 37"/>
          <p:cNvSpPr txBox="1"/>
          <p:nvPr/>
        </p:nvSpPr>
        <p:spPr>
          <a:xfrm>
            <a:off x="9715649" y="5252535"/>
            <a:ext cx="18385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law = el derecho </a:t>
            </a:r>
          </a:p>
        </p:txBody>
      </p:sp>
      <p:sp>
        <p:nvSpPr>
          <p:cNvPr id="39" name="TextBox 38"/>
          <p:cNvSpPr txBox="1"/>
          <p:nvPr/>
        </p:nvSpPr>
        <p:spPr>
          <a:xfrm>
            <a:off x="428486" y="632094"/>
            <a:ext cx="4723638"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 tried to study cinema in Madrid, but they closed the school.</a:t>
            </a:r>
          </a:p>
        </p:txBody>
      </p:sp>
      <p:sp>
        <p:nvSpPr>
          <p:cNvPr id="40" name="TextBox 39"/>
          <p:cNvSpPr txBox="1"/>
          <p:nvPr/>
        </p:nvSpPr>
        <p:spPr>
          <a:xfrm>
            <a:off x="438559" y="2168828"/>
            <a:ext cx="3371450"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4472C4">
                    <a:lumMod val="50000"/>
                  </a:srgbClr>
                </a:solidFill>
                <a:latin typeface="Century Gothic"/>
              </a:rPr>
              <a:t>My films are unique.</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1" name="TextBox 40"/>
          <p:cNvSpPr txBox="1"/>
          <p:nvPr/>
        </p:nvSpPr>
        <p:spPr>
          <a:xfrm>
            <a:off x="438559" y="2521403"/>
            <a:ext cx="6082162"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4472C4">
                    <a:lumMod val="50000"/>
                  </a:srgbClr>
                </a:solidFill>
                <a:latin typeface="Century Gothic"/>
              </a:rPr>
              <a:t>I left my first job to make more films</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2" name="TextBox 41"/>
          <p:cNvSpPr txBox="1"/>
          <p:nvPr/>
        </p:nvSpPr>
        <p:spPr>
          <a:xfrm>
            <a:off x="464180" y="5305957"/>
            <a:ext cx="4310745"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 worked hard!</a:t>
            </a:r>
          </a:p>
        </p:txBody>
      </p:sp>
      <p:sp>
        <p:nvSpPr>
          <p:cNvPr id="43" name="TextBox 42"/>
          <p:cNvSpPr txBox="1"/>
          <p:nvPr/>
        </p:nvSpPr>
        <p:spPr>
          <a:xfrm>
            <a:off x="6336165" y="2053465"/>
            <a:ext cx="5684385"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 am calm and I try to help many people.  </a:t>
            </a:r>
          </a:p>
        </p:txBody>
      </p:sp>
      <p:sp>
        <p:nvSpPr>
          <p:cNvPr id="44" name="TextBox 43"/>
          <p:cNvSpPr txBox="1"/>
          <p:nvPr/>
        </p:nvSpPr>
        <p:spPr>
          <a:xfrm>
            <a:off x="6186229" y="4028018"/>
            <a:ext cx="4352487"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 didn’t change job</a:t>
            </a:r>
          </a:p>
        </p:txBody>
      </p:sp>
      <p:sp>
        <p:nvSpPr>
          <p:cNvPr id="45" name="TextBox 44"/>
          <p:cNvSpPr txBox="1"/>
          <p:nvPr/>
        </p:nvSpPr>
        <p:spPr>
          <a:xfrm>
            <a:off x="8802411" y="2768459"/>
            <a:ext cx="30447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smtClean="0">
                <a:ln>
                  <a:noFill/>
                </a:ln>
                <a:solidFill>
                  <a:srgbClr val="4472C4">
                    <a:lumMod val="50000"/>
                  </a:srgbClr>
                </a:solidFill>
                <a:effectLst/>
                <a:uLnTx/>
                <a:uFillTx/>
                <a:latin typeface="Century Gothic"/>
                <a:ea typeface="+mn-ea"/>
                <a:cs typeface="+mn-cs"/>
              </a:rPr>
              <a:t>childhood = la infancia</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6" name="TextBox 45"/>
          <p:cNvSpPr txBox="1"/>
          <p:nvPr/>
        </p:nvSpPr>
        <p:spPr>
          <a:xfrm>
            <a:off x="2973004" y="5014542"/>
            <a:ext cx="17039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smtClean="0">
                <a:ln>
                  <a:noFill/>
                </a:ln>
                <a:solidFill>
                  <a:srgbClr val="4472C4">
                    <a:lumMod val="50000"/>
                  </a:srgbClr>
                </a:solidFill>
                <a:effectLst/>
                <a:uLnTx/>
                <a:uFillTx/>
                <a:latin typeface="Century Gothic"/>
                <a:ea typeface="+mn-ea"/>
                <a:cs typeface="+mn-cs"/>
              </a:rPr>
              <a:t>childhood = la infancia</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7" name="TextBox 46"/>
          <p:cNvSpPr txBox="1"/>
          <p:nvPr/>
        </p:nvSpPr>
        <p:spPr>
          <a:xfrm>
            <a:off x="406632" y="2851238"/>
            <a:ext cx="3199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smtClean="0">
                <a:ln>
                  <a:noFill/>
                </a:ln>
                <a:solidFill>
                  <a:srgbClr val="4472C4">
                    <a:lumMod val="50000"/>
                  </a:srgbClr>
                </a:solidFill>
                <a:effectLst/>
                <a:uLnTx/>
                <a:uFillTx/>
                <a:latin typeface="Century Gothic"/>
                <a:ea typeface="+mn-ea"/>
                <a:cs typeface="+mn-cs"/>
              </a:rPr>
              <a:t>childhood</a:t>
            </a:r>
            <a:r>
              <a:rPr kumimoji="0" lang="en-GB" b="1" i="0" u="none" strike="noStrike" kern="1200" cap="none" spc="0" normalizeH="0" noProof="0" smtClean="0">
                <a:ln>
                  <a:noFill/>
                </a:ln>
                <a:solidFill>
                  <a:srgbClr val="4472C4">
                    <a:lumMod val="50000"/>
                  </a:srgbClr>
                </a:solidFill>
                <a:effectLst/>
                <a:uLnTx/>
                <a:uFillTx/>
                <a:latin typeface="Century Gothic"/>
                <a:ea typeface="+mn-ea"/>
                <a:cs typeface="+mn-cs"/>
              </a:rPr>
              <a:t> = la infancia</a:t>
            </a:r>
            <a:endParaRPr kumimoji="0" lang="en-GB"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8" name="TextBox 47"/>
          <p:cNvSpPr txBox="1"/>
          <p:nvPr/>
        </p:nvSpPr>
        <p:spPr>
          <a:xfrm>
            <a:off x="10301556" y="4090468"/>
            <a:ext cx="17309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smtClean="0">
                <a:ln>
                  <a:noFill/>
                </a:ln>
                <a:solidFill>
                  <a:srgbClr val="4472C4">
                    <a:lumMod val="50000"/>
                  </a:srgbClr>
                </a:solidFill>
                <a:effectLst/>
                <a:uLnTx/>
                <a:uFillTx/>
                <a:latin typeface="Century Gothic"/>
                <a:ea typeface="+mn-ea"/>
                <a:cs typeface="+mn-cs"/>
              </a:rPr>
              <a:t>childhood</a:t>
            </a:r>
            <a:r>
              <a:rPr kumimoji="0" lang="en-GB" b="1" i="0" u="none" strike="noStrike" kern="1200" cap="none" spc="0" normalizeH="0" noProof="0" smtClean="0">
                <a:ln>
                  <a:noFill/>
                </a:ln>
                <a:solidFill>
                  <a:srgbClr val="4472C4">
                    <a:lumMod val="50000"/>
                  </a:srgbClr>
                </a:solidFill>
                <a:effectLst/>
                <a:uLnTx/>
                <a:uFillTx/>
                <a:latin typeface="Century Gothic"/>
                <a:ea typeface="+mn-ea"/>
                <a:cs typeface="+mn-cs"/>
              </a:rPr>
              <a:t> = la infancia</a:t>
            </a:r>
            <a:endParaRPr kumimoji="0" lang="en-GB"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Tree>
    <p:extLst>
      <p:ext uri="{BB962C8B-B14F-4D97-AF65-F5344CB8AC3E}">
        <p14:creationId xmlns:p14="http://schemas.microsoft.com/office/powerpoint/2010/main" val="28436594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41342" y="105601"/>
            <a:ext cx="1401221" cy="140122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3.2, Week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6</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791336"/>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666362"/>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hlinkClick r:id="rId8"/>
              </a:rPr>
              <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hlinkClick r:id="rId8"/>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641925" y="4800601"/>
            <a:ext cx="1300638" cy="1300638"/>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50524" y="2315953"/>
            <a:ext cx="1569113" cy="1569113"/>
          </a:xfrm>
          <a:prstGeom prst="rect">
            <a:avLst/>
          </a:prstGeom>
        </p:spPr>
      </p:pic>
    </p:spTree>
    <p:extLst>
      <p:ext uri="{BB962C8B-B14F-4D97-AF65-F5344CB8AC3E}">
        <p14:creationId xmlns:p14="http://schemas.microsoft.com/office/powerpoint/2010/main" val="215372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4575454" cy="867128"/>
          </a:xfrm>
          <a:prstGeom prst="rect">
            <a:avLst/>
          </a:prstGeom>
        </p:spPr>
      </p:pic>
      <p:sp>
        <p:nvSpPr>
          <p:cNvPr id="2" name="Title 1"/>
          <p:cNvSpPr>
            <a:spLocks noGrp="1"/>
          </p:cNvSpPr>
          <p:nvPr>
            <p:ph type="title"/>
          </p:nvPr>
        </p:nvSpPr>
        <p:spPr>
          <a:xfrm>
            <a:off x="-1" y="-7761"/>
            <a:ext cx="4374238" cy="1325563"/>
          </a:xfrm>
        </p:spPr>
        <p:txBody>
          <a:bodyPr>
            <a:normAutofit/>
          </a:bodyPr>
          <a:lstStyle/>
          <a:p>
            <a:r>
              <a:rPr lang="en-GB" sz="2800" b="1" dirty="0">
                <a:solidFill>
                  <a:schemeClr val="bg1"/>
                </a:solidFill>
              </a:rPr>
              <a:t>Ricardo de Puerto Rico</a:t>
            </a:r>
          </a:p>
        </p:txBody>
      </p:sp>
      <p:sp>
        <p:nvSpPr>
          <p:cNvPr id="10" name="TextBox 5">
            <a:extLst>
              <a:ext uri="{FF2B5EF4-FFF2-40B4-BE49-F238E27FC236}">
                <a16:creationId xmlns:a16="http://schemas.microsoft.com/office/drawing/2014/main" id="{1523C903-BC5C-4B42-80A2-7CC1B5E5F2A9}"/>
              </a:ext>
            </a:extLst>
          </p:cNvPr>
          <p:cNvSpPr txBox="1"/>
          <p:nvPr/>
        </p:nvSpPr>
        <p:spPr>
          <a:xfrm>
            <a:off x="154225" y="1580486"/>
            <a:ext cx="119554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Escucha y </a:t>
            </a:r>
            <a:r>
              <a:rPr kumimoji="0" lang="en-GB" sz="2200" b="1" i="0" u="none" strike="noStrike" kern="1200" cap="none" spc="0" normalizeH="0" baseline="0" noProof="0">
                <a:ln>
                  <a:noFill/>
                </a:ln>
                <a:solidFill>
                  <a:srgbClr val="203864"/>
                </a:solidFill>
                <a:effectLst/>
                <a:uLnTx/>
                <a:uFillTx/>
                <a:latin typeface="Century Gothic" panose="020F0302020204030204"/>
                <a:ea typeface="+mn-ea"/>
                <a:cs typeface="+mn-cs"/>
              </a:rPr>
              <a:t>completa</a:t>
            </a:r>
            <a:r>
              <a:rPr kumimoji="0" lang="en-GB" sz="2200" b="1" i="0" u="none" strike="noStrike" kern="1200" cap="none" spc="0" normalizeH="0" noProof="0">
                <a:ln>
                  <a:noFill/>
                </a:ln>
                <a:solidFill>
                  <a:srgbClr val="203864"/>
                </a:solidFill>
                <a:effectLst/>
                <a:uLnTx/>
                <a:uFillTx/>
                <a:latin typeface="Century Gothic" panose="020F0302020204030204"/>
                <a:ea typeface="+mn-ea"/>
                <a:cs typeface="+mn-cs"/>
              </a:rPr>
              <a:t> las</a:t>
            </a:r>
            <a:r>
              <a:rPr kumimoji="0" lang="en-GB" sz="2200" b="1" i="0" u="none" strike="noStrike" kern="1200" cap="none" spc="0" normalizeH="0" baseline="0" noProof="0">
                <a:ln>
                  <a:noFill/>
                </a:ln>
                <a:solidFill>
                  <a:srgbClr val="203864"/>
                </a:solidFill>
                <a:effectLst/>
                <a:uLnTx/>
                <a:uFillTx/>
                <a:latin typeface="Century Gothic" panose="020F0302020204030204"/>
                <a:ea typeface="+mn-ea"/>
                <a:cs typeface="+mn-cs"/>
              </a:rPr>
              <a:t> frases con </a:t>
            </a:r>
            <a:r>
              <a:rPr kumimoji="0" lang="en-GB" sz="2200" b="1" i="0" u="none" strike="noStrike" kern="1200" cap="none" spc="0" normalizeH="0" baseline="0" noProof="0">
                <a:ln>
                  <a:noFill/>
                </a:ln>
                <a:solidFill>
                  <a:srgbClr val="F66400"/>
                </a:solidFill>
                <a:effectLst/>
                <a:uLnTx/>
                <a:uFillTx/>
                <a:latin typeface="Century Gothic" panose="020F0302020204030204"/>
                <a:ea typeface="+mn-ea"/>
                <a:cs typeface="+mn-cs"/>
              </a:rPr>
              <a:t>r</a:t>
            </a:r>
            <a:r>
              <a:rPr lang="en-GB" sz="2200" b="1">
                <a:solidFill>
                  <a:srgbClr val="203864"/>
                </a:solidFill>
                <a:latin typeface="Century Gothic" panose="020F0302020204030204"/>
              </a:rPr>
              <a:t> y </a:t>
            </a:r>
            <a:r>
              <a:rPr lang="en-GB" sz="2200" b="1">
                <a:solidFill>
                  <a:srgbClr val="F66400"/>
                </a:solidFill>
                <a:latin typeface="Century Gothic" panose="020F0302020204030204"/>
              </a:rPr>
              <a:t>rr.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1" name="TextBox 5">
            <a:extLst>
              <a:ext uri="{FF2B5EF4-FFF2-40B4-BE49-F238E27FC236}">
                <a16:creationId xmlns:a16="http://schemas.microsoft.com/office/drawing/2014/main" id="{1523C903-BC5C-4B42-80A2-7CC1B5E5F2A9}"/>
              </a:ext>
            </a:extLst>
          </p:cNvPr>
          <p:cNvSpPr txBox="1"/>
          <p:nvPr/>
        </p:nvSpPr>
        <p:spPr>
          <a:xfrm>
            <a:off x="154225" y="1168241"/>
            <a:ext cx="119554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Remember, when a Spanish word begins with [r], the [r] is pronounced</a:t>
            </a:r>
            <a:r>
              <a:rPr kumimoji="0" lang="en-GB" sz="2200" b="1" i="0" u="none" strike="noStrike" kern="1200" cap="none" spc="0" normalizeH="0" noProof="0" dirty="0">
                <a:ln>
                  <a:noFill/>
                </a:ln>
                <a:solidFill>
                  <a:srgbClr val="203864"/>
                </a:solidFill>
                <a:effectLst/>
                <a:uLnTx/>
                <a:uFillTx/>
                <a:latin typeface="Century Gothic" panose="020F0302020204030204"/>
                <a:ea typeface="+mn-ea"/>
                <a:cs typeface="+mn-cs"/>
              </a:rPr>
              <a:t> like [rr]! </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 name="Action Button: Custom 20">
            <a:hlinkClick r:id="" action="ppaction://noaction" highlightClick="1">
              <a:snd r:embed="rId4" name="1 Ricardo.wav"/>
            </a:hlinkClick>
            <a:extLst>
              <a:ext uri="{FF2B5EF4-FFF2-40B4-BE49-F238E27FC236}">
                <a16:creationId xmlns:a16="http://schemas.microsoft.com/office/drawing/2014/main" id="{BF324922-429A-DB4D-B503-59B244A5F48E}"/>
              </a:ext>
            </a:extLst>
          </p:cNvPr>
          <p:cNvSpPr/>
          <p:nvPr/>
        </p:nvSpPr>
        <p:spPr>
          <a:xfrm>
            <a:off x="331335" y="2199560"/>
            <a:ext cx="382662"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3" name="Action Button: Custom 20">
            <a:hlinkClick r:id="" action="ppaction://noaction" highlightClick="1">
              <a:snd r:embed="rId5" name="2 vio a rosario.wav"/>
            </a:hlinkClick>
            <a:extLst>
              <a:ext uri="{FF2B5EF4-FFF2-40B4-BE49-F238E27FC236}">
                <a16:creationId xmlns:a16="http://schemas.microsoft.com/office/drawing/2014/main" id="{7737E206-16C3-C74B-8F43-3C9691FCC45A}"/>
              </a:ext>
            </a:extLst>
          </p:cNvPr>
          <p:cNvSpPr/>
          <p:nvPr/>
        </p:nvSpPr>
        <p:spPr>
          <a:xfrm>
            <a:off x="331335" y="3190642"/>
            <a:ext cx="382662"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4" name="Action Button: Custom 20">
            <a:hlinkClick r:id="" action="ppaction://noaction" highlightClick="1">
              <a:snd r:embed="rId6" name="3 en la guerra.wav"/>
            </a:hlinkClick>
            <a:extLst>
              <a:ext uri="{FF2B5EF4-FFF2-40B4-BE49-F238E27FC236}">
                <a16:creationId xmlns:a16="http://schemas.microsoft.com/office/drawing/2014/main" id="{163327ED-5390-A64B-9353-67A9C31D9E30}"/>
              </a:ext>
            </a:extLst>
          </p:cNvPr>
          <p:cNvSpPr/>
          <p:nvPr/>
        </p:nvSpPr>
        <p:spPr>
          <a:xfrm>
            <a:off x="331335" y="4651786"/>
            <a:ext cx="382662" cy="3874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6" name="CuadroTexto 6">
            <a:extLst>
              <a:ext uri="{FF2B5EF4-FFF2-40B4-BE49-F238E27FC236}">
                <a16:creationId xmlns:a16="http://schemas.microsoft.com/office/drawing/2014/main" id="{14CF1C99-A712-B849-9E1F-1560B7C74882}"/>
              </a:ext>
            </a:extLst>
          </p:cNvPr>
          <p:cNvSpPr txBox="1"/>
          <p:nvPr/>
        </p:nvSpPr>
        <p:spPr>
          <a:xfrm>
            <a:off x="743805" y="2092014"/>
            <a:ext cx="10570522" cy="492443"/>
          </a:xfrm>
          <a:prstGeom prst="rect">
            <a:avLst/>
          </a:prstGeom>
          <a:noFill/>
        </p:spPr>
        <p:txBody>
          <a:bodyPr wrap="none" rtlCol="0">
            <a:spAutoFit/>
          </a:bodyPr>
          <a:lstStyle/>
          <a:p>
            <a:r>
              <a:rPr lang="en-GB" sz="2600" dirty="0">
                <a:solidFill>
                  <a:schemeClr val="accent5">
                    <a:lumMod val="50000"/>
                  </a:schemeClr>
                </a:solidFill>
              </a:rPr>
              <a:t>__</a:t>
            </a:r>
            <a:r>
              <a:rPr lang="en-GB" sz="2600" dirty="0" err="1">
                <a:solidFill>
                  <a:schemeClr val="accent5">
                    <a:lumMod val="50000"/>
                  </a:schemeClr>
                </a:solidFill>
              </a:rPr>
              <a:t>ica</a:t>
            </a:r>
            <a:r>
              <a:rPr lang="en-GB" sz="2600" dirty="0">
                <a:solidFill>
                  <a:schemeClr val="accent5">
                    <a:lumMod val="50000"/>
                  </a:schemeClr>
                </a:solidFill>
              </a:rPr>
              <a:t>__do   __</a:t>
            </a:r>
            <a:r>
              <a:rPr lang="en-GB" sz="2600" dirty="0" err="1">
                <a:solidFill>
                  <a:schemeClr val="accent5">
                    <a:lumMod val="50000"/>
                  </a:schemeClr>
                </a:solidFill>
              </a:rPr>
              <a:t>eco__e</a:t>
            </a:r>
            <a:r>
              <a:rPr lang="en-GB" sz="2600" dirty="0">
                <a:solidFill>
                  <a:schemeClr val="accent5">
                    <a:lumMod val="50000"/>
                  </a:schemeClr>
                </a:solidFill>
              </a:rPr>
              <a:t>  las  pa__</a:t>
            </a:r>
            <a:r>
              <a:rPr lang="en-GB" sz="2600" dirty="0" err="1">
                <a:solidFill>
                  <a:schemeClr val="accent5">
                    <a:lumMod val="50000"/>
                  </a:schemeClr>
                </a:solidFill>
              </a:rPr>
              <a:t>tes</a:t>
            </a:r>
            <a:r>
              <a:rPr lang="en-GB" sz="2600" dirty="0">
                <a:solidFill>
                  <a:schemeClr val="accent5">
                    <a:lumMod val="50000"/>
                  </a:schemeClr>
                </a:solidFill>
              </a:rPr>
              <a:t>  __</a:t>
            </a:r>
            <a:r>
              <a:rPr lang="en-GB" sz="2600" dirty="0" err="1">
                <a:solidFill>
                  <a:schemeClr val="accent5">
                    <a:lumMod val="50000"/>
                  </a:schemeClr>
                </a:solidFill>
              </a:rPr>
              <a:t>u__ales</a:t>
            </a:r>
            <a:r>
              <a:rPr lang="en-GB" sz="2600" dirty="0">
                <a:solidFill>
                  <a:schemeClr val="accent5">
                    <a:lumMod val="50000"/>
                  </a:schemeClr>
                </a:solidFill>
              </a:rPr>
              <a:t>  de  </a:t>
            </a:r>
            <a:r>
              <a:rPr lang="en-GB" sz="2600" dirty="0" err="1">
                <a:solidFill>
                  <a:schemeClr val="accent5">
                    <a:lumMod val="50000"/>
                  </a:schemeClr>
                </a:solidFill>
              </a:rPr>
              <a:t>Pue</a:t>
            </a:r>
            <a:r>
              <a:rPr lang="en-GB" sz="2600" dirty="0">
                <a:solidFill>
                  <a:schemeClr val="accent5">
                    <a:lumMod val="50000"/>
                  </a:schemeClr>
                </a:solidFill>
              </a:rPr>
              <a:t>__to  __</a:t>
            </a:r>
            <a:r>
              <a:rPr lang="en-GB" sz="2600" dirty="0" err="1">
                <a:solidFill>
                  <a:schemeClr val="accent5">
                    <a:lumMod val="50000"/>
                  </a:schemeClr>
                </a:solidFill>
              </a:rPr>
              <a:t>ico</a:t>
            </a:r>
            <a:r>
              <a:rPr lang="en-GB" sz="2600" dirty="0">
                <a:solidFill>
                  <a:schemeClr val="accent5">
                    <a:lumMod val="50000"/>
                  </a:schemeClr>
                </a:solidFill>
              </a:rPr>
              <a:t>.</a:t>
            </a:r>
            <a:endParaRPr lang="es-GB" sz="2600" dirty="0">
              <a:solidFill>
                <a:schemeClr val="accent5">
                  <a:lumMod val="50000"/>
                </a:schemeClr>
              </a:solidFill>
            </a:endParaRPr>
          </a:p>
        </p:txBody>
      </p:sp>
      <p:sp>
        <p:nvSpPr>
          <p:cNvPr id="28" name="TextBox 27"/>
          <p:cNvSpPr txBox="1"/>
          <p:nvPr/>
        </p:nvSpPr>
        <p:spPr>
          <a:xfrm>
            <a:off x="816372" y="2091082"/>
            <a:ext cx="544649" cy="492443"/>
          </a:xfrm>
          <a:prstGeom prst="rect">
            <a:avLst/>
          </a:prstGeom>
          <a:noFill/>
        </p:spPr>
        <p:txBody>
          <a:bodyPr wrap="square" rtlCol="0">
            <a:spAutoFit/>
          </a:bodyPr>
          <a:lstStyle/>
          <a:p>
            <a:pPr algn="l"/>
            <a:r>
              <a:rPr lang="en-GB" sz="2600" b="1" dirty="0">
                <a:solidFill>
                  <a:srgbClr val="ED7D31"/>
                </a:solidFill>
              </a:rPr>
              <a:t>R</a:t>
            </a:r>
          </a:p>
        </p:txBody>
      </p:sp>
      <p:sp>
        <p:nvSpPr>
          <p:cNvPr id="29" name="TextBox 28"/>
          <p:cNvSpPr txBox="1"/>
          <p:nvPr/>
        </p:nvSpPr>
        <p:spPr>
          <a:xfrm>
            <a:off x="1720890" y="2084892"/>
            <a:ext cx="544649" cy="492443"/>
          </a:xfrm>
          <a:prstGeom prst="rect">
            <a:avLst/>
          </a:prstGeom>
          <a:noFill/>
        </p:spPr>
        <p:txBody>
          <a:bodyPr wrap="square" rtlCol="0">
            <a:spAutoFit/>
          </a:bodyPr>
          <a:lstStyle/>
          <a:p>
            <a:pPr algn="l"/>
            <a:r>
              <a:rPr lang="en-GB" sz="2600" b="1" dirty="0">
                <a:solidFill>
                  <a:srgbClr val="ED7D31"/>
                </a:solidFill>
              </a:rPr>
              <a:t>r</a:t>
            </a:r>
          </a:p>
        </p:txBody>
      </p:sp>
      <p:sp>
        <p:nvSpPr>
          <p:cNvPr id="41" name="TextBox 40"/>
          <p:cNvSpPr txBox="1"/>
          <p:nvPr/>
        </p:nvSpPr>
        <p:spPr>
          <a:xfrm>
            <a:off x="2800923" y="2077533"/>
            <a:ext cx="544649" cy="492443"/>
          </a:xfrm>
          <a:prstGeom prst="rect">
            <a:avLst/>
          </a:prstGeom>
          <a:noFill/>
        </p:spPr>
        <p:txBody>
          <a:bodyPr wrap="square" rtlCol="0">
            <a:spAutoFit/>
          </a:bodyPr>
          <a:lstStyle/>
          <a:p>
            <a:pPr algn="l"/>
            <a:r>
              <a:rPr lang="en-GB" sz="2600" b="1" dirty="0">
                <a:solidFill>
                  <a:srgbClr val="ED7D31"/>
                </a:solidFill>
              </a:rPr>
              <a:t>r</a:t>
            </a:r>
          </a:p>
        </p:txBody>
      </p:sp>
      <p:sp>
        <p:nvSpPr>
          <p:cNvPr id="42" name="TextBox 41"/>
          <p:cNvSpPr txBox="1"/>
          <p:nvPr/>
        </p:nvSpPr>
        <p:spPr>
          <a:xfrm>
            <a:off x="3684986" y="2079579"/>
            <a:ext cx="544649" cy="492443"/>
          </a:xfrm>
          <a:prstGeom prst="rect">
            <a:avLst/>
          </a:prstGeom>
          <a:noFill/>
        </p:spPr>
        <p:txBody>
          <a:bodyPr wrap="square" rtlCol="0">
            <a:spAutoFit/>
          </a:bodyPr>
          <a:lstStyle/>
          <a:p>
            <a:pPr algn="l"/>
            <a:r>
              <a:rPr lang="en-GB" sz="2600" b="1" dirty="0" err="1">
                <a:solidFill>
                  <a:srgbClr val="ED7D31"/>
                </a:solidFill>
              </a:rPr>
              <a:t>rr</a:t>
            </a:r>
            <a:endParaRPr lang="en-GB" sz="2600" b="1" dirty="0">
              <a:solidFill>
                <a:srgbClr val="ED7D31"/>
              </a:solidFill>
            </a:endParaRPr>
          </a:p>
        </p:txBody>
      </p:sp>
      <p:sp>
        <p:nvSpPr>
          <p:cNvPr id="43" name="TextBox 42"/>
          <p:cNvSpPr txBox="1"/>
          <p:nvPr/>
        </p:nvSpPr>
        <p:spPr>
          <a:xfrm>
            <a:off x="6508259" y="2090685"/>
            <a:ext cx="544649" cy="492443"/>
          </a:xfrm>
          <a:prstGeom prst="rect">
            <a:avLst/>
          </a:prstGeom>
          <a:noFill/>
        </p:spPr>
        <p:txBody>
          <a:bodyPr wrap="square" rtlCol="0">
            <a:spAutoFit/>
          </a:bodyPr>
          <a:lstStyle/>
          <a:p>
            <a:pPr algn="l"/>
            <a:r>
              <a:rPr lang="en-GB" sz="2600" b="1" dirty="0">
                <a:solidFill>
                  <a:srgbClr val="ED7D31"/>
                </a:solidFill>
              </a:rPr>
              <a:t>r</a:t>
            </a:r>
          </a:p>
        </p:txBody>
      </p:sp>
      <p:sp>
        <p:nvSpPr>
          <p:cNvPr id="44" name="TextBox 43"/>
          <p:cNvSpPr txBox="1"/>
          <p:nvPr/>
        </p:nvSpPr>
        <p:spPr>
          <a:xfrm>
            <a:off x="7044761" y="2090685"/>
            <a:ext cx="544649" cy="492443"/>
          </a:xfrm>
          <a:prstGeom prst="rect">
            <a:avLst/>
          </a:prstGeom>
          <a:noFill/>
        </p:spPr>
        <p:txBody>
          <a:bodyPr wrap="square" rtlCol="0">
            <a:spAutoFit/>
          </a:bodyPr>
          <a:lstStyle/>
          <a:p>
            <a:pPr algn="l"/>
            <a:r>
              <a:rPr lang="en-GB" sz="2600" b="1" dirty="0">
                <a:solidFill>
                  <a:srgbClr val="ED7D31"/>
                </a:solidFill>
              </a:rPr>
              <a:t>r</a:t>
            </a:r>
          </a:p>
        </p:txBody>
      </p:sp>
      <p:sp>
        <p:nvSpPr>
          <p:cNvPr id="45" name="TextBox 44"/>
          <p:cNvSpPr txBox="1"/>
          <p:nvPr/>
        </p:nvSpPr>
        <p:spPr>
          <a:xfrm>
            <a:off x="9391860" y="2089875"/>
            <a:ext cx="544649" cy="492443"/>
          </a:xfrm>
          <a:prstGeom prst="rect">
            <a:avLst/>
          </a:prstGeom>
          <a:noFill/>
        </p:spPr>
        <p:txBody>
          <a:bodyPr wrap="square" rtlCol="0">
            <a:spAutoFit/>
          </a:bodyPr>
          <a:lstStyle/>
          <a:p>
            <a:pPr algn="l"/>
            <a:r>
              <a:rPr lang="en-GB" sz="2600" b="1" dirty="0">
                <a:solidFill>
                  <a:srgbClr val="ED7D31"/>
                </a:solidFill>
              </a:rPr>
              <a:t>r</a:t>
            </a:r>
          </a:p>
        </p:txBody>
      </p:sp>
      <p:sp>
        <p:nvSpPr>
          <p:cNvPr id="46" name="TextBox 45"/>
          <p:cNvSpPr txBox="1"/>
          <p:nvPr/>
        </p:nvSpPr>
        <p:spPr>
          <a:xfrm>
            <a:off x="747582" y="2515310"/>
            <a:ext cx="8207472" cy="430887"/>
          </a:xfrm>
          <a:prstGeom prst="rect">
            <a:avLst/>
          </a:prstGeom>
          <a:noFill/>
        </p:spPr>
        <p:txBody>
          <a:bodyPr wrap="square" rtlCol="0">
            <a:spAutoFit/>
          </a:bodyPr>
          <a:lstStyle/>
          <a:p>
            <a:pPr algn="l"/>
            <a:r>
              <a:rPr lang="en-GB" sz="2200" i="1" dirty="0">
                <a:solidFill>
                  <a:schemeClr val="accent5">
                    <a:lumMod val="50000"/>
                  </a:schemeClr>
                </a:solidFill>
              </a:rPr>
              <a:t>Ricardo travels around the rural parts of Puerto Rico.</a:t>
            </a:r>
          </a:p>
        </p:txBody>
      </p:sp>
      <p:sp>
        <p:nvSpPr>
          <p:cNvPr id="47" name="Rounded Rectangle 11">
            <a:extLst>
              <a:ext uri="{FF2B5EF4-FFF2-40B4-BE49-F238E27FC236}">
                <a16:creationId xmlns:a16="http://schemas.microsoft.com/office/drawing/2014/main" id="{A316DD52-7894-4A75-969C-CA0645DA2978}"/>
              </a:ext>
            </a:extLst>
          </p:cNvPr>
          <p:cNvSpPr/>
          <p:nvPr/>
        </p:nvSpPr>
        <p:spPr>
          <a:xfrm>
            <a:off x="10515599" y="258192"/>
            <a:ext cx="1412545" cy="453008"/>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04" tIns="45719" rIns="91404" bIns="45719" rtlCol="0" anchor="ctr"/>
          <a:lstStyle/>
          <a:p>
            <a:pPr marL="0" marR="0" lvl="0" indent="0" algn="ctr" defTabSz="913969"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8" name="TextBox 47"/>
          <p:cNvSpPr txBox="1"/>
          <p:nvPr/>
        </p:nvSpPr>
        <p:spPr>
          <a:xfrm>
            <a:off x="10199462" y="2100218"/>
            <a:ext cx="544649" cy="492443"/>
          </a:xfrm>
          <a:prstGeom prst="rect">
            <a:avLst/>
          </a:prstGeom>
          <a:noFill/>
        </p:spPr>
        <p:txBody>
          <a:bodyPr wrap="square" rtlCol="0">
            <a:spAutoFit/>
          </a:bodyPr>
          <a:lstStyle/>
          <a:p>
            <a:pPr algn="l"/>
            <a:r>
              <a:rPr lang="en-GB" sz="2600" b="1" dirty="0">
                <a:solidFill>
                  <a:srgbClr val="ED7D31"/>
                </a:solidFill>
              </a:rPr>
              <a:t>R</a:t>
            </a:r>
          </a:p>
        </p:txBody>
      </p:sp>
      <p:sp>
        <p:nvSpPr>
          <p:cNvPr id="52" name="TextBox 51"/>
          <p:cNvSpPr txBox="1"/>
          <p:nvPr/>
        </p:nvSpPr>
        <p:spPr>
          <a:xfrm>
            <a:off x="777679" y="3097249"/>
            <a:ext cx="11251036" cy="892552"/>
          </a:xfrm>
          <a:prstGeom prst="rect">
            <a:avLst/>
          </a:prstGeom>
          <a:noFill/>
        </p:spPr>
        <p:txBody>
          <a:bodyPr wrap="square" rtlCol="0">
            <a:spAutoFit/>
          </a:bodyPr>
          <a:lstStyle/>
          <a:p>
            <a:r>
              <a:rPr lang="en-GB" sz="2600" dirty="0" err="1">
                <a:solidFill>
                  <a:schemeClr val="accent5">
                    <a:lumMod val="50000"/>
                  </a:schemeClr>
                </a:solidFill>
              </a:rPr>
              <a:t>Vio</a:t>
            </a:r>
            <a:r>
              <a:rPr lang="en-GB" sz="2600" dirty="0">
                <a:solidFill>
                  <a:schemeClr val="accent5">
                    <a:lumMod val="50000"/>
                  </a:schemeClr>
                </a:solidFill>
              </a:rPr>
              <a:t>  a  __</a:t>
            </a:r>
            <a:r>
              <a:rPr lang="en-GB" sz="2600" dirty="0" err="1">
                <a:solidFill>
                  <a:schemeClr val="accent5">
                    <a:lumMod val="50000"/>
                  </a:schemeClr>
                </a:solidFill>
              </a:rPr>
              <a:t>osa</a:t>
            </a:r>
            <a:r>
              <a:rPr lang="en-GB" sz="2600" dirty="0">
                <a:solidFill>
                  <a:schemeClr val="accent5">
                    <a:lumMod val="50000"/>
                  </a:schemeClr>
                </a:solidFill>
              </a:rPr>
              <a:t>__</a:t>
            </a:r>
            <a:r>
              <a:rPr lang="en-GB" sz="2600" dirty="0" err="1">
                <a:solidFill>
                  <a:schemeClr val="accent5">
                    <a:lumMod val="50000"/>
                  </a:schemeClr>
                </a:solidFill>
              </a:rPr>
              <a:t>io</a:t>
            </a:r>
            <a:r>
              <a:rPr lang="en-GB" sz="2600" dirty="0">
                <a:solidFill>
                  <a:schemeClr val="accent5">
                    <a:lumMod val="50000"/>
                  </a:schemeClr>
                </a:solidFill>
              </a:rPr>
              <a:t>  </a:t>
            </a:r>
            <a:r>
              <a:rPr lang="en-GB" sz="2600" dirty="0" err="1">
                <a:solidFill>
                  <a:schemeClr val="accent5">
                    <a:lumMod val="50000"/>
                  </a:schemeClr>
                </a:solidFill>
              </a:rPr>
              <a:t>en</a:t>
            </a:r>
            <a:r>
              <a:rPr lang="en-GB" sz="2600" dirty="0">
                <a:solidFill>
                  <a:schemeClr val="accent5">
                    <a:lumMod val="50000"/>
                  </a:schemeClr>
                </a:solidFill>
              </a:rPr>
              <a:t>  el  </a:t>
            </a:r>
            <a:r>
              <a:rPr lang="en-GB" sz="2600" dirty="0" err="1">
                <a:solidFill>
                  <a:schemeClr val="accent5">
                    <a:lumMod val="50000"/>
                  </a:schemeClr>
                </a:solidFill>
              </a:rPr>
              <a:t>pa__que</a:t>
            </a:r>
            <a:r>
              <a:rPr lang="en-GB" sz="2600" dirty="0">
                <a:solidFill>
                  <a:schemeClr val="accent5">
                    <a:lumMod val="50000"/>
                  </a:schemeClr>
                </a:solidFill>
              </a:rPr>
              <a:t>  </a:t>
            </a:r>
            <a:r>
              <a:rPr lang="en-GB" sz="2600" dirty="0" err="1">
                <a:solidFill>
                  <a:schemeClr val="accent5">
                    <a:lumMod val="50000"/>
                  </a:schemeClr>
                </a:solidFill>
              </a:rPr>
              <a:t>mient</a:t>
            </a:r>
            <a:r>
              <a:rPr lang="en-GB" sz="2600" dirty="0">
                <a:solidFill>
                  <a:schemeClr val="accent5">
                    <a:lumMod val="50000"/>
                  </a:schemeClr>
                </a:solidFill>
              </a:rPr>
              <a:t>__as  </a:t>
            </a:r>
            <a:r>
              <a:rPr lang="en-GB" sz="2600" dirty="0" err="1">
                <a:solidFill>
                  <a:schemeClr val="accent5">
                    <a:lumMod val="50000"/>
                  </a:schemeClr>
                </a:solidFill>
              </a:rPr>
              <a:t>paseaba</a:t>
            </a:r>
            <a:r>
              <a:rPr lang="en-GB" sz="2600" dirty="0">
                <a:solidFill>
                  <a:schemeClr val="accent5">
                    <a:lumMod val="50000"/>
                  </a:schemeClr>
                </a:solidFill>
              </a:rPr>
              <a:t>*  al  </a:t>
            </a:r>
            <a:r>
              <a:rPr lang="en-GB" sz="2600" dirty="0" err="1">
                <a:solidFill>
                  <a:schemeClr val="accent5">
                    <a:lumMod val="50000"/>
                  </a:schemeClr>
                </a:solidFill>
              </a:rPr>
              <a:t>pe</a:t>
            </a:r>
            <a:r>
              <a:rPr lang="en-GB" sz="2600" dirty="0">
                <a:solidFill>
                  <a:schemeClr val="accent5">
                    <a:lumMod val="50000"/>
                  </a:schemeClr>
                </a:solidFill>
              </a:rPr>
              <a:t>__o  y se  </a:t>
            </a:r>
            <a:r>
              <a:rPr lang="en-GB" sz="2600" dirty="0" err="1">
                <a:solidFill>
                  <a:schemeClr val="accent5">
                    <a:lumMod val="50000"/>
                  </a:schemeClr>
                </a:solidFill>
              </a:rPr>
              <a:t>enamo</a:t>
            </a:r>
            <a:r>
              <a:rPr lang="en-GB" sz="2600" dirty="0">
                <a:solidFill>
                  <a:schemeClr val="accent5">
                    <a:lumMod val="50000"/>
                  </a:schemeClr>
                </a:solidFill>
              </a:rPr>
              <a:t>__ó*  a  p__</a:t>
            </a:r>
            <a:r>
              <a:rPr lang="en-GB" sz="2600" dirty="0" err="1">
                <a:solidFill>
                  <a:schemeClr val="accent5">
                    <a:lumMod val="50000"/>
                  </a:schemeClr>
                </a:solidFill>
              </a:rPr>
              <a:t>ime</a:t>
            </a:r>
            <a:r>
              <a:rPr lang="en-GB" sz="2600" dirty="0">
                <a:solidFill>
                  <a:schemeClr val="accent5">
                    <a:lumMod val="50000"/>
                  </a:schemeClr>
                </a:solidFill>
              </a:rPr>
              <a:t>__a  vista.</a:t>
            </a:r>
          </a:p>
        </p:txBody>
      </p:sp>
      <p:sp>
        <p:nvSpPr>
          <p:cNvPr id="53" name="TextBox 52"/>
          <p:cNvSpPr txBox="1"/>
          <p:nvPr/>
        </p:nvSpPr>
        <p:spPr>
          <a:xfrm>
            <a:off x="743804" y="4585990"/>
            <a:ext cx="11626521" cy="492443"/>
          </a:xfrm>
          <a:prstGeom prst="rect">
            <a:avLst/>
          </a:prstGeom>
          <a:noFill/>
        </p:spPr>
        <p:txBody>
          <a:bodyPr wrap="square" rtlCol="0">
            <a:spAutoFit/>
          </a:bodyPr>
          <a:lstStyle/>
          <a:p>
            <a:pPr algn="l"/>
            <a:r>
              <a:rPr lang="en-GB" sz="2600" dirty="0" err="1">
                <a:solidFill>
                  <a:schemeClr val="accent5">
                    <a:lumMod val="50000"/>
                  </a:schemeClr>
                </a:solidFill>
              </a:rPr>
              <a:t>En</a:t>
            </a:r>
            <a:r>
              <a:rPr lang="en-GB" sz="2600" dirty="0">
                <a:solidFill>
                  <a:schemeClr val="accent5">
                    <a:lumMod val="50000"/>
                  </a:schemeClr>
                </a:solidFill>
              </a:rPr>
              <a:t>  la  </a:t>
            </a:r>
            <a:r>
              <a:rPr lang="en-GB" sz="2600" dirty="0" err="1">
                <a:solidFill>
                  <a:schemeClr val="accent5">
                    <a:lumMod val="50000"/>
                  </a:schemeClr>
                </a:solidFill>
              </a:rPr>
              <a:t>gue</a:t>
            </a:r>
            <a:r>
              <a:rPr lang="en-GB" sz="2600" dirty="0">
                <a:solidFill>
                  <a:schemeClr val="accent5">
                    <a:lumMod val="50000"/>
                  </a:schemeClr>
                </a:solidFill>
              </a:rPr>
              <a:t>__a  __</a:t>
            </a:r>
            <a:r>
              <a:rPr lang="en-GB" sz="2600" dirty="0" err="1">
                <a:solidFill>
                  <a:schemeClr val="accent5">
                    <a:lumMod val="50000"/>
                  </a:schemeClr>
                </a:solidFill>
              </a:rPr>
              <a:t>evolucion</a:t>
            </a:r>
            <a:r>
              <a:rPr lang="en-GB" sz="2600" dirty="0">
                <a:solidFill>
                  <a:schemeClr val="accent5">
                    <a:lumMod val="50000"/>
                  </a:schemeClr>
                </a:solidFill>
              </a:rPr>
              <a:t>__</a:t>
            </a:r>
            <a:r>
              <a:rPr lang="en-GB" sz="2600" dirty="0" err="1">
                <a:solidFill>
                  <a:schemeClr val="accent5">
                    <a:lumMod val="50000"/>
                  </a:schemeClr>
                </a:solidFill>
              </a:rPr>
              <a:t>ia</a:t>
            </a:r>
            <a:r>
              <a:rPr lang="en-GB" sz="2600" dirty="0">
                <a:solidFill>
                  <a:schemeClr val="accent5">
                    <a:lumMod val="50000"/>
                  </a:schemeClr>
                </a:solidFill>
              </a:rPr>
              <a:t>  </a:t>
            </a:r>
            <a:r>
              <a:rPr lang="en-GB" sz="2600" dirty="0" err="1">
                <a:solidFill>
                  <a:schemeClr val="accent5">
                    <a:lumMod val="50000"/>
                  </a:schemeClr>
                </a:solidFill>
              </a:rPr>
              <a:t>suf</a:t>
            </a:r>
            <a:r>
              <a:rPr lang="en-GB" sz="2600" dirty="0">
                <a:solidFill>
                  <a:schemeClr val="accent5">
                    <a:lumMod val="50000"/>
                  </a:schemeClr>
                </a:solidFill>
              </a:rPr>
              <a:t>__</a:t>
            </a:r>
            <a:r>
              <a:rPr lang="en-GB" sz="2600" dirty="0" err="1">
                <a:solidFill>
                  <a:schemeClr val="accent5">
                    <a:lumMod val="50000"/>
                  </a:schemeClr>
                </a:solidFill>
              </a:rPr>
              <a:t>ió</a:t>
            </a:r>
            <a:r>
              <a:rPr lang="en-GB" sz="2600" dirty="0">
                <a:solidFill>
                  <a:schemeClr val="accent5">
                    <a:lumMod val="50000"/>
                  </a:schemeClr>
                </a:solidFill>
              </a:rPr>
              <a:t>  </a:t>
            </a:r>
            <a:r>
              <a:rPr lang="en-GB" sz="2600" dirty="0" err="1">
                <a:solidFill>
                  <a:schemeClr val="accent5">
                    <a:lumMod val="50000"/>
                  </a:schemeClr>
                </a:solidFill>
              </a:rPr>
              <a:t>una</a:t>
            </a:r>
            <a:r>
              <a:rPr lang="en-GB" sz="2600" dirty="0">
                <a:solidFill>
                  <a:schemeClr val="accent5">
                    <a:lumMod val="50000"/>
                  </a:schemeClr>
                </a:solidFill>
              </a:rPr>
              <a:t>  he__</a:t>
            </a:r>
            <a:r>
              <a:rPr lang="en-GB" sz="2600" dirty="0" err="1">
                <a:solidFill>
                  <a:schemeClr val="accent5">
                    <a:lumMod val="50000"/>
                  </a:schemeClr>
                </a:solidFill>
              </a:rPr>
              <a:t>ida</a:t>
            </a:r>
            <a:r>
              <a:rPr lang="en-GB" sz="2600" dirty="0">
                <a:solidFill>
                  <a:schemeClr val="accent5">
                    <a:lumMod val="50000"/>
                  </a:schemeClr>
                </a:solidFill>
              </a:rPr>
              <a:t>*  </a:t>
            </a:r>
            <a:r>
              <a:rPr lang="en-GB" sz="2600" dirty="0" err="1">
                <a:solidFill>
                  <a:schemeClr val="accent5">
                    <a:lumMod val="50000"/>
                  </a:schemeClr>
                </a:solidFill>
              </a:rPr>
              <a:t>en</a:t>
            </a:r>
            <a:r>
              <a:rPr lang="en-GB" sz="2600" dirty="0">
                <a:solidFill>
                  <a:schemeClr val="accent5">
                    <a:lumMod val="50000"/>
                  </a:schemeClr>
                </a:solidFill>
              </a:rPr>
              <a:t>  la  pie__</a:t>
            </a:r>
            <a:r>
              <a:rPr lang="en-GB" sz="2600" dirty="0" err="1">
                <a:solidFill>
                  <a:schemeClr val="accent5">
                    <a:lumMod val="50000"/>
                  </a:schemeClr>
                </a:solidFill>
              </a:rPr>
              <a:t>na</a:t>
            </a:r>
            <a:r>
              <a:rPr lang="en-GB" sz="2600" dirty="0">
                <a:solidFill>
                  <a:schemeClr val="accent5">
                    <a:lumMod val="50000"/>
                  </a:schemeClr>
                </a:solidFill>
              </a:rPr>
              <a:t>.</a:t>
            </a:r>
          </a:p>
        </p:txBody>
      </p:sp>
      <p:pic>
        <p:nvPicPr>
          <p:cNvPr id="4098" name="Picture 2" descr="File:Puerto rican Flag.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67125" y="140939"/>
            <a:ext cx="1141712" cy="76114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3985AB27-1CAF-6C45-B681-A8BFB714EFDB}"/>
              </a:ext>
            </a:extLst>
          </p:cNvPr>
          <p:cNvSpPr txBox="1"/>
          <p:nvPr/>
        </p:nvSpPr>
        <p:spPr>
          <a:xfrm>
            <a:off x="2468783" y="4571728"/>
            <a:ext cx="544649" cy="492443"/>
          </a:xfrm>
          <a:prstGeom prst="rect">
            <a:avLst/>
          </a:prstGeom>
          <a:noFill/>
        </p:spPr>
        <p:txBody>
          <a:bodyPr wrap="square" rtlCol="0">
            <a:spAutoFit/>
          </a:bodyPr>
          <a:lstStyle/>
          <a:p>
            <a:pPr algn="l"/>
            <a:r>
              <a:rPr lang="en-GB" sz="2600" b="1" dirty="0" err="1">
                <a:solidFill>
                  <a:srgbClr val="ED7D31"/>
                </a:solidFill>
              </a:rPr>
              <a:t>rr</a:t>
            </a:r>
            <a:endParaRPr lang="en-GB" sz="2600" b="1" dirty="0">
              <a:solidFill>
                <a:srgbClr val="ED7D31"/>
              </a:solidFill>
            </a:endParaRPr>
          </a:p>
        </p:txBody>
      </p:sp>
      <p:sp>
        <p:nvSpPr>
          <p:cNvPr id="30" name="TextBox 29">
            <a:extLst>
              <a:ext uri="{FF2B5EF4-FFF2-40B4-BE49-F238E27FC236}">
                <a16:creationId xmlns:a16="http://schemas.microsoft.com/office/drawing/2014/main" id="{5D2817E9-CDEC-BD4F-9E46-393C4FF7115B}"/>
              </a:ext>
            </a:extLst>
          </p:cNvPr>
          <p:cNvSpPr txBox="1"/>
          <p:nvPr/>
        </p:nvSpPr>
        <p:spPr>
          <a:xfrm>
            <a:off x="3301169" y="4575944"/>
            <a:ext cx="544649" cy="492443"/>
          </a:xfrm>
          <a:prstGeom prst="rect">
            <a:avLst/>
          </a:prstGeom>
          <a:noFill/>
        </p:spPr>
        <p:txBody>
          <a:bodyPr wrap="square" rtlCol="0">
            <a:spAutoFit/>
          </a:bodyPr>
          <a:lstStyle/>
          <a:p>
            <a:pPr algn="l"/>
            <a:r>
              <a:rPr lang="en-GB" sz="2600" b="1" dirty="0">
                <a:solidFill>
                  <a:srgbClr val="ED7D31"/>
                </a:solidFill>
              </a:rPr>
              <a:t>r</a:t>
            </a:r>
          </a:p>
        </p:txBody>
      </p:sp>
      <p:sp>
        <p:nvSpPr>
          <p:cNvPr id="32" name="TextBox 31">
            <a:extLst>
              <a:ext uri="{FF2B5EF4-FFF2-40B4-BE49-F238E27FC236}">
                <a16:creationId xmlns:a16="http://schemas.microsoft.com/office/drawing/2014/main" id="{79C2193A-9F50-834A-8CF9-B5A32494810B}"/>
              </a:ext>
            </a:extLst>
          </p:cNvPr>
          <p:cNvSpPr txBox="1"/>
          <p:nvPr/>
        </p:nvSpPr>
        <p:spPr>
          <a:xfrm>
            <a:off x="5188387" y="4582632"/>
            <a:ext cx="544649" cy="492443"/>
          </a:xfrm>
          <a:prstGeom prst="rect">
            <a:avLst/>
          </a:prstGeom>
          <a:noFill/>
        </p:spPr>
        <p:txBody>
          <a:bodyPr wrap="square" rtlCol="0">
            <a:spAutoFit/>
          </a:bodyPr>
          <a:lstStyle/>
          <a:p>
            <a:pPr algn="l"/>
            <a:r>
              <a:rPr lang="en-GB" sz="2600" b="1" dirty="0">
                <a:solidFill>
                  <a:srgbClr val="ED7D31"/>
                </a:solidFill>
              </a:rPr>
              <a:t>r</a:t>
            </a:r>
          </a:p>
        </p:txBody>
      </p:sp>
      <p:sp>
        <p:nvSpPr>
          <p:cNvPr id="33" name="TextBox 32">
            <a:extLst>
              <a:ext uri="{FF2B5EF4-FFF2-40B4-BE49-F238E27FC236}">
                <a16:creationId xmlns:a16="http://schemas.microsoft.com/office/drawing/2014/main" id="{23E6EF2B-49D7-4F44-8F2B-3A2CB68EFDD4}"/>
              </a:ext>
            </a:extLst>
          </p:cNvPr>
          <p:cNvSpPr txBox="1"/>
          <p:nvPr/>
        </p:nvSpPr>
        <p:spPr>
          <a:xfrm>
            <a:off x="6403197" y="4564025"/>
            <a:ext cx="544649" cy="492443"/>
          </a:xfrm>
          <a:prstGeom prst="rect">
            <a:avLst/>
          </a:prstGeom>
          <a:noFill/>
        </p:spPr>
        <p:txBody>
          <a:bodyPr wrap="square" rtlCol="0">
            <a:spAutoFit/>
          </a:bodyPr>
          <a:lstStyle/>
          <a:p>
            <a:pPr algn="l"/>
            <a:r>
              <a:rPr lang="en-GB" sz="2600" b="1" dirty="0">
                <a:solidFill>
                  <a:srgbClr val="ED7D31"/>
                </a:solidFill>
              </a:rPr>
              <a:t>r</a:t>
            </a:r>
          </a:p>
        </p:txBody>
      </p:sp>
      <p:sp>
        <p:nvSpPr>
          <p:cNvPr id="34" name="TextBox 33">
            <a:extLst>
              <a:ext uri="{FF2B5EF4-FFF2-40B4-BE49-F238E27FC236}">
                <a16:creationId xmlns:a16="http://schemas.microsoft.com/office/drawing/2014/main" id="{47902CA9-E93D-2740-8FED-F07315CFE5E0}"/>
              </a:ext>
            </a:extLst>
          </p:cNvPr>
          <p:cNvSpPr txBox="1"/>
          <p:nvPr/>
        </p:nvSpPr>
        <p:spPr>
          <a:xfrm>
            <a:off x="11183563" y="4570074"/>
            <a:ext cx="544649" cy="492443"/>
          </a:xfrm>
          <a:prstGeom prst="rect">
            <a:avLst/>
          </a:prstGeom>
          <a:noFill/>
        </p:spPr>
        <p:txBody>
          <a:bodyPr wrap="square" rtlCol="0">
            <a:spAutoFit/>
          </a:bodyPr>
          <a:lstStyle/>
          <a:p>
            <a:pPr algn="l"/>
            <a:r>
              <a:rPr lang="en-GB" sz="2600" b="1" dirty="0">
                <a:solidFill>
                  <a:srgbClr val="ED7D31"/>
                </a:solidFill>
              </a:rPr>
              <a:t>r</a:t>
            </a:r>
          </a:p>
        </p:txBody>
      </p:sp>
      <p:sp>
        <p:nvSpPr>
          <p:cNvPr id="36" name="TextBox 35">
            <a:extLst>
              <a:ext uri="{FF2B5EF4-FFF2-40B4-BE49-F238E27FC236}">
                <a16:creationId xmlns:a16="http://schemas.microsoft.com/office/drawing/2014/main" id="{90C1D69A-1C31-E942-89AD-AC8F5D2C05E2}"/>
              </a:ext>
            </a:extLst>
          </p:cNvPr>
          <p:cNvSpPr txBox="1"/>
          <p:nvPr/>
        </p:nvSpPr>
        <p:spPr>
          <a:xfrm>
            <a:off x="2604612" y="3493406"/>
            <a:ext cx="544649" cy="492443"/>
          </a:xfrm>
          <a:prstGeom prst="rect">
            <a:avLst/>
          </a:prstGeom>
          <a:noFill/>
        </p:spPr>
        <p:txBody>
          <a:bodyPr wrap="square" rtlCol="0">
            <a:spAutoFit/>
          </a:bodyPr>
          <a:lstStyle/>
          <a:p>
            <a:pPr algn="l"/>
            <a:r>
              <a:rPr lang="en-GB" sz="2600" b="1" dirty="0">
                <a:solidFill>
                  <a:srgbClr val="ED7D31"/>
                </a:solidFill>
              </a:rPr>
              <a:t>r</a:t>
            </a:r>
          </a:p>
        </p:txBody>
      </p:sp>
      <p:sp>
        <p:nvSpPr>
          <p:cNvPr id="37" name="TextBox 36">
            <a:extLst>
              <a:ext uri="{FF2B5EF4-FFF2-40B4-BE49-F238E27FC236}">
                <a16:creationId xmlns:a16="http://schemas.microsoft.com/office/drawing/2014/main" id="{C1239456-99A2-574F-919A-F7338A9BCD99}"/>
              </a:ext>
            </a:extLst>
          </p:cNvPr>
          <p:cNvSpPr txBox="1"/>
          <p:nvPr/>
        </p:nvSpPr>
        <p:spPr>
          <a:xfrm>
            <a:off x="10788718" y="3093014"/>
            <a:ext cx="544649" cy="492443"/>
          </a:xfrm>
          <a:prstGeom prst="rect">
            <a:avLst/>
          </a:prstGeom>
          <a:noFill/>
        </p:spPr>
        <p:txBody>
          <a:bodyPr wrap="square" rtlCol="0">
            <a:spAutoFit/>
          </a:bodyPr>
          <a:lstStyle/>
          <a:p>
            <a:pPr algn="l"/>
            <a:r>
              <a:rPr lang="en-GB" sz="2600" b="1" dirty="0" err="1">
                <a:solidFill>
                  <a:srgbClr val="ED7D31"/>
                </a:solidFill>
              </a:rPr>
              <a:t>rr</a:t>
            </a:r>
            <a:endParaRPr lang="en-GB" sz="2600" b="1" dirty="0">
              <a:solidFill>
                <a:srgbClr val="ED7D31"/>
              </a:solidFill>
            </a:endParaRPr>
          </a:p>
        </p:txBody>
      </p:sp>
      <p:sp>
        <p:nvSpPr>
          <p:cNvPr id="39" name="TextBox 38">
            <a:extLst>
              <a:ext uri="{FF2B5EF4-FFF2-40B4-BE49-F238E27FC236}">
                <a16:creationId xmlns:a16="http://schemas.microsoft.com/office/drawing/2014/main" id="{4FFEB9AA-EB32-5945-82F6-A5CFCC2C87DA}"/>
              </a:ext>
            </a:extLst>
          </p:cNvPr>
          <p:cNvSpPr txBox="1"/>
          <p:nvPr/>
        </p:nvSpPr>
        <p:spPr>
          <a:xfrm>
            <a:off x="1975076" y="3089118"/>
            <a:ext cx="544649" cy="492443"/>
          </a:xfrm>
          <a:prstGeom prst="rect">
            <a:avLst/>
          </a:prstGeom>
          <a:noFill/>
        </p:spPr>
        <p:txBody>
          <a:bodyPr wrap="square" rtlCol="0">
            <a:spAutoFit/>
          </a:bodyPr>
          <a:lstStyle/>
          <a:p>
            <a:pPr algn="l"/>
            <a:r>
              <a:rPr lang="en-GB" sz="2600" b="1" dirty="0">
                <a:solidFill>
                  <a:srgbClr val="ED7D31"/>
                </a:solidFill>
              </a:rPr>
              <a:t>R</a:t>
            </a:r>
          </a:p>
        </p:txBody>
      </p:sp>
      <p:sp>
        <p:nvSpPr>
          <p:cNvPr id="54" name="TextBox 53">
            <a:extLst>
              <a:ext uri="{FF2B5EF4-FFF2-40B4-BE49-F238E27FC236}">
                <a16:creationId xmlns:a16="http://schemas.microsoft.com/office/drawing/2014/main" id="{68BABEC0-7981-1E46-B599-BE3E37977958}"/>
              </a:ext>
            </a:extLst>
          </p:cNvPr>
          <p:cNvSpPr txBox="1"/>
          <p:nvPr/>
        </p:nvSpPr>
        <p:spPr>
          <a:xfrm>
            <a:off x="7257263" y="3084033"/>
            <a:ext cx="544649" cy="492443"/>
          </a:xfrm>
          <a:prstGeom prst="rect">
            <a:avLst/>
          </a:prstGeom>
          <a:noFill/>
        </p:spPr>
        <p:txBody>
          <a:bodyPr wrap="square" rtlCol="0">
            <a:spAutoFit/>
          </a:bodyPr>
          <a:lstStyle/>
          <a:p>
            <a:pPr algn="l"/>
            <a:r>
              <a:rPr lang="en-GB" sz="2600" b="1" dirty="0">
                <a:solidFill>
                  <a:srgbClr val="ED7D31"/>
                </a:solidFill>
              </a:rPr>
              <a:t>r</a:t>
            </a:r>
          </a:p>
        </p:txBody>
      </p:sp>
      <p:sp>
        <p:nvSpPr>
          <p:cNvPr id="55" name="TextBox 54">
            <a:extLst>
              <a:ext uri="{FF2B5EF4-FFF2-40B4-BE49-F238E27FC236}">
                <a16:creationId xmlns:a16="http://schemas.microsoft.com/office/drawing/2014/main" id="{D73E5B27-27D0-904B-A707-40EAA2B08DEF}"/>
              </a:ext>
            </a:extLst>
          </p:cNvPr>
          <p:cNvSpPr txBox="1"/>
          <p:nvPr/>
        </p:nvSpPr>
        <p:spPr>
          <a:xfrm>
            <a:off x="4088477" y="3505489"/>
            <a:ext cx="544649" cy="492443"/>
          </a:xfrm>
          <a:prstGeom prst="rect">
            <a:avLst/>
          </a:prstGeom>
          <a:noFill/>
        </p:spPr>
        <p:txBody>
          <a:bodyPr wrap="square" rtlCol="0">
            <a:spAutoFit/>
          </a:bodyPr>
          <a:lstStyle/>
          <a:p>
            <a:pPr algn="l"/>
            <a:r>
              <a:rPr lang="en-GB" sz="2600" b="1" dirty="0">
                <a:solidFill>
                  <a:srgbClr val="ED7D31"/>
                </a:solidFill>
              </a:rPr>
              <a:t>r</a:t>
            </a:r>
          </a:p>
        </p:txBody>
      </p:sp>
      <p:sp>
        <p:nvSpPr>
          <p:cNvPr id="56" name="TextBox 55">
            <a:extLst>
              <a:ext uri="{FF2B5EF4-FFF2-40B4-BE49-F238E27FC236}">
                <a16:creationId xmlns:a16="http://schemas.microsoft.com/office/drawing/2014/main" id="{92467F7F-367C-7242-9631-5491A887EA4B}"/>
              </a:ext>
            </a:extLst>
          </p:cNvPr>
          <p:cNvSpPr txBox="1"/>
          <p:nvPr/>
        </p:nvSpPr>
        <p:spPr>
          <a:xfrm>
            <a:off x="5025172" y="3512110"/>
            <a:ext cx="544649" cy="492443"/>
          </a:xfrm>
          <a:prstGeom prst="rect">
            <a:avLst/>
          </a:prstGeom>
          <a:noFill/>
        </p:spPr>
        <p:txBody>
          <a:bodyPr wrap="square" rtlCol="0">
            <a:spAutoFit/>
          </a:bodyPr>
          <a:lstStyle/>
          <a:p>
            <a:pPr algn="l"/>
            <a:r>
              <a:rPr lang="en-GB" sz="2600" b="1" dirty="0">
                <a:solidFill>
                  <a:srgbClr val="ED7D31"/>
                </a:solidFill>
              </a:rPr>
              <a:t>r</a:t>
            </a:r>
          </a:p>
        </p:txBody>
      </p:sp>
      <p:sp>
        <p:nvSpPr>
          <p:cNvPr id="57" name="TextBox 56">
            <a:extLst>
              <a:ext uri="{FF2B5EF4-FFF2-40B4-BE49-F238E27FC236}">
                <a16:creationId xmlns:a16="http://schemas.microsoft.com/office/drawing/2014/main" id="{93FA128F-7999-A747-87D0-EA4AA1C33B8D}"/>
              </a:ext>
            </a:extLst>
          </p:cNvPr>
          <p:cNvSpPr txBox="1"/>
          <p:nvPr/>
        </p:nvSpPr>
        <p:spPr>
          <a:xfrm>
            <a:off x="2914292" y="3099922"/>
            <a:ext cx="544649" cy="492443"/>
          </a:xfrm>
          <a:prstGeom prst="rect">
            <a:avLst/>
          </a:prstGeom>
          <a:noFill/>
        </p:spPr>
        <p:txBody>
          <a:bodyPr wrap="square" rtlCol="0">
            <a:spAutoFit/>
          </a:bodyPr>
          <a:lstStyle/>
          <a:p>
            <a:pPr algn="l"/>
            <a:r>
              <a:rPr lang="en-GB" sz="2600" b="1" dirty="0">
                <a:solidFill>
                  <a:srgbClr val="ED7D31"/>
                </a:solidFill>
              </a:rPr>
              <a:t>r</a:t>
            </a:r>
          </a:p>
        </p:txBody>
      </p:sp>
      <p:sp>
        <p:nvSpPr>
          <p:cNvPr id="58" name="TextBox 57">
            <a:extLst>
              <a:ext uri="{FF2B5EF4-FFF2-40B4-BE49-F238E27FC236}">
                <a16:creationId xmlns:a16="http://schemas.microsoft.com/office/drawing/2014/main" id="{47BCC755-5A44-8241-B1DF-714704A69BA0}"/>
              </a:ext>
            </a:extLst>
          </p:cNvPr>
          <p:cNvSpPr txBox="1"/>
          <p:nvPr/>
        </p:nvSpPr>
        <p:spPr>
          <a:xfrm>
            <a:off x="804010" y="5004961"/>
            <a:ext cx="11341617" cy="430887"/>
          </a:xfrm>
          <a:prstGeom prst="rect">
            <a:avLst/>
          </a:prstGeom>
          <a:noFill/>
        </p:spPr>
        <p:txBody>
          <a:bodyPr wrap="square" rtlCol="0">
            <a:spAutoFit/>
          </a:bodyPr>
          <a:lstStyle/>
          <a:p>
            <a:pPr algn="l"/>
            <a:r>
              <a:rPr lang="en-GB" sz="2200" i="1" dirty="0">
                <a:solidFill>
                  <a:schemeClr val="accent5">
                    <a:lumMod val="50000"/>
                  </a:schemeClr>
                </a:solidFill>
              </a:rPr>
              <a:t>In the revolutionary war, he suffered an injury to the leg.</a:t>
            </a:r>
          </a:p>
        </p:txBody>
      </p:sp>
      <p:sp>
        <p:nvSpPr>
          <p:cNvPr id="59" name="TextBox 58">
            <a:extLst>
              <a:ext uri="{FF2B5EF4-FFF2-40B4-BE49-F238E27FC236}">
                <a16:creationId xmlns:a16="http://schemas.microsoft.com/office/drawing/2014/main" id="{D8A2814C-438D-7442-A95D-E0C721908A09}"/>
              </a:ext>
            </a:extLst>
          </p:cNvPr>
          <p:cNvSpPr txBox="1"/>
          <p:nvPr/>
        </p:nvSpPr>
        <p:spPr>
          <a:xfrm>
            <a:off x="183145" y="3978996"/>
            <a:ext cx="12602929" cy="430887"/>
          </a:xfrm>
          <a:prstGeom prst="rect">
            <a:avLst/>
          </a:prstGeom>
          <a:noFill/>
        </p:spPr>
        <p:txBody>
          <a:bodyPr wrap="square" rtlCol="0">
            <a:spAutoFit/>
          </a:bodyPr>
          <a:lstStyle/>
          <a:p>
            <a:pPr algn="l"/>
            <a:r>
              <a:rPr lang="en-GB" sz="2200" i="1" dirty="0">
                <a:solidFill>
                  <a:schemeClr val="accent5">
                    <a:lumMod val="50000"/>
                  </a:schemeClr>
                </a:solidFill>
              </a:rPr>
              <a:t>He saw Rosario whilst he was walking the dog in the park and it was love at first sight.</a:t>
            </a:r>
          </a:p>
        </p:txBody>
      </p:sp>
      <p:pic>
        <p:nvPicPr>
          <p:cNvPr id="1026" name="Picture 2" descr="Couple, Romance, Blonde, Dress, Red">
            <a:extLst>
              <a:ext uri="{FF2B5EF4-FFF2-40B4-BE49-F238E27FC236}">
                <a16:creationId xmlns:a16="http://schemas.microsoft.com/office/drawing/2014/main" id="{2ABA9592-0E4C-4A40-8B31-8705AD72A75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27722" y="5380346"/>
            <a:ext cx="1360560" cy="9070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roken, Cartoon, Cast, Comic Characters, Crutch">
            <a:extLst>
              <a:ext uri="{FF2B5EF4-FFF2-40B4-BE49-F238E27FC236}">
                <a16:creationId xmlns:a16="http://schemas.microsoft.com/office/drawing/2014/main" id="{BF5A03F2-EE6D-0444-9DA6-D0E9E2DF99A4}"/>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t="59883" r="7657"/>
          <a:stretch/>
        </p:blipFill>
        <p:spPr bwMode="auto">
          <a:xfrm>
            <a:off x="11217879" y="2220304"/>
            <a:ext cx="891833" cy="774880"/>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22717A62-D72B-CC40-8FB2-E3B524D9EF1A}"/>
              </a:ext>
            </a:extLst>
          </p:cNvPr>
          <p:cNvSpPr txBox="1"/>
          <p:nvPr/>
        </p:nvSpPr>
        <p:spPr>
          <a:xfrm>
            <a:off x="8425049" y="4570074"/>
            <a:ext cx="544649" cy="492443"/>
          </a:xfrm>
          <a:prstGeom prst="rect">
            <a:avLst/>
          </a:prstGeom>
          <a:noFill/>
        </p:spPr>
        <p:txBody>
          <a:bodyPr wrap="square" rtlCol="0">
            <a:spAutoFit/>
          </a:bodyPr>
          <a:lstStyle/>
          <a:p>
            <a:pPr algn="l"/>
            <a:r>
              <a:rPr lang="en-GB" sz="2600" b="1" dirty="0">
                <a:solidFill>
                  <a:srgbClr val="ED7D31"/>
                </a:solidFill>
              </a:rPr>
              <a:t>r</a:t>
            </a:r>
          </a:p>
        </p:txBody>
      </p:sp>
      <p:pic>
        <p:nvPicPr>
          <p:cNvPr id="1034" name="Picture 10" descr="People, Life, Lifestyle, Cute, Cartoon">
            <a:extLst>
              <a:ext uri="{FF2B5EF4-FFF2-40B4-BE49-F238E27FC236}">
                <a16:creationId xmlns:a16="http://schemas.microsoft.com/office/drawing/2014/main" id="{F014EB57-91FE-A043-88FC-85E293961DDF}"/>
              </a:ext>
            </a:extLst>
          </p:cNvPr>
          <p:cNvPicPr>
            <a:picLocks noChangeAspect="1" noChangeArrowheads="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l="2" t="62400" r="59843"/>
          <a:stretch/>
        </p:blipFill>
        <p:spPr bwMode="auto">
          <a:xfrm rot="21156451" flipH="1">
            <a:off x="11385895" y="6029917"/>
            <a:ext cx="322813" cy="296007"/>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737FD350-BBEA-5945-B647-C0E585FD9A06}"/>
              </a:ext>
            </a:extLst>
          </p:cNvPr>
          <p:cNvSpPr txBox="1"/>
          <p:nvPr/>
        </p:nvSpPr>
        <p:spPr>
          <a:xfrm>
            <a:off x="5221940" y="3101057"/>
            <a:ext cx="544649" cy="492443"/>
          </a:xfrm>
          <a:prstGeom prst="rect">
            <a:avLst/>
          </a:prstGeom>
          <a:noFill/>
        </p:spPr>
        <p:txBody>
          <a:bodyPr wrap="square" rtlCol="0">
            <a:spAutoFit/>
          </a:bodyPr>
          <a:lstStyle/>
          <a:p>
            <a:pPr algn="l"/>
            <a:r>
              <a:rPr lang="en-GB" sz="2600" b="1" dirty="0">
                <a:solidFill>
                  <a:srgbClr val="ED7D31"/>
                </a:solidFill>
              </a:rPr>
              <a:t>r</a:t>
            </a:r>
          </a:p>
        </p:txBody>
      </p:sp>
      <p:sp>
        <p:nvSpPr>
          <p:cNvPr id="50" name="TextBox 42">
            <a:extLst>
              <a:ext uri="{FF2B5EF4-FFF2-40B4-BE49-F238E27FC236}">
                <a16:creationId xmlns:a16="http://schemas.microsoft.com/office/drawing/2014/main" id="{C6C2734F-9BE4-6744-A8F9-D9A7514701FC}"/>
              </a:ext>
            </a:extLst>
          </p:cNvPr>
          <p:cNvSpPr txBox="1"/>
          <p:nvPr/>
        </p:nvSpPr>
        <p:spPr>
          <a:xfrm>
            <a:off x="5526804" y="2099136"/>
            <a:ext cx="544649" cy="492443"/>
          </a:xfrm>
          <a:prstGeom prst="rect">
            <a:avLst/>
          </a:prstGeom>
          <a:noFill/>
        </p:spPr>
        <p:txBody>
          <a:bodyPr wrap="square" rtlCol="0">
            <a:spAutoFit/>
          </a:bodyPr>
          <a:lstStyle/>
          <a:p>
            <a:pPr algn="l"/>
            <a:r>
              <a:rPr lang="en-GB" sz="2600" b="1" dirty="0">
                <a:solidFill>
                  <a:srgbClr val="ED7D31"/>
                </a:solidFill>
              </a:rPr>
              <a:t>r</a:t>
            </a:r>
          </a:p>
        </p:txBody>
      </p:sp>
      <p:sp>
        <p:nvSpPr>
          <p:cNvPr id="63" name="Rounded Rectangle 11">
            <a:extLst>
              <a:ext uri="{FF2B5EF4-FFF2-40B4-BE49-F238E27FC236}">
                <a16:creationId xmlns:a16="http://schemas.microsoft.com/office/drawing/2014/main" id="{A316DD52-7894-4A75-969C-CA0645DA2978}"/>
              </a:ext>
            </a:extLst>
          </p:cNvPr>
          <p:cNvSpPr/>
          <p:nvPr/>
        </p:nvSpPr>
        <p:spPr>
          <a:xfrm>
            <a:off x="225981" y="5766148"/>
            <a:ext cx="3780756" cy="453008"/>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04" tIns="45719" rIns="91404" bIns="45719" rtlCol="0" anchor="ctr"/>
          <a:lstStyle/>
          <a:p>
            <a:r>
              <a:rPr lang="es-GB" sz="2000" b="1" dirty="0">
                <a:solidFill>
                  <a:schemeClr val="bg1"/>
                </a:solidFill>
              </a:rPr>
              <a:t>*enamorarse = to fall in love</a:t>
            </a:r>
          </a:p>
        </p:txBody>
      </p:sp>
      <p:sp>
        <p:nvSpPr>
          <p:cNvPr id="64" name="Rounded Rectangle 11">
            <a:extLst>
              <a:ext uri="{FF2B5EF4-FFF2-40B4-BE49-F238E27FC236}">
                <a16:creationId xmlns:a16="http://schemas.microsoft.com/office/drawing/2014/main" id="{A316DD52-7894-4A75-969C-CA0645DA2978}"/>
              </a:ext>
            </a:extLst>
          </p:cNvPr>
          <p:cNvSpPr/>
          <p:nvPr/>
        </p:nvSpPr>
        <p:spPr>
          <a:xfrm>
            <a:off x="4170647" y="5762881"/>
            <a:ext cx="3439756" cy="453008"/>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04" tIns="45719" rIns="91404" bIns="45719" rtlCol="0" anchor="ctr"/>
          <a:lstStyle/>
          <a:p>
            <a:r>
              <a:rPr lang="es-GB" sz="2000" b="1" dirty="0">
                <a:solidFill>
                  <a:schemeClr val="bg1"/>
                </a:solidFill>
              </a:rPr>
              <a:t>*pasear = to walk (a dog)</a:t>
            </a:r>
          </a:p>
        </p:txBody>
      </p:sp>
      <p:sp>
        <p:nvSpPr>
          <p:cNvPr id="49" name="Rounded Rectangular Callout 48"/>
          <p:cNvSpPr/>
          <p:nvPr/>
        </p:nvSpPr>
        <p:spPr>
          <a:xfrm>
            <a:off x="4030804" y="1071831"/>
            <a:ext cx="7975822" cy="794151"/>
          </a:xfrm>
          <a:prstGeom prst="wedgeRoundRectCallout">
            <a:avLst>
              <a:gd name="adj1" fmla="val 20968"/>
              <a:gd name="adj2" fmla="val 76578"/>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Puerto Rico </a:t>
            </a:r>
            <a:r>
              <a:rPr lang="en-GB" sz="2000" dirty="0" err="1">
                <a:solidFill>
                  <a:srgbClr val="002060"/>
                </a:solidFill>
              </a:rPr>
              <a:t>es</a:t>
            </a:r>
            <a:r>
              <a:rPr lang="en-GB" sz="2000" dirty="0">
                <a:solidFill>
                  <a:srgbClr val="002060"/>
                </a:solidFill>
              </a:rPr>
              <a:t> </a:t>
            </a:r>
            <a:r>
              <a:rPr lang="en-GB" sz="2000" dirty="0" err="1">
                <a:solidFill>
                  <a:srgbClr val="002060"/>
                </a:solidFill>
              </a:rPr>
              <a:t>una</a:t>
            </a:r>
            <a:r>
              <a:rPr lang="en-GB" sz="2000" dirty="0">
                <a:solidFill>
                  <a:srgbClr val="002060"/>
                </a:solidFill>
              </a:rPr>
              <a:t> </a:t>
            </a:r>
            <a:r>
              <a:rPr lang="en-GB" sz="2000" dirty="0" err="1">
                <a:solidFill>
                  <a:srgbClr val="002060"/>
                </a:solidFill>
              </a:rPr>
              <a:t>isla</a:t>
            </a:r>
            <a:r>
              <a:rPr lang="en-GB" sz="2000" dirty="0">
                <a:solidFill>
                  <a:srgbClr val="002060"/>
                </a:solidFill>
              </a:rPr>
              <a:t> </a:t>
            </a:r>
            <a:r>
              <a:rPr lang="en-GB" sz="2000" dirty="0" err="1">
                <a:solidFill>
                  <a:srgbClr val="002060"/>
                </a:solidFill>
              </a:rPr>
              <a:t>en</a:t>
            </a:r>
            <a:r>
              <a:rPr lang="en-GB" sz="2000" dirty="0">
                <a:solidFill>
                  <a:srgbClr val="002060"/>
                </a:solidFill>
              </a:rPr>
              <a:t> el Caribe. </a:t>
            </a:r>
            <a:r>
              <a:rPr lang="en-GB" sz="2000" dirty="0" err="1">
                <a:solidFill>
                  <a:srgbClr val="002060"/>
                </a:solidFill>
              </a:rPr>
              <a:t>Es</a:t>
            </a:r>
            <a:r>
              <a:rPr lang="en-GB" sz="2000" dirty="0">
                <a:solidFill>
                  <a:srgbClr val="002060"/>
                </a:solidFill>
              </a:rPr>
              <a:t> parte de los </a:t>
            </a:r>
            <a:r>
              <a:rPr lang="en-GB" sz="2000" dirty="0" err="1">
                <a:solidFill>
                  <a:srgbClr val="002060"/>
                </a:solidFill>
              </a:rPr>
              <a:t>Estados</a:t>
            </a:r>
            <a:r>
              <a:rPr lang="en-GB" sz="2000" dirty="0">
                <a:solidFill>
                  <a:srgbClr val="002060"/>
                </a:solidFill>
              </a:rPr>
              <a:t> </a:t>
            </a:r>
            <a:r>
              <a:rPr lang="en-GB" sz="2000" dirty="0" err="1">
                <a:solidFill>
                  <a:srgbClr val="002060"/>
                </a:solidFill>
              </a:rPr>
              <a:t>Unidos</a:t>
            </a:r>
            <a:r>
              <a:rPr lang="en-GB" sz="2000" dirty="0">
                <a:solidFill>
                  <a:srgbClr val="002060"/>
                </a:solidFill>
              </a:rPr>
              <a:t>. La </a:t>
            </a:r>
            <a:r>
              <a:rPr lang="en-GB" sz="2000" dirty="0" err="1">
                <a:solidFill>
                  <a:srgbClr val="002060"/>
                </a:solidFill>
              </a:rPr>
              <a:t>mayoría</a:t>
            </a:r>
            <a:r>
              <a:rPr lang="en-GB" sz="2000" dirty="0">
                <a:solidFill>
                  <a:srgbClr val="002060"/>
                </a:solidFill>
              </a:rPr>
              <a:t> de la </a:t>
            </a:r>
            <a:r>
              <a:rPr lang="en-GB" sz="2000" dirty="0" err="1">
                <a:solidFill>
                  <a:srgbClr val="002060"/>
                </a:solidFill>
              </a:rPr>
              <a:t>población</a:t>
            </a:r>
            <a:r>
              <a:rPr lang="en-GB" sz="2000" dirty="0">
                <a:solidFill>
                  <a:srgbClr val="002060"/>
                </a:solidFill>
              </a:rPr>
              <a:t> </a:t>
            </a:r>
            <a:r>
              <a:rPr lang="en-GB" sz="2000" dirty="0" err="1">
                <a:solidFill>
                  <a:srgbClr val="002060"/>
                </a:solidFill>
              </a:rPr>
              <a:t>habla</a:t>
            </a:r>
            <a:r>
              <a:rPr lang="en-GB" sz="2000" dirty="0">
                <a:solidFill>
                  <a:srgbClr val="002060"/>
                </a:solidFill>
              </a:rPr>
              <a:t> </a:t>
            </a:r>
            <a:r>
              <a:rPr lang="en-GB" sz="2000" dirty="0" err="1">
                <a:solidFill>
                  <a:srgbClr val="002060"/>
                </a:solidFill>
              </a:rPr>
              <a:t>español</a:t>
            </a:r>
            <a:r>
              <a:rPr lang="en-GB" sz="2000" dirty="0">
                <a:solidFill>
                  <a:srgbClr val="002060"/>
                </a:solidFill>
              </a:rPr>
              <a:t>. </a:t>
            </a:r>
          </a:p>
        </p:txBody>
      </p:sp>
      <p:sp>
        <p:nvSpPr>
          <p:cNvPr id="65" name="Rounded Rectangle 11">
            <a:extLst>
              <a:ext uri="{FF2B5EF4-FFF2-40B4-BE49-F238E27FC236}">
                <a16:creationId xmlns:a16="http://schemas.microsoft.com/office/drawing/2014/main" id="{A316DD52-7894-4A75-969C-CA0645DA2978}"/>
              </a:ext>
            </a:extLst>
          </p:cNvPr>
          <p:cNvSpPr/>
          <p:nvPr/>
        </p:nvSpPr>
        <p:spPr>
          <a:xfrm>
            <a:off x="7762803" y="5738069"/>
            <a:ext cx="3439756" cy="453008"/>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04" tIns="45719" rIns="91404" bIns="45719" rtlCol="0" anchor="ctr"/>
          <a:lstStyle/>
          <a:p>
            <a:r>
              <a:rPr lang="es-GB" sz="2000" b="1" dirty="0">
                <a:solidFill>
                  <a:schemeClr val="bg1"/>
                </a:solidFill>
              </a:rPr>
              <a:t>*</a:t>
            </a:r>
            <a:r>
              <a:rPr lang="en-GB" sz="2000" b="1" dirty="0">
                <a:solidFill>
                  <a:schemeClr val="bg1"/>
                </a:solidFill>
              </a:rPr>
              <a:t>la </a:t>
            </a:r>
            <a:r>
              <a:rPr lang="es-GB" sz="2000" b="1" dirty="0">
                <a:solidFill>
                  <a:schemeClr val="bg1"/>
                </a:solidFill>
              </a:rPr>
              <a:t>herida = injury, wound</a:t>
            </a:r>
          </a:p>
        </p:txBody>
      </p:sp>
    </p:spTree>
    <p:extLst>
      <p:ext uri="{BB962C8B-B14F-4D97-AF65-F5344CB8AC3E}">
        <p14:creationId xmlns:p14="http://schemas.microsoft.com/office/powerpoint/2010/main" val="347599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09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27"/>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0"/>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2"/>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33"/>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6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34"/>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P spid="14" grpId="0" animBg="1"/>
      <p:bldP spid="16" grpId="0"/>
      <p:bldP spid="28" grpId="0"/>
      <p:bldP spid="29" grpId="0"/>
      <p:bldP spid="41" grpId="0"/>
      <p:bldP spid="42" grpId="0"/>
      <p:bldP spid="43" grpId="0"/>
      <p:bldP spid="44" grpId="0"/>
      <p:bldP spid="45" grpId="0"/>
      <p:bldP spid="46" grpId="0"/>
      <p:bldP spid="48" grpId="0"/>
      <p:bldP spid="52" grpId="0"/>
      <p:bldP spid="53" grpId="0"/>
      <p:bldP spid="27" grpId="0"/>
      <p:bldP spid="30" grpId="0"/>
      <p:bldP spid="32" grpId="0"/>
      <p:bldP spid="33" grpId="0"/>
      <p:bldP spid="34" grpId="0"/>
      <p:bldP spid="36" grpId="0"/>
      <p:bldP spid="37" grpId="0"/>
      <p:bldP spid="39" grpId="1"/>
      <p:bldP spid="54" grpId="0"/>
      <p:bldP spid="55" grpId="0"/>
      <p:bldP spid="56" grpId="0"/>
      <p:bldP spid="57" grpId="0"/>
      <p:bldP spid="58" grpId="0"/>
      <p:bldP spid="59" grpId="0"/>
      <p:bldP spid="60" grpId="0"/>
      <p:bldP spid="61" grpId="0"/>
      <p:bldP spid="50" grpId="0"/>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5" descr="background rectangle"/>
          <p:cNvPicPr preferRelativeResize="0"/>
          <p:nvPr/>
        </p:nvPicPr>
        <p:blipFill rotWithShape="1">
          <a:blip r:embed="rId3">
            <a:alphaModFix/>
          </a:blip>
          <a:srcRect/>
          <a:stretch/>
        </p:blipFill>
        <p:spPr>
          <a:xfrm>
            <a:off x="-1" y="296863"/>
            <a:ext cx="6900531" cy="867128"/>
          </a:xfrm>
          <a:prstGeom prst="rect">
            <a:avLst/>
          </a:prstGeom>
          <a:noFill/>
          <a:ln>
            <a:noFill/>
          </a:ln>
        </p:spPr>
      </p:pic>
      <p:sp>
        <p:nvSpPr>
          <p:cNvPr id="232" name="Google Shape;232;p5"/>
          <p:cNvSpPr txBox="1">
            <a:spLocks noGrp="1"/>
          </p:cNvSpPr>
          <p:nvPr>
            <p:ph type="title"/>
          </p:nvPr>
        </p:nvSpPr>
        <p:spPr>
          <a:xfrm>
            <a:off x="-1" y="-3697"/>
            <a:ext cx="807288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entury Gothic"/>
              <a:buNone/>
            </a:pPr>
            <a:r>
              <a:rPr lang="en-GB" sz="2400" b="1">
                <a:solidFill>
                  <a:schemeClr val="lt1"/>
                </a:solidFill>
              </a:rPr>
              <a:t>Describing completed events in the past</a:t>
            </a:r>
            <a:br>
              <a:rPr lang="en-GB" sz="2400" b="1">
                <a:solidFill>
                  <a:schemeClr val="lt1"/>
                </a:solidFill>
              </a:rPr>
            </a:br>
            <a:r>
              <a:rPr lang="en-GB" sz="2400">
                <a:solidFill>
                  <a:schemeClr val="lt1"/>
                </a:solidFill>
              </a:rPr>
              <a:t>-er and -ir verbs in the preterite</a:t>
            </a:r>
            <a:endParaRPr sz="2400">
              <a:solidFill>
                <a:schemeClr val="lt1"/>
              </a:solidFill>
            </a:endParaRPr>
          </a:p>
        </p:txBody>
      </p:sp>
      <p:sp>
        <p:nvSpPr>
          <p:cNvPr id="233" name="Google Shape;233;p5"/>
          <p:cNvSpPr/>
          <p:nvPr/>
        </p:nvSpPr>
        <p:spPr>
          <a:xfrm>
            <a:off x="10398642" y="258166"/>
            <a:ext cx="1529501"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gramática</a:t>
            </a:r>
            <a:endParaRPr kumimoji="0"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34" name="Google Shape;234;p5"/>
          <p:cNvSpPr txBox="1"/>
          <p:nvPr/>
        </p:nvSpPr>
        <p:spPr>
          <a:xfrm>
            <a:off x="502152" y="1979815"/>
            <a:ext cx="12283648"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a:ln>
                  <a:noFill/>
                </a:ln>
                <a:solidFill>
                  <a:schemeClr val="accent5">
                    <a:lumMod val="50000"/>
                  </a:schemeClr>
                </a:solidFill>
                <a:effectLst/>
                <a:uLnTx/>
                <a:uFillTx/>
                <a:latin typeface="Century Gothic"/>
                <a:ea typeface="Century Gothic"/>
                <a:cs typeface="Century Gothic"/>
                <a:sym typeface="Century Gothic"/>
              </a:rPr>
              <a:t>The verb ending changes depending on who the verb refers to. </a:t>
            </a:r>
            <a:endParaRPr kumimoji="0" sz="1400" b="0" i="0" u="none" strike="noStrike" kern="0" cap="none" spc="0" normalizeH="0" baseline="0" noProof="0">
              <a:ln>
                <a:noFill/>
              </a:ln>
              <a:solidFill>
                <a:schemeClr val="accent5">
                  <a:lumMod val="50000"/>
                </a:schemeClr>
              </a:solidFill>
              <a:effectLst/>
              <a:uLnTx/>
              <a:uFillTx/>
              <a:latin typeface="Arial"/>
              <a:cs typeface="Arial"/>
              <a:sym typeface="Arial"/>
            </a:endParaRPr>
          </a:p>
        </p:txBody>
      </p:sp>
      <p:sp>
        <p:nvSpPr>
          <p:cNvPr id="235" name="Google Shape;235;p5"/>
          <p:cNvSpPr txBox="1"/>
          <p:nvPr/>
        </p:nvSpPr>
        <p:spPr>
          <a:xfrm>
            <a:off x="502152" y="1287474"/>
            <a:ext cx="10892793"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a:ln>
                  <a:noFill/>
                </a:ln>
                <a:solidFill>
                  <a:schemeClr val="accent5">
                    <a:lumMod val="50000"/>
                  </a:schemeClr>
                </a:solidFill>
                <a:effectLst/>
                <a:uLnTx/>
                <a:uFillTx/>
                <a:latin typeface="Century Gothic"/>
                <a:ea typeface="Century Gothic"/>
                <a:cs typeface="Century Gothic"/>
                <a:sym typeface="Century Gothic"/>
              </a:rPr>
              <a:t>Remember, some Spanish infinitives end in –</a:t>
            </a:r>
            <a:r>
              <a:rPr kumimoji="0" lang="en-GB" sz="2800" b="1" i="0" u="none" strike="noStrike" kern="0" cap="none" spc="0" normalizeH="0" baseline="0" noProof="0">
                <a:ln>
                  <a:noFill/>
                </a:ln>
                <a:solidFill>
                  <a:schemeClr val="accent5">
                    <a:lumMod val="50000"/>
                  </a:schemeClr>
                </a:solidFill>
                <a:effectLst/>
                <a:uLnTx/>
                <a:uFillTx/>
                <a:latin typeface="Century Gothic"/>
                <a:ea typeface="Century Gothic"/>
                <a:cs typeface="Century Gothic"/>
                <a:sym typeface="Century Gothic"/>
              </a:rPr>
              <a:t>er</a:t>
            </a:r>
            <a:r>
              <a:rPr kumimoji="0" lang="en-GB" sz="2800" b="0" i="0" u="none" strike="noStrike" kern="0" cap="none" spc="0" normalizeH="0" baseline="0" noProof="0">
                <a:ln>
                  <a:noFill/>
                </a:ln>
                <a:solidFill>
                  <a:schemeClr val="accent5">
                    <a:lumMod val="50000"/>
                  </a:schemeClr>
                </a:solidFill>
                <a:effectLst/>
                <a:uLnTx/>
                <a:uFillTx/>
                <a:latin typeface="Century Gothic"/>
                <a:ea typeface="Century Gothic"/>
                <a:cs typeface="Century Gothic"/>
                <a:sym typeface="Century Gothic"/>
              </a:rPr>
              <a:t>, some in –</a:t>
            </a:r>
            <a:r>
              <a:rPr kumimoji="0" lang="en-GB" sz="2800" b="1" i="0" u="none" strike="noStrike" kern="0" cap="none" spc="0" normalizeH="0" baseline="0" noProof="0">
                <a:ln>
                  <a:noFill/>
                </a:ln>
                <a:solidFill>
                  <a:schemeClr val="accent5">
                    <a:lumMod val="50000"/>
                  </a:schemeClr>
                </a:solidFill>
                <a:effectLst/>
                <a:uLnTx/>
                <a:uFillTx/>
                <a:latin typeface="Century Gothic"/>
                <a:ea typeface="Century Gothic"/>
                <a:cs typeface="Century Gothic"/>
                <a:sym typeface="Century Gothic"/>
              </a:rPr>
              <a:t>ir</a:t>
            </a:r>
            <a:r>
              <a:rPr kumimoji="0" lang="en-GB" sz="2800" b="0" i="0" u="none" strike="noStrike" kern="0" cap="none" spc="0" normalizeH="0" baseline="0" noProof="0">
                <a:ln>
                  <a:noFill/>
                </a:ln>
                <a:solidFill>
                  <a:schemeClr val="accent5">
                    <a:lumMod val="50000"/>
                  </a:schemeClr>
                </a:solidFill>
                <a:effectLst/>
                <a:uLnTx/>
                <a:uFillTx/>
                <a:latin typeface="Century Gothic"/>
                <a:ea typeface="Century Gothic"/>
                <a:cs typeface="Century Gothic"/>
                <a:sym typeface="Century Gothic"/>
              </a:rPr>
              <a:t>.</a:t>
            </a:r>
            <a:endParaRPr kumimoji="0" sz="2800" b="0" i="0" u="none" strike="noStrike" kern="0" cap="none" spc="0" normalizeH="0" baseline="0" noProof="0">
              <a:ln>
                <a:noFill/>
              </a:ln>
              <a:solidFill>
                <a:schemeClr val="accent5">
                  <a:lumMod val="50000"/>
                </a:schemeClr>
              </a:solidFill>
              <a:effectLst/>
              <a:uLnTx/>
              <a:uFillTx/>
              <a:latin typeface="Century Gothic"/>
              <a:ea typeface="Century Gothic"/>
              <a:cs typeface="Century Gothic"/>
              <a:sym typeface="Century Gothic"/>
            </a:endParaRPr>
          </a:p>
        </p:txBody>
      </p:sp>
      <p:sp>
        <p:nvSpPr>
          <p:cNvPr id="236" name="Google Shape;236;p5"/>
          <p:cNvSpPr txBox="1"/>
          <p:nvPr/>
        </p:nvSpPr>
        <p:spPr>
          <a:xfrm>
            <a:off x="502152" y="2672156"/>
            <a:ext cx="11425990" cy="95410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a:ln>
                  <a:noFill/>
                </a:ln>
                <a:solidFill>
                  <a:schemeClr val="accent5">
                    <a:lumMod val="50000"/>
                  </a:schemeClr>
                </a:solidFill>
                <a:effectLst/>
                <a:uLnTx/>
                <a:uFillTx/>
                <a:latin typeface="Century Gothic"/>
                <a:ea typeface="Century Gothic"/>
                <a:cs typeface="Century Gothic"/>
                <a:sym typeface="Century Gothic"/>
              </a:rPr>
              <a:t>To mean ‘</a:t>
            </a:r>
            <a:r>
              <a:rPr kumimoji="0" lang="en-GB" sz="2800" b="1" i="0" u="none" strike="noStrike" kern="0" cap="none" spc="0" normalizeH="0" baseline="0" noProof="0">
                <a:ln>
                  <a:noFill/>
                </a:ln>
                <a:solidFill>
                  <a:schemeClr val="accent5">
                    <a:lumMod val="50000"/>
                  </a:schemeClr>
                </a:solidFill>
                <a:effectLst/>
                <a:uLnTx/>
                <a:uFillTx/>
                <a:latin typeface="Century Gothic"/>
                <a:ea typeface="Century Gothic"/>
                <a:cs typeface="Century Gothic"/>
                <a:sym typeface="Century Gothic"/>
              </a:rPr>
              <a:t>I</a:t>
            </a:r>
            <a:r>
              <a:rPr kumimoji="0" lang="en-GB" sz="2800" b="0" i="0" u="none" strike="noStrike" kern="0" cap="none" spc="0" normalizeH="0" baseline="0" noProof="0">
                <a:ln>
                  <a:noFill/>
                </a:ln>
                <a:solidFill>
                  <a:schemeClr val="accent5">
                    <a:lumMod val="50000"/>
                  </a:schemeClr>
                </a:solidFill>
                <a:effectLst/>
                <a:uLnTx/>
                <a:uFillTx/>
                <a:latin typeface="Century Gothic"/>
                <a:ea typeface="Century Gothic"/>
                <a:cs typeface="Century Gothic"/>
                <a:sym typeface="Century Gothic"/>
              </a:rPr>
              <a:t>’ for a </a:t>
            </a:r>
            <a:r>
              <a:rPr kumimoji="0" lang="en-GB" sz="2800" b="1" i="1" u="none" strike="noStrike" kern="0" cap="none" spc="0" normalizeH="0" baseline="0" noProof="0">
                <a:ln>
                  <a:noFill/>
                </a:ln>
                <a:solidFill>
                  <a:schemeClr val="accent5">
                    <a:lumMod val="50000"/>
                  </a:schemeClr>
                </a:solidFill>
                <a:effectLst/>
                <a:uLnTx/>
                <a:uFillTx/>
                <a:latin typeface="Century Gothic"/>
                <a:ea typeface="Century Gothic"/>
                <a:cs typeface="Century Gothic"/>
                <a:sym typeface="Century Gothic"/>
              </a:rPr>
              <a:t>completed event in the past</a:t>
            </a:r>
            <a:r>
              <a:rPr kumimoji="0" lang="en-GB" sz="2800" b="0" i="0" u="none" strike="noStrike" kern="0" cap="none" spc="0" normalizeH="0" baseline="0" noProof="0">
                <a:ln>
                  <a:noFill/>
                </a:ln>
                <a:solidFill>
                  <a:schemeClr val="accent5">
                    <a:lumMod val="50000"/>
                  </a:schemeClr>
                </a:solidFill>
                <a:effectLst/>
                <a:uLnTx/>
                <a:uFillTx/>
                <a:latin typeface="Century Gothic"/>
                <a:ea typeface="Century Gothic"/>
                <a:cs typeface="Century Gothic"/>
                <a:sym typeface="Century Gothic"/>
              </a:rPr>
              <a:t>, remove –er or –ir  and add _____.</a:t>
            </a:r>
            <a:endParaRPr kumimoji="0" sz="1400" b="0" i="0" u="none" strike="noStrike" kern="0" cap="none" spc="0" normalizeH="0" baseline="0" noProof="0">
              <a:ln>
                <a:noFill/>
              </a:ln>
              <a:solidFill>
                <a:schemeClr val="accent5">
                  <a:lumMod val="50000"/>
                </a:schemeClr>
              </a:solidFill>
              <a:effectLst/>
              <a:uLnTx/>
              <a:uFillTx/>
              <a:latin typeface="Arial"/>
              <a:cs typeface="Arial"/>
              <a:sym typeface="Arial"/>
            </a:endParaRPr>
          </a:p>
        </p:txBody>
      </p:sp>
      <p:sp>
        <p:nvSpPr>
          <p:cNvPr id="237" name="Google Shape;237;p5"/>
          <p:cNvSpPr/>
          <p:nvPr/>
        </p:nvSpPr>
        <p:spPr>
          <a:xfrm>
            <a:off x="2424338" y="3079402"/>
            <a:ext cx="450764"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a:ln>
                  <a:noFill/>
                </a:ln>
                <a:solidFill>
                  <a:srgbClr val="F66400"/>
                </a:solidFill>
                <a:effectLst/>
                <a:uLnTx/>
                <a:uFillTx/>
                <a:latin typeface="Century Gothic"/>
                <a:ea typeface="Century Gothic"/>
                <a:cs typeface="Century Gothic"/>
                <a:sym typeface="Century Gothic"/>
              </a:rPr>
              <a:t>–í</a:t>
            </a:r>
            <a:endParaRPr kumimoji="0" sz="1800" b="0" i="0" u="none" strike="noStrike" kern="0" cap="none" spc="0" normalizeH="0" baseline="0" noProof="0">
              <a:ln>
                <a:noFill/>
              </a:ln>
              <a:solidFill>
                <a:srgbClr val="F66400"/>
              </a:solidFill>
              <a:effectLst/>
              <a:uLnTx/>
              <a:uFillTx/>
              <a:latin typeface="Century Gothic"/>
              <a:ea typeface="Century Gothic"/>
              <a:cs typeface="Century Gothic"/>
              <a:sym typeface="Century Gothic"/>
            </a:endParaRPr>
          </a:p>
        </p:txBody>
      </p:sp>
      <p:sp>
        <p:nvSpPr>
          <p:cNvPr id="238" name="Google Shape;238;p5"/>
          <p:cNvSpPr txBox="1"/>
          <p:nvPr/>
        </p:nvSpPr>
        <p:spPr>
          <a:xfrm>
            <a:off x="502152" y="3795384"/>
            <a:ext cx="972693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err="1">
                <a:ln>
                  <a:noFill/>
                </a:ln>
                <a:solidFill>
                  <a:schemeClr val="accent5">
                    <a:lumMod val="50000"/>
                  </a:schemeClr>
                </a:solidFill>
                <a:effectLst/>
                <a:uLnTx/>
                <a:uFillTx/>
                <a:latin typeface="Century Gothic"/>
                <a:ea typeface="Century Gothic"/>
                <a:cs typeface="Century Gothic"/>
                <a:sym typeface="Century Gothic"/>
              </a:rPr>
              <a:t>Le</a:t>
            </a:r>
            <a:r>
              <a:rPr kumimoji="0" lang="en-GB" sz="2800" b="0" i="0" u="none" strike="noStrike" kern="0" cap="none" spc="0" normalizeH="0" baseline="0" noProof="0" dirty="0" err="1">
                <a:ln>
                  <a:noFill/>
                </a:ln>
                <a:solidFill>
                  <a:srgbClr val="F66400"/>
                </a:solidFill>
                <a:effectLst/>
                <a:uLnTx/>
                <a:uFillTx/>
                <a:latin typeface="Century Gothic"/>
                <a:ea typeface="Century Gothic"/>
                <a:cs typeface="Century Gothic"/>
                <a:sym typeface="Century Gothic"/>
              </a:rPr>
              <a:t>í</a:t>
            </a:r>
            <a:r>
              <a:rPr kumimoji="0" lang="en-GB" sz="2800" b="0" i="0" u="none" strike="noStrike" kern="0" cap="none" spc="0" normalizeH="0" baseline="0" noProof="0" dirty="0">
                <a:ln>
                  <a:noFill/>
                </a:ln>
                <a:solidFill>
                  <a:srgbClr val="F6640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chemeClr val="accent5">
                    <a:lumMod val="50000"/>
                  </a:schemeClr>
                </a:solidFill>
                <a:effectLst/>
                <a:uLnTx/>
                <a:uFillTx/>
                <a:latin typeface="Century Gothic"/>
                <a:ea typeface="Century Gothic"/>
                <a:cs typeface="Century Gothic"/>
                <a:sym typeface="Century Gothic"/>
              </a:rPr>
              <a:t>sobre</a:t>
            </a:r>
            <a:r>
              <a:rPr kumimoji="0" lang="en-GB" sz="28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chemeClr val="accent5">
                    <a:lumMod val="50000"/>
                  </a:schemeClr>
                </a:solidFill>
                <a:effectLst/>
                <a:uLnTx/>
                <a:uFillTx/>
                <a:latin typeface="Century Gothic"/>
                <a:ea typeface="Century Gothic"/>
                <a:cs typeface="Century Gothic"/>
                <a:sym typeface="Century Gothic"/>
              </a:rPr>
              <a:t>su</a:t>
            </a:r>
            <a:r>
              <a:rPr kumimoji="0" lang="en-GB" sz="28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chemeClr val="accent5">
                    <a:lumMod val="50000"/>
                  </a:schemeClr>
                </a:solidFill>
                <a:effectLst/>
                <a:uLnTx/>
                <a:uFillTx/>
                <a:latin typeface="Century Gothic"/>
                <a:ea typeface="Century Gothic"/>
                <a:cs typeface="Century Gothic"/>
                <a:sym typeface="Century Gothic"/>
              </a:rPr>
              <a:t>vida</a:t>
            </a:r>
            <a:r>
              <a:rPr kumimoji="0" lang="en-GB" sz="28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a:ln>
                  <a:noFill/>
                </a:ln>
                <a:solidFill>
                  <a:srgbClr val="F66400"/>
                </a:solidFill>
                <a:effectLst/>
                <a:uLnTx/>
                <a:uFillTx/>
                <a:latin typeface="Century Gothic"/>
                <a:ea typeface="Century Gothic"/>
                <a:cs typeface="Century Gothic"/>
                <a:sym typeface="Century Gothic"/>
              </a:rPr>
              <a:t>= ______________</a:t>
            </a:r>
            <a:r>
              <a:rPr kumimoji="0" lang="en-GB" sz="2800" b="0" i="0" u="none" strike="noStrike" kern="0" cap="none" spc="0" normalizeH="0" baseline="0" noProof="0" dirty="0">
                <a:ln>
                  <a:noFill/>
                </a:ln>
                <a:solidFill>
                  <a:srgbClr val="FF6600"/>
                </a:solidFill>
                <a:effectLst/>
                <a:uLnTx/>
                <a:uFillTx/>
                <a:latin typeface="Century Gothic"/>
                <a:ea typeface="Century Gothic"/>
                <a:cs typeface="Century Gothic"/>
                <a:sym typeface="Century Gothic"/>
              </a:rPr>
              <a:t>__________</a:t>
            </a:r>
            <a:endParaRPr kumimoji="0" sz="2800" b="0" i="0" u="none" strike="noStrike" kern="0" cap="none" spc="0" normalizeH="0" baseline="0" noProof="0" dirty="0">
              <a:ln>
                <a:noFill/>
              </a:ln>
              <a:solidFill>
                <a:srgbClr val="FF6600"/>
              </a:solidFill>
              <a:effectLst/>
              <a:uLnTx/>
              <a:uFillTx/>
              <a:latin typeface="Century Gothic"/>
              <a:ea typeface="Century Gothic"/>
              <a:cs typeface="Century Gothic"/>
              <a:sym typeface="Century Gothic"/>
            </a:endParaRPr>
          </a:p>
        </p:txBody>
      </p:sp>
      <p:sp>
        <p:nvSpPr>
          <p:cNvPr id="239" name="Google Shape;239;p5"/>
          <p:cNvSpPr/>
          <p:nvPr/>
        </p:nvSpPr>
        <p:spPr>
          <a:xfrm>
            <a:off x="3908344" y="3744486"/>
            <a:ext cx="431663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I </a:t>
            </a:r>
            <a:r>
              <a:rPr kumimoji="0" lang="en-GB" sz="28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read about</a:t>
            </a:r>
            <a:r>
              <a:rPr kumimoji="0" lang="en-GB" sz="2800" b="0" i="0" u="none" strike="noStrike" kern="0" cap="none" spc="0" normalizeH="0" noProof="0" dirty="0">
                <a:ln>
                  <a:noFill/>
                </a:ln>
                <a:solidFill>
                  <a:schemeClr val="accent5">
                    <a:lumMod val="50000"/>
                  </a:schemeClr>
                </a:solidFill>
                <a:effectLst/>
                <a:uLnTx/>
                <a:uFillTx/>
                <a:latin typeface="Century Gothic"/>
                <a:ea typeface="Century Gothic"/>
                <a:cs typeface="Century Gothic"/>
                <a:sym typeface="Century Gothic"/>
              </a:rPr>
              <a:t> his/her life.</a:t>
            </a:r>
            <a:endParaRPr kumimoji="0" sz="18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endParaRPr>
          </a:p>
        </p:txBody>
      </p:sp>
      <p:sp>
        <p:nvSpPr>
          <p:cNvPr id="242" name="Google Shape;242;p5"/>
          <p:cNvSpPr txBox="1"/>
          <p:nvPr/>
        </p:nvSpPr>
        <p:spPr>
          <a:xfrm>
            <a:off x="502152" y="4487725"/>
            <a:ext cx="11129016" cy="95410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To mean ‘</a:t>
            </a:r>
            <a:r>
              <a:rPr kumimoji="0" lang="en-GB" sz="2800" b="1"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you</a:t>
            </a:r>
            <a:r>
              <a:rPr kumimoji="0" lang="en-GB" sz="28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 for a </a:t>
            </a:r>
            <a:r>
              <a:rPr kumimoji="0" lang="en-GB" sz="2800" b="1" i="1"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completed event in the past</a:t>
            </a:r>
            <a:r>
              <a:rPr kumimoji="0" lang="en-GB" sz="28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 remove –</a:t>
            </a:r>
            <a:r>
              <a:rPr kumimoji="0" lang="en-GB" sz="2800" b="0" i="0" u="none" strike="noStrike" kern="0" cap="none" spc="0" normalizeH="0" baseline="0" noProof="0" dirty="0" err="1">
                <a:ln>
                  <a:noFill/>
                </a:ln>
                <a:solidFill>
                  <a:schemeClr val="accent5">
                    <a:lumMod val="50000"/>
                  </a:schemeClr>
                </a:solidFill>
                <a:effectLst/>
                <a:uLnTx/>
                <a:uFillTx/>
                <a:latin typeface="Century Gothic"/>
                <a:ea typeface="Century Gothic"/>
                <a:cs typeface="Century Gothic"/>
                <a:sym typeface="Century Gothic"/>
              </a:rPr>
              <a:t>er</a:t>
            </a:r>
            <a:r>
              <a:rPr kumimoji="0" lang="en-GB" sz="28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 or  –</a:t>
            </a:r>
            <a:r>
              <a:rPr kumimoji="0" lang="en-GB" sz="2800" b="0" i="0" u="none" strike="noStrike" kern="0" cap="none" spc="0" normalizeH="0" baseline="0" noProof="0" dirty="0" err="1">
                <a:ln>
                  <a:noFill/>
                </a:ln>
                <a:solidFill>
                  <a:schemeClr val="accent5">
                    <a:lumMod val="50000"/>
                  </a:schemeClr>
                </a:solidFill>
                <a:effectLst/>
                <a:uLnTx/>
                <a:uFillTx/>
                <a:latin typeface="Century Gothic"/>
                <a:ea typeface="Century Gothic"/>
                <a:cs typeface="Century Gothic"/>
                <a:sym typeface="Century Gothic"/>
              </a:rPr>
              <a:t>ir</a:t>
            </a:r>
            <a:r>
              <a:rPr kumimoji="0" lang="en-GB" sz="28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 and add _____.</a:t>
            </a:r>
            <a:endParaRPr kumimoji="0" sz="28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endParaRPr>
          </a:p>
        </p:txBody>
      </p:sp>
      <p:sp>
        <p:nvSpPr>
          <p:cNvPr id="243" name="Google Shape;243;p5"/>
          <p:cNvSpPr/>
          <p:nvPr/>
        </p:nvSpPr>
        <p:spPr>
          <a:xfrm>
            <a:off x="2649720" y="4903002"/>
            <a:ext cx="113779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66400"/>
                </a:solidFill>
                <a:effectLst/>
                <a:uLnTx/>
                <a:uFillTx/>
                <a:latin typeface="Century Gothic"/>
                <a:ea typeface="Century Gothic"/>
                <a:cs typeface="Century Gothic"/>
                <a:sym typeface="Century Gothic"/>
              </a:rPr>
              <a:t>–</a:t>
            </a:r>
            <a:r>
              <a:rPr kumimoji="0" lang="en-GB" sz="2800" b="1" i="0" u="none" strike="noStrike" kern="0" cap="none" spc="0" normalizeH="0" baseline="0" noProof="0" dirty="0" err="1">
                <a:ln>
                  <a:noFill/>
                </a:ln>
                <a:solidFill>
                  <a:srgbClr val="F66400"/>
                </a:solidFill>
                <a:effectLst/>
                <a:uLnTx/>
                <a:uFillTx/>
                <a:latin typeface="Century Gothic"/>
                <a:ea typeface="Century Gothic"/>
                <a:cs typeface="Century Gothic"/>
                <a:sym typeface="Century Gothic"/>
              </a:rPr>
              <a:t>iste</a:t>
            </a:r>
            <a:endParaRPr kumimoji="0" sz="1800" b="0" i="0" u="none" strike="noStrike" kern="0" cap="none" spc="0" normalizeH="0" baseline="0" noProof="0" dirty="0">
              <a:ln>
                <a:noFill/>
              </a:ln>
              <a:solidFill>
                <a:srgbClr val="F66400"/>
              </a:solidFill>
              <a:effectLst/>
              <a:uLnTx/>
              <a:uFillTx/>
              <a:latin typeface="Century Gothic"/>
              <a:ea typeface="Century Gothic"/>
              <a:cs typeface="Century Gothic"/>
              <a:sym typeface="Century Gothic"/>
            </a:endParaRPr>
          </a:p>
        </p:txBody>
      </p:sp>
      <p:sp>
        <p:nvSpPr>
          <p:cNvPr id="244" name="Google Shape;244;p5"/>
          <p:cNvSpPr txBox="1"/>
          <p:nvPr/>
        </p:nvSpPr>
        <p:spPr>
          <a:xfrm>
            <a:off x="502152" y="5610953"/>
            <a:ext cx="1112901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Dirig</a:t>
            </a:r>
            <a:r>
              <a:rPr kumimoji="0" lang="en-GB" sz="2800" b="0" i="0" u="none" strike="noStrike" kern="0" cap="none" spc="0" normalizeH="0" baseline="0" noProof="0" dirty="0">
                <a:ln>
                  <a:noFill/>
                </a:ln>
                <a:solidFill>
                  <a:srgbClr val="F66400"/>
                </a:solidFill>
                <a:effectLst/>
                <a:uLnTx/>
                <a:uFillTx/>
                <a:latin typeface="Century Gothic"/>
                <a:ea typeface="Century Gothic"/>
                <a:cs typeface="Century Gothic"/>
                <a:sym typeface="Century Gothic"/>
              </a:rPr>
              <a:t>iste </a:t>
            </a:r>
            <a:r>
              <a:rPr kumimoji="0" lang="en-GB" sz="28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un </a:t>
            </a:r>
            <a:r>
              <a:rPr kumimoji="0" lang="en-GB" sz="2800" b="0" i="0" u="none" strike="noStrike" kern="0" cap="none" spc="0" normalizeH="0" baseline="0" noProof="0" dirty="0" err="1">
                <a:ln>
                  <a:noFill/>
                </a:ln>
                <a:solidFill>
                  <a:schemeClr val="accent5">
                    <a:lumMod val="50000"/>
                  </a:schemeClr>
                </a:solidFill>
                <a:effectLst/>
                <a:uLnTx/>
                <a:uFillTx/>
                <a:latin typeface="Century Gothic"/>
                <a:ea typeface="Century Gothic"/>
                <a:cs typeface="Century Gothic"/>
                <a:sym typeface="Century Gothic"/>
              </a:rPr>
              <a:t>grupo</a:t>
            </a:r>
            <a:r>
              <a:rPr kumimoji="0" lang="en-GB" sz="28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 de </a:t>
            </a:r>
            <a:r>
              <a:rPr kumimoji="0" lang="en-GB" sz="2800" b="0" i="0" u="none" strike="noStrike" kern="0" cap="none" spc="0" normalizeH="0" baseline="0" noProof="0" dirty="0" err="1">
                <a:ln>
                  <a:noFill/>
                </a:ln>
                <a:solidFill>
                  <a:schemeClr val="accent5">
                    <a:lumMod val="50000"/>
                  </a:schemeClr>
                </a:solidFill>
                <a:effectLst/>
                <a:uLnTx/>
                <a:uFillTx/>
                <a:latin typeface="Century Gothic"/>
                <a:ea typeface="Century Gothic"/>
                <a:cs typeface="Century Gothic"/>
                <a:sym typeface="Century Gothic"/>
              </a:rPr>
              <a:t>apoyo</a:t>
            </a:r>
            <a:r>
              <a:rPr kumimoji="0" lang="en-GB" sz="28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a:t>
            </a:r>
            <a:r>
              <a:rPr kumimoji="0" lang="en-GB" sz="2800" b="0" i="0" u="none" strike="noStrike" kern="0" cap="none" spc="0" normalizeH="0" baseline="0" noProof="0" dirty="0">
                <a:ln>
                  <a:noFill/>
                </a:ln>
                <a:solidFill>
                  <a:srgbClr val="F66400"/>
                </a:solidFill>
                <a:effectLst/>
                <a:uLnTx/>
                <a:uFillTx/>
                <a:latin typeface="Century Gothic"/>
                <a:ea typeface="Century Gothic"/>
                <a:cs typeface="Century Gothic"/>
                <a:sym typeface="Century Gothic"/>
              </a:rPr>
              <a:t> = ___________________</a:t>
            </a:r>
            <a:r>
              <a:rPr kumimoji="0" lang="en-GB" sz="2800" b="0" i="0" u="none" strike="noStrike" kern="0" cap="none" spc="0" normalizeH="0" baseline="0" noProof="0" dirty="0">
                <a:ln>
                  <a:noFill/>
                </a:ln>
                <a:solidFill>
                  <a:srgbClr val="FF6600"/>
                </a:solidFill>
                <a:effectLst/>
                <a:uLnTx/>
                <a:uFillTx/>
                <a:latin typeface="Century Gothic"/>
                <a:ea typeface="Century Gothic"/>
                <a:cs typeface="Century Gothic"/>
                <a:sym typeface="Century Gothic"/>
              </a:rPr>
              <a:t>____________</a:t>
            </a:r>
            <a:endParaRPr kumimoji="0" sz="2800" b="0" i="0" u="none" strike="noStrike" kern="0" cap="none" spc="0" normalizeH="0" baseline="0" noProof="0" dirty="0">
              <a:ln>
                <a:noFill/>
              </a:ln>
              <a:solidFill>
                <a:srgbClr val="FF6600"/>
              </a:solidFill>
              <a:effectLst/>
              <a:uLnTx/>
              <a:uFillTx/>
              <a:latin typeface="Century Gothic"/>
              <a:ea typeface="Century Gothic"/>
              <a:cs typeface="Century Gothic"/>
              <a:sym typeface="Century Gothic"/>
            </a:endParaRPr>
          </a:p>
        </p:txBody>
      </p:sp>
      <p:sp>
        <p:nvSpPr>
          <p:cNvPr id="245" name="Google Shape;245;p5"/>
          <p:cNvSpPr/>
          <p:nvPr/>
        </p:nvSpPr>
        <p:spPr>
          <a:xfrm>
            <a:off x="5948548" y="5570526"/>
            <a:ext cx="597959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You </a:t>
            </a:r>
            <a:r>
              <a:rPr kumimoji="0" lang="en-GB" sz="28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rPr>
              <a:t>directed a support</a:t>
            </a:r>
            <a:r>
              <a:rPr kumimoji="0" lang="en-GB" sz="2800" b="0" i="0" u="none" strike="noStrike" kern="0" cap="none" spc="0" normalizeH="0" noProof="0" dirty="0">
                <a:ln>
                  <a:noFill/>
                </a:ln>
                <a:solidFill>
                  <a:schemeClr val="accent5">
                    <a:lumMod val="50000"/>
                  </a:schemeClr>
                </a:solidFill>
                <a:effectLst/>
                <a:uLnTx/>
                <a:uFillTx/>
                <a:latin typeface="Century Gothic"/>
                <a:ea typeface="Century Gothic"/>
                <a:cs typeface="Century Gothic"/>
                <a:sym typeface="Century Gothic"/>
              </a:rPr>
              <a:t> group.</a:t>
            </a:r>
            <a:endParaRPr kumimoji="0" sz="1800" b="0" i="0" u="none" strike="noStrike" kern="0" cap="none" spc="0" normalizeH="0" baseline="0" noProof="0" dirty="0">
              <a:ln>
                <a:noFill/>
              </a:ln>
              <a:solidFill>
                <a:schemeClr val="accent5">
                  <a:lumMod val="50000"/>
                </a:schemeClr>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99376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832" y="-107045"/>
            <a:ext cx="10515600" cy="1325563"/>
          </a:xfrm>
        </p:spPr>
        <p:txBody>
          <a:bodyPr>
            <a:noAutofit/>
          </a:bodyPr>
          <a:lstStyle/>
          <a:p>
            <a:r>
              <a:rPr lang="en-GB" sz="2200" dirty="0"/>
              <a:t>Lee los </a:t>
            </a:r>
            <a:r>
              <a:rPr lang="en-GB" sz="2200" dirty="0" err="1"/>
              <a:t>extractos</a:t>
            </a:r>
            <a:r>
              <a:rPr lang="en-GB" sz="2200" dirty="0"/>
              <a:t> de una </a:t>
            </a:r>
            <a:r>
              <a:rPr lang="en-GB" sz="2200" dirty="0" err="1"/>
              <a:t>entrevista</a:t>
            </a:r>
            <a:r>
              <a:rPr lang="en-GB" sz="2200" dirty="0"/>
              <a:t> con </a:t>
            </a:r>
            <a:r>
              <a:rPr lang="en-GB" sz="2200" dirty="0" err="1"/>
              <a:t>Rigoberta</a:t>
            </a:r>
            <a:r>
              <a:rPr lang="en-GB" sz="2200" dirty="0"/>
              <a:t> </a:t>
            </a:r>
            <a:r>
              <a:rPr lang="en-GB" sz="2200" dirty="0" err="1"/>
              <a:t>Menchú</a:t>
            </a:r>
            <a:r>
              <a:rPr lang="en-GB" sz="2200" dirty="0"/>
              <a:t>. </a:t>
            </a:r>
            <a:br>
              <a:rPr lang="en-GB" sz="2200" dirty="0"/>
            </a:br>
            <a:r>
              <a:rPr lang="en-GB" sz="2200" dirty="0"/>
              <a:t>¿</a:t>
            </a:r>
            <a:r>
              <a:rPr lang="en-GB" sz="2200" dirty="0" err="1"/>
              <a:t>Quién</a:t>
            </a:r>
            <a:r>
              <a:rPr lang="en-GB" sz="2200" dirty="0"/>
              <a:t> </a:t>
            </a:r>
            <a:r>
              <a:rPr lang="en-GB" sz="2200" dirty="0" err="1"/>
              <a:t>habla</a:t>
            </a:r>
            <a:r>
              <a:rPr lang="en-GB" sz="2200" dirty="0"/>
              <a:t>? ¿Habla </a:t>
            </a:r>
            <a:r>
              <a:rPr lang="en-GB" sz="2200" dirty="0" err="1"/>
              <a:t>Rigoberta</a:t>
            </a:r>
            <a:r>
              <a:rPr lang="en-GB" sz="2200" dirty="0"/>
              <a:t> (‘I’) o la </a:t>
            </a:r>
            <a:r>
              <a:rPr lang="en-GB" sz="2200" dirty="0" err="1"/>
              <a:t>entrevistadora</a:t>
            </a:r>
            <a:r>
              <a:rPr lang="en-GB" sz="2200" dirty="0"/>
              <a:t>* (‘you’)?</a:t>
            </a:r>
          </a:p>
        </p:txBody>
      </p:sp>
      <p:sp>
        <p:nvSpPr>
          <p:cNvPr id="7" name="Google Shape;233;p5"/>
          <p:cNvSpPr/>
          <p:nvPr/>
        </p:nvSpPr>
        <p:spPr>
          <a:xfrm>
            <a:off x="10398642" y="258166"/>
            <a:ext cx="1529501"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leer</a:t>
            </a:r>
            <a:endParaRPr kumimoji="0"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8" name="Rounded Rectangular Callout 7"/>
          <p:cNvSpPr/>
          <p:nvPr/>
        </p:nvSpPr>
        <p:spPr>
          <a:xfrm>
            <a:off x="528322" y="1109308"/>
            <a:ext cx="2332653" cy="1147665"/>
          </a:xfrm>
          <a:prstGeom prst="wedgeRoundRectCallou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Nací en el campo en Guatemala en 1959.</a:t>
            </a:r>
          </a:p>
        </p:txBody>
      </p:sp>
      <p:graphicFrame>
        <p:nvGraphicFramePr>
          <p:cNvPr id="60" name="Tabla 5">
            <a:extLst>
              <a:ext uri="{FF2B5EF4-FFF2-40B4-BE49-F238E27FC236}">
                <a16:creationId xmlns:a16="http://schemas.microsoft.com/office/drawing/2014/main" id="{4ABFA7EE-09BE-B041-A8DA-46F27AF98C54}"/>
              </a:ext>
            </a:extLst>
          </p:cNvPr>
          <p:cNvGraphicFramePr>
            <a:graphicFrameLocks noGrp="1"/>
          </p:cNvGraphicFramePr>
          <p:nvPr>
            <p:extLst>
              <p:ext uri="{D42A27DB-BD31-4B8C-83A1-F6EECF244321}">
                <p14:modId xmlns:p14="http://schemas.microsoft.com/office/powerpoint/2010/main" val="4095806851"/>
              </p:ext>
            </p:extLst>
          </p:nvPr>
        </p:nvGraphicFramePr>
        <p:xfrm>
          <a:off x="9580662" y="828736"/>
          <a:ext cx="2453345" cy="4777650"/>
        </p:xfrm>
        <a:graphic>
          <a:graphicData uri="http://schemas.openxmlformats.org/drawingml/2006/table">
            <a:tbl>
              <a:tblPr firstRow="1" bandRow="1"/>
              <a:tblGrid>
                <a:gridCol w="599036">
                  <a:extLst>
                    <a:ext uri="{9D8B030D-6E8A-4147-A177-3AD203B41FA5}">
                      <a16:colId xmlns:a16="http://schemas.microsoft.com/office/drawing/2014/main" val="2450722576"/>
                    </a:ext>
                  </a:extLst>
                </a:gridCol>
                <a:gridCol w="942392">
                  <a:extLst>
                    <a:ext uri="{9D8B030D-6E8A-4147-A177-3AD203B41FA5}">
                      <a16:colId xmlns:a16="http://schemas.microsoft.com/office/drawing/2014/main" val="2199670438"/>
                    </a:ext>
                  </a:extLst>
                </a:gridCol>
                <a:gridCol w="911917">
                  <a:extLst>
                    <a:ext uri="{9D8B030D-6E8A-4147-A177-3AD203B41FA5}">
                      <a16:colId xmlns:a16="http://schemas.microsoft.com/office/drawing/2014/main" val="2532695452"/>
                    </a:ext>
                  </a:extLst>
                </a:gridCol>
              </a:tblGrid>
              <a:tr h="53085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ctr"/>
                      <a:endParaRPr lang="es-GB" sz="2000" dirty="0">
                        <a:solidFill>
                          <a:srgbClr val="203864"/>
                        </a:solidFill>
                        <a:latin typeface="+mj-lt"/>
                      </a:endParaRP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ctr"/>
                      <a:r>
                        <a:rPr lang="es-GB" sz="2000">
                          <a:solidFill>
                            <a:srgbClr val="203864"/>
                          </a:solidFill>
                          <a:latin typeface="+mj-lt"/>
                        </a:rPr>
                        <a:t> </a:t>
                      </a:r>
                      <a:r>
                        <a:rPr lang="en-GB" sz="2000" baseline="0">
                          <a:solidFill>
                            <a:srgbClr val="203864"/>
                          </a:solidFill>
                          <a:latin typeface="+mj-lt"/>
                        </a:rPr>
                        <a:t>‘I’</a:t>
                      </a:r>
                      <a:endParaRPr lang="es-GB" sz="2000" dirty="0">
                        <a:solidFill>
                          <a:srgbClr val="203864"/>
                        </a:solidFill>
                        <a:latin typeface="+mj-lt"/>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ctr"/>
                      <a:r>
                        <a:rPr lang="en-GB" sz="2000">
                          <a:solidFill>
                            <a:srgbClr val="203864"/>
                          </a:solidFill>
                          <a:latin typeface="+mj-lt"/>
                        </a:rPr>
                        <a:t>‘you’</a:t>
                      </a:r>
                      <a:endParaRPr lang="es-GB" sz="2000" dirty="0">
                        <a:solidFill>
                          <a:srgbClr val="203864"/>
                        </a:solidFill>
                        <a:latin typeface="+mj-lt"/>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26368054"/>
                  </a:ext>
                </a:extLst>
              </a:tr>
              <a:tr h="5308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s-GB" sz="2000">
                        <a:solidFill>
                          <a:srgbClr val="203864"/>
                        </a:solidFill>
                        <a:latin typeface="+mj-lt"/>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s-GB" sz="2000">
                        <a:solidFill>
                          <a:srgbClr val="203864"/>
                        </a:solidFill>
                        <a:latin typeface="+mj-lt"/>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s-GB" sz="2000">
                        <a:solidFill>
                          <a:srgbClr val="203864"/>
                        </a:solidFill>
                        <a:latin typeface="+mj-lt"/>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184961900"/>
                  </a:ext>
                </a:extLst>
              </a:tr>
              <a:tr h="5308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s-GB" sz="2000">
                        <a:solidFill>
                          <a:srgbClr val="203864"/>
                        </a:solidFill>
                        <a:latin typeface="+mj-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s-GB" sz="2000">
                        <a:solidFill>
                          <a:srgbClr val="203864"/>
                        </a:solidFill>
                        <a:latin typeface="+mj-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s-GB" sz="2000">
                        <a:solidFill>
                          <a:srgbClr val="203864"/>
                        </a:solidFill>
                        <a:latin typeface="+mj-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294273858"/>
                  </a:ext>
                </a:extLst>
              </a:tr>
              <a:tr h="5308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s-GB" sz="2000">
                        <a:solidFill>
                          <a:srgbClr val="203864"/>
                        </a:solidFill>
                        <a:latin typeface="+mj-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s-GB" sz="2000">
                        <a:solidFill>
                          <a:srgbClr val="203864"/>
                        </a:solidFill>
                        <a:latin typeface="+mj-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s-GB" sz="2000" dirty="0">
                        <a:solidFill>
                          <a:srgbClr val="203864"/>
                        </a:solidFill>
                        <a:latin typeface="+mj-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812807289"/>
                  </a:ext>
                </a:extLst>
              </a:tr>
              <a:tr h="5308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s-GB" sz="2000">
                        <a:solidFill>
                          <a:srgbClr val="203864"/>
                        </a:solidFill>
                        <a:latin typeface="+mj-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s-GB" sz="2000">
                        <a:solidFill>
                          <a:srgbClr val="203864"/>
                        </a:solidFill>
                        <a:latin typeface="+mj-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s-GB" sz="2000">
                        <a:solidFill>
                          <a:srgbClr val="203864"/>
                        </a:solidFill>
                        <a:latin typeface="+mj-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173943590"/>
                  </a:ext>
                </a:extLst>
              </a:tr>
              <a:tr h="5308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s-GB" sz="2000">
                        <a:solidFill>
                          <a:srgbClr val="203864"/>
                        </a:solidFill>
                        <a:latin typeface="+mj-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s-GB" sz="2000" dirty="0">
                        <a:solidFill>
                          <a:srgbClr val="203864"/>
                        </a:solidFill>
                        <a:latin typeface="+mj-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s-GB" sz="2000">
                        <a:solidFill>
                          <a:srgbClr val="203864"/>
                        </a:solidFill>
                        <a:latin typeface="+mj-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225568364"/>
                  </a:ext>
                </a:extLst>
              </a:tr>
              <a:tr h="5308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s-GB" sz="2000">
                        <a:solidFill>
                          <a:srgbClr val="203864"/>
                        </a:solidFill>
                        <a:latin typeface="+mj-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s-GB" sz="2000">
                        <a:solidFill>
                          <a:srgbClr val="203864"/>
                        </a:solidFill>
                        <a:latin typeface="+mj-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s-GB" sz="2000" dirty="0">
                        <a:solidFill>
                          <a:srgbClr val="203864"/>
                        </a:solidFill>
                        <a:latin typeface="+mj-lt"/>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726000417"/>
                  </a:ext>
                </a:extLst>
              </a:tr>
              <a:tr h="5308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s-GB" sz="2000">
                        <a:solidFill>
                          <a:srgbClr val="203864"/>
                        </a:solidFill>
                        <a:latin typeface="+mj-lt"/>
                      </a:endParaRPr>
                    </a:p>
                  </a:txBody>
                  <a:tcP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s-GB" sz="2000" dirty="0">
                        <a:solidFill>
                          <a:srgbClr val="203864"/>
                        </a:solidFill>
                        <a:latin typeface="+mj-lt"/>
                      </a:endParaRPr>
                    </a:p>
                  </a:txBody>
                  <a:tcP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s-GB" sz="2000" dirty="0">
                        <a:solidFill>
                          <a:srgbClr val="203864"/>
                        </a:solidFill>
                        <a:latin typeface="+mj-lt"/>
                      </a:endParaRPr>
                    </a:p>
                  </a:txBody>
                  <a:tcP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981116836"/>
                  </a:ext>
                </a:extLst>
              </a:tr>
              <a:tr h="530850">
                <a:tc>
                  <a:txBody>
                    <a:bodyPr/>
                    <a:lstStyle/>
                    <a:p>
                      <a:pPr algn="ctr"/>
                      <a:endParaRPr lang="es-GB" sz="2000">
                        <a:solidFill>
                          <a:srgbClr val="203864"/>
                        </a:solidFill>
                        <a:latin typeface="+mj-lt"/>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p>
                      <a:pPr algn="ctr"/>
                      <a:endParaRPr lang="es-GB" sz="2000" dirty="0">
                        <a:solidFill>
                          <a:srgbClr val="203864"/>
                        </a:solidFill>
                        <a:latin typeface="+mj-lt"/>
                      </a:endParaRPr>
                    </a:p>
                  </a:txBody>
                  <a:tcP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p>
                      <a:pPr algn="ctr"/>
                      <a:endParaRPr lang="es-GB" sz="2000" dirty="0">
                        <a:solidFill>
                          <a:srgbClr val="203864"/>
                        </a:solidFill>
                        <a:latin typeface="+mj-lt"/>
                      </a:endParaRPr>
                    </a:p>
                  </a:txBody>
                  <a:tcPr>
                    <a:lnL w="12700" cap="flat" cmpd="sng" algn="ctr">
                      <a:solidFill>
                        <a:srgbClr val="ED7D31"/>
                      </a:solidFill>
                      <a:prstDash val="solid"/>
                      <a:round/>
                      <a:headEnd type="none" w="med" len="med"/>
                      <a:tailEnd type="none" w="med" len="med"/>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40802859"/>
                  </a:ext>
                </a:extLst>
              </a:tr>
            </a:tbl>
          </a:graphicData>
        </a:graphic>
      </p:graphicFrame>
      <p:sp>
        <p:nvSpPr>
          <p:cNvPr id="61" name="Action Button: Custom 20">
            <a:hlinkClick r:id="" action="ppaction://noaction" highlightClick="1"/>
            <a:extLst>
              <a:ext uri="{FF2B5EF4-FFF2-40B4-BE49-F238E27FC236}">
                <a16:creationId xmlns:a16="http://schemas.microsoft.com/office/drawing/2014/main" id="{C1D7154A-00F0-8348-A771-891935738EA5}"/>
              </a:ext>
            </a:extLst>
          </p:cNvPr>
          <p:cNvSpPr/>
          <p:nvPr/>
        </p:nvSpPr>
        <p:spPr>
          <a:xfrm>
            <a:off x="9680633" y="1420596"/>
            <a:ext cx="409064" cy="414959"/>
          </a:xfrm>
          <a:prstGeom prst="actionButtonBlank">
            <a:avLst/>
          </a:prstGeom>
          <a:solidFill>
            <a:schemeClr val="bg2"/>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1</a:t>
            </a:r>
          </a:p>
        </p:txBody>
      </p:sp>
      <p:sp>
        <p:nvSpPr>
          <p:cNvPr id="62" name="Action Button: Custom 20">
            <a:hlinkClick r:id="" action="ppaction://noaction" highlightClick="1"/>
            <a:extLst>
              <a:ext uri="{FF2B5EF4-FFF2-40B4-BE49-F238E27FC236}">
                <a16:creationId xmlns:a16="http://schemas.microsoft.com/office/drawing/2014/main" id="{DBBA22FF-3A1B-4442-8720-90F13A0511B6}"/>
              </a:ext>
            </a:extLst>
          </p:cNvPr>
          <p:cNvSpPr/>
          <p:nvPr/>
        </p:nvSpPr>
        <p:spPr>
          <a:xfrm>
            <a:off x="9680633" y="1946219"/>
            <a:ext cx="409064" cy="414959"/>
          </a:xfrm>
          <a:prstGeom prst="actionButtonBlank">
            <a:avLst/>
          </a:prstGeom>
          <a:solidFill>
            <a:schemeClr val="bg2"/>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2</a:t>
            </a:r>
          </a:p>
        </p:txBody>
      </p:sp>
      <p:sp>
        <p:nvSpPr>
          <p:cNvPr id="63" name="Action Button: Custom 20">
            <a:hlinkClick r:id="" action="ppaction://noaction" highlightClick="1"/>
            <a:extLst>
              <a:ext uri="{FF2B5EF4-FFF2-40B4-BE49-F238E27FC236}">
                <a16:creationId xmlns:a16="http://schemas.microsoft.com/office/drawing/2014/main" id="{8329F690-DFAF-DA41-AD64-A29A074276AA}"/>
              </a:ext>
            </a:extLst>
          </p:cNvPr>
          <p:cNvSpPr/>
          <p:nvPr/>
        </p:nvSpPr>
        <p:spPr>
          <a:xfrm>
            <a:off x="9680633" y="2471530"/>
            <a:ext cx="409064" cy="414959"/>
          </a:xfrm>
          <a:prstGeom prst="actionButtonBlank">
            <a:avLst/>
          </a:prstGeom>
          <a:solidFill>
            <a:schemeClr val="bg2"/>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3</a:t>
            </a:r>
          </a:p>
        </p:txBody>
      </p:sp>
      <p:sp>
        <p:nvSpPr>
          <p:cNvPr id="64" name="Action Button: Custom 20">
            <a:hlinkClick r:id="" action="ppaction://noaction" highlightClick="1"/>
            <a:extLst>
              <a:ext uri="{FF2B5EF4-FFF2-40B4-BE49-F238E27FC236}">
                <a16:creationId xmlns:a16="http://schemas.microsoft.com/office/drawing/2014/main" id="{46706D74-7B07-D24A-B0D2-BE1A8109F96F}"/>
              </a:ext>
            </a:extLst>
          </p:cNvPr>
          <p:cNvSpPr/>
          <p:nvPr/>
        </p:nvSpPr>
        <p:spPr>
          <a:xfrm>
            <a:off x="9680633" y="3000408"/>
            <a:ext cx="409064" cy="414959"/>
          </a:xfrm>
          <a:prstGeom prst="actionButtonBlank">
            <a:avLst/>
          </a:prstGeom>
          <a:solidFill>
            <a:schemeClr val="bg2"/>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4</a:t>
            </a:r>
          </a:p>
        </p:txBody>
      </p:sp>
      <p:sp>
        <p:nvSpPr>
          <p:cNvPr id="65" name="Action Button: Custom 20">
            <a:hlinkClick r:id="" action="ppaction://noaction" highlightClick="1"/>
            <a:extLst>
              <a:ext uri="{FF2B5EF4-FFF2-40B4-BE49-F238E27FC236}">
                <a16:creationId xmlns:a16="http://schemas.microsoft.com/office/drawing/2014/main" id="{C0B0CC88-5F46-1049-820B-D19B8B34A87B}"/>
              </a:ext>
            </a:extLst>
          </p:cNvPr>
          <p:cNvSpPr/>
          <p:nvPr/>
        </p:nvSpPr>
        <p:spPr>
          <a:xfrm>
            <a:off x="9680633" y="3534228"/>
            <a:ext cx="409064" cy="414959"/>
          </a:xfrm>
          <a:prstGeom prst="actionButtonBlank">
            <a:avLst/>
          </a:prstGeom>
          <a:solidFill>
            <a:schemeClr val="bg2"/>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5</a:t>
            </a:r>
          </a:p>
        </p:txBody>
      </p:sp>
      <p:sp>
        <p:nvSpPr>
          <p:cNvPr id="66" name="Action Button: Custom 20">
            <a:hlinkClick r:id="" action="ppaction://noaction" highlightClick="1"/>
            <a:extLst>
              <a:ext uri="{FF2B5EF4-FFF2-40B4-BE49-F238E27FC236}">
                <a16:creationId xmlns:a16="http://schemas.microsoft.com/office/drawing/2014/main" id="{2FC734F0-1D50-6048-BDBB-417EAB890887}"/>
              </a:ext>
            </a:extLst>
          </p:cNvPr>
          <p:cNvSpPr/>
          <p:nvPr/>
        </p:nvSpPr>
        <p:spPr>
          <a:xfrm>
            <a:off x="9680633" y="4059135"/>
            <a:ext cx="409064" cy="414959"/>
          </a:xfrm>
          <a:prstGeom prst="actionButtonBlank">
            <a:avLst/>
          </a:prstGeom>
          <a:solidFill>
            <a:schemeClr val="bg2"/>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6</a:t>
            </a:r>
          </a:p>
        </p:txBody>
      </p:sp>
      <p:sp>
        <p:nvSpPr>
          <p:cNvPr id="67" name="Action Button: Custom 20">
            <a:hlinkClick r:id="" action="ppaction://noaction" highlightClick="1"/>
            <a:extLst>
              <a:ext uri="{FF2B5EF4-FFF2-40B4-BE49-F238E27FC236}">
                <a16:creationId xmlns:a16="http://schemas.microsoft.com/office/drawing/2014/main" id="{9B471C4D-2DC0-4246-8AEC-5B14F249D4D4}"/>
              </a:ext>
            </a:extLst>
          </p:cNvPr>
          <p:cNvSpPr/>
          <p:nvPr/>
        </p:nvSpPr>
        <p:spPr>
          <a:xfrm>
            <a:off x="9680633" y="4584042"/>
            <a:ext cx="409064" cy="414959"/>
          </a:xfrm>
          <a:prstGeom prst="actionButtonBlank">
            <a:avLst/>
          </a:prstGeom>
          <a:solidFill>
            <a:schemeClr val="bg2"/>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7</a:t>
            </a:r>
          </a:p>
        </p:txBody>
      </p:sp>
      <p:pic>
        <p:nvPicPr>
          <p:cNvPr id="70"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30929" y="1414078"/>
            <a:ext cx="406580" cy="423521"/>
          </a:xfrm>
          <a:prstGeom prst="rect">
            <a:avLst/>
          </a:prstGeom>
        </p:spPr>
      </p:pic>
      <p:pic>
        <p:nvPicPr>
          <p:cNvPr id="72" name="Picture 8" descr="green checkmark">
            <a:extLst>
              <a:ext uri="{FF2B5EF4-FFF2-40B4-BE49-F238E27FC236}">
                <a16:creationId xmlns:a16="http://schemas.microsoft.com/office/drawing/2014/main" id="{49651E3A-ED96-8049-94B4-D580860657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81196" y="2444567"/>
            <a:ext cx="406580" cy="423521"/>
          </a:xfrm>
          <a:prstGeom prst="rect">
            <a:avLst/>
          </a:prstGeom>
        </p:spPr>
      </p:pic>
      <p:pic>
        <p:nvPicPr>
          <p:cNvPr id="73" name="Picture 8" descr="green checkmark">
            <a:extLst>
              <a:ext uri="{FF2B5EF4-FFF2-40B4-BE49-F238E27FC236}">
                <a16:creationId xmlns:a16="http://schemas.microsoft.com/office/drawing/2014/main" id="{BD6BC666-D4AC-0942-92C4-BF4CCACD2F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27483" y="3000408"/>
            <a:ext cx="406580" cy="423521"/>
          </a:xfrm>
          <a:prstGeom prst="rect">
            <a:avLst/>
          </a:prstGeom>
        </p:spPr>
      </p:pic>
      <p:pic>
        <p:nvPicPr>
          <p:cNvPr id="74" name="Picture 8" descr="green checkmark">
            <a:extLst>
              <a:ext uri="{FF2B5EF4-FFF2-40B4-BE49-F238E27FC236}">
                <a16:creationId xmlns:a16="http://schemas.microsoft.com/office/drawing/2014/main" id="{083F9281-B775-E84E-8EEF-3624A6308D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59834" y="3525666"/>
            <a:ext cx="406580" cy="423521"/>
          </a:xfrm>
          <a:prstGeom prst="rect">
            <a:avLst/>
          </a:prstGeom>
        </p:spPr>
      </p:pic>
      <p:pic>
        <p:nvPicPr>
          <p:cNvPr id="75" name="Picture 8" descr="green checkmark">
            <a:extLst>
              <a:ext uri="{FF2B5EF4-FFF2-40B4-BE49-F238E27FC236}">
                <a16:creationId xmlns:a16="http://schemas.microsoft.com/office/drawing/2014/main" id="{C07EE95B-459E-0144-A488-6478AD0236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81196" y="1942834"/>
            <a:ext cx="406580" cy="423521"/>
          </a:xfrm>
          <a:prstGeom prst="rect">
            <a:avLst/>
          </a:prstGeom>
        </p:spPr>
      </p:pic>
      <p:pic>
        <p:nvPicPr>
          <p:cNvPr id="76" name="Picture 8" descr="green checkmark">
            <a:extLst>
              <a:ext uri="{FF2B5EF4-FFF2-40B4-BE49-F238E27FC236}">
                <a16:creationId xmlns:a16="http://schemas.microsoft.com/office/drawing/2014/main" id="{260EB327-EA5F-C842-8DF6-D23EF694E8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27483" y="4055750"/>
            <a:ext cx="406580" cy="423521"/>
          </a:xfrm>
          <a:prstGeom prst="rect">
            <a:avLst/>
          </a:prstGeom>
        </p:spPr>
      </p:pic>
      <p:pic>
        <p:nvPicPr>
          <p:cNvPr id="77" name="Picture 8" descr="green checkmark">
            <a:extLst>
              <a:ext uri="{FF2B5EF4-FFF2-40B4-BE49-F238E27FC236}">
                <a16:creationId xmlns:a16="http://schemas.microsoft.com/office/drawing/2014/main" id="{260EB327-EA5F-C842-8DF6-D23EF694E8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16176" y="4588084"/>
            <a:ext cx="406580" cy="423521"/>
          </a:xfrm>
          <a:prstGeom prst="rect">
            <a:avLst/>
          </a:prstGeom>
        </p:spPr>
      </p:pic>
      <p:sp>
        <p:nvSpPr>
          <p:cNvPr id="82" name="Oval 81"/>
          <p:cNvSpPr/>
          <p:nvPr/>
        </p:nvSpPr>
        <p:spPr>
          <a:xfrm>
            <a:off x="369701" y="958078"/>
            <a:ext cx="317241" cy="302459"/>
          </a:xfrm>
          <a:prstGeom prst="ellipse">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1</a:t>
            </a:r>
          </a:p>
        </p:txBody>
      </p:sp>
      <p:pic>
        <p:nvPicPr>
          <p:cNvPr id="2050" name="Picture 2" descr="File:Premio Nobel de la Paz (1992) Doña Rigoberta Menchu (39368934675).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7480" y="3891238"/>
            <a:ext cx="3314431" cy="2208240"/>
          </a:xfrm>
          <a:prstGeom prst="rect">
            <a:avLst/>
          </a:prstGeom>
          <a:noFill/>
          <a:extLst>
            <a:ext uri="{909E8E84-426E-40DD-AFC4-6F175D3DCCD1}">
              <a14:hiddenFill xmlns:a14="http://schemas.microsoft.com/office/drawing/2010/main">
                <a:solidFill>
                  <a:srgbClr val="FFFFFF"/>
                </a:solidFill>
              </a14:hiddenFill>
            </a:ext>
          </a:extLst>
        </p:spPr>
      </p:pic>
      <p:sp>
        <p:nvSpPr>
          <p:cNvPr id="84" name="Google Shape;233;p5"/>
          <p:cNvSpPr/>
          <p:nvPr/>
        </p:nvSpPr>
        <p:spPr>
          <a:xfrm>
            <a:off x="8102514" y="5882075"/>
            <a:ext cx="393149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*entrevistador/a = interviewer</a:t>
            </a:r>
            <a:endParaRPr kumimoji="0"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85" name="Rounded Rectangular Callout 84"/>
          <p:cNvSpPr/>
          <p:nvPr/>
        </p:nvSpPr>
        <p:spPr>
          <a:xfrm>
            <a:off x="3178217" y="1140908"/>
            <a:ext cx="2332653" cy="1147665"/>
          </a:xfrm>
          <a:prstGeom prst="wedgeRoundRectCallou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Creciste en una comunidad indígena.</a:t>
            </a:r>
          </a:p>
        </p:txBody>
      </p:sp>
      <p:sp>
        <p:nvSpPr>
          <p:cNvPr id="86" name="Oval 85"/>
          <p:cNvSpPr/>
          <p:nvPr/>
        </p:nvSpPr>
        <p:spPr>
          <a:xfrm>
            <a:off x="3019596" y="989678"/>
            <a:ext cx="317241" cy="302459"/>
          </a:xfrm>
          <a:prstGeom prst="ellipse">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2</a:t>
            </a:r>
          </a:p>
        </p:txBody>
      </p:sp>
      <p:sp>
        <p:nvSpPr>
          <p:cNvPr id="87" name="Rounded Rectangular Callout 86"/>
          <p:cNvSpPr/>
          <p:nvPr/>
        </p:nvSpPr>
        <p:spPr>
          <a:xfrm>
            <a:off x="5835956" y="1197569"/>
            <a:ext cx="3191369" cy="1147665"/>
          </a:xfrm>
          <a:prstGeom prst="wedgeRoundRectCallou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Sufriste mucho por la violencia del ejército*.</a:t>
            </a:r>
          </a:p>
        </p:txBody>
      </p:sp>
      <p:sp>
        <p:nvSpPr>
          <p:cNvPr id="88" name="Oval 87"/>
          <p:cNvSpPr/>
          <p:nvPr/>
        </p:nvSpPr>
        <p:spPr>
          <a:xfrm>
            <a:off x="5677336" y="1046339"/>
            <a:ext cx="317241" cy="302459"/>
          </a:xfrm>
          <a:prstGeom prst="ellipse">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3</a:t>
            </a:r>
          </a:p>
        </p:txBody>
      </p:sp>
      <p:sp>
        <p:nvSpPr>
          <p:cNvPr id="89" name="Rounded Rectangular Callout 88"/>
          <p:cNvSpPr/>
          <p:nvPr/>
        </p:nvSpPr>
        <p:spPr>
          <a:xfrm>
            <a:off x="4698500" y="2605401"/>
            <a:ext cx="4323018" cy="867388"/>
          </a:xfrm>
          <a:prstGeom prst="wedgeRoundRectCallou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Escribiste un libro sobre la experiencia de vivir una guerra.</a:t>
            </a:r>
          </a:p>
        </p:txBody>
      </p:sp>
      <p:sp>
        <p:nvSpPr>
          <p:cNvPr id="90" name="Oval 89"/>
          <p:cNvSpPr/>
          <p:nvPr/>
        </p:nvSpPr>
        <p:spPr>
          <a:xfrm>
            <a:off x="4539879" y="2454170"/>
            <a:ext cx="317241" cy="302459"/>
          </a:xfrm>
          <a:prstGeom prst="ellipse">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5</a:t>
            </a:r>
          </a:p>
        </p:txBody>
      </p:sp>
      <p:sp>
        <p:nvSpPr>
          <p:cNvPr id="91" name="Rounded Rectangular Callout 90"/>
          <p:cNvSpPr/>
          <p:nvPr/>
        </p:nvSpPr>
        <p:spPr>
          <a:xfrm>
            <a:off x="369701" y="2595982"/>
            <a:ext cx="3922468" cy="876806"/>
          </a:xfrm>
          <a:prstGeom prst="wedgeRoundRectCallou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Decidí huir a México porque la situación era peligrosa.</a:t>
            </a:r>
          </a:p>
        </p:txBody>
      </p:sp>
      <p:sp>
        <p:nvSpPr>
          <p:cNvPr id="92" name="Oval 91"/>
          <p:cNvSpPr/>
          <p:nvPr/>
        </p:nvSpPr>
        <p:spPr>
          <a:xfrm>
            <a:off x="211080" y="2444751"/>
            <a:ext cx="317241" cy="302459"/>
          </a:xfrm>
          <a:prstGeom prst="ellipse">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4</a:t>
            </a:r>
          </a:p>
        </p:txBody>
      </p:sp>
      <p:sp>
        <p:nvSpPr>
          <p:cNvPr id="93" name="Rounded Rectangular Callout 92"/>
          <p:cNvSpPr/>
          <p:nvPr/>
        </p:nvSpPr>
        <p:spPr>
          <a:xfrm>
            <a:off x="3711173" y="3753375"/>
            <a:ext cx="5336532" cy="482723"/>
          </a:xfrm>
          <a:prstGeom prst="wedgeRoundRectCallou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Recibí el Premio Nobel de la Paz en 1992.</a:t>
            </a:r>
          </a:p>
        </p:txBody>
      </p:sp>
      <p:sp>
        <p:nvSpPr>
          <p:cNvPr id="94" name="Oval 93"/>
          <p:cNvSpPr/>
          <p:nvPr/>
        </p:nvSpPr>
        <p:spPr>
          <a:xfrm>
            <a:off x="3552551" y="3602144"/>
            <a:ext cx="317241" cy="302459"/>
          </a:xfrm>
          <a:prstGeom prst="ellipse">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6</a:t>
            </a:r>
          </a:p>
        </p:txBody>
      </p:sp>
      <p:sp>
        <p:nvSpPr>
          <p:cNvPr id="95" name="Rounded Rectangular Callout 94"/>
          <p:cNvSpPr/>
          <p:nvPr/>
        </p:nvSpPr>
        <p:spPr>
          <a:xfrm>
            <a:off x="3711172" y="4507650"/>
            <a:ext cx="5336531" cy="503955"/>
          </a:xfrm>
          <a:prstGeom prst="wedgeRoundRectCallou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Volví a Guatemala varias veces.</a:t>
            </a:r>
          </a:p>
        </p:txBody>
      </p:sp>
      <p:sp>
        <p:nvSpPr>
          <p:cNvPr id="96" name="Oval 95"/>
          <p:cNvSpPr/>
          <p:nvPr/>
        </p:nvSpPr>
        <p:spPr>
          <a:xfrm>
            <a:off x="3531347" y="4493713"/>
            <a:ext cx="317241" cy="302459"/>
          </a:xfrm>
          <a:prstGeom prst="ellipse">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7</a:t>
            </a:r>
          </a:p>
        </p:txBody>
      </p:sp>
      <p:sp>
        <p:nvSpPr>
          <p:cNvPr id="97" name="Rounded Rectangular Callout 96"/>
          <p:cNvSpPr/>
          <p:nvPr/>
        </p:nvSpPr>
        <p:spPr>
          <a:xfrm>
            <a:off x="3711173" y="5279773"/>
            <a:ext cx="5310345" cy="503955"/>
          </a:xfrm>
          <a:prstGeom prst="wedgeRoundRectCallou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Aprendiste</a:t>
            </a:r>
            <a:r>
              <a:rPr lang="en-GB" sz="2000" dirty="0">
                <a:solidFill>
                  <a:srgbClr val="002060"/>
                </a:solidFill>
              </a:rPr>
              <a:t> a </a:t>
            </a:r>
            <a:r>
              <a:rPr lang="en-GB" sz="2000" dirty="0" err="1">
                <a:solidFill>
                  <a:srgbClr val="002060"/>
                </a:solidFill>
              </a:rPr>
              <a:t>hablar</a:t>
            </a:r>
            <a:r>
              <a:rPr lang="en-GB" sz="2000" dirty="0">
                <a:solidFill>
                  <a:srgbClr val="002060"/>
                </a:solidFill>
              </a:rPr>
              <a:t> </a:t>
            </a:r>
            <a:r>
              <a:rPr lang="en-GB" sz="2000" dirty="0" err="1">
                <a:solidFill>
                  <a:srgbClr val="002060"/>
                </a:solidFill>
              </a:rPr>
              <a:t>español</a:t>
            </a:r>
            <a:r>
              <a:rPr lang="en-GB" sz="2000" dirty="0">
                <a:solidFill>
                  <a:srgbClr val="002060"/>
                </a:solidFill>
              </a:rPr>
              <a:t>.</a:t>
            </a:r>
          </a:p>
        </p:txBody>
      </p:sp>
      <p:sp>
        <p:nvSpPr>
          <p:cNvPr id="98" name="Oval 97"/>
          <p:cNvSpPr/>
          <p:nvPr/>
        </p:nvSpPr>
        <p:spPr>
          <a:xfrm>
            <a:off x="3531348" y="5265836"/>
            <a:ext cx="317241" cy="302459"/>
          </a:xfrm>
          <a:prstGeom prst="ellipse">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8</a:t>
            </a:r>
          </a:p>
        </p:txBody>
      </p:sp>
      <p:sp>
        <p:nvSpPr>
          <p:cNvPr id="99" name="Google Shape;233;p5"/>
          <p:cNvSpPr/>
          <p:nvPr/>
        </p:nvSpPr>
        <p:spPr>
          <a:xfrm>
            <a:off x="5518380" y="5882074"/>
            <a:ext cx="249326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*el ejército</a:t>
            </a:r>
            <a:r>
              <a:rPr kumimoji="0" lang="en-GB" sz="2000" b="1" i="0" u="none" strike="noStrike" kern="0" cap="none" spc="0" normalizeH="0" noProof="0">
                <a:ln>
                  <a:noFill/>
                </a:ln>
                <a:solidFill>
                  <a:srgbClr val="FFFFFF"/>
                </a:solidFill>
                <a:effectLst/>
                <a:uLnTx/>
                <a:uFillTx/>
                <a:latin typeface="Century Gothic"/>
                <a:ea typeface="Century Gothic"/>
                <a:cs typeface="Century Gothic"/>
                <a:sym typeface="Century Gothic"/>
              </a:rPr>
              <a:t> = army</a:t>
            </a:r>
            <a:endParaRPr kumimoji="0"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0" name="Action Button: Custom 20">
            <a:hlinkClick r:id="" action="ppaction://noaction" highlightClick="1"/>
            <a:extLst>
              <a:ext uri="{FF2B5EF4-FFF2-40B4-BE49-F238E27FC236}">
                <a16:creationId xmlns:a16="http://schemas.microsoft.com/office/drawing/2014/main" id="{9B471C4D-2DC0-4246-8AEC-5B14F249D4D4}"/>
              </a:ext>
            </a:extLst>
          </p:cNvPr>
          <p:cNvSpPr/>
          <p:nvPr/>
        </p:nvSpPr>
        <p:spPr>
          <a:xfrm>
            <a:off x="9680633" y="5116376"/>
            <a:ext cx="409064" cy="414959"/>
          </a:xfrm>
          <a:prstGeom prst="actionButtonBlank">
            <a:avLst/>
          </a:prstGeom>
          <a:solidFill>
            <a:schemeClr val="bg2"/>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8</a:t>
            </a:r>
          </a:p>
        </p:txBody>
      </p:sp>
      <p:pic>
        <p:nvPicPr>
          <p:cNvPr id="41" name="Picture 8" descr="green checkmark">
            <a:extLst>
              <a:ext uri="{FF2B5EF4-FFF2-40B4-BE49-F238E27FC236}">
                <a16:creationId xmlns:a16="http://schemas.microsoft.com/office/drawing/2014/main" id="{260EB327-EA5F-C842-8DF6-D23EF694E8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22620" y="5120418"/>
            <a:ext cx="406580" cy="423521"/>
          </a:xfrm>
          <a:prstGeom prst="rect">
            <a:avLst/>
          </a:prstGeom>
        </p:spPr>
      </p:pic>
    </p:spTree>
    <p:extLst>
      <p:ext uri="{BB962C8B-B14F-4D97-AF65-F5344CB8AC3E}">
        <p14:creationId xmlns:p14="http://schemas.microsoft.com/office/powerpoint/2010/main" val="222707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19" y="64316"/>
            <a:ext cx="10355904" cy="762000"/>
          </a:xfrm>
        </p:spPr>
        <p:txBody>
          <a:bodyPr>
            <a:noAutofit/>
          </a:bodyPr>
          <a:lstStyle/>
          <a:p>
            <a:r>
              <a:rPr lang="en-GB" sz="2000" b="1">
                <a:solidFill>
                  <a:srgbClr val="002060"/>
                </a:solidFill>
              </a:rPr>
              <a:t>Una entrevista con Rigoberta Menchú</a:t>
            </a:r>
            <a:r>
              <a:rPr lang="en-GB" sz="2000">
                <a:solidFill>
                  <a:srgbClr val="002060"/>
                </a:solidFill>
              </a:rPr>
              <a:t/>
            </a:r>
            <a:br>
              <a:rPr lang="en-GB" sz="2000">
                <a:solidFill>
                  <a:srgbClr val="002060"/>
                </a:solidFill>
              </a:rPr>
            </a:br>
            <a:r>
              <a:rPr lang="en-GB" sz="2000">
                <a:solidFill>
                  <a:srgbClr val="002060"/>
                </a:solidFill>
              </a:rPr>
              <a:t>Escucha y elige ‘I’ o ‘you’. Después escucha y completa </a:t>
            </a:r>
            <a:r>
              <a:rPr lang="en-GB" sz="2000" dirty="0">
                <a:solidFill>
                  <a:srgbClr val="002060"/>
                </a:solidFill>
              </a:rPr>
              <a:t>la </a:t>
            </a:r>
            <a:r>
              <a:rPr lang="en-GB" sz="2000" dirty="0" err="1">
                <a:solidFill>
                  <a:srgbClr val="002060"/>
                </a:solidFill>
              </a:rPr>
              <a:t>frase</a:t>
            </a:r>
            <a:r>
              <a:rPr lang="en-GB" sz="2000" dirty="0">
                <a:solidFill>
                  <a:srgbClr val="002060"/>
                </a:solidFill>
              </a:rPr>
              <a:t> </a:t>
            </a:r>
            <a:r>
              <a:rPr lang="en-GB" sz="2000">
                <a:solidFill>
                  <a:srgbClr val="002060"/>
                </a:solidFill>
              </a:rPr>
              <a:t>en inglés.</a:t>
            </a:r>
            <a:endParaRPr lang="en-GB" sz="2000"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3" name="Table 2"/>
          <p:cNvGraphicFramePr>
            <a:graphicFrameLocks noGrp="1"/>
          </p:cNvGraphicFramePr>
          <p:nvPr>
            <p:extLst>
              <p:ext uri="{D42A27DB-BD31-4B8C-83A1-F6EECF244321}">
                <p14:modId xmlns:p14="http://schemas.microsoft.com/office/powerpoint/2010/main" val="845774004"/>
              </p:ext>
            </p:extLst>
          </p:nvPr>
        </p:nvGraphicFramePr>
        <p:xfrm>
          <a:off x="169332" y="828522"/>
          <a:ext cx="3098532" cy="5427134"/>
        </p:xfrm>
        <a:graphic>
          <a:graphicData uri="http://schemas.openxmlformats.org/drawingml/2006/table">
            <a:tbl>
              <a:tblPr firstRow="1" bandRow="1">
                <a:tableStyleId>{5DA37D80-6434-44D0-A028-1B22A696006F}</a:tableStyleId>
              </a:tblPr>
              <a:tblGrid>
                <a:gridCol w="725538">
                  <a:extLst>
                    <a:ext uri="{9D8B030D-6E8A-4147-A177-3AD203B41FA5}">
                      <a16:colId xmlns:a16="http://schemas.microsoft.com/office/drawing/2014/main" val="20000"/>
                    </a:ext>
                  </a:extLst>
                </a:gridCol>
                <a:gridCol w="1211045">
                  <a:extLst>
                    <a:ext uri="{9D8B030D-6E8A-4147-A177-3AD203B41FA5}">
                      <a16:colId xmlns:a16="http://schemas.microsoft.com/office/drawing/2014/main" val="20001"/>
                    </a:ext>
                  </a:extLst>
                </a:gridCol>
                <a:gridCol w="1161949">
                  <a:extLst>
                    <a:ext uri="{9D8B030D-6E8A-4147-A177-3AD203B41FA5}">
                      <a16:colId xmlns:a16="http://schemas.microsoft.com/office/drawing/2014/main" val="3113690902"/>
                    </a:ext>
                  </a:extLst>
                </a:gridCol>
              </a:tblGrid>
              <a:tr h="606444">
                <a:tc>
                  <a:txBody>
                    <a:bodyPr/>
                    <a:lstStyle/>
                    <a:p>
                      <a:endParaRPr lang="en-US" sz="2000" dirty="0">
                        <a:solidFill>
                          <a:srgbClr val="002060"/>
                        </a:solidFill>
                      </a:endParaRPr>
                    </a:p>
                  </a:txBody>
                  <a:tcPr/>
                </a:tc>
                <a:tc>
                  <a:txBody>
                    <a:bodyPr/>
                    <a:lstStyle/>
                    <a:p>
                      <a:pPr algn="ctr"/>
                      <a:r>
                        <a:rPr lang="en-US" sz="2000">
                          <a:solidFill>
                            <a:srgbClr val="002060"/>
                          </a:solidFill>
                        </a:rPr>
                        <a:t>‘I’</a:t>
                      </a:r>
                      <a:endParaRPr lang="en-US" sz="2000" dirty="0">
                        <a:solidFill>
                          <a:srgbClr val="002060"/>
                        </a:solidFill>
                      </a:endParaRPr>
                    </a:p>
                  </a:txBody>
                  <a:tcPr anchor="ctr"/>
                </a:tc>
                <a:tc>
                  <a:txBody>
                    <a:bodyPr/>
                    <a:lstStyle/>
                    <a:p>
                      <a:pPr algn="ctr"/>
                      <a:r>
                        <a:rPr lang="en-US" sz="2000">
                          <a:solidFill>
                            <a:srgbClr val="002060"/>
                          </a:solidFill>
                        </a:rPr>
                        <a:t>‘you’</a:t>
                      </a:r>
                      <a:endParaRPr lang="en-US" sz="2000" dirty="0">
                        <a:solidFill>
                          <a:srgbClr val="002060"/>
                        </a:solidFill>
                      </a:endParaRPr>
                    </a:p>
                  </a:txBody>
                  <a:tcPr anchor="ctr"/>
                </a:tc>
                <a:extLst>
                  <a:ext uri="{0D108BD9-81ED-4DB2-BD59-A6C34878D82A}">
                    <a16:rowId xmlns:a16="http://schemas.microsoft.com/office/drawing/2014/main" val="10000"/>
                  </a:ext>
                </a:extLst>
              </a:tr>
              <a:tr h="575582">
                <a:tc>
                  <a:txBody>
                    <a:bodyPr/>
                    <a:lstStyle/>
                    <a:p>
                      <a:endParaRPr lang="en-US" dirty="0">
                        <a:solidFill>
                          <a:srgbClr val="002060"/>
                        </a:solidFill>
                      </a:endParaRPr>
                    </a:p>
                  </a:txBody>
                  <a:tcPr/>
                </a:tc>
                <a:tc>
                  <a:txBody>
                    <a:bodyPr/>
                    <a:lstStyle/>
                    <a:p>
                      <a:pPr algn="l"/>
                      <a:endParaRPr lang="en-US" sz="2000" dirty="0">
                        <a:solidFill>
                          <a:srgbClr val="002060"/>
                        </a:solidFill>
                      </a:endParaRPr>
                    </a:p>
                  </a:txBody>
                  <a:tcPr anchor="ctr"/>
                </a:tc>
                <a:tc>
                  <a:txBody>
                    <a:bodyPr/>
                    <a:lstStyle/>
                    <a:p>
                      <a:endParaRPr lang="en-US" dirty="0">
                        <a:solidFill>
                          <a:srgbClr val="002060"/>
                        </a:solidFill>
                      </a:endParaRPr>
                    </a:p>
                  </a:txBody>
                  <a:tcPr/>
                </a:tc>
                <a:extLst>
                  <a:ext uri="{0D108BD9-81ED-4DB2-BD59-A6C34878D82A}">
                    <a16:rowId xmlns:a16="http://schemas.microsoft.com/office/drawing/2014/main" val="10001"/>
                  </a:ext>
                </a:extLst>
              </a:tr>
              <a:tr h="606444">
                <a:tc>
                  <a:txBody>
                    <a:bodyPr/>
                    <a:lstStyle/>
                    <a:p>
                      <a:endParaRPr lang="en-US">
                        <a:solidFill>
                          <a:srgbClr val="002060"/>
                        </a:solidFill>
                      </a:endParaRPr>
                    </a:p>
                  </a:txBody>
                  <a:tcPr/>
                </a:tc>
                <a:tc>
                  <a:txBody>
                    <a:bodyPr/>
                    <a:lstStyle/>
                    <a:p>
                      <a:pPr algn="l"/>
                      <a:endParaRPr lang="en-US" sz="2000" dirty="0">
                        <a:solidFill>
                          <a:srgbClr val="002060"/>
                        </a:solidFill>
                      </a:endParaRPr>
                    </a:p>
                  </a:txBody>
                  <a:tcPr anchor="ctr"/>
                </a:tc>
                <a:tc>
                  <a:txBody>
                    <a:bodyPr/>
                    <a:lstStyle/>
                    <a:p>
                      <a:endParaRPr lang="en-US" dirty="0">
                        <a:solidFill>
                          <a:srgbClr val="002060"/>
                        </a:solidFill>
                      </a:endParaRPr>
                    </a:p>
                  </a:txBody>
                  <a:tcPr/>
                </a:tc>
                <a:extLst>
                  <a:ext uri="{0D108BD9-81ED-4DB2-BD59-A6C34878D82A}">
                    <a16:rowId xmlns:a16="http://schemas.microsoft.com/office/drawing/2014/main" val="10002"/>
                  </a:ext>
                </a:extLst>
              </a:tr>
              <a:tr h="606444">
                <a:tc>
                  <a:txBody>
                    <a:bodyPr/>
                    <a:lstStyle/>
                    <a:p>
                      <a:endParaRPr lang="en-US">
                        <a:solidFill>
                          <a:srgbClr val="002060"/>
                        </a:solidFill>
                      </a:endParaRPr>
                    </a:p>
                  </a:txBody>
                  <a:tcPr/>
                </a:tc>
                <a:tc>
                  <a:txBody>
                    <a:bodyPr/>
                    <a:lstStyle/>
                    <a:p>
                      <a:pPr algn="l"/>
                      <a:endParaRPr lang="en-US" sz="2000" dirty="0">
                        <a:solidFill>
                          <a:srgbClr val="002060"/>
                        </a:solidFill>
                      </a:endParaRPr>
                    </a:p>
                  </a:txBody>
                  <a:tcPr anchor="ctr"/>
                </a:tc>
                <a:tc>
                  <a:txBody>
                    <a:bodyPr/>
                    <a:lstStyle/>
                    <a:p>
                      <a:endParaRPr lang="en-US" dirty="0">
                        <a:solidFill>
                          <a:srgbClr val="002060"/>
                        </a:solidFill>
                      </a:endParaRPr>
                    </a:p>
                  </a:txBody>
                  <a:tcPr/>
                </a:tc>
                <a:extLst>
                  <a:ext uri="{0D108BD9-81ED-4DB2-BD59-A6C34878D82A}">
                    <a16:rowId xmlns:a16="http://schemas.microsoft.com/office/drawing/2014/main" val="10003"/>
                  </a:ext>
                </a:extLst>
              </a:tr>
              <a:tr h="606444">
                <a:tc>
                  <a:txBody>
                    <a:bodyPr/>
                    <a:lstStyle/>
                    <a:p>
                      <a:endParaRPr lang="en-US">
                        <a:solidFill>
                          <a:srgbClr val="002060"/>
                        </a:solidFill>
                      </a:endParaRPr>
                    </a:p>
                  </a:txBody>
                  <a:tcPr/>
                </a:tc>
                <a:tc>
                  <a:txBody>
                    <a:bodyPr/>
                    <a:lstStyle/>
                    <a:p>
                      <a:pPr algn="l"/>
                      <a:endParaRPr lang="en-US" sz="2000" dirty="0">
                        <a:solidFill>
                          <a:srgbClr val="002060"/>
                        </a:solidFill>
                      </a:endParaRPr>
                    </a:p>
                  </a:txBody>
                  <a:tcPr anchor="ctr"/>
                </a:tc>
                <a:tc>
                  <a:txBody>
                    <a:bodyPr/>
                    <a:lstStyle/>
                    <a:p>
                      <a:endParaRPr lang="en-US" dirty="0">
                        <a:solidFill>
                          <a:srgbClr val="002060"/>
                        </a:solidFill>
                      </a:endParaRPr>
                    </a:p>
                  </a:txBody>
                  <a:tcPr/>
                </a:tc>
                <a:extLst>
                  <a:ext uri="{0D108BD9-81ED-4DB2-BD59-A6C34878D82A}">
                    <a16:rowId xmlns:a16="http://schemas.microsoft.com/office/drawing/2014/main" val="10004"/>
                  </a:ext>
                </a:extLst>
              </a:tr>
              <a:tr h="606444">
                <a:tc>
                  <a:txBody>
                    <a:bodyPr/>
                    <a:lstStyle/>
                    <a:p>
                      <a:endParaRPr lang="en-US">
                        <a:solidFill>
                          <a:srgbClr val="002060"/>
                        </a:solidFill>
                      </a:endParaRPr>
                    </a:p>
                  </a:txBody>
                  <a:tcPr/>
                </a:tc>
                <a:tc>
                  <a:txBody>
                    <a:bodyPr/>
                    <a:lstStyle/>
                    <a:p>
                      <a:pPr algn="l"/>
                      <a:endParaRPr lang="en-US" sz="2000" dirty="0">
                        <a:solidFill>
                          <a:srgbClr val="002060"/>
                        </a:solidFill>
                      </a:endParaRPr>
                    </a:p>
                  </a:txBody>
                  <a:tcPr anchor="ctr"/>
                </a:tc>
                <a:tc>
                  <a:txBody>
                    <a:bodyPr/>
                    <a:lstStyle/>
                    <a:p>
                      <a:endParaRPr lang="en-US" dirty="0">
                        <a:solidFill>
                          <a:srgbClr val="002060"/>
                        </a:solidFill>
                      </a:endParaRPr>
                    </a:p>
                  </a:txBody>
                  <a:tcPr/>
                </a:tc>
                <a:extLst>
                  <a:ext uri="{0D108BD9-81ED-4DB2-BD59-A6C34878D82A}">
                    <a16:rowId xmlns:a16="http://schemas.microsoft.com/office/drawing/2014/main" val="10005"/>
                  </a:ext>
                </a:extLst>
              </a:tr>
              <a:tr h="606444">
                <a:tc>
                  <a:txBody>
                    <a:bodyPr/>
                    <a:lstStyle/>
                    <a:p>
                      <a:endParaRPr lang="en-US">
                        <a:solidFill>
                          <a:srgbClr val="002060"/>
                        </a:solidFill>
                      </a:endParaRPr>
                    </a:p>
                  </a:txBody>
                  <a:tcPr/>
                </a:tc>
                <a:tc>
                  <a:txBody>
                    <a:bodyPr/>
                    <a:lstStyle/>
                    <a:p>
                      <a:pPr algn="l"/>
                      <a:endParaRPr lang="en-US" sz="2000" dirty="0">
                        <a:solidFill>
                          <a:srgbClr val="002060"/>
                        </a:solidFill>
                      </a:endParaRPr>
                    </a:p>
                  </a:txBody>
                  <a:tcPr anchor="ctr"/>
                </a:tc>
                <a:tc>
                  <a:txBody>
                    <a:bodyPr/>
                    <a:lstStyle/>
                    <a:p>
                      <a:endParaRPr lang="en-US" dirty="0">
                        <a:solidFill>
                          <a:srgbClr val="002060"/>
                        </a:solidFill>
                      </a:endParaRPr>
                    </a:p>
                  </a:txBody>
                  <a:tcPr/>
                </a:tc>
                <a:extLst>
                  <a:ext uri="{0D108BD9-81ED-4DB2-BD59-A6C34878D82A}">
                    <a16:rowId xmlns:a16="http://schemas.microsoft.com/office/drawing/2014/main" val="10006"/>
                  </a:ext>
                </a:extLst>
              </a:tr>
              <a:tr h="606444">
                <a:tc>
                  <a:txBody>
                    <a:bodyPr/>
                    <a:lstStyle/>
                    <a:p>
                      <a:endParaRPr lang="en-US">
                        <a:solidFill>
                          <a:srgbClr val="002060"/>
                        </a:solidFill>
                      </a:endParaRPr>
                    </a:p>
                  </a:txBody>
                  <a:tcPr/>
                </a:tc>
                <a:tc>
                  <a:txBody>
                    <a:bodyPr/>
                    <a:lstStyle/>
                    <a:p>
                      <a:pPr algn="l"/>
                      <a:endParaRPr lang="en-US" sz="2000">
                        <a:solidFill>
                          <a:srgbClr val="002060"/>
                        </a:solidFill>
                      </a:endParaRPr>
                    </a:p>
                  </a:txBody>
                  <a:tcPr anchor="ctr"/>
                </a:tc>
                <a:tc>
                  <a:txBody>
                    <a:bodyPr/>
                    <a:lstStyle/>
                    <a:p>
                      <a:endParaRPr lang="en-US" dirty="0">
                        <a:solidFill>
                          <a:srgbClr val="002060"/>
                        </a:solidFill>
                      </a:endParaRPr>
                    </a:p>
                  </a:txBody>
                  <a:tcPr/>
                </a:tc>
                <a:extLst>
                  <a:ext uri="{0D108BD9-81ED-4DB2-BD59-A6C34878D82A}">
                    <a16:rowId xmlns:a16="http://schemas.microsoft.com/office/drawing/2014/main" val="10007"/>
                  </a:ext>
                </a:extLst>
              </a:tr>
              <a:tr h="606444">
                <a:tc>
                  <a:txBody>
                    <a:bodyPr/>
                    <a:lstStyle/>
                    <a:p>
                      <a:endParaRPr lang="en-US">
                        <a:solidFill>
                          <a:srgbClr val="002060"/>
                        </a:solidFill>
                      </a:endParaRPr>
                    </a:p>
                  </a:txBody>
                  <a:tcPr/>
                </a:tc>
                <a:tc>
                  <a:txBody>
                    <a:bodyPr/>
                    <a:lstStyle/>
                    <a:p>
                      <a:pPr algn="l"/>
                      <a:endParaRPr lang="en-US" sz="2000" dirty="0">
                        <a:solidFill>
                          <a:srgbClr val="002060"/>
                        </a:solidFill>
                      </a:endParaRPr>
                    </a:p>
                  </a:txBody>
                  <a:tcPr anchor="ctr"/>
                </a:tc>
                <a:tc>
                  <a:txBody>
                    <a:bodyPr/>
                    <a:lstStyle/>
                    <a:p>
                      <a:endParaRPr lang="en-US" dirty="0">
                        <a:solidFill>
                          <a:srgbClr val="002060"/>
                        </a:solidFill>
                      </a:endParaRPr>
                    </a:p>
                  </a:txBody>
                  <a:tcPr/>
                </a:tc>
                <a:extLst>
                  <a:ext uri="{0D108BD9-81ED-4DB2-BD59-A6C34878D82A}">
                    <a16:rowId xmlns:a16="http://schemas.microsoft.com/office/drawing/2014/main" val="10008"/>
                  </a:ext>
                </a:extLst>
              </a:tr>
            </a:tbl>
          </a:graphicData>
        </a:graphic>
      </p:graphicFrame>
      <p:sp>
        <p:nvSpPr>
          <p:cNvPr id="8" name="Action Button: Custom 16">
            <a:hlinkClick r:id="" action="ppaction://noaction" highlightClick="1">
              <a:snd r:embed="rId3" name="1 reconociste.wav"/>
            </a:hlinkClick>
            <a:extLst>
              <a:ext uri="{FF2B5EF4-FFF2-40B4-BE49-F238E27FC236}">
                <a16:creationId xmlns:a16="http://schemas.microsoft.com/office/drawing/2014/main" id="{30030AF8-564D-734B-84B9-DB4C7A3A6A53}"/>
              </a:ext>
            </a:extLst>
          </p:cNvPr>
          <p:cNvSpPr/>
          <p:nvPr/>
        </p:nvSpPr>
        <p:spPr>
          <a:xfrm>
            <a:off x="264399" y="1516010"/>
            <a:ext cx="396000" cy="396000"/>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4" name="2 fui a otro.wav"/>
            </a:hlinkClick>
            <a:extLst>
              <a:ext uri="{FF2B5EF4-FFF2-40B4-BE49-F238E27FC236}">
                <a16:creationId xmlns:a16="http://schemas.microsoft.com/office/drawing/2014/main" id="{30030AF8-564D-734B-84B9-DB4C7A3A6A53}"/>
              </a:ext>
            </a:extLst>
          </p:cNvPr>
          <p:cNvSpPr/>
          <p:nvPr/>
        </p:nvSpPr>
        <p:spPr>
          <a:xfrm>
            <a:off x="264399" y="2114000"/>
            <a:ext cx="396000" cy="396000"/>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5" name="3 perdiste.wav"/>
            </a:hlinkClick>
            <a:extLst>
              <a:ext uri="{FF2B5EF4-FFF2-40B4-BE49-F238E27FC236}">
                <a16:creationId xmlns:a16="http://schemas.microsoft.com/office/drawing/2014/main" id="{30030AF8-564D-734B-84B9-DB4C7A3A6A53}"/>
              </a:ext>
            </a:extLst>
          </p:cNvPr>
          <p:cNvSpPr/>
          <p:nvPr/>
        </p:nvSpPr>
        <p:spPr>
          <a:xfrm>
            <a:off x="276494" y="2706666"/>
            <a:ext cx="396000" cy="396000"/>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6">
            <a:hlinkClick r:id="" action="ppaction://noaction" highlightClick="1">
              <a:snd r:embed="rId6" name="4 hiciste.wav"/>
            </a:hlinkClick>
            <a:extLst>
              <a:ext uri="{FF2B5EF4-FFF2-40B4-BE49-F238E27FC236}">
                <a16:creationId xmlns:a16="http://schemas.microsoft.com/office/drawing/2014/main" id="{30030AF8-564D-734B-84B9-DB4C7A3A6A53}"/>
              </a:ext>
            </a:extLst>
          </p:cNvPr>
          <p:cNvSpPr/>
          <p:nvPr/>
        </p:nvSpPr>
        <p:spPr>
          <a:xfrm>
            <a:off x="283179" y="3305144"/>
            <a:ext cx="396000" cy="396000"/>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2" name="Action Button: Custom 16">
            <a:hlinkClick r:id="" action="ppaction://noaction" highlightClick="1">
              <a:snd r:embed="rId7" name="5 comparti%CC%81.wav"/>
            </a:hlinkClick>
            <a:extLst>
              <a:ext uri="{FF2B5EF4-FFF2-40B4-BE49-F238E27FC236}">
                <a16:creationId xmlns:a16="http://schemas.microsoft.com/office/drawing/2014/main" id="{30030AF8-564D-734B-84B9-DB4C7A3A6A53}"/>
              </a:ext>
            </a:extLst>
          </p:cNvPr>
          <p:cNvSpPr/>
          <p:nvPr/>
        </p:nvSpPr>
        <p:spPr>
          <a:xfrm>
            <a:off x="289626" y="3924095"/>
            <a:ext cx="396000" cy="396000"/>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8" name="6 no cumpli%CC%81.wav"/>
            </a:hlinkClick>
            <a:extLst>
              <a:ext uri="{FF2B5EF4-FFF2-40B4-BE49-F238E27FC236}">
                <a16:creationId xmlns:a16="http://schemas.microsoft.com/office/drawing/2014/main" id="{30030AF8-564D-734B-84B9-DB4C7A3A6A53}"/>
              </a:ext>
            </a:extLst>
          </p:cNvPr>
          <p:cNvSpPr/>
          <p:nvPr/>
        </p:nvSpPr>
        <p:spPr>
          <a:xfrm>
            <a:off x="276494" y="4516098"/>
            <a:ext cx="396000" cy="396000"/>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9" name="7 tuviste.wav"/>
            </a:hlinkClick>
            <a:extLst>
              <a:ext uri="{FF2B5EF4-FFF2-40B4-BE49-F238E27FC236}">
                <a16:creationId xmlns:a16="http://schemas.microsoft.com/office/drawing/2014/main" id="{30030AF8-564D-734B-84B9-DB4C7A3A6A53}"/>
              </a:ext>
            </a:extLst>
          </p:cNvPr>
          <p:cNvSpPr/>
          <p:nvPr/>
        </p:nvSpPr>
        <p:spPr>
          <a:xfrm>
            <a:off x="276494" y="5135049"/>
            <a:ext cx="396000" cy="396000"/>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5" name="Action Button: Custom 16">
            <a:hlinkClick r:id="" action="ppaction://noaction" highlightClick="1">
              <a:snd r:embed="rId10" name="8 sentiste.wav"/>
            </a:hlinkClick>
            <a:extLst>
              <a:ext uri="{FF2B5EF4-FFF2-40B4-BE49-F238E27FC236}">
                <a16:creationId xmlns:a16="http://schemas.microsoft.com/office/drawing/2014/main" id="{30030AF8-564D-734B-84B9-DB4C7A3A6A53}"/>
              </a:ext>
            </a:extLst>
          </p:cNvPr>
          <p:cNvSpPr/>
          <p:nvPr/>
        </p:nvSpPr>
        <p:spPr>
          <a:xfrm>
            <a:off x="283179" y="5727052"/>
            <a:ext cx="396000" cy="396000"/>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4" name="TextBox 23"/>
          <p:cNvSpPr txBox="1"/>
          <p:nvPr/>
        </p:nvSpPr>
        <p:spPr>
          <a:xfrm>
            <a:off x="3286296" y="1504661"/>
            <a:ext cx="84327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You _____________ the problem and</a:t>
            </a:r>
            <a:r>
              <a:rPr kumimoji="0" lang="en-US" sz="2000" b="0" i="0" u="none" strike="noStrike" kern="1200" cap="none" spc="0" normalizeH="0" noProof="0">
                <a:ln>
                  <a:noFill/>
                </a:ln>
                <a:solidFill>
                  <a:srgbClr val="002060"/>
                </a:solidFill>
                <a:effectLst/>
                <a:uLnTx/>
                <a:uFillTx/>
                <a:latin typeface="Century Gothic"/>
                <a:ea typeface="+mn-ea"/>
                <a:cs typeface="+mn-cs"/>
              </a:rPr>
              <a:t> decided to do ____________.</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5" name="TextBox 24"/>
          <p:cNvSpPr txBox="1"/>
          <p:nvPr/>
        </p:nvSpPr>
        <p:spPr>
          <a:xfrm>
            <a:off x="3286294" y="2096533"/>
            <a:ext cx="73338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I ______  to another</a:t>
            </a:r>
            <a:r>
              <a:rPr kumimoji="0" lang="en-US" sz="2000" b="0" i="0" u="none" strike="noStrike" kern="1200" cap="none" spc="0" normalizeH="0" noProof="0">
                <a:ln>
                  <a:noFill/>
                </a:ln>
                <a:solidFill>
                  <a:srgbClr val="002060"/>
                </a:solidFill>
                <a:effectLst/>
                <a:uLnTx/>
                <a:uFillTx/>
                <a:latin typeface="Century Gothic"/>
                <a:ea typeface="+mn-ea"/>
                <a:cs typeface="+mn-cs"/>
              </a:rPr>
              <a:t> country to escape from the ______.</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4" name="TextBox 43"/>
          <p:cNvSpPr txBox="1"/>
          <p:nvPr/>
        </p:nvSpPr>
        <p:spPr>
          <a:xfrm>
            <a:off x="3286295" y="2713979"/>
            <a:ext cx="87500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You ______ several ___________________________.</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6" name="Rectangle 45"/>
          <p:cNvSpPr/>
          <p:nvPr/>
        </p:nvSpPr>
        <p:spPr>
          <a:xfrm>
            <a:off x="4010973" y="2712384"/>
            <a:ext cx="59022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66400"/>
                </a:solidFill>
                <a:effectLst/>
                <a:uLnTx/>
                <a:uFillTx/>
                <a:latin typeface="Century Gothic"/>
                <a:ea typeface="+mn-ea"/>
                <a:cs typeface="+mn-cs"/>
              </a:rPr>
              <a:t>lost</a:t>
            </a:r>
            <a:endParaRPr kumimoji="0" lang="en-GB" sz="2000" b="0" i="0" u="none" strike="noStrike" kern="1200" cap="none" spc="0" normalizeH="0" baseline="0" noProof="0" dirty="0">
              <a:ln>
                <a:noFill/>
              </a:ln>
              <a:solidFill>
                <a:srgbClr val="F66400"/>
              </a:solidFill>
              <a:effectLst/>
              <a:uLnTx/>
              <a:uFillTx/>
              <a:latin typeface="Century Gothic"/>
              <a:ea typeface="+mn-ea"/>
              <a:cs typeface="+mn-cs"/>
            </a:endParaRPr>
          </a:p>
        </p:txBody>
      </p:sp>
      <p:sp>
        <p:nvSpPr>
          <p:cNvPr id="47" name="TextBox 46"/>
          <p:cNvSpPr txBox="1"/>
          <p:nvPr/>
        </p:nvSpPr>
        <p:spPr>
          <a:xfrm>
            <a:off x="3286295" y="3307864"/>
            <a:ext cx="85588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You _______  an ________ to _________ the indigenous communities.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8" name="Rectangle 47"/>
          <p:cNvSpPr/>
          <p:nvPr/>
        </p:nvSpPr>
        <p:spPr>
          <a:xfrm>
            <a:off x="3909834" y="3297549"/>
            <a:ext cx="9428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66400"/>
                </a:solidFill>
                <a:effectLst/>
                <a:uLnTx/>
                <a:uFillTx/>
                <a:latin typeface="Century Gothic"/>
                <a:ea typeface="+mn-ea"/>
                <a:cs typeface="+mn-cs"/>
              </a:rPr>
              <a:t>made</a:t>
            </a:r>
            <a:endParaRPr kumimoji="0" lang="en-GB" sz="2000" b="0" i="0" u="none" strike="noStrike" kern="1200" cap="none" spc="0" normalizeH="0" baseline="0" noProof="0" dirty="0">
              <a:ln>
                <a:noFill/>
              </a:ln>
              <a:solidFill>
                <a:srgbClr val="F66400"/>
              </a:solidFill>
              <a:effectLst/>
              <a:uLnTx/>
              <a:uFillTx/>
              <a:latin typeface="Century Gothic"/>
              <a:ea typeface="+mn-ea"/>
              <a:cs typeface="+mn-cs"/>
            </a:endParaRPr>
          </a:p>
        </p:txBody>
      </p:sp>
      <p:sp>
        <p:nvSpPr>
          <p:cNvPr id="50" name="TextBox 49"/>
          <p:cNvSpPr txBox="1"/>
          <p:nvPr/>
        </p:nvSpPr>
        <p:spPr>
          <a:xfrm>
            <a:off x="3286295" y="3922554"/>
            <a:ext cx="98422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I ________ a lot of experiences in the book ‘</a:t>
            </a:r>
            <a:r>
              <a:rPr kumimoji="0" lang="en-US" sz="2000" b="0" i="1" u="none" strike="noStrike" kern="1200" cap="none" spc="0" normalizeH="0" baseline="0" noProof="0">
                <a:ln>
                  <a:noFill/>
                </a:ln>
                <a:solidFill>
                  <a:srgbClr val="002060"/>
                </a:solidFill>
                <a:effectLst/>
                <a:uLnTx/>
                <a:uFillTx/>
                <a:latin typeface="Century Gothic"/>
                <a:ea typeface="+mn-ea"/>
                <a:cs typeface="+mn-cs"/>
              </a:rPr>
              <a:t>I, Rigoberta</a:t>
            </a:r>
            <a:r>
              <a:rPr kumimoji="0" lang="en-US" sz="2000" b="0" i="1" u="none" strike="noStrike" kern="1200" cap="none" spc="0" normalizeH="0" noProof="0">
                <a:ln>
                  <a:noFill/>
                </a:ln>
                <a:solidFill>
                  <a:srgbClr val="002060"/>
                </a:solidFill>
                <a:effectLst/>
                <a:uLnTx/>
                <a:uFillTx/>
                <a:latin typeface="Century Gothic"/>
                <a:ea typeface="+mn-ea"/>
                <a:cs typeface="+mn-cs"/>
              </a:rPr>
              <a:t> Menchú</a:t>
            </a:r>
            <a:r>
              <a:rPr kumimoji="0" lang="en-US" sz="2000" b="0" i="0" u="none" strike="noStrike" kern="1200" cap="none" spc="0" normalizeH="0" noProof="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3" name="TextBox 52"/>
          <p:cNvSpPr txBox="1"/>
          <p:nvPr/>
        </p:nvSpPr>
        <p:spPr>
          <a:xfrm>
            <a:off x="3255247" y="5764571"/>
            <a:ext cx="91807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You _____</a:t>
            </a:r>
            <a:r>
              <a:rPr kumimoji="0" lang="en-US" sz="2000" b="0" i="0" u="none" strike="noStrike" kern="1200" cap="none" spc="0" normalizeH="0" noProof="0">
                <a:ln>
                  <a:noFill/>
                </a:ln>
                <a:solidFill>
                  <a:srgbClr val="002060"/>
                </a:solidFill>
                <a:effectLst/>
                <a:uLnTx/>
                <a:uFillTx/>
                <a:latin typeface="Century Gothic"/>
                <a:ea typeface="+mn-ea"/>
                <a:cs typeface="+mn-cs"/>
              </a:rPr>
              <a:t>  ________________</a:t>
            </a:r>
            <a:r>
              <a:rPr kumimoji="0" lang="en-US" sz="2000" b="0" i="0" u="none" strike="noStrike" kern="1200" cap="none" spc="0" normalizeH="0" baseline="0" noProof="0">
                <a:ln>
                  <a:noFill/>
                </a:ln>
                <a:solidFill>
                  <a:srgbClr val="002060"/>
                </a:solidFill>
                <a:effectLst/>
                <a:uLnTx/>
                <a:uFillTx/>
                <a:latin typeface="Century Gothic"/>
                <a:ea typeface="+mn-ea"/>
                <a:cs typeface="+mn-cs"/>
              </a:rPr>
              <a:t> when you received the Nobel Peace Prize.</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4" name="Rectangle 53"/>
          <p:cNvSpPr/>
          <p:nvPr/>
        </p:nvSpPr>
        <p:spPr>
          <a:xfrm>
            <a:off x="3495783" y="3908028"/>
            <a:ext cx="103586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66400"/>
                </a:solidFill>
                <a:effectLst/>
                <a:uLnTx/>
                <a:uFillTx/>
                <a:latin typeface="Century Gothic"/>
                <a:ea typeface="+mn-ea"/>
                <a:cs typeface="+mn-cs"/>
              </a:rPr>
              <a:t>shared</a:t>
            </a:r>
            <a:endParaRPr kumimoji="0" lang="en-GB" sz="2000" b="0" i="0" u="none" strike="noStrike" kern="1200" cap="none" spc="0" normalizeH="0" baseline="0" noProof="0" dirty="0">
              <a:ln>
                <a:noFill/>
              </a:ln>
              <a:solidFill>
                <a:srgbClr val="F66400"/>
              </a:solidFill>
              <a:effectLst/>
              <a:uLnTx/>
              <a:uFillTx/>
              <a:latin typeface="Century Gothic"/>
              <a:ea typeface="+mn-ea"/>
              <a:cs typeface="+mn-cs"/>
            </a:endParaRPr>
          </a:p>
        </p:txBody>
      </p:sp>
      <p:pic>
        <p:nvPicPr>
          <p:cNvPr id="3074" name="Picture 2" descr="Tick Clip Art"/>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430997" y="1458686"/>
            <a:ext cx="503102" cy="52428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Tick Clip Art"/>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269333" y="2034445"/>
            <a:ext cx="503102" cy="52428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Tick Clip Art"/>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430997" y="2687264"/>
            <a:ext cx="503102" cy="52428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Tick Clip Art"/>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420492" y="3292321"/>
            <a:ext cx="503102" cy="52428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Tick Clip Art"/>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263940" y="3871476"/>
            <a:ext cx="503102" cy="52428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Tick Clip Art"/>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259113" y="4454939"/>
            <a:ext cx="503102" cy="52428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Tick Clip Art"/>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430997" y="5089834"/>
            <a:ext cx="503102" cy="52428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Tick Clip Art"/>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420492" y="5660644"/>
            <a:ext cx="503102" cy="524285"/>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p:cNvSpPr/>
          <p:nvPr/>
        </p:nvSpPr>
        <p:spPr>
          <a:xfrm>
            <a:off x="3979925" y="5751363"/>
            <a:ext cx="5693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66400"/>
                </a:solidFill>
                <a:effectLst/>
                <a:uLnTx/>
                <a:uFillTx/>
                <a:latin typeface="Century Gothic"/>
                <a:ea typeface="+mn-ea"/>
                <a:cs typeface="+mn-cs"/>
              </a:rPr>
              <a:t>felt</a:t>
            </a:r>
            <a:endParaRPr kumimoji="0" lang="en-GB" sz="2000" b="0" i="0" u="none" strike="noStrike" kern="1200" cap="none" spc="0" normalizeH="0" baseline="0" noProof="0" dirty="0">
              <a:ln>
                <a:noFill/>
              </a:ln>
              <a:solidFill>
                <a:srgbClr val="F66400"/>
              </a:solidFill>
              <a:effectLst/>
              <a:uLnTx/>
              <a:uFillTx/>
              <a:latin typeface="Century Gothic"/>
              <a:ea typeface="+mn-ea"/>
              <a:cs typeface="+mn-cs"/>
            </a:endParaRPr>
          </a:p>
        </p:txBody>
      </p:sp>
      <p:sp>
        <p:nvSpPr>
          <p:cNvPr id="65" name="TextBox 64"/>
          <p:cNvSpPr txBox="1"/>
          <p:nvPr/>
        </p:nvSpPr>
        <p:spPr>
          <a:xfrm>
            <a:off x="3286296" y="4500488"/>
            <a:ext cx="95577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I didn’t _______________ the objective of becoming</a:t>
            </a:r>
            <a:r>
              <a:rPr kumimoji="0" lang="en-US" sz="2000" b="0" i="0" u="none" strike="noStrike" kern="1200" cap="none" spc="0" normalizeH="0" noProof="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__________.</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6" name="Rectangle 65"/>
          <p:cNvSpPr/>
          <p:nvPr/>
        </p:nvSpPr>
        <p:spPr>
          <a:xfrm>
            <a:off x="4281370" y="4496999"/>
            <a:ext cx="197842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66400"/>
                </a:solidFill>
                <a:effectLst/>
                <a:uLnTx/>
                <a:uFillTx/>
                <a:latin typeface="Century Gothic"/>
                <a:ea typeface="+mn-ea"/>
                <a:cs typeface="+mn-cs"/>
              </a:rPr>
              <a:t>fulfil</a:t>
            </a:r>
            <a:r>
              <a:rPr kumimoji="0" lang="en-US" sz="2000" b="0" i="0" u="none" strike="noStrike" kern="1200" cap="none" spc="0" normalizeH="0" noProof="0" dirty="0">
                <a:ln>
                  <a:noFill/>
                </a:ln>
                <a:solidFill>
                  <a:srgbClr val="F66400"/>
                </a:solidFill>
                <a:effectLst/>
                <a:uLnTx/>
                <a:uFillTx/>
                <a:latin typeface="Century Gothic"/>
                <a:ea typeface="+mn-ea"/>
                <a:cs typeface="+mn-cs"/>
              </a:rPr>
              <a:t> / achieve</a:t>
            </a:r>
            <a:endParaRPr kumimoji="0" lang="en-GB" sz="2000" b="0" i="0" u="none" strike="noStrike" kern="1200" cap="none" spc="0" normalizeH="0" baseline="0" noProof="0" dirty="0">
              <a:ln>
                <a:noFill/>
              </a:ln>
              <a:solidFill>
                <a:srgbClr val="F66400"/>
              </a:solidFill>
              <a:effectLst/>
              <a:uLnTx/>
              <a:uFillTx/>
              <a:latin typeface="Century Gothic"/>
              <a:ea typeface="+mn-ea"/>
              <a:cs typeface="+mn-cs"/>
            </a:endParaRPr>
          </a:p>
        </p:txBody>
      </p:sp>
      <p:sp>
        <p:nvSpPr>
          <p:cNvPr id="67" name="TextBox 66"/>
          <p:cNvSpPr txBox="1"/>
          <p:nvPr/>
        </p:nvSpPr>
        <p:spPr>
          <a:xfrm>
            <a:off x="9626740" y="4508758"/>
            <a:ext cx="14731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66400"/>
                </a:solidFill>
                <a:effectLst/>
                <a:uLnTx/>
                <a:uFillTx/>
                <a:latin typeface="Century Gothic"/>
                <a:ea typeface="+mn-ea"/>
                <a:cs typeface="+mn-cs"/>
              </a:rPr>
              <a:t>president</a:t>
            </a:r>
            <a:endParaRPr kumimoji="0" lang="en-US" sz="2000" b="0" i="0" u="none" strike="noStrike" kern="1200" cap="none" spc="0" normalizeH="0" baseline="0" noProof="0" dirty="0">
              <a:ln>
                <a:noFill/>
              </a:ln>
              <a:solidFill>
                <a:srgbClr val="F66400"/>
              </a:solidFill>
              <a:effectLst/>
              <a:uLnTx/>
              <a:uFillTx/>
              <a:latin typeface="Century Gothic"/>
              <a:ea typeface="+mn-ea"/>
              <a:cs typeface="+mn-cs"/>
            </a:endParaRPr>
          </a:p>
        </p:txBody>
      </p:sp>
      <p:sp>
        <p:nvSpPr>
          <p:cNvPr id="68" name="TextBox 67"/>
          <p:cNvSpPr txBox="1"/>
          <p:nvPr/>
        </p:nvSpPr>
        <p:spPr>
          <a:xfrm>
            <a:off x="3255247" y="5135049"/>
            <a:ext cx="51304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You _____  ___  live in exile</a:t>
            </a:r>
            <a:r>
              <a:rPr kumimoji="0" lang="en-US" sz="2000" b="0" i="0" u="none" strike="noStrike" kern="1200" cap="none" spc="0" normalizeH="0" noProof="0">
                <a:ln>
                  <a:noFill/>
                </a:ln>
                <a:solidFill>
                  <a:srgbClr val="002060"/>
                </a:solidFill>
                <a:effectLst/>
                <a:uLnTx/>
                <a:uFillTx/>
                <a:latin typeface="Century Gothic"/>
                <a:ea typeface="+mn-ea"/>
                <a:cs typeface="+mn-cs"/>
              </a:rPr>
              <a:t> several times.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9" name="Rectangle 68"/>
          <p:cNvSpPr/>
          <p:nvPr/>
        </p:nvSpPr>
        <p:spPr>
          <a:xfrm>
            <a:off x="3869640" y="5129040"/>
            <a:ext cx="69281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66400"/>
                </a:solidFill>
                <a:effectLst/>
                <a:uLnTx/>
                <a:uFillTx/>
                <a:latin typeface="Century Gothic"/>
                <a:ea typeface="+mn-ea"/>
                <a:cs typeface="+mn-cs"/>
              </a:rPr>
              <a:t>had</a:t>
            </a:r>
            <a:endParaRPr kumimoji="0" lang="en-GB" sz="2000" b="0" i="0" u="none" strike="noStrike" kern="1200" cap="none" spc="0" normalizeH="0" baseline="0" noProof="0" dirty="0">
              <a:ln>
                <a:noFill/>
              </a:ln>
              <a:solidFill>
                <a:srgbClr val="F66400"/>
              </a:solidFill>
              <a:effectLst/>
              <a:uLnTx/>
              <a:uFillTx/>
              <a:latin typeface="Century Gothic"/>
              <a:ea typeface="+mn-ea"/>
              <a:cs typeface="+mn-cs"/>
            </a:endParaRPr>
          </a:p>
        </p:txBody>
      </p:sp>
      <p:sp>
        <p:nvSpPr>
          <p:cNvPr id="62" name="TextBox 61">
            <a:extLst>
              <a:ext uri="{FF2B5EF4-FFF2-40B4-BE49-F238E27FC236}">
                <a16:creationId xmlns:a16="http://schemas.microsoft.com/office/drawing/2014/main" id="{ED24A0D0-2CAF-664D-B725-57962E76D728}"/>
              </a:ext>
            </a:extLst>
          </p:cNvPr>
          <p:cNvSpPr txBox="1"/>
          <p:nvPr/>
        </p:nvSpPr>
        <p:spPr>
          <a:xfrm>
            <a:off x="4675559" y="5749244"/>
            <a:ext cx="2089444" cy="400110"/>
          </a:xfrm>
          <a:prstGeom prst="rect">
            <a:avLst/>
          </a:prstGeom>
          <a:noFill/>
        </p:spPr>
        <p:txBody>
          <a:bodyPr wrap="square" rtlCol="0">
            <a:spAutoFit/>
          </a:bodyPr>
          <a:lstStyle/>
          <a:p>
            <a:pPr lvl="0">
              <a:defRPr/>
            </a:pPr>
            <a:r>
              <a:rPr lang="en-US" sz="2000" noProof="0">
                <a:solidFill>
                  <a:srgbClr val="F66400"/>
                </a:solidFill>
              </a:rPr>
              <a:t>happiness / joy</a:t>
            </a:r>
            <a:endParaRPr kumimoji="0" lang="en-US" sz="2000" b="0" i="0" u="none" strike="noStrike" kern="1200" cap="none" spc="0" normalizeH="0" baseline="0" noProof="0" dirty="0">
              <a:ln>
                <a:noFill/>
              </a:ln>
              <a:solidFill>
                <a:schemeClr val="accent2"/>
              </a:solidFill>
              <a:effectLst/>
              <a:uLnTx/>
              <a:uFillTx/>
              <a:latin typeface="Century Gothic"/>
            </a:endParaRPr>
          </a:p>
        </p:txBody>
      </p:sp>
      <p:sp>
        <p:nvSpPr>
          <p:cNvPr id="72" name="TextBox 71"/>
          <p:cNvSpPr txBox="1"/>
          <p:nvPr/>
        </p:nvSpPr>
        <p:spPr>
          <a:xfrm>
            <a:off x="9282332" y="2088726"/>
            <a:ext cx="8523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66400"/>
                </a:solidFill>
                <a:effectLst/>
                <a:uLnTx/>
                <a:uFillTx/>
                <a:latin typeface="Century Gothic"/>
                <a:ea typeface="+mn-ea"/>
                <a:cs typeface="+mn-cs"/>
              </a:rPr>
              <a:t>war</a:t>
            </a:r>
            <a:endParaRPr kumimoji="0" lang="en-US" sz="2000" b="0" i="0" u="none" strike="noStrike" kern="1200" cap="none" spc="0" normalizeH="0" baseline="0" noProof="0" dirty="0">
              <a:ln>
                <a:noFill/>
              </a:ln>
              <a:solidFill>
                <a:srgbClr val="F66400"/>
              </a:solidFill>
              <a:effectLst/>
              <a:uLnTx/>
              <a:uFillTx/>
              <a:latin typeface="Century Gothic"/>
              <a:ea typeface="+mn-ea"/>
              <a:cs typeface="+mn-cs"/>
            </a:endParaRPr>
          </a:p>
        </p:txBody>
      </p:sp>
      <p:sp>
        <p:nvSpPr>
          <p:cNvPr id="6" name="Rectangle 5"/>
          <p:cNvSpPr/>
          <p:nvPr/>
        </p:nvSpPr>
        <p:spPr>
          <a:xfrm>
            <a:off x="6765003" y="3297549"/>
            <a:ext cx="112082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66400"/>
                </a:solidFill>
                <a:effectLst/>
                <a:uLnTx/>
                <a:uFillTx/>
                <a:latin typeface="Century Gothic"/>
                <a:ea typeface="+mn-ea"/>
                <a:cs typeface="+mn-cs"/>
              </a:rPr>
              <a:t>support</a:t>
            </a:r>
            <a:endParaRPr kumimoji="0" lang="en-GB" sz="2000" b="0" i="0" u="none" strike="noStrike" kern="1200" cap="none" spc="0" normalizeH="0" baseline="0" noProof="0">
              <a:ln>
                <a:noFill/>
              </a:ln>
              <a:solidFill>
                <a:prstClr val="black"/>
              </a:solidFill>
              <a:effectLst/>
              <a:uLnTx/>
              <a:uFillTx/>
              <a:latin typeface="Century Gothic"/>
              <a:ea typeface="+mn-ea"/>
              <a:cs typeface="+mn-cs"/>
            </a:endParaRPr>
          </a:p>
        </p:txBody>
      </p:sp>
      <p:sp>
        <p:nvSpPr>
          <p:cNvPr id="74" name="Rectangle 73"/>
          <p:cNvSpPr/>
          <p:nvPr/>
        </p:nvSpPr>
        <p:spPr>
          <a:xfrm>
            <a:off x="3505717" y="2083325"/>
            <a:ext cx="80823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66400"/>
                </a:solidFill>
                <a:effectLst/>
                <a:uLnTx/>
                <a:uFillTx/>
                <a:latin typeface="Century Gothic"/>
                <a:ea typeface="+mn-ea"/>
                <a:cs typeface="+mn-cs"/>
              </a:rPr>
              <a:t>went</a:t>
            </a:r>
            <a:endParaRPr kumimoji="0" lang="en-GB" sz="2000" b="0" i="0" u="none" strike="noStrike" kern="1200" cap="none" spc="0" normalizeH="0" baseline="0" noProof="0" dirty="0">
              <a:ln>
                <a:noFill/>
              </a:ln>
              <a:solidFill>
                <a:srgbClr val="F66400"/>
              </a:solidFill>
              <a:effectLst/>
              <a:uLnTx/>
              <a:uFillTx/>
              <a:latin typeface="Century Gothic"/>
              <a:ea typeface="+mn-ea"/>
              <a:cs typeface="+mn-cs"/>
            </a:endParaRPr>
          </a:p>
        </p:txBody>
      </p:sp>
      <p:sp>
        <p:nvSpPr>
          <p:cNvPr id="73" name="TextBox 72"/>
          <p:cNvSpPr txBox="1"/>
          <p:nvPr/>
        </p:nvSpPr>
        <p:spPr>
          <a:xfrm>
            <a:off x="5721294" y="2698623"/>
            <a:ext cx="34227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66400"/>
                </a:solidFill>
                <a:effectLst/>
                <a:uLnTx/>
                <a:uFillTx/>
                <a:latin typeface="Century Gothic"/>
                <a:ea typeface="+mn-ea"/>
                <a:cs typeface="+mn-cs"/>
              </a:rPr>
              <a:t>relatives / family members</a:t>
            </a:r>
          </a:p>
        </p:txBody>
      </p:sp>
      <p:sp>
        <p:nvSpPr>
          <p:cNvPr id="75" name="Rectangle 74"/>
          <p:cNvSpPr/>
          <p:nvPr/>
        </p:nvSpPr>
        <p:spPr>
          <a:xfrm>
            <a:off x="3974826" y="1487655"/>
            <a:ext cx="15872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66400"/>
                </a:solidFill>
                <a:effectLst/>
                <a:uLnTx/>
                <a:uFillTx/>
                <a:latin typeface="Century Gothic"/>
                <a:ea typeface="+mn-ea"/>
                <a:cs typeface="+mn-cs"/>
              </a:rPr>
              <a:t>recognised</a:t>
            </a:r>
            <a:endParaRPr kumimoji="0" lang="en-GB" sz="2000" b="0" i="0" u="none" strike="noStrike" kern="1200" cap="none" spc="0" normalizeH="0" baseline="0" noProof="0" dirty="0">
              <a:ln>
                <a:noFill/>
              </a:ln>
              <a:solidFill>
                <a:srgbClr val="F66400"/>
              </a:solidFill>
              <a:effectLst/>
              <a:uLnTx/>
              <a:uFillTx/>
              <a:latin typeface="Century Gothic"/>
              <a:ea typeface="+mn-ea"/>
              <a:cs typeface="+mn-cs"/>
            </a:endParaRPr>
          </a:p>
        </p:txBody>
      </p:sp>
      <p:sp>
        <p:nvSpPr>
          <p:cNvPr id="76" name="Rectangle 75"/>
          <p:cNvSpPr/>
          <p:nvPr/>
        </p:nvSpPr>
        <p:spPr>
          <a:xfrm>
            <a:off x="9678603" y="1504661"/>
            <a:ext cx="148470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66400"/>
                </a:solidFill>
                <a:effectLst/>
                <a:uLnTx/>
                <a:uFillTx/>
                <a:latin typeface="Century Gothic"/>
                <a:ea typeface="+mn-ea"/>
                <a:cs typeface="+mn-cs"/>
              </a:rPr>
              <a:t>something</a:t>
            </a:r>
            <a:endParaRPr kumimoji="0" lang="en-GB" sz="2000" b="0" i="0" u="none" strike="noStrike" kern="1200" cap="none" spc="0" normalizeH="0" baseline="0" noProof="0" dirty="0">
              <a:ln>
                <a:noFill/>
              </a:ln>
              <a:solidFill>
                <a:srgbClr val="F66400"/>
              </a:solidFill>
              <a:effectLst/>
              <a:uLnTx/>
              <a:uFillTx/>
              <a:latin typeface="Century Gothic"/>
              <a:ea typeface="+mn-ea"/>
              <a:cs typeface="+mn-cs"/>
            </a:endParaRPr>
          </a:p>
        </p:txBody>
      </p:sp>
      <p:sp>
        <p:nvSpPr>
          <p:cNvPr id="77" name="Rectangle 76"/>
          <p:cNvSpPr/>
          <p:nvPr/>
        </p:nvSpPr>
        <p:spPr>
          <a:xfrm>
            <a:off x="4644639" y="5124955"/>
            <a:ext cx="43954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66400"/>
                </a:solidFill>
                <a:effectLst/>
                <a:uLnTx/>
                <a:uFillTx/>
                <a:latin typeface="Century Gothic"/>
                <a:ea typeface="+mn-ea"/>
                <a:cs typeface="+mn-cs"/>
              </a:rPr>
              <a:t>to</a:t>
            </a:r>
            <a:endParaRPr kumimoji="0" lang="en-GB" sz="2000" b="0" i="0" u="none" strike="noStrike" kern="1200" cap="none" spc="0" normalizeH="0" baseline="0" noProof="0" dirty="0">
              <a:ln>
                <a:noFill/>
              </a:ln>
              <a:solidFill>
                <a:srgbClr val="F66400"/>
              </a:solidFill>
              <a:effectLst/>
              <a:uLnTx/>
              <a:uFillTx/>
              <a:latin typeface="Century Gothic"/>
              <a:ea typeface="+mn-ea"/>
              <a:cs typeface="+mn-cs"/>
            </a:endParaRPr>
          </a:p>
        </p:txBody>
      </p:sp>
      <p:pic>
        <p:nvPicPr>
          <p:cNvPr id="1026" name="Picture 2" descr="counseling clipart png&#10;"/>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466637" y="588585"/>
            <a:ext cx="1044900" cy="8146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RIGOBERTA MENCHU PREMIO ODENBRECHT (15846118842).jp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17864" t="-1084" b="-1"/>
          <a:stretch/>
        </p:blipFill>
        <p:spPr bwMode="auto">
          <a:xfrm>
            <a:off x="10268128" y="1927549"/>
            <a:ext cx="1611697" cy="132151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78" name="Rectangle 77"/>
          <p:cNvSpPr/>
          <p:nvPr/>
        </p:nvSpPr>
        <p:spPr>
          <a:xfrm>
            <a:off x="5457652" y="3292321"/>
            <a:ext cx="84350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66400"/>
                </a:solidFill>
                <a:effectLst/>
                <a:uLnTx/>
                <a:uFillTx/>
                <a:latin typeface="Century Gothic"/>
                <a:ea typeface="+mn-ea"/>
                <a:cs typeface="+mn-cs"/>
              </a:rPr>
              <a:t>effort</a:t>
            </a:r>
            <a:endParaRPr kumimoji="0" lang="en-GB" sz="20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51437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63"/>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44" grpId="0"/>
      <p:bldP spid="46" grpId="0"/>
      <p:bldP spid="47" grpId="0"/>
      <p:bldP spid="48" grpId="0"/>
      <p:bldP spid="50" grpId="0"/>
      <p:bldP spid="53" grpId="0"/>
      <p:bldP spid="54" grpId="0"/>
      <p:bldP spid="63" grpId="0"/>
      <p:bldP spid="65" grpId="0"/>
      <p:bldP spid="66" grpId="0"/>
      <p:bldP spid="67" grpId="0"/>
      <p:bldP spid="68" grpId="0"/>
      <p:bldP spid="69" grpId="0"/>
      <p:bldP spid="62" grpId="0"/>
      <p:bldP spid="72" grpId="0"/>
      <p:bldP spid="6" grpId="0"/>
      <p:bldP spid="74" grpId="0"/>
      <p:bldP spid="73" grpId="0"/>
      <p:bldP spid="75" grpId="0"/>
      <p:bldP spid="76" grpId="0"/>
      <p:bldP spid="77" grpId="0"/>
      <p:bldP spid="7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C183D7F6-B498-43B3-948B-1728B52AA6E4}">
                <adec:decorative xmlns:adec="http://schemas.microsoft.com/office/drawing/2017/decorative" xmlns=""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263857" y="1071604"/>
            <a:ext cx="10533074" cy="1325563"/>
          </a:xfrm>
        </p:spPr>
        <p:txBody>
          <a:bodyPr>
            <a:noAutofit/>
          </a:bodyPr>
          <a:lstStyle/>
          <a:p>
            <a:r>
              <a:rPr lang="en-GB" sz="2400" dirty="0"/>
              <a:t>Lee la </a:t>
            </a:r>
            <a:r>
              <a:rPr lang="en-GB" sz="2400" dirty="0" err="1"/>
              <a:t>entrevista</a:t>
            </a:r>
            <a:r>
              <a:rPr lang="en-GB" sz="2400" dirty="0"/>
              <a:t> </a:t>
            </a:r>
            <a:r>
              <a:rPr lang="en-GB" sz="2400" dirty="0" err="1"/>
              <a:t>completa</a:t>
            </a:r>
            <a:r>
              <a:rPr lang="en-GB" sz="2400" dirty="0"/>
              <a:t>. </a:t>
            </a:r>
            <a:br>
              <a:rPr lang="en-GB" sz="2400" dirty="0"/>
            </a:br>
            <a:r>
              <a:rPr lang="en-GB" sz="2400" dirty="0" err="1"/>
              <a:t>Debes</a:t>
            </a:r>
            <a:r>
              <a:rPr lang="en-GB" sz="2400" dirty="0"/>
              <a:t> </a:t>
            </a:r>
            <a:r>
              <a:rPr lang="en-GB" sz="2400" dirty="0" err="1"/>
              <a:t>poner</a:t>
            </a:r>
            <a:r>
              <a:rPr lang="en-GB" sz="2400" dirty="0"/>
              <a:t> las seis </a:t>
            </a:r>
            <a:r>
              <a:rPr lang="en-GB" sz="2400" dirty="0" err="1"/>
              <a:t>frases</a:t>
            </a:r>
            <a:r>
              <a:rPr lang="en-GB" sz="2400" dirty="0"/>
              <a:t> </a:t>
            </a:r>
            <a:r>
              <a:rPr lang="en-GB" sz="2400" dirty="0" err="1"/>
              <a:t>en</a:t>
            </a:r>
            <a:r>
              <a:rPr lang="en-GB" sz="2400" dirty="0"/>
              <a:t> </a:t>
            </a:r>
            <a:r>
              <a:rPr lang="en-GB" sz="2400" dirty="0" err="1"/>
              <a:t>orden</a:t>
            </a:r>
            <a:r>
              <a:rPr lang="en-GB" sz="2400" dirty="0"/>
              <a:t>, </a:t>
            </a:r>
            <a:r>
              <a:rPr lang="en-GB" sz="2400" dirty="0" err="1"/>
              <a:t>según</a:t>
            </a:r>
            <a:r>
              <a:rPr lang="en-GB" sz="2400" dirty="0"/>
              <a:t> la </a:t>
            </a:r>
            <a:r>
              <a:rPr lang="en-GB" sz="2400" dirty="0" err="1"/>
              <a:t>información</a:t>
            </a:r>
            <a:r>
              <a:rPr lang="en-GB" sz="2400" dirty="0"/>
              <a:t> </a:t>
            </a:r>
            <a:r>
              <a:rPr lang="en-GB" sz="2400" dirty="0" err="1"/>
              <a:t>en</a:t>
            </a:r>
            <a:r>
              <a:rPr lang="en-GB" sz="2400" dirty="0"/>
              <a:t> el </a:t>
            </a:r>
            <a:r>
              <a:rPr lang="en-GB" sz="2400" dirty="0" err="1"/>
              <a:t>texto</a:t>
            </a:r>
            <a:r>
              <a:rPr lang="en-GB" sz="2400" dirty="0"/>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1428004933"/>
              </p:ext>
            </p:extLst>
          </p:nvPr>
        </p:nvGraphicFramePr>
        <p:xfrm>
          <a:off x="682419" y="3247572"/>
          <a:ext cx="8883779" cy="2772540"/>
        </p:xfrm>
        <a:graphic>
          <a:graphicData uri="http://schemas.openxmlformats.org/drawingml/2006/table">
            <a:tbl>
              <a:tblPr bandRow="1">
                <a:tableStyleId>{5940675A-B579-460E-94D1-54222C63F5DA}</a:tableStyleId>
              </a:tblPr>
              <a:tblGrid>
                <a:gridCol w="8162177">
                  <a:extLst>
                    <a:ext uri="{9D8B030D-6E8A-4147-A177-3AD203B41FA5}">
                      <a16:colId xmlns:a16="http://schemas.microsoft.com/office/drawing/2014/main" val="1207662973"/>
                    </a:ext>
                  </a:extLst>
                </a:gridCol>
                <a:gridCol w="721602">
                  <a:extLst>
                    <a:ext uri="{9D8B030D-6E8A-4147-A177-3AD203B41FA5}">
                      <a16:colId xmlns:a16="http://schemas.microsoft.com/office/drawing/2014/main" val="1359464060"/>
                    </a:ext>
                  </a:extLst>
                </a:gridCol>
              </a:tblGrid>
              <a:tr h="462090">
                <a:tc>
                  <a:txBody>
                    <a:bodyPr/>
                    <a:lstStyle/>
                    <a:p>
                      <a:pPr>
                        <a:lnSpc>
                          <a:spcPct val="115000"/>
                        </a:lnSpc>
                        <a:spcAft>
                          <a:spcPts val="800"/>
                        </a:spcAft>
                      </a:pPr>
                      <a:r>
                        <a:rPr lang="en-GB" sz="2200" b="0" dirty="0">
                          <a:solidFill>
                            <a:schemeClr val="accent5">
                              <a:lumMod val="50000"/>
                            </a:schemeClr>
                          </a:solidFill>
                          <a:effectLst/>
                        </a:rPr>
                        <a:t>a. Describes working in the countryside.</a:t>
                      </a:r>
                      <a:endParaRPr lang="en-GB" sz="2200" b="0"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nchor="ctr"/>
                </a:tc>
                <a:tc>
                  <a:txBody>
                    <a:bodyPr/>
                    <a:lstStyle/>
                    <a:p>
                      <a:pPr algn="ctr">
                        <a:lnSpc>
                          <a:spcPct val="115000"/>
                        </a:lnSpc>
                        <a:spcAft>
                          <a:spcPts val="800"/>
                        </a:spcAft>
                      </a:pPr>
                      <a:r>
                        <a:rPr lang="en-GB" sz="2200">
                          <a:effectLst/>
                        </a:rPr>
                        <a:t> </a:t>
                      </a:r>
                      <a:endParaRPr lang="en-GB" sz="2200">
                        <a:solidFill>
                          <a:srgbClr val="1F4E79"/>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nchor="ctr"/>
                </a:tc>
                <a:extLst>
                  <a:ext uri="{0D108BD9-81ED-4DB2-BD59-A6C34878D82A}">
                    <a16:rowId xmlns:a16="http://schemas.microsoft.com/office/drawing/2014/main" val="1918695797"/>
                  </a:ext>
                </a:extLst>
              </a:tr>
              <a:tr h="462090">
                <a:tc>
                  <a:txBody>
                    <a:bodyPr/>
                    <a:lstStyle/>
                    <a:p>
                      <a:pPr>
                        <a:lnSpc>
                          <a:spcPct val="115000"/>
                        </a:lnSpc>
                        <a:spcAft>
                          <a:spcPts val="800"/>
                        </a:spcAft>
                      </a:pPr>
                      <a:r>
                        <a:rPr lang="en-GB" sz="2200" b="0" dirty="0">
                          <a:solidFill>
                            <a:schemeClr val="accent5">
                              <a:lumMod val="50000"/>
                            </a:schemeClr>
                          </a:solidFill>
                          <a:effectLst/>
                        </a:rPr>
                        <a:t>b. Mentions an unsuccessful attempt to do something.</a:t>
                      </a:r>
                      <a:endParaRPr lang="en-GB" sz="2200" b="0"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nchor="ctr"/>
                </a:tc>
                <a:tc>
                  <a:txBody>
                    <a:bodyPr/>
                    <a:lstStyle/>
                    <a:p>
                      <a:pPr algn="ctr">
                        <a:lnSpc>
                          <a:spcPct val="115000"/>
                        </a:lnSpc>
                        <a:spcAft>
                          <a:spcPts val="800"/>
                        </a:spcAft>
                      </a:pPr>
                      <a:r>
                        <a:rPr lang="en-GB" sz="2200">
                          <a:effectLst/>
                        </a:rPr>
                        <a:t> </a:t>
                      </a:r>
                      <a:endParaRPr lang="en-GB" sz="2200">
                        <a:solidFill>
                          <a:srgbClr val="1F4E79"/>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nchor="ctr"/>
                </a:tc>
                <a:extLst>
                  <a:ext uri="{0D108BD9-81ED-4DB2-BD59-A6C34878D82A}">
                    <a16:rowId xmlns:a16="http://schemas.microsoft.com/office/drawing/2014/main" val="182142956"/>
                  </a:ext>
                </a:extLst>
              </a:tr>
              <a:tr h="462090">
                <a:tc>
                  <a:txBody>
                    <a:bodyPr/>
                    <a:lstStyle/>
                    <a:p>
                      <a:pPr>
                        <a:lnSpc>
                          <a:spcPct val="115000"/>
                        </a:lnSpc>
                        <a:spcAft>
                          <a:spcPts val="800"/>
                        </a:spcAft>
                      </a:pPr>
                      <a:r>
                        <a:rPr lang="en-GB" sz="2200" b="0" dirty="0">
                          <a:solidFill>
                            <a:schemeClr val="accent5">
                              <a:lumMod val="50000"/>
                            </a:schemeClr>
                          </a:solidFill>
                          <a:effectLst/>
                        </a:rPr>
                        <a:t>c. Talks about the environment in her place of origin.</a:t>
                      </a:r>
                      <a:endParaRPr lang="en-GB" sz="2200" b="0"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nchor="ctr"/>
                </a:tc>
                <a:tc>
                  <a:txBody>
                    <a:bodyPr/>
                    <a:lstStyle/>
                    <a:p>
                      <a:pPr algn="ctr">
                        <a:lnSpc>
                          <a:spcPct val="115000"/>
                        </a:lnSpc>
                        <a:spcAft>
                          <a:spcPts val="800"/>
                        </a:spcAft>
                      </a:pPr>
                      <a:r>
                        <a:rPr lang="en-GB" sz="2200">
                          <a:effectLst/>
                        </a:rPr>
                        <a:t> </a:t>
                      </a:r>
                      <a:endParaRPr lang="en-GB" sz="2200">
                        <a:solidFill>
                          <a:srgbClr val="1F4E79"/>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nchor="ctr"/>
                </a:tc>
                <a:extLst>
                  <a:ext uri="{0D108BD9-81ED-4DB2-BD59-A6C34878D82A}">
                    <a16:rowId xmlns:a16="http://schemas.microsoft.com/office/drawing/2014/main" val="2318162979"/>
                  </a:ext>
                </a:extLst>
              </a:tr>
              <a:tr h="462090">
                <a:tc>
                  <a:txBody>
                    <a:bodyPr/>
                    <a:lstStyle/>
                    <a:p>
                      <a:pPr>
                        <a:lnSpc>
                          <a:spcPct val="115000"/>
                        </a:lnSpc>
                        <a:spcAft>
                          <a:spcPts val="800"/>
                        </a:spcAft>
                      </a:pPr>
                      <a:r>
                        <a:rPr lang="en-GB" sz="2200" b="0" dirty="0">
                          <a:solidFill>
                            <a:schemeClr val="accent5">
                              <a:lumMod val="50000"/>
                            </a:schemeClr>
                          </a:solidFill>
                          <a:effectLst/>
                        </a:rPr>
                        <a:t>d.</a:t>
                      </a:r>
                      <a:r>
                        <a:rPr lang="en-GB" sz="2200" b="0" baseline="0" dirty="0">
                          <a:solidFill>
                            <a:schemeClr val="accent5">
                              <a:lumMod val="50000"/>
                            </a:schemeClr>
                          </a:solidFill>
                          <a:effectLst/>
                        </a:rPr>
                        <a:t> Mentions </a:t>
                      </a:r>
                      <a:r>
                        <a:rPr lang="en-GB" sz="2200" b="0" dirty="0">
                          <a:solidFill>
                            <a:schemeClr val="accent5">
                              <a:lumMod val="50000"/>
                            </a:schemeClr>
                          </a:solidFill>
                          <a:effectLst/>
                        </a:rPr>
                        <a:t>winning something</a:t>
                      </a:r>
                      <a:r>
                        <a:rPr lang="en-GB" sz="2200" b="0" baseline="0" dirty="0">
                          <a:solidFill>
                            <a:schemeClr val="accent5">
                              <a:lumMod val="50000"/>
                            </a:schemeClr>
                          </a:solidFill>
                          <a:effectLst/>
                        </a:rPr>
                        <a:t>.</a:t>
                      </a:r>
                      <a:endParaRPr lang="en-GB" sz="2200" b="0"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nchor="ctr"/>
                </a:tc>
                <a:tc>
                  <a:txBody>
                    <a:bodyPr/>
                    <a:lstStyle/>
                    <a:p>
                      <a:pPr algn="ctr">
                        <a:lnSpc>
                          <a:spcPct val="115000"/>
                        </a:lnSpc>
                        <a:spcAft>
                          <a:spcPts val="800"/>
                        </a:spcAft>
                      </a:pPr>
                      <a:r>
                        <a:rPr lang="en-GB" sz="2200">
                          <a:effectLst/>
                        </a:rPr>
                        <a:t> </a:t>
                      </a:r>
                      <a:endParaRPr lang="en-GB" sz="2200">
                        <a:solidFill>
                          <a:srgbClr val="1F4E79"/>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nchor="ctr"/>
                </a:tc>
                <a:extLst>
                  <a:ext uri="{0D108BD9-81ED-4DB2-BD59-A6C34878D82A}">
                    <a16:rowId xmlns:a16="http://schemas.microsoft.com/office/drawing/2014/main" val="2159911077"/>
                  </a:ext>
                </a:extLst>
              </a:tr>
              <a:tr h="462090">
                <a:tc>
                  <a:txBody>
                    <a:bodyPr/>
                    <a:lstStyle/>
                    <a:p>
                      <a:pPr>
                        <a:lnSpc>
                          <a:spcPct val="115000"/>
                        </a:lnSpc>
                        <a:spcAft>
                          <a:spcPts val="800"/>
                        </a:spcAft>
                      </a:pPr>
                      <a:r>
                        <a:rPr lang="en-GB" sz="2200" b="0" dirty="0">
                          <a:solidFill>
                            <a:schemeClr val="accent5">
                              <a:lumMod val="50000"/>
                            </a:schemeClr>
                          </a:solidFill>
                          <a:effectLst/>
                        </a:rPr>
                        <a:t>e. Talks about losing relatives.</a:t>
                      </a:r>
                      <a:endParaRPr lang="en-GB" sz="2200" b="0"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nchor="ctr"/>
                </a:tc>
                <a:tc>
                  <a:txBody>
                    <a:bodyPr/>
                    <a:lstStyle/>
                    <a:p>
                      <a:pPr algn="ctr">
                        <a:lnSpc>
                          <a:spcPct val="115000"/>
                        </a:lnSpc>
                        <a:spcAft>
                          <a:spcPts val="800"/>
                        </a:spcAft>
                      </a:pPr>
                      <a:r>
                        <a:rPr lang="en-GB" sz="2200">
                          <a:effectLst/>
                        </a:rPr>
                        <a:t> </a:t>
                      </a:r>
                      <a:endParaRPr lang="en-GB" sz="2200">
                        <a:solidFill>
                          <a:srgbClr val="1F4E79"/>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nchor="ctr"/>
                </a:tc>
                <a:extLst>
                  <a:ext uri="{0D108BD9-81ED-4DB2-BD59-A6C34878D82A}">
                    <a16:rowId xmlns:a16="http://schemas.microsoft.com/office/drawing/2014/main" val="3296889349"/>
                  </a:ext>
                </a:extLst>
              </a:tr>
              <a:tr h="462090">
                <a:tc>
                  <a:txBody>
                    <a:bodyPr/>
                    <a:lstStyle/>
                    <a:p>
                      <a:pPr>
                        <a:lnSpc>
                          <a:spcPct val="115000"/>
                        </a:lnSpc>
                        <a:spcAft>
                          <a:spcPts val="800"/>
                        </a:spcAft>
                      </a:pPr>
                      <a:r>
                        <a:rPr lang="en-GB" sz="2200" b="0" dirty="0">
                          <a:solidFill>
                            <a:schemeClr val="accent5">
                              <a:lumMod val="50000"/>
                            </a:schemeClr>
                          </a:solidFill>
                          <a:effectLst/>
                        </a:rPr>
                        <a:t>f. Mentions having to leave her</a:t>
                      </a:r>
                      <a:r>
                        <a:rPr lang="en-GB" sz="2200" b="0" baseline="0" dirty="0">
                          <a:solidFill>
                            <a:schemeClr val="accent5">
                              <a:lumMod val="50000"/>
                            </a:schemeClr>
                          </a:solidFill>
                          <a:effectLst/>
                        </a:rPr>
                        <a:t> country</a:t>
                      </a:r>
                      <a:r>
                        <a:rPr lang="en-GB" sz="2200" b="0" dirty="0">
                          <a:solidFill>
                            <a:schemeClr val="accent5">
                              <a:lumMod val="50000"/>
                            </a:schemeClr>
                          </a:solidFill>
                          <a:effectLst/>
                        </a:rPr>
                        <a:t>.</a:t>
                      </a:r>
                      <a:endParaRPr lang="en-GB" sz="2200" b="0"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nchor="ctr"/>
                </a:tc>
                <a:tc>
                  <a:txBody>
                    <a:bodyPr/>
                    <a:lstStyle/>
                    <a:p>
                      <a:pPr algn="ctr">
                        <a:lnSpc>
                          <a:spcPct val="115000"/>
                        </a:lnSpc>
                        <a:spcAft>
                          <a:spcPts val="800"/>
                        </a:spcAft>
                      </a:pPr>
                      <a:r>
                        <a:rPr lang="en-GB" sz="2200" dirty="0">
                          <a:effectLst/>
                        </a:rPr>
                        <a:t> </a:t>
                      </a:r>
                      <a:endParaRPr lang="en-GB" sz="2200" dirty="0">
                        <a:solidFill>
                          <a:srgbClr val="1F4E79"/>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nchor="ctr"/>
                </a:tc>
                <a:extLst>
                  <a:ext uri="{0D108BD9-81ED-4DB2-BD59-A6C34878D82A}">
                    <a16:rowId xmlns:a16="http://schemas.microsoft.com/office/drawing/2014/main" val="2125954987"/>
                  </a:ext>
                </a:extLst>
              </a:tr>
            </a:tbl>
          </a:graphicData>
        </a:graphic>
      </p:graphicFrame>
      <p:sp>
        <p:nvSpPr>
          <p:cNvPr id="9" name="Rectangle 8"/>
          <p:cNvSpPr/>
          <p:nvPr/>
        </p:nvSpPr>
        <p:spPr>
          <a:xfrm>
            <a:off x="263857" y="2235877"/>
            <a:ext cx="13065488" cy="769441"/>
          </a:xfrm>
          <a:prstGeom prst="rect">
            <a:avLst/>
          </a:prstGeom>
        </p:spPr>
        <p:txBody>
          <a:bodyPr wrap="square">
            <a:spAutoFit/>
          </a:bodyPr>
          <a:lstStyle/>
          <a:p>
            <a:r>
              <a:rPr lang="en-GB" sz="2200" b="1" i="1" dirty="0">
                <a:solidFill>
                  <a:schemeClr val="accent5">
                    <a:lumMod val="50000"/>
                  </a:schemeClr>
                </a:solidFill>
                <a:latin typeface="Century Gothic" panose="020B0502020202020204" pitchFamily="34" charset="0"/>
                <a:ea typeface="Times New Roman" panose="02020603050405020304" pitchFamily="18" charset="0"/>
                <a:cs typeface="Century Gothic" panose="020B0502020202020204" pitchFamily="34" charset="0"/>
              </a:rPr>
              <a:t>Part A: Number these events</a:t>
            </a:r>
            <a:r>
              <a:rPr lang="en-GB" sz="2200" i="1" dirty="0">
                <a:solidFill>
                  <a:schemeClr val="accent5">
                    <a:lumMod val="50000"/>
                  </a:schemeClr>
                </a:solidFill>
                <a:latin typeface="Century Gothic" panose="020B0502020202020204" pitchFamily="34" charset="0"/>
                <a:ea typeface="Times New Roman" panose="02020603050405020304" pitchFamily="18" charset="0"/>
                <a:cs typeface="Century Gothic" panose="020B0502020202020204" pitchFamily="34" charset="0"/>
              </a:rPr>
              <a:t> in the order that they happened. </a:t>
            </a:r>
          </a:p>
          <a:p>
            <a:r>
              <a:rPr lang="en-GB" sz="2200" b="1" i="1" dirty="0">
                <a:solidFill>
                  <a:schemeClr val="accent5">
                    <a:lumMod val="50000"/>
                  </a:schemeClr>
                </a:solidFill>
                <a:latin typeface="Century Gothic" panose="020B0502020202020204" pitchFamily="34" charset="0"/>
                <a:ea typeface="Times New Roman" panose="02020603050405020304" pitchFamily="18" charset="0"/>
                <a:cs typeface="Century Gothic" panose="020B0502020202020204" pitchFamily="34" charset="0"/>
              </a:rPr>
              <a:t>Write</a:t>
            </a:r>
            <a:r>
              <a:rPr lang="en-GB" sz="2200" i="1" dirty="0">
                <a:solidFill>
                  <a:schemeClr val="accent5">
                    <a:lumMod val="50000"/>
                  </a:schemeClr>
                </a:solidFill>
                <a:latin typeface="Century Gothic" panose="020B0502020202020204" pitchFamily="34" charset="0"/>
                <a:ea typeface="Times New Roman" panose="02020603050405020304" pitchFamily="18" charset="0"/>
                <a:cs typeface="Century Gothic" panose="020B0502020202020204" pitchFamily="34" charset="0"/>
              </a:rPr>
              <a:t> the correct number (1= happened first, 6 = happened last).</a:t>
            </a:r>
            <a:endParaRPr lang="en-GB" sz="2200" i="1" dirty="0">
              <a:solidFill>
                <a:schemeClr val="accent5">
                  <a:lumMod val="50000"/>
                </a:schemeClr>
              </a:solidFill>
            </a:endParaRPr>
          </a:p>
        </p:txBody>
      </p:sp>
      <p:pic>
        <p:nvPicPr>
          <p:cNvPr id="6" name="Picture 2" descr="counseling clipart png&#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447379" y="2110947"/>
            <a:ext cx="1044900" cy="8146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142727" y="784533"/>
            <a:ext cx="1044553" cy="461665"/>
          </a:xfrm>
          <a:prstGeom prst="rect">
            <a:avLst/>
          </a:prstGeom>
          <a:noFill/>
        </p:spPr>
        <p:txBody>
          <a:bodyPr wrap="square" rtlCol="0">
            <a:spAutoFit/>
          </a:bodyPr>
          <a:lstStyle/>
          <a:p>
            <a:pPr algn="l"/>
            <a:r>
              <a:rPr lang="en-GB" sz="2400" b="1" dirty="0">
                <a:solidFill>
                  <a:schemeClr val="accent5">
                    <a:lumMod val="50000"/>
                  </a:schemeClr>
                </a:solidFill>
              </a:rPr>
              <a:t>[1/2]</a:t>
            </a:r>
          </a:p>
        </p:txBody>
      </p:sp>
      <p:pic>
        <p:nvPicPr>
          <p:cNvPr id="3074" name="Picture 2" descr="https://upload.wikimedia.org/wikipedia/commons/4/45/Rigoberta_Mench%C3%BA_%281992%29_cropped.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043630" y="3190571"/>
            <a:ext cx="1806497" cy="27763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458625"/>
            <a:ext cx="6649156" cy="461665"/>
          </a:xfrm>
          <a:prstGeom prst="rect">
            <a:avLst/>
          </a:prstGeom>
          <a:noFill/>
        </p:spPr>
        <p:txBody>
          <a:bodyPr wrap="square" rtlCol="0">
            <a:spAutoFit/>
          </a:bodyPr>
          <a:lstStyle/>
          <a:p>
            <a:pPr algn="l"/>
            <a:r>
              <a:rPr lang="en-GB" sz="2400" b="1">
                <a:solidFill>
                  <a:schemeClr val="bg1"/>
                </a:solidFill>
              </a:rPr>
              <a:t>Una entrevista con Rigoberta Menchú</a:t>
            </a:r>
            <a:endParaRPr lang="en-GB" sz="2400" b="1" dirty="0">
              <a:solidFill>
                <a:schemeClr val="bg1"/>
              </a:solidFill>
            </a:endParaRPr>
          </a:p>
        </p:txBody>
      </p:sp>
      <p:sp>
        <p:nvSpPr>
          <p:cNvPr id="8" name="CuadroTexto 7">
            <a:extLst>
              <a:ext uri="{FF2B5EF4-FFF2-40B4-BE49-F238E27FC236}">
                <a16:creationId xmlns:a16="http://schemas.microsoft.com/office/drawing/2014/main" id="{53C9577F-B627-2E46-8A7F-E38AAFE9F17A}"/>
              </a:ext>
            </a:extLst>
          </p:cNvPr>
          <p:cNvSpPr txBox="1"/>
          <p:nvPr/>
        </p:nvSpPr>
        <p:spPr>
          <a:xfrm>
            <a:off x="9012540" y="3198787"/>
            <a:ext cx="385042" cy="523220"/>
          </a:xfrm>
          <a:prstGeom prst="rect">
            <a:avLst/>
          </a:prstGeom>
          <a:noFill/>
        </p:spPr>
        <p:txBody>
          <a:bodyPr wrap="none" rtlCol="0">
            <a:spAutoFit/>
          </a:bodyPr>
          <a:lstStyle/>
          <a:p>
            <a:pPr algn="l"/>
            <a:r>
              <a:rPr lang="es-GB" sz="2800" b="1" dirty="0">
                <a:solidFill>
                  <a:srgbClr val="E56800"/>
                </a:solidFill>
              </a:rPr>
              <a:t>1</a:t>
            </a:r>
          </a:p>
        </p:txBody>
      </p:sp>
      <p:sp>
        <p:nvSpPr>
          <p:cNvPr id="12" name="CuadroTexto 11">
            <a:extLst>
              <a:ext uri="{FF2B5EF4-FFF2-40B4-BE49-F238E27FC236}">
                <a16:creationId xmlns:a16="http://schemas.microsoft.com/office/drawing/2014/main" id="{930C74A3-3804-5C4C-9FC2-5CF130DAC732}"/>
              </a:ext>
            </a:extLst>
          </p:cNvPr>
          <p:cNvSpPr txBox="1"/>
          <p:nvPr/>
        </p:nvSpPr>
        <p:spPr>
          <a:xfrm>
            <a:off x="9012540" y="4125862"/>
            <a:ext cx="385042" cy="523220"/>
          </a:xfrm>
          <a:prstGeom prst="rect">
            <a:avLst/>
          </a:prstGeom>
          <a:noFill/>
        </p:spPr>
        <p:txBody>
          <a:bodyPr wrap="none" rtlCol="0">
            <a:spAutoFit/>
          </a:bodyPr>
          <a:lstStyle/>
          <a:p>
            <a:pPr algn="l"/>
            <a:r>
              <a:rPr lang="es-GB" sz="2800" b="1" dirty="0">
                <a:solidFill>
                  <a:srgbClr val="E56800"/>
                </a:solidFill>
              </a:rPr>
              <a:t>2</a:t>
            </a:r>
          </a:p>
        </p:txBody>
      </p:sp>
      <p:sp>
        <p:nvSpPr>
          <p:cNvPr id="13" name="CuadroTexto 12">
            <a:extLst>
              <a:ext uri="{FF2B5EF4-FFF2-40B4-BE49-F238E27FC236}">
                <a16:creationId xmlns:a16="http://schemas.microsoft.com/office/drawing/2014/main" id="{58E3900D-DD38-3D40-BD6C-A833E3F24F69}"/>
              </a:ext>
            </a:extLst>
          </p:cNvPr>
          <p:cNvSpPr txBox="1"/>
          <p:nvPr/>
        </p:nvSpPr>
        <p:spPr>
          <a:xfrm>
            <a:off x="9012540" y="5072987"/>
            <a:ext cx="385042" cy="523220"/>
          </a:xfrm>
          <a:prstGeom prst="rect">
            <a:avLst/>
          </a:prstGeom>
          <a:noFill/>
        </p:spPr>
        <p:txBody>
          <a:bodyPr wrap="none" rtlCol="0">
            <a:spAutoFit/>
          </a:bodyPr>
          <a:lstStyle/>
          <a:p>
            <a:pPr algn="l"/>
            <a:r>
              <a:rPr lang="es-GB" sz="2800" b="1" dirty="0">
                <a:solidFill>
                  <a:srgbClr val="E56800"/>
                </a:solidFill>
              </a:rPr>
              <a:t>3</a:t>
            </a:r>
          </a:p>
        </p:txBody>
      </p:sp>
      <p:sp>
        <p:nvSpPr>
          <p:cNvPr id="14" name="CuadroTexto 13">
            <a:extLst>
              <a:ext uri="{FF2B5EF4-FFF2-40B4-BE49-F238E27FC236}">
                <a16:creationId xmlns:a16="http://schemas.microsoft.com/office/drawing/2014/main" id="{927078FB-67FC-B945-89F7-15F0AE5BDEC7}"/>
              </a:ext>
            </a:extLst>
          </p:cNvPr>
          <p:cNvSpPr txBox="1"/>
          <p:nvPr/>
        </p:nvSpPr>
        <p:spPr>
          <a:xfrm>
            <a:off x="9012540" y="5520810"/>
            <a:ext cx="385042" cy="523220"/>
          </a:xfrm>
          <a:prstGeom prst="rect">
            <a:avLst/>
          </a:prstGeom>
          <a:noFill/>
        </p:spPr>
        <p:txBody>
          <a:bodyPr wrap="none" rtlCol="0">
            <a:spAutoFit/>
          </a:bodyPr>
          <a:lstStyle/>
          <a:p>
            <a:pPr algn="l"/>
            <a:r>
              <a:rPr lang="es-GB" sz="2800" b="1" dirty="0">
                <a:solidFill>
                  <a:srgbClr val="E56800"/>
                </a:solidFill>
              </a:rPr>
              <a:t>4</a:t>
            </a:r>
          </a:p>
        </p:txBody>
      </p:sp>
      <p:sp>
        <p:nvSpPr>
          <p:cNvPr id="15" name="CuadroTexto 14">
            <a:extLst>
              <a:ext uri="{FF2B5EF4-FFF2-40B4-BE49-F238E27FC236}">
                <a16:creationId xmlns:a16="http://schemas.microsoft.com/office/drawing/2014/main" id="{2652CA42-B57F-3D46-8C83-BD0FFC127397}"/>
              </a:ext>
            </a:extLst>
          </p:cNvPr>
          <p:cNvSpPr txBox="1"/>
          <p:nvPr/>
        </p:nvSpPr>
        <p:spPr>
          <a:xfrm>
            <a:off x="9012540" y="4578761"/>
            <a:ext cx="385042" cy="523220"/>
          </a:xfrm>
          <a:prstGeom prst="rect">
            <a:avLst/>
          </a:prstGeom>
          <a:noFill/>
        </p:spPr>
        <p:txBody>
          <a:bodyPr wrap="none" rtlCol="0">
            <a:spAutoFit/>
          </a:bodyPr>
          <a:lstStyle/>
          <a:p>
            <a:pPr algn="l"/>
            <a:r>
              <a:rPr lang="es-GB" sz="2800" b="1" dirty="0">
                <a:solidFill>
                  <a:srgbClr val="E56800"/>
                </a:solidFill>
              </a:rPr>
              <a:t>5</a:t>
            </a:r>
          </a:p>
        </p:txBody>
      </p:sp>
      <p:sp>
        <p:nvSpPr>
          <p:cNvPr id="16" name="CuadroTexto 15">
            <a:extLst>
              <a:ext uri="{FF2B5EF4-FFF2-40B4-BE49-F238E27FC236}">
                <a16:creationId xmlns:a16="http://schemas.microsoft.com/office/drawing/2014/main" id="{6D0AE855-96D8-B24F-9E0B-4E6CE4A81A75}"/>
              </a:ext>
            </a:extLst>
          </p:cNvPr>
          <p:cNvSpPr txBox="1"/>
          <p:nvPr/>
        </p:nvSpPr>
        <p:spPr>
          <a:xfrm>
            <a:off x="9012540" y="3669835"/>
            <a:ext cx="385042" cy="523220"/>
          </a:xfrm>
          <a:prstGeom prst="rect">
            <a:avLst/>
          </a:prstGeom>
          <a:noFill/>
        </p:spPr>
        <p:txBody>
          <a:bodyPr wrap="none" rtlCol="0">
            <a:spAutoFit/>
          </a:bodyPr>
          <a:lstStyle/>
          <a:p>
            <a:pPr algn="l"/>
            <a:r>
              <a:rPr lang="es-GB" sz="2800" b="1" dirty="0">
                <a:solidFill>
                  <a:srgbClr val="E56800"/>
                </a:solidFill>
              </a:rPr>
              <a:t>6</a:t>
            </a:r>
          </a:p>
        </p:txBody>
      </p:sp>
      <p:sp>
        <p:nvSpPr>
          <p:cNvPr id="10" name="CuadroTexto 9">
            <a:extLst>
              <a:ext uri="{FF2B5EF4-FFF2-40B4-BE49-F238E27FC236}">
                <a16:creationId xmlns:a16="http://schemas.microsoft.com/office/drawing/2014/main" id="{A6DF3F86-55B2-AD41-973E-FF4F9AE5DF57}"/>
              </a:ext>
            </a:extLst>
          </p:cNvPr>
          <p:cNvSpPr txBox="1"/>
          <p:nvPr/>
        </p:nvSpPr>
        <p:spPr>
          <a:xfrm>
            <a:off x="9905343" y="5579817"/>
            <a:ext cx="1955800" cy="707886"/>
          </a:xfrm>
          <a:prstGeom prst="rect">
            <a:avLst/>
          </a:prstGeom>
          <a:noFill/>
        </p:spPr>
        <p:txBody>
          <a:bodyPr wrap="square" rtlCol="0">
            <a:spAutoFit/>
          </a:bodyPr>
          <a:lstStyle/>
          <a:p>
            <a:pPr algn="ctr"/>
            <a:r>
              <a:rPr lang="es-GB" sz="2000" dirty="0">
                <a:solidFill>
                  <a:schemeClr val="accent5">
                    <a:lumMod val="50000"/>
                  </a:schemeClr>
                </a:solidFill>
                <a:highlight>
                  <a:srgbClr val="EAD6D6"/>
                </a:highlight>
              </a:rPr>
              <a:t>Rigoberta Menchú</a:t>
            </a:r>
          </a:p>
        </p:txBody>
      </p:sp>
      <p:pic>
        <p:nvPicPr>
          <p:cNvPr id="18" name="Picture 6" descr="https://upload.wikimedia.org/wikipedia/commons/d/d8/Map_of_Central_America.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r="45905" b="40802"/>
          <a:stretch/>
        </p:blipFill>
        <p:spPr bwMode="auto">
          <a:xfrm>
            <a:off x="8399060" y="145058"/>
            <a:ext cx="1770744" cy="1382508"/>
          </a:xfrm>
          <a:prstGeom prst="rect">
            <a:avLst/>
          </a:prstGeom>
          <a:noFill/>
          <a:extLst>
            <a:ext uri="{909E8E84-426E-40DD-AFC4-6F175D3DCCD1}">
              <a14:hiddenFill xmlns:a14="http://schemas.microsoft.com/office/drawing/2010/main">
                <a:solidFill>
                  <a:srgbClr val="FFFFFF"/>
                </a:solidFill>
              </a14:hiddenFill>
            </a:ext>
          </a:extLst>
        </p:spPr>
      </p:pic>
      <p:pic>
        <p:nvPicPr>
          <p:cNvPr id="19" name="Entrevista a Rigoberta Menchú_slow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012479" y="479733"/>
            <a:ext cx="609600" cy="609600"/>
          </a:xfrm>
          <a:prstGeom prst="rect">
            <a:avLst/>
          </a:prstGeom>
        </p:spPr>
      </p:pic>
    </p:spTree>
    <p:extLst>
      <p:ext uri="{BB962C8B-B14F-4D97-AF65-F5344CB8AC3E}">
        <p14:creationId xmlns:p14="http://schemas.microsoft.com/office/powerpoint/2010/main" val="66378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9"/>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49168" fill="hold"/>
                                        <p:tgtEl>
                                          <p:spTgt spid="19"/>
                                        </p:tgtEl>
                                      </p:cBhvr>
                                    </p:cmd>
                                  </p:childTnLst>
                                </p:cTn>
                              </p:par>
                            </p:childTnLst>
                          </p:cTn>
                        </p:par>
                      </p:childTnLst>
                    </p:cTn>
                  </p:par>
                </p:childTnLst>
              </p:cTn>
              <p:nextCondLst>
                <p:cond evt="onClick" delay="0">
                  <p:tgtEl>
                    <p:spTgt spid="19"/>
                  </p:tgtEl>
                </p:cond>
              </p:nextCondLst>
            </p:seq>
            <p:audio>
              <p:cMediaNode vol="80000">
                <p:cTn id="32" fill="hold" display="0">
                  <p:stCondLst>
                    <p:cond delay="indefinite"/>
                  </p:stCondLst>
                  <p:endCondLst>
                    <p:cond evt="onStopAudio" delay="0">
                      <p:tgtEl>
                        <p:sldTgt/>
                      </p:tgtEl>
                    </p:cond>
                  </p:endCondLst>
                </p:cTn>
                <p:tgtEl>
                  <p:spTgt spid="19"/>
                </p:tgtEl>
              </p:cMediaNode>
            </p:audio>
          </p:childTnLst>
        </p:cTn>
      </p:par>
    </p:tnLst>
    <p:bldLst>
      <p:bldP spid="8" grpId="0"/>
      <p:bldP spid="12"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611" y="1248338"/>
            <a:ext cx="9242421" cy="867128"/>
          </a:xfrm>
        </p:spPr>
        <p:txBody>
          <a:bodyPr>
            <a:noAutofit/>
          </a:bodyPr>
          <a:lstStyle/>
          <a:p>
            <a:r>
              <a:rPr lang="en-GB" sz="2400" dirty="0" err="1"/>
              <a:t>Ahora</a:t>
            </a:r>
            <a:r>
              <a:rPr lang="en-GB" sz="2400" dirty="0"/>
              <a:t> decide </a:t>
            </a:r>
            <a:r>
              <a:rPr lang="en-GB" sz="2400" dirty="0" err="1"/>
              <a:t>si</a:t>
            </a:r>
            <a:r>
              <a:rPr lang="en-GB" sz="2400" dirty="0"/>
              <a:t> </a:t>
            </a:r>
            <a:r>
              <a:rPr lang="en-GB" sz="2400" dirty="0" err="1"/>
              <a:t>estas</a:t>
            </a:r>
            <a:r>
              <a:rPr lang="en-GB" sz="2400" dirty="0"/>
              <a:t> </a:t>
            </a:r>
            <a:r>
              <a:rPr lang="en-GB" sz="2400" dirty="0" err="1"/>
              <a:t>frases</a:t>
            </a:r>
            <a:r>
              <a:rPr lang="en-GB" sz="2400" dirty="0"/>
              <a:t> son </a:t>
            </a:r>
            <a:r>
              <a:rPr lang="en-GB" sz="2400" b="1" dirty="0" err="1"/>
              <a:t>verdaderas</a:t>
            </a:r>
            <a:r>
              <a:rPr lang="en-GB" sz="2400" dirty="0"/>
              <a:t> (‘</a:t>
            </a:r>
            <a:r>
              <a:rPr lang="en-GB" sz="2400" b="1" dirty="0"/>
              <a:t>V</a:t>
            </a:r>
            <a:r>
              <a:rPr lang="en-GB" sz="2400" dirty="0"/>
              <a:t>’), </a:t>
            </a:r>
            <a:r>
              <a:rPr lang="en-GB" sz="2400" b="1" dirty="0"/>
              <a:t>falsas</a:t>
            </a:r>
            <a:r>
              <a:rPr lang="en-GB" sz="2400" dirty="0"/>
              <a:t> (‘</a:t>
            </a:r>
            <a:r>
              <a:rPr lang="en-GB" sz="2400" b="1" dirty="0"/>
              <a:t>F</a:t>
            </a:r>
            <a:r>
              <a:rPr lang="en-GB" sz="2400" dirty="0"/>
              <a:t>’) o </a:t>
            </a:r>
            <a:r>
              <a:rPr lang="en-GB" sz="2400" dirty="0" err="1"/>
              <a:t>si</a:t>
            </a:r>
            <a:r>
              <a:rPr lang="en-GB" sz="2400" dirty="0"/>
              <a:t> no se </a:t>
            </a:r>
            <a:r>
              <a:rPr lang="en-GB" sz="2400" dirty="0" err="1"/>
              <a:t>mencionan</a:t>
            </a:r>
            <a:r>
              <a:rPr lang="en-GB" sz="2400" dirty="0"/>
              <a:t> (‘</a:t>
            </a:r>
            <a:r>
              <a:rPr lang="en-GB" sz="2400" b="1" dirty="0"/>
              <a:t>NM</a:t>
            </a:r>
            <a:r>
              <a:rPr lang="en-GB" sz="2400" dirty="0"/>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2" descr="counseling clipart png&#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23878" y="2095444"/>
            <a:ext cx="1340884" cy="10454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471930482"/>
              </p:ext>
            </p:extLst>
          </p:nvPr>
        </p:nvGraphicFramePr>
        <p:xfrm>
          <a:off x="447679" y="2191535"/>
          <a:ext cx="8635802" cy="4122878"/>
        </p:xfrm>
        <a:graphic>
          <a:graphicData uri="http://schemas.openxmlformats.org/drawingml/2006/table">
            <a:tbl>
              <a:tblPr bandRow="1">
                <a:tableStyleId>{5940675A-B579-460E-94D1-54222C63F5DA}</a:tableStyleId>
              </a:tblPr>
              <a:tblGrid>
                <a:gridCol w="6467550">
                  <a:extLst>
                    <a:ext uri="{9D8B030D-6E8A-4147-A177-3AD203B41FA5}">
                      <a16:colId xmlns:a16="http://schemas.microsoft.com/office/drawing/2014/main" val="209359583"/>
                    </a:ext>
                  </a:extLst>
                </a:gridCol>
                <a:gridCol w="727764">
                  <a:extLst>
                    <a:ext uri="{9D8B030D-6E8A-4147-A177-3AD203B41FA5}">
                      <a16:colId xmlns:a16="http://schemas.microsoft.com/office/drawing/2014/main" val="3314774549"/>
                    </a:ext>
                  </a:extLst>
                </a:gridCol>
                <a:gridCol w="720244">
                  <a:extLst>
                    <a:ext uri="{9D8B030D-6E8A-4147-A177-3AD203B41FA5}">
                      <a16:colId xmlns:a16="http://schemas.microsoft.com/office/drawing/2014/main" val="1219656329"/>
                    </a:ext>
                  </a:extLst>
                </a:gridCol>
                <a:gridCol w="720244">
                  <a:extLst>
                    <a:ext uri="{9D8B030D-6E8A-4147-A177-3AD203B41FA5}">
                      <a16:colId xmlns:a16="http://schemas.microsoft.com/office/drawing/2014/main" val="3039981396"/>
                    </a:ext>
                  </a:extLst>
                </a:gridCol>
              </a:tblGrid>
              <a:tr h="516118">
                <a:tc>
                  <a:txBody>
                    <a:bodyPr/>
                    <a:lstStyle/>
                    <a:p>
                      <a:pPr>
                        <a:lnSpc>
                          <a:spcPct val="115000"/>
                        </a:lnSpc>
                        <a:spcAft>
                          <a:spcPts val="800"/>
                        </a:spcAft>
                      </a:pPr>
                      <a:r>
                        <a:rPr lang="en-GB" sz="2200" dirty="0">
                          <a:solidFill>
                            <a:schemeClr val="accent5">
                              <a:lumMod val="50000"/>
                            </a:schemeClr>
                          </a:solidFill>
                          <a:effectLst/>
                        </a:rPr>
                        <a:t> </a:t>
                      </a:r>
                      <a:endParaRPr lang="en-GB" sz="2200"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tc>
                <a:tc>
                  <a:txBody>
                    <a:bodyPr/>
                    <a:lstStyle/>
                    <a:p>
                      <a:pPr algn="ctr">
                        <a:lnSpc>
                          <a:spcPct val="115000"/>
                        </a:lnSpc>
                        <a:spcAft>
                          <a:spcPts val="800"/>
                        </a:spcAft>
                      </a:pPr>
                      <a:r>
                        <a:rPr lang="en-GB" sz="2200" b="1" dirty="0">
                          <a:solidFill>
                            <a:schemeClr val="accent5">
                              <a:lumMod val="50000"/>
                            </a:schemeClr>
                          </a:solidFill>
                          <a:effectLst/>
                        </a:rPr>
                        <a:t>V</a:t>
                      </a:r>
                      <a:endParaRPr lang="en-GB" sz="2200" b="1"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tc>
                <a:tc>
                  <a:txBody>
                    <a:bodyPr/>
                    <a:lstStyle/>
                    <a:p>
                      <a:pPr algn="ctr">
                        <a:lnSpc>
                          <a:spcPct val="115000"/>
                        </a:lnSpc>
                        <a:spcAft>
                          <a:spcPts val="800"/>
                        </a:spcAft>
                      </a:pPr>
                      <a:r>
                        <a:rPr lang="en-GB" sz="2200" b="1" dirty="0">
                          <a:solidFill>
                            <a:schemeClr val="accent5">
                              <a:lumMod val="50000"/>
                            </a:schemeClr>
                          </a:solidFill>
                          <a:effectLst/>
                        </a:rPr>
                        <a:t>F</a:t>
                      </a:r>
                      <a:endParaRPr lang="en-GB" sz="2200" b="1"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tc>
                <a:tc>
                  <a:txBody>
                    <a:bodyPr/>
                    <a:lstStyle/>
                    <a:p>
                      <a:pPr algn="ctr">
                        <a:lnSpc>
                          <a:spcPct val="115000"/>
                        </a:lnSpc>
                        <a:spcAft>
                          <a:spcPts val="800"/>
                        </a:spcAft>
                      </a:pPr>
                      <a:r>
                        <a:rPr lang="en-GB" sz="2200" b="1" dirty="0">
                          <a:solidFill>
                            <a:schemeClr val="accent5">
                              <a:lumMod val="50000"/>
                            </a:schemeClr>
                          </a:solidFill>
                          <a:effectLst/>
                        </a:rPr>
                        <a:t>NM</a:t>
                      </a:r>
                      <a:endParaRPr lang="en-GB" sz="2200" b="1"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tc>
                <a:extLst>
                  <a:ext uri="{0D108BD9-81ED-4DB2-BD59-A6C34878D82A}">
                    <a16:rowId xmlns:a16="http://schemas.microsoft.com/office/drawing/2014/main" val="698466254"/>
                  </a:ext>
                </a:extLst>
              </a:tr>
              <a:tr h="516118">
                <a:tc>
                  <a:txBody>
                    <a:bodyPr/>
                    <a:lstStyle/>
                    <a:p>
                      <a:pPr>
                        <a:lnSpc>
                          <a:spcPct val="115000"/>
                        </a:lnSpc>
                        <a:spcAft>
                          <a:spcPts val="800"/>
                        </a:spcAft>
                      </a:pPr>
                      <a:r>
                        <a:rPr lang="en-GB" sz="2200" b="1"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rPr>
                        <a:t>a. </a:t>
                      </a:r>
                      <a:r>
                        <a:rPr lang="en-GB" sz="2200" b="0" dirty="0" err="1">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rPr>
                        <a:t>Rigoberta</a:t>
                      </a:r>
                      <a:r>
                        <a:rPr lang="en-GB" sz="2200" b="0"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rPr>
                        <a:t> didn’t have any shoes when she was a child.</a:t>
                      </a:r>
                      <a:endParaRPr lang="en-GB" sz="2200" b="1"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nchor="ctr"/>
                </a:tc>
                <a:tc>
                  <a:txBody>
                    <a:bodyPr/>
                    <a:lstStyle/>
                    <a:p>
                      <a:pPr algn="ctr">
                        <a:lnSpc>
                          <a:spcPct val="115000"/>
                        </a:lnSpc>
                        <a:spcAft>
                          <a:spcPts val="800"/>
                        </a:spcAft>
                      </a:pPr>
                      <a:r>
                        <a:rPr lang="en-GB" sz="2200">
                          <a:solidFill>
                            <a:schemeClr val="accent5">
                              <a:lumMod val="50000"/>
                            </a:schemeClr>
                          </a:solidFill>
                          <a:effectLst/>
                        </a:rPr>
                        <a:t> </a:t>
                      </a:r>
                      <a:endParaRPr lang="en-GB" sz="220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tc>
                <a:tc>
                  <a:txBody>
                    <a:bodyPr/>
                    <a:lstStyle/>
                    <a:p>
                      <a:pPr algn="ctr">
                        <a:lnSpc>
                          <a:spcPct val="115000"/>
                        </a:lnSpc>
                        <a:spcAft>
                          <a:spcPts val="800"/>
                        </a:spcAft>
                      </a:pPr>
                      <a:r>
                        <a:rPr lang="en-GB" sz="2200">
                          <a:solidFill>
                            <a:schemeClr val="accent5">
                              <a:lumMod val="50000"/>
                            </a:schemeClr>
                          </a:solidFill>
                          <a:effectLst/>
                        </a:rPr>
                        <a:t> </a:t>
                      </a:r>
                      <a:endParaRPr lang="en-GB" sz="220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tc>
                <a:tc>
                  <a:txBody>
                    <a:bodyPr/>
                    <a:lstStyle/>
                    <a:p>
                      <a:pPr algn="ctr">
                        <a:lnSpc>
                          <a:spcPct val="115000"/>
                        </a:lnSpc>
                        <a:spcAft>
                          <a:spcPts val="800"/>
                        </a:spcAft>
                      </a:pPr>
                      <a:r>
                        <a:rPr lang="en-GB" sz="2200">
                          <a:solidFill>
                            <a:schemeClr val="accent5">
                              <a:lumMod val="50000"/>
                            </a:schemeClr>
                          </a:solidFill>
                          <a:effectLst/>
                        </a:rPr>
                        <a:t> </a:t>
                      </a:r>
                      <a:endParaRPr lang="en-GB" sz="220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tc>
                <a:extLst>
                  <a:ext uri="{0D108BD9-81ED-4DB2-BD59-A6C34878D82A}">
                    <a16:rowId xmlns:a16="http://schemas.microsoft.com/office/drawing/2014/main" val="1565494462"/>
                  </a:ext>
                </a:extLst>
              </a:tr>
              <a:tr h="516118">
                <a:tc>
                  <a:txBody>
                    <a:bodyPr/>
                    <a:lstStyle/>
                    <a:p>
                      <a:pPr>
                        <a:lnSpc>
                          <a:spcPct val="115000"/>
                        </a:lnSpc>
                        <a:spcAft>
                          <a:spcPts val="800"/>
                        </a:spcAft>
                      </a:pPr>
                      <a:r>
                        <a:rPr lang="en-GB" sz="2200" b="1"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rPr>
                        <a:t>b. </a:t>
                      </a:r>
                      <a:r>
                        <a:rPr lang="en-GB" sz="2200" b="0"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rPr>
                        <a:t>She was born in a dry area.</a:t>
                      </a:r>
                      <a:endParaRPr lang="en-GB" sz="2200" b="1"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nchor="ctr"/>
                </a:tc>
                <a:tc>
                  <a:txBody>
                    <a:bodyPr/>
                    <a:lstStyle/>
                    <a:p>
                      <a:pPr algn="ctr">
                        <a:lnSpc>
                          <a:spcPct val="115000"/>
                        </a:lnSpc>
                        <a:spcAft>
                          <a:spcPts val="800"/>
                        </a:spcAft>
                      </a:pPr>
                      <a:r>
                        <a:rPr lang="en-GB" sz="2200">
                          <a:solidFill>
                            <a:schemeClr val="accent5">
                              <a:lumMod val="50000"/>
                            </a:schemeClr>
                          </a:solidFill>
                          <a:effectLst/>
                        </a:rPr>
                        <a:t> </a:t>
                      </a:r>
                      <a:endParaRPr lang="en-GB" sz="220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tc>
                <a:tc>
                  <a:txBody>
                    <a:bodyPr/>
                    <a:lstStyle/>
                    <a:p>
                      <a:pPr algn="ctr">
                        <a:lnSpc>
                          <a:spcPct val="115000"/>
                        </a:lnSpc>
                        <a:spcAft>
                          <a:spcPts val="800"/>
                        </a:spcAft>
                      </a:pPr>
                      <a:r>
                        <a:rPr lang="en-GB" sz="2200">
                          <a:solidFill>
                            <a:schemeClr val="accent5">
                              <a:lumMod val="50000"/>
                            </a:schemeClr>
                          </a:solidFill>
                          <a:effectLst/>
                        </a:rPr>
                        <a:t> </a:t>
                      </a:r>
                      <a:endParaRPr lang="en-GB" sz="220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tc>
                <a:tc>
                  <a:txBody>
                    <a:bodyPr/>
                    <a:lstStyle/>
                    <a:p>
                      <a:pPr algn="ctr">
                        <a:lnSpc>
                          <a:spcPct val="115000"/>
                        </a:lnSpc>
                        <a:spcAft>
                          <a:spcPts val="800"/>
                        </a:spcAft>
                      </a:pPr>
                      <a:r>
                        <a:rPr lang="en-GB" sz="2200">
                          <a:solidFill>
                            <a:schemeClr val="accent5">
                              <a:lumMod val="50000"/>
                            </a:schemeClr>
                          </a:solidFill>
                          <a:effectLst/>
                        </a:rPr>
                        <a:t> </a:t>
                      </a:r>
                      <a:endParaRPr lang="en-GB" sz="220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tc>
                <a:extLst>
                  <a:ext uri="{0D108BD9-81ED-4DB2-BD59-A6C34878D82A}">
                    <a16:rowId xmlns:a16="http://schemas.microsoft.com/office/drawing/2014/main" val="4146617244"/>
                  </a:ext>
                </a:extLst>
              </a:tr>
              <a:tr h="516118">
                <a:tc>
                  <a:txBody>
                    <a:bodyPr/>
                    <a:lstStyle/>
                    <a:p>
                      <a:pPr>
                        <a:lnSpc>
                          <a:spcPct val="115000"/>
                        </a:lnSpc>
                        <a:spcAft>
                          <a:spcPts val="800"/>
                        </a:spcAft>
                      </a:pPr>
                      <a:r>
                        <a:rPr lang="en-GB" sz="2200" b="1"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rPr>
                        <a:t>c. </a:t>
                      </a:r>
                      <a:r>
                        <a:rPr lang="en-GB" sz="2200" b="0"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rPr>
                        <a:t>Her father was killed in a protest.</a:t>
                      </a:r>
                      <a:endParaRPr lang="en-GB" sz="2200" b="1"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nchor="ctr"/>
                </a:tc>
                <a:tc>
                  <a:txBody>
                    <a:bodyPr/>
                    <a:lstStyle/>
                    <a:p>
                      <a:pPr algn="ctr">
                        <a:lnSpc>
                          <a:spcPct val="115000"/>
                        </a:lnSpc>
                        <a:spcAft>
                          <a:spcPts val="800"/>
                        </a:spcAft>
                      </a:pPr>
                      <a:r>
                        <a:rPr lang="en-GB" sz="2200">
                          <a:solidFill>
                            <a:schemeClr val="accent5">
                              <a:lumMod val="50000"/>
                            </a:schemeClr>
                          </a:solidFill>
                          <a:effectLst/>
                        </a:rPr>
                        <a:t> </a:t>
                      </a:r>
                      <a:endParaRPr lang="en-GB" sz="220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tc>
                <a:tc>
                  <a:txBody>
                    <a:bodyPr/>
                    <a:lstStyle/>
                    <a:p>
                      <a:pPr algn="ctr">
                        <a:lnSpc>
                          <a:spcPct val="115000"/>
                        </a:lnSpc>
                        <a:spcAft>
                          <a:spcPts val="800"/>
                        </a:spcAft>
                      </a:pPr>
                      <a:r>
                        <a:rPr lang="en-GB" sz="2200">
                          <a:solidFill>
                            <a:schemeClr val="accent5">
                              <a:lumMod val="50000"/>
                            </a:schemeClr>
                          </a:solidFill>
                          <a:effectLst/>
                        </a:rPr>
                        <a:t> </a:t>
                      </a:r>
                      <a:endParaRPr lang="en-GB" sz="220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tc>
                <a:tc>
                  <a:txBody>
                    <a:bodyPr/>
                    <a:lstStyle/>
                    <a:p>
                      <a:pPr algn="ctr">
                        <a:lnSpc>
                          <a:spcPct val="115000"/>
                        </a:lnSpc>
                        <a:spcAft>
                          <a:spcPts val="800"/>
                        </a:spcAft>
                      </a:pPr>
                      <a:r>
                        <a:rPr lang="en-GB" sz="2200" dirty="0">
                          <a:solidFill>
                            <a:schemeClr val="accent5">
                              <a:lumMod val="50000"/>
                            </a:schemeClr>
                          </a:solidFill>
                          <a:effectLst/>
                        </a:rPr>
                        <a:t> </a:t>
                      </a:r>
                      <a:endParaRPr lang="en-GB" sz="2200"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tc>
                <a:extLst>
                  <a:ext uri="{0D108BD9-81ED-4DB2-BD59-A6C34878D82A}">
                    <a16:rowId xmlns:a16="http://schemas.microsoft.com/office/drawing/2014/main" val="522481997"/>
                  </a:ext>
                </a:extLst>
              </a:tr>
              <a:tr h="516118">
                <a:tc>
                  <a:txBody>
                    <a:bodyPr/>
                    <a:lstStyle/>
                    <a:p>
                      <a:pPr>
                        <a:lnSpc>
                          <a:spcPct val="115000"/>
                        </a:lnSpc>
                        <a:spcAft>
                          <a:spcPts val="800"/>
                        </a:spcAft>
                      </a:pPr>
                      <a:r>
                        <a:rPr lang="en-GB" sz="2200" b="1"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rPr>
                        <a:t>d. </a:t>
                      </a:r>
                      <a:r>
                        <a:rPr lang="en-GB" sz="2200" b="0"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rPr>
                        <a:t>Her mother was also killed in a protest.</a:t>
                      </a:r>
                      <a:endParaRPr lang="en-GB" sz="2200" b="1"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nchor="ctr"/>
                </a:tc>
                <a:tc>
                  <a:txBody>
                    <a:bodyPr/>
                    <a:lstStyle/>
                    <a:p>
                      <a:pPr algn="ctr">
                        <a:lnSpc>
                          <a:spcPct val="115000"/>
                        </a:lnSpc>
                        <a:spcAft>
                          <a:spcPts val="800"/>
                        </a:spcAft>
                      </a:pPr>
                      <a:r>
                        <a:rPr lang="en-GB" sz="2200" dirty="0">
                          <a:solidFill>
                            <a:schemeClr val="accent5">
                              <a:lumMod val="50000"/>
                            </a:schemeClr>
                          </a:solidFill>
                          <a:effectLst/>
                        </a:rPr>
                        <a:t> </a:t>
                      </a:r>
                      <a:endParaRPr lang="en-GB" sz="2200"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tc>
                <a:tc>
                  <a:txBody>
                    <a:bodyPr/>
                    <a:lstStyle/>
                    <a:p>
                      <a:pPr algn="ctr">
                        <a:lnSpc>
                          <a:spcPct val="115000"/>
                        </a:lnSpc>
                        <a:spcAft>
                          <a:spcPts val="800"/>
                        </a:spcAft>
                      </a:pPr>
                      <a:r>
                        <a:rPr lang="en-GB" sz="2200" dirty="0">
                          <a:solidFill>
                            <a:schemeClr val="accent5">
                              <a:lumMod val="50000"/>
                            </a:schemeClr>
                          </a:solidFill>
                          <a:effectLst/>
                        </a:rPr>
                        <a:t> </a:t>
                      </a:r>
                      <a:endParaRPr lang="en-GB" sz="2200"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tc>
                <a:tc>
                  <a:txBody>
                    <a:bodyPr/>
                    <a:lstStyle/>
                    <a:p>
                      <a:pPr algn="ctr">
                        <a:lnSpc>
                          <a:spcPct val="115000"/>
                        </a:lnSpc>
                        <a:spcAft>
                          <a:spcPts val="800"/>
                        </a:spcAft>
                      </a:pPr>
                      <a:r>
                        <a:rPr lang="en-GB" sz="2200">
                          <a:solidFill>
                            <a:schemeClr val="accent5">
                              <a:lumMod val="50000"/>
                            </a:schemeClr>
                          </a:solidFill>
                          <a:effectLst/>
                        </a:rPr>
                        <a:t> </a:t>
                      </a:r>
                      <a:endParaRPr lang="en-GB" sz="220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tc>
                <a:extLst>
                  <a:ext uri="{0D108BD9-81ED-4DB2-BD59-A6C34878D82A}">
                    <a16:rowId xmlns:a16="http://schemas.microsoft.com/office/drawing/2014/main" val="3277540361"/>
                  </a:ext>
                </a:extLst>
              </a:tr>
              <a:tr h="516118">
                <a:tc>
                  <a:txBody>
                    <a:bodyPr/>
                    <a:lstStyle/>
                    <a:p>
                      <a:pPr>
                        <a:lnSpc>
                          <a:spcPct val="115000"/>
                        </a:lnSpc>
                        <a:spcAft>
                          <a:spcPts val="800"/>
                        </a:spcAft>
                      </a:pPr>
                      <a:r>
                        <a:rPr lang="en-GB" sz="2200" b="1"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rPr>
                        <a:t>e. </a:t>
                      </a:r>
                      <a:r>
                        <a:rPr lang="en-GB" sz="2200" b="0"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rPr>
                        <a:t>She used the money from a prize to found an organization.</a:t>
                      </a:r>
                      <a:endParaRPr lang="en-GB" sz="2200" b="1"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nchor="ctr"/>
                </a:tc>
                <a:tc>
                  <a:txBody>
                    <a:bodyPr/>
                    <a:lstStyle/>
                    <a:p>
                      <a:pPr algn="ctr">
                        <a:lnSpc>
                          <a:spcPct val="115000"/>
                        </a:lnSpc>
                        <a:spcAft>
                          <a:spcPts val="800"/>
                        </a:spcAft>
                      </a:pPr>
                      <a:r>
                        <a:rPr lang="en-GB" sz="2200">
                          <a:solidFill>
                            <a:schemeClr val="accent5">
                              <a:lumMod val="50000"/>
                            </a:schemeClr>
                          </a:solidFill>
                          <a:effectLst/>
                        </a:rPr>
                        <a:t> </a:t>
                      </a:r>
                      <a:endParaRPr lang="en-GB" sz="220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tc>
                <a:tc>
                  <a:txBody>
                    <a:bodyPr/>
                    <a:lstStyle/>
                    <a:p>
                      <a:pPr algn="ctr">
                        <a:lnSpc>
                          <a:spcPct val="115000"/>
                        </a:lnSpc>
                        <a:spcAft>
                          <a:spcPts val="800"/>
                        </a:spcAft>
                      </a:pPr>
                      <a:r>
                        <a:rPr lang="en-GB" sz="2200" dirty="0">
                          <a:solidFill>
                            <a:schemeClr val="accent5">
                              <a:lumMod val="50000"/>
                            </a:schemeClr>
                          </a:solidFill>
                          <a:effectLst/>
                        </a:rPr>
                        <a:t> </a:t>
                      </a:r>
                      <a:endParaRPr lang="en-GB" sz="2200"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tc>
                <a:tc>
                  <a:txBody>
                    <a:bodyPr/>
                    <a:lstStyle/>
                    <a:p>
                      <a:pPr algn="ctr">
                        <a:lnSpc>
                          <a:spcPct val="115000"/>
                        </a:lnSpc>
                        <a:spcAft>
                          <a:spcPts val="800"/>
                        </a:spcAft>
                      </a:pPr>
                      <a:r>
                        <a:rPr lang="en-GB" sz="2200">
                          <a:solidFill>
                            <a:schemeClr val="accent5">
                              <a:lumMod val="50000"/>
                            </a:schemeClr>
                          </a:solidFill>
                          <a:effectLst/>
                        </a:rPr>
                        <a:t> </a:t>
                      </a:r>
                      <a:endParaRPr lang="en-GB" sz="220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tc>
                <a:extLst>
                  <a:ext uri="{0D108BD9-81ED-4DB2-BD59-A6C34878D82A}">
                    <a16:rowId xmlns:a16="http://schemas.microsoft.com/office/drawing/2014/main" val="2082916091"/>
                  </a:ext>
                </a:extLst>
              </a:tr>
              <a:tr h="516118">
                <a:tc>
                  <a:txBody>
                    <a:bodyPr/>
                    <a:lstStyle/>
                    <a:p>
                      <a:pPr>
                        <a:lnSpc>
                          <a:spcPct val="115000"/>
                        </a:lnSpc>
                        <a:spcAft>
                          <a:spcPts val="800"/>
                        </a:spcAft>
                      </a:pPr>
                      <a:r>
                        <a:rPr lang="en-GB" sz="2200" b="1"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rPr>
                        <a:t>f. </a:t>
                      </a:r>
                      <a:r>
                        <a:rPr lang="en-GB" sz="2200" b="0"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rPr>
                        <a:t>She won the elections.</a:t>
                      </a:r>
                      <a:endParaRPr lang="en-GB" sz="2200" b="1"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nchor="ctr"/>
                </a:tc>
                <a:tc>
                  <a:txBody>
                    <a:bodyPr/>
                    <a:lstStyle/>
                    <a:p>
                      <a:pPr algn="ctr">
                        <a:lnSpc>
                          <a:spcPct val="115000"/>
                        </a:lnSpc>
                        <a:spcAft>
                          <a:spcPts val="800"/>
                        </a:spcAft>
                      </a:pPr>
                      <a:endParaRPr lang="en-GB" sz="220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tc>
                <a:tc>
                  <a:txBody>
                    <a:bodyPr/>
                    <a:lstStyle/>
                    <a:p>
                      <a:pPr algn="ctr">
                        <a:lnSpc>
                          <a:spcPct val="115000"/>
                        </a:lnSpc>
                        <a:spcAft>
                          <a:spcPts val="800"/>
                        </a:spcAft>
                      </a:pPr>
                      <a:endParaRPr lang="en-GB" sz="220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tc>
                <a:tc>
                  <a:txBody>
                    <a:bodyPr/>
                    <a:lstStyle/>
                    <a:p>
                      <a:pPr algn="ctr">
                        <a:lnSpc>
                          <a:spcPct val="115000"/>
                        </a:lnSpc>
                        <a:spcAft>
                          <a:spcPts val="800"/>
                        </a:spcAft>
                      </a:pPr>
                      <a:endParaRPr lang="en-GB" sz="2200" dirty="0">
                        <a:solidFill>
                          <a:schemeClr val="accent5">
                            <a:lumMod val="50000"/>
                          </a:schemeClr>
                        </a:solidFill>
                        <a:effectLst/>
                        <a:latin typeface="Century Gothic" panose="020B0502020202020204" pitchFamily="34" charset="0"/>
                        <a:ea typeface="Times New Roman" panose="02020603050405020304" pitchFamily="18" charset="0"/>
                        <a:cs typeface="Century Gothic" panose="020B0502020202020204" pitchFamily="34" charset="0"/>
                      </a:endParaRPr>
                    </a:p>
                  </a:txBody>
                  <a:tcPr marL="68580" marR="68580" marT="0" marB="0"/>
                </a:tc>
                <a:extLst>
                  <a:ext uri="{0D108BD9-81ED-4DB2-BD59-A6C34878D82A}">
                    <a16:rowId xmlns:a16="http://schemas.microsoft.com/office/drawing/2014/main" val="1513593262"/>
                  </a:ext>
                </a:extLst>
              </a:tr>
            </a:tbl>
          </a:graphicData>
        </a:graphic>
      </p:graphicFrame>
      <p:sp>
        <p:nvSpPr>
          <p:cNvPr id="8" name="TextBox 7"/>
          <p:cNvSpPr txBox="1"/>
          <p:nvPr/>
        </p:nvSpPr>
        <p:spPr>
          <a:xfrm>
            <a:off x="11142727" y="784533"/>
            <a:ext cx="1044553" cy="461665"/>
          </a:xfrm>
          <a:prstGeom prst="rect">
            <a:avLst/>
          </a:prstGeom>
          <a:noFill/>
        </p:spPr>
        <p:txBody>
          <a:bodyPr wrap="square" rtlCol="0">
            <a:spAutoFit/>
          </a:bodyPr>
          <a:lstStyle/>
          <a:p>
            <a:pPr algn="l"/>
            <a:r>
              <a:rPr lang="en-GB" sz="2400" b="1">
                <a:solidFill>
                  <a:schemeClr val="accent5">
                    <a:lumMod val="50000"/>
                  </a:schemeClr>
                </a:solidFill>
              </a:rPr>
              <a:t>[2/2]</a:t>
            </a:r>
            <a:endParaRPr lang="en-GB" sz="2400" b="1" dirty="0">
              <a:solidFill>
                <a:schemeClr val="accent5">
                  <a:lumMod val="50000"/>
                </a:schemeClr>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13032" y="3884086"/>
            <a:ext cx="2540421" cy="1695731"/>
          </a:xfrm>
          <a:prstGeom prst="rect">
            <a:avLst/>
          </a:prstGeom>
        </p:spPr>
      </p:pic>
      <p:pic>
        <p:nvPicPr>
          <p:cNvPr id="16" name="Picture 15" descr="background rectangle">
            <a:extLst>
              <a:ext uri="{C183D7F6-B498-43B3-948B-1728B52AA6E4}">
                <adec:decorative xmlns:adec="http://schemas.microsoft.com/office/drawing/2017/decorative" xmlns=""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7" name="TextBox 16"/>
          <p:cNvSpPr txBox="1"/>
          <p:nvPr/>
        </p:nvSpPr>
        <p:spPr>
          <a:xfrm>
            <a:off x="0" y="458625"/>
            <a:ext cx="6649156" cy="461665"/>
          </a:xfrm>
          <a:prstGeom prst="rect">
            <a:avLst/>
          </a:prstGeom>
          <a:noFill/>
        </p:spPr>
        <p:txBody>
          <a:bodyPr wrap="square" rtlCol="0">
            <a:spAutoFit/>
          </a:bodyPr>
          <a:lstStyle/>
          <a:p>
            <a:pPr algn="l"/>
            <a:r>
              <a:rPr lang="en-GB" sz="2400" b="1">
                <a:solidFill>
                  <a:schemeClr val="bg1"/>
                </a:solidFill>
              </a:rPr>
              <a:t>Una entrevista con Rigoberta Menchú</a:t>
            </a:r>
            <a:endParaRPr lang="en-GB" sz="2400" b="1" dirty="0">
              <a:solidFill>
                <a:schemeClr val="bg1"/>
              </a:solidFill>
            </a:endParaRPr>
          </a:p>
        </p:txBody>
      </p:sp>
      <p:pic>
        <p:nvPicPr>
          <p:cNvPr id="10" name="Picture 2" descr="Tick Clip Art">
            <a:extLst>
              <a:ext uri="{FF2B5EF4-FFF2-40B4-BE49-F238E27FC236}">
                <a16:creationId xmlns:a16="http://schemas.microsoft.com/office/drawing/2014/main" id="{AA2F6818-5AD9-794A-807B-419B7645CE5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11619" y="2888061"/>
            <a:ext cx="419481" cy="4371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ick Clip Art">
            <a:extLst>
              <a:ext uri="{FF2B5EF4-FFF2-40B4-BE49-F238E27FC236}">
                <a16:creationId xmlns:a16="http://schemas.microsoft.com/office/drawing/2014/main" id="{51CBC12F-A2EF-EB4B-A5D9-96CD970D5CB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18359" y="3490099"/>
            <a:ext cx="419481" cy="4371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ick Clip Art">
            <a:extLst>
              <a:ext uri="{FF2B5EF4-FFF2-40B4-BE49-F238E27FC236}">
                <a16:creationId xmlns:a16="http://schemas.microsoft.com/office/drawing/2014/main" id="{D3D1C123-5C0C-3E43-89AD-CF1D28E5039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11618" y="3999731"/>
            <a:ext cx="419481" cy="4371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ick Clip Art">
            <a:extLst>
              <a:ext uri="{FF2B5EF4-FFF2-40B4-BE49-F238E27FC236}">
                <a16:creationId xmlns:a16="http://schemas.microsoft.com/office/drawing/2014/main" id="{C045DBEC-2C94-7D48-BC84-17990ABF396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534405" y="4520592"/>
            <a:ext cx="419481" cy="4371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ick Clip Art">
            <a:extLst>
              <a:ext uri="{FF2B5EF4-FFF2-40B4-BE49-F238E27FC236}">
                <a16:creationId xmlns:a16="http://schemas.microsoft.com/office/drawing/2014/main" id="{2EEAC014-7AE8-5B4B-99C2-CD14C5EA79C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11617" y="5145168"/>
            <a:ext cx="419481" cy="4371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ick Clip Art">
            <a:extLst>
              <a:ext uri="{FF2B5EF4-FFF2-40B4-BE49-F238E27FC236}">
                <a16:creationId xmlns:a16="http://schemas.microsoft.com/office/drawing/2014/main" id="{5928A26D-E481-3642-84B4-71FA516CBE2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18358" y="5827497"/>
            <a:ext cx="419481" cy="437143"/>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281A1BD9-E781-AC4B-8A03-877890465DC5}"/>
              </a:ext>
            </a:extLst>
          </p:cNvPr>
          <p:cNvSpPr txBox="1"/>
          <p:nvPr/>
        </p:nvSpPr>
        <p:spPr>
          <a:xfrm>
            <a:off x="9905342" y="5473554"/>
            <a:ext cx="1955800" cy="707886"/>
          </a:xfrm>
          <a:prstGeom prst="rect">
            <a:avLst/>
          </a:prstGeom>
          <a:noFill/>
        </p:spPr>
        <p:txBody>
          <a:bodyPr wrap="square" rtlCol="0">
            <a:spAutoFit/>
          </a:bodyPr>
          <a:lstStyle/>
          <a:p>
            <a:pPr algn="ctr"/>
            <a:r>
              <a:rPr lang="es-GB" sz="2000" dirty="0">
                <a:solidFill>
                  <a:schemeClr val="accent5">
                    <a:lumMod val="50000"/>
                  </a:schemeClr>
                </a:solidFill>
                <a:highlight>
                  <a:srgbClr val="EAD6D6"/>
                </a:highlight>
              </a:rPr>
              <a:t>Rigoberta Menchú</a:t>
            </a:r>
          </a:p>
        </p:txBody>
      </p:sp>
    </p:spTree>
    <p:extLst>
      <p:ext uri="{BB962C8B-B14F-4D97-AF65-F5344CB8AC3E}">
        <p14:creationId xmlns:p14="http://schemas.microsoft.com/office/powerpoint/2010/main" val="407585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041" y="318722"/>
            <a:ext cx="10515600" cy="668459"/>
          </a:xfrm>
        </p:spPr>
        <p:txBody>
          <a:bodyPr>
            <a:normAutofit/>
          </a:bodyPr>
          <a:lstStyle/>
          <a:p>
            <a:r>
              <a:rPr lang="es-GB" sz="2000" b="1">
                <a:solidFill>
                  <a:srgbClr val="002060"/>
                </a:solidFill>
              </a:rPr>
              <a:t>¿Cuál es tu opinión sobre l</a:t>
            </a:r>
            <a:r>
              <a:rPr lang="en-GB" sz="2000" b="1">
                <a:solidFill>
                  <a:srgbClr val="002060"/>
                </a:solidFill>
              </a:rPr>
              <a:t>a</a:t>
            </a:r>
            <a:r>
              <a:rPr lang="es-GB" sz="2000" b="1">
                <a:solidFill>
                  <a:srgbClr val="002060"/>
                </a:solidFill>
              </a:rPr>
              <a:t> </a:t>
            </a:r>
            <a:r>
              <a:rPr lang="en-GB" sz="2000" b="1">
                <a:solidFill>
                  <a:srgbClr val="002060"/>
                </a:solidFill>
              </a:rPr>
              <a:t>vida de Rigoberta Menchú</a:t>
            </a:r>
            <a:r>
              <a:rPr lang="es-GB" sz="2000" b="1">
                <a:solidFill>
                  <a:srgbClr val="002060"/>
                </a:solidFill>
              </a:rPr>
              <a:t>?</a:t>
            </a:r>
            <a:endParaRPr lang="en-GB" sz="2000" b="1">
              <a:solidFill>
                <a:srgbClr val="002060"/>
              </a:solidFill>
            </a:endParaRPr>
          </a:p>
        </p:txBody>
      </p:sp>
      <p:sp>
        <p:nvSpPr>
          <p:cNvPr id="6" name="CuadroTexto 10">
            <a:extLst>
              <a:ext uri="{FF2B5EF4-FFF2-40B4-BE49-F238E27FC236}">
                <a16:creationId xmlns:a16="http://schemas.microsoft.com/office/drawing/2014/main" id="{748E3AA4-83EB-0B4C-8ED4-A000BEBE780B}"/>
              </a:ext>
            </a:extLst>
          </p:cNvPr>
          <p:cNvSpPr txBox="1"/>
          <p:nvPr/>
        </p:nvSpPr>
        <p:spPr>
          <a:xfrm>
            <a:off x="248135" y="3044003"/>
            <a:ext cx="113381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Puedes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opinión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sobre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7" name="Imagen 18" descr="Imagen que contiene dibujo&#10;&#10;Descripción generada automáticamente">
            <a:extLst>
              <a:ext uri="{FF2B5EF4-FFF2-40B4-BE49-F238E27FC236}">
                <a16:creationId xmlns:a16="http://schemas.microsoft.com/office/drawing/2014/main" id="{79BF94D9-56E4-F544-B2FB-630EC1D089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3195" y="1004248"/>
            <a:ext cx="1195622" cy="1195622"/>
          </a:xfrm>
          <a:prstGeom prst="rect">
            <a:avLst/>
          </a:prstGeom>
        </p:spPr>
      </p:pic>
      <p:pic>
        <p:nvPicPr>
          <p:cNvPr id="8" name="Imagen 19">
            <a:extLst>
              <a:ext uri="{FF2B5EF4-FFF2-40B4-BE49-F238E27FC236}">
                <a16:creationId xmlns:a16="http://schemas.microsoft.com/office/drawing/2014/main" id="{1826BDC3-3097-6943-A4B2-FFD36A14EA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0080" y="903755"/>
            <a:ext cx="1220269" cy="1220269"/>
          </a:xfrm>
          <a:prstGeom prst="rect">
            <a:avLst/>
          </a:prstGeom>
        </p:spPr>
      </p:pic>
      <p:pic>
        <p:nvPicPr>
          <p:cNvPr id="9" name="Imagen 20" descr="Imagen que contiene dibujo&#10;&#10;Descripción generada automáticamente">
            <a:extLst>
              <a:ext uri="{FF2B5EF4-FFF2-40B4-BE49-F238E27FC236}">
                <a16:creationId xmlns:a16="http://schemas.microsoft.com/office/drawing/2014/main" id="{4C35ABC1-CEE2-834C-AD17-B2F3EDB28D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71387" y="966578"/>
            <a:ext cx="1195621" cy="1195621"/>
          </a:xfrm>
          <a:prstGeom prst="rect">
            <a:avLst/>
          </a:prstGeom>
        </p:spPr>
      </p:pic>
      <p:pic>
        <p:nvPicPr>
          <p:cNvPr id="10" name="Imagen 23">
            <a:extLst>
              <a:ext uri="{FF2B5EF4-FFF2-40B4-BE49-F238E27FC236}">
                <a16:creationId xmlns:a16="http://schemas.microsoft.com/office/drawing/2014/main" id="{0D652591-D032-C642-9A88-1D3F8D7CF4FD}"/>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4460" b="94601" l="2326" r="96047">
                        <a14:foregroundMark x1="74884" y1="49296" x2="48837" y2="86150"/>
                        <a14:foregroundMark x1="48837" y1="86150" x2="21395" y2="46479"/>
                        <a14:foregroundMark x1="21395" y1="46479" x2="67907" y2="25822"/>
                        <a14:foregroundMark x1="67907" y1="25822" x2="85581" y2="68075"/>
                        <a14:foregroundMark x1="85581" y1="68075" x2="42791" y2="87324"/>
                        <a14:foregroundMark x1="42791" y1="87324" x2="16047" y2="50000"/>
                        <a14:foregroundMark x1="16047" y1="50000" x2="42558" y2="12676"/>
                        <a14:foregroundMark x1="42558" y1="12676" x2="58605" y2="16901"/>
                        <a14:foregroundMark x1="84186" y1="58920" x2="55349" y2="94836"/>
                        <a14:foregroundMark x1="55349" y1="94836" x2="46512" y2="92723"/>
                        <a14:foregroundMark x1="23721" y1="79108" x2="11628" y2="52113"/>
                        <a14:foregroundMark x1="86977" y1="65728" x2="75581" y2="20188"/>
                        <a14:foregroundMark x1="75581" y1="20188" x2="30000" y2="15493"/>
                        <a14:foregroundMark x1="30000" y1="15493" x2="11628" y2="57981"/>
                        <a14:foregroundMark x1="11628" y1="57981" x2="14419" y2="66901"/>
                        <a14:foregroundMark x1="7674" y1="71127" x2="11628" y2="39906"/>
                        <a14:foregroundMark x1="4884" y1="33099" x2="31860" y2="15493"/>
                        <a14:foregroundMark x1="13023" y1="24883" x2="56744" y2="14085"/>
                        <a14:foregroundMark x1="56744" y1="14085" x2="93488" y2="40610"/>
                        <a14:foregroundMark x1="93488" y1="40610" x2="90930" y2="65728"/>
                        <a14:foregroundMark x1="66744" y1="14085" x2="29070" y2="14085"/>
                        <a14:foregroundMark x1="72093" y1="15493" x2="23721" y2="4695"/>
                        <a14:foregroundMark x1="63953" y1="8685" x2="41163" y2="8685"/>
                        <a14:foregroundMark x1="56047" y1="6103" x2="41163" y2="8685"/>
                        <a14:foregroundMark x1="2326" y1="65728" x2="3721" y2="42488"/>
                        <a14:foregroundMark x1="92326" y1="69718" x2="92326" y2="42488"/>
                        <a14:foregroundMark x1="93488" y1="56103" x2="96279" y2="50704"/>
                      </a14:backgroundRemoval>
                    </a14:imgEffect>
                  </a14:imgLayer>
                </a14:imgProps>
              </a:ext>
              <a:ext uri="{28A0092B-C50C-407E-A947-70E740481C1C}">
                <a14:useLocalDpi xmlns:a14="http://schemas.microsoft.com/office/drawing/2010/main"/>
              </a:ext>
            </a:extLst>
          </a:blip>
          <a:srcRect/>
          <a:stretch/>
        </p:blipFill>
        <p:spPr>
          <a:xfrm>
            <a:off x="5638273" y="1049097"/>
            <a:ext cx="949635" cy="939905"/>
          </a:xfrm>
          <a:prstGeom prst="rect">
            <a:avLst/>
          </a:prstGeom>
        </p:spPr>
      </p:pic>
      <p:pic>
        <p:nvPicPr>
          <p:cNvPr id="11" name="Imagen 29">
            <a:extLst>
              <a:ext uri="{FF2B5EF4-FFF2-40B4-BE49-F238E27FC236}">
                <a16:creationId xmlns:a16="http://schemas.microsoft.com/office/drawing/2014/main" id="{9EDA2376-CCC0-2747-AFF8-442F22FD5B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84870" y="1020025"/>
            <a:ext cx="1150247" cy="1195622"/>
          </a:xfrm>
          <a:prstGeom prst="rect">
            <a:avLst/>
          </a:prstGeom>
        </p:spPr>
      </p:pic>
      <p:sp>
        <p:nvSpPr>
          <p:cNvPr id="16" name="CuadroTexto 40">
            <a:extLst>
              <a:ext uri="{FF2B5EF4-FFF2-40B4-BE49-F238E27FC236}">
                <a16:creationId xmlns:a16="http://schemas.microsoft.com/office/drawing/2014/main" id="{64E24427-FED3-E443-AB5C-27F35583B601}"/>
              </a:ext>
            </a:extLst>
          </p:cNvPr>
          <p:cNvSpPr txBox="1"/>
          <p:nvPr/>
        </p:nvSpPr>
        <p:spPr>
          <a:xfrm>
            <a:off x="418532" y="2124024"/>
            <a:ext cx="18526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a:t>
            </a:r>
            <a:r>
              <a:rPr kumimoji="0" lang="es-ES" sz="2000" b="0" i="0" u="none" strike="noStrike" kern="1200" cap="none" spc="0" normalizeH="0" baseline="0" noProof="0">
                <a:ln>
                  <a:noFill/>
                </a:ln>
                <a:solidFill>
                  <a:srgbClr val="4472C4">
                    <a:lumMod val="50000"/>
                  </a:srgbClr>
                </a:solidFill>
                <a:effectLst/>
                <a:highlight>
                  <a:srgbClr val="FFFFFF"/>
                </a:highlight>
                <a:uLnTx/>
                <a:uFillTx/>
                <a:latin typeface="Century Gothic" panose="020F0302020204030204"/>
                <a:ea typeface="+mn-ea"/>
                <a:cs typeface="+mn-cs"/>
              </a:rPr>
              <a:t>da pena/tristeza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18" name="CuadroTexto 45">
            <a:extLst>
              <a:ext uri="{FF2B5EF4-FFF2-40B4-BE49-F238E27FC236}">
                <a16:creationId xmlns:a16="http://schemas.microsoft.com/office/drawing/2014/main" id="{793AEC3A-D4EB-A546-BF4A-E8A9814BA71A}"/>
              </a:ext>
            </a:extLst>
          </p:cNvPr>
          <p:cNvSpPr txBox="1"/>
          <p:nvPr/>
        </p:nvSpPr>
        <p:spPr>
          <a:xfrm>
            <a:off x="2850848" y="2147338"/>
            <a:ext cx="1543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rabia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19" name="CuadroTexto 46">
            <a:extLst>
              <a:ext uri="{FF2B5EF4-FFF2-40B4-BE49-F238E27FC236}">
                <a16:creationId xmlns:a16="http://schemas.microsoft.com/office/drawing/2014/main" id="{3B58C243-557E-E548-A8F9-33BB5913253C}"/>
              </a:ext>
            </a:extLst>
          </p:cNvPr>
          <p:cNvSpPr txBox="1"/>
          <p:nvPr/>
        </p:nvSpPr>
        <p:spPr>
          <a:xfrm>
            <a:off x="5336216" y="2108023"/>
            <a:ext cx="1543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vergüenza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20" name="CuadroTexto 47">
            <a:extLst>
              <a:ext uri="{FF2B5EF4-FFF2-40B4-BE49-F238E27FC236}">
                <a16:creationId xmlns:a16="http://schemas.microsoft.com/office/drawing/2014/main" id="{885ACF71-B5F5-D448-AE44-DB01B02F2368}"/>
              </a:ext>
            </a:extLst>
          </p:cNvPr>
          <p:cNvSpPr txBox="1"/>
          <p:nvPr/>
        </p:nvSpPr>
        <p:spPr>
          <a:xfrm>
            <a:off x="7897515" y="2114802"/>
            <a:ext cx="1543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alegría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21" name="CuadroTexto 48">
            <a:extLst>
              <a:ext uri="{FF2B5EF4-FFF2-40B4-BE49-F238E27FC236}">
                <a16:creationId xmlns:a16="http://schemas.microsoft.com/office/drawing/2014/main" id="{ABBC19ED-9DA5-BC4D-BBE9-93E23C95158D}"/>
              </a:ext>
            </a:extLst>
          </p:cNvPr>
          <p:cNvSpPr txBox="1"/>
          <p:nvPr/>
        </p:nvSpPr>
        <p:spPr>
          <a:xfrm>
            <a:off x="10287288" y="2114802"/>
            <a:ext cx="1543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miedo</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24" name="Rounded Rectangular Callout 23"/>
          <p:cNvSpPr/>
          <p:nvPr/>
        </p:nvSpPr>
        <p:spPr>
          <a:xfrm>
            <a:off x="4082808" y="897562"/>
            <a:ext cx="772917" cy="542727"/>
          </a:xfrm>
          <a:prstGeom prst="wedgeRoundRectCallout">
            <a:avLst>
              <a:gd name="adj1" fmla="val -68712"/>
              <a:gd name="adj2" fmla="val 45652"/>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Grr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5" name="Rectangle 24"/>
          <p:cNvSpPr/>
          <p:nvPr/>
        </p:nvSpPr>
        <p:spPr>
          <a:xfrm>
            <a:off x="248135" y="3444113"/>
            <a:ext cx="11277326" cy="400110"/>
          </a:xfrm>
          <a:prstGeom prst="rect">
            <a:avLst/>
          </a:prstGeom>
        </p:spPr>
        <p:txBody>
          <a:bodyPr wrap="square">
            <a:spAutoFit/>
          </a:bodyPr>
          <a:lstStyle/>
          <a:p>
            <a:pPr lvl="0">
              <a:defRPr/>
            </a:pPr>
            <a:r>
              <a:rPr kumimoji="0" lang="es-E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lang="es-ES" sz="2000" dirty="0">
                <a:solidFill>
                  <a:srgbClr val="4472C4">
                    <a:lumMod val="50000"/>
                  </a:srgbClr>
                </a:solidFill>
              </a:rPr>
              <a:t>Crecí sin zapatos y no tenía mucha ropa.</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6" name="Rectangle 25"/>
          <p:cNvSpPr/>
          <p:nvPr/>
        </p:nvSpPr>
        <p:spPr>
          <a:xfrm>
            <a:off x="248135" y="4529557"/>
            <a:ext cx="10855649" cy="400110"/>
          </a:xfrm>
          <a:prstGeom prst="rect">
            <a:avLst/>
          </a:prstGeom>
        </p:spPr>
        <p:txBody>
          <a:bodyPr wrap="square">
            <a:spAutoFit/>
          </a:bodyPr>
          <a:lstStyle/>
          <a:p>
            <a:pPr lvl="0" algn="just">
              <a:defRPr/>
            </a:pPr>
            <a:r>
              <a:rPr kumimoji="0" lang="es-E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lang="es-ES" sz="2000" dirty="0" err="1">
                <a:solidFill>
                  <a:srgbClr val="4472C4">
                    <a:lumMod val="50000"/>
                  </a:srgbClr>
                </a:solidFill>
              </a:rPr>
              <a:t>Huí</a:t>
            </a:r>
            <a:r>
              <a:rPr lang="es-ES" sz="2000" dirty="0">
                <a:solidFill>
                  <a:srgbClr val="4472C4">
                    <a:lumMod val="50000"/>
                  </a:srgbClr>
                </a:solidFill>
              </a:rPr>
              <a:t> a México donde aprendí mejor el español y escribí mi primer libro. </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26"/>
          <p:cNvSpPr/>
          <p:nvPr/>
        </p:nvSpPr>
        <p:spPr>
          <a:xfrm>
            <a:off x="248135" y="4918391"/>
            <a:ext cx="10855649" cy="707886"/>
          </a:xfrm>
          <a:prstGeom prst="rect">
            <a:avLst/>
          </a:prstGeom>
        </p:spPr>
        <p:txBody>
          <a:bodyPr wrap="square">
            <a:spAutoFit/>
          </a:bodyPr>
          <a:lstStyle/>
          <a:p>
            <a:pPr lvl="0" algn="just">
              <a:defRPr/>
            </a:pPr>
            <a:r>
              <a:rPr kumimoji="0" lang="es-E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lang="es-ES" sz="2000" dirty="0">
                <a:solidFill>
                  <a:srgbClr val="4472C4">
                    <a:lumMod val="50000"/>
                  </a:srgbClr>
                </a:solidFill>
              </a:rPr>
              <a:t>Cuando recibí el ‘Nobel de la Paz’ en 1992, con el dinero abrí una organización para promover los derechos humanos de la gente indígena.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27"/>
          <p:cNvSpPr/>
          <p:nvPr/>
        </p:nvSpPr>
        <p:spPr>
          <a:xfrm>
            <a:off x="248135" y="3832947"/>
            <a:ext cx="11582516" cy="707886"/>
          </a:xfrm>
          <a:prstGeom prst="rect">
            <a:avLst/>
          </a:prstGeom>
        </p:spPr>
        <p:txBody>
          <a:bodyPr wrap="square">
            <a:spAutoFit/>
          </a:bodyPr>
          <a:lstStyle/>
          <a:p>
            <a:pPr lvl="0">
              <a:defRPr/>
            </a:pPr>
            <a:r>
              <a:rPr kumimoji="0" lang="es-E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lang="es-ES" sz="2000" dirty="0">
                <a:solidFill>
                  <a:srgbClr val="4472C4">
                    <a:lumMod val="50000"/>
                  </a:srgbClr>
                </a:solidFill>
              </a:rPr>
              <a:t>Sufrí mucho cuando perdí a mi padre. Murió durante una manifestación no violenta. Lo mataron y un año después mataron a mi madre.</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9" name="Rounded Rectangle 28">
            <a:extLst>
              <a:ext uri="{FF2B5EF4-FFF2-40B4-BE49-F238E27FC236}">
                <a16:creationId xmlns:a16="http://schemas.microsoft.com/office/drawing/2014/main" id="{A316DD52-7894-4A75-969C-CA0645DA2978}"/>
              </a:ext>
            </a:extLst>
          </p:cNvPr>
          <p:cNvSpPr/>
          <p:nvPr/>
        </p:nvSpPr>
        <p:spPr>
          <a:xfrm>
            <a:off x="10778560" y="141690"/>
            <a:ext cx="121660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0" name="Rectangle 26">
            <a:extLst>
              <a:ext uri="{FF2B5EF4-FFF2-40B4-BE49-F238E27FC236}">
                <a16:creationId xmlns:a16="http://schemas.microsoft.com/office/drawing/2014/main" id="{A85621AF-A685-BF4D-A28A-EA3400052D19}"/>
              </a:ext>
            </a:extLst>
          </p:cNvPr>
          <p:cNvSpPr/>
          <p:nvPr/>
        </p:nvSpPr>
        <p:spPr>
          <a:xfrm>
            <a:off x="248135" y="5615002"/>
            <a:ext cx="10855649" cy="707886"/>
          </a:xfrm>
          <a:prstGeom prst="rect">
            <a:avLst/>
          </a:prstGeom>
        </p:spPr>
        <p:txBody>
          <a:bodyPr wrap="square">
            <a:spAutoFit/>
          </a:bodyPr>
          <a:lstStyle/>
          <a:p>
            <a:pPr lvl="0" algn="just">
              <a:defRPr/>
            </a:pPr>
            <a:r>
              <a:rPr lang="es-ES" sz="2000" b="1" dirty="0">
                <a:solidFill>
                  <a:srgbClr val="4472C4">
                    <a:lumMod val="50000"/>
                  </a:srgbClr>
                </a:solidFill>
                <a:latin typeface="Century Gothic" panose="020F0302020204030204"/>
              </a:rPr>
              <a:t>5</a:t>
            </a:r>
            <a:r>
              <a:rPr kumimoji="0" lang="es-E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s-ES" sz="2000" dirty="0">
                <a:solidFill>
                  <a:srgbClr val="4472C4">
                    <a:lumMod val="50000"/>
                  </a:srgbClr>
                </a:solidFill>
              </a:rPr>
              <a:t>En 2011 me presenté como candidata en las elecciones.  Perdí, pero no es el fin de nuestra historia.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7161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4" grpId="0" animBg="1"/>
      <p:bldP spid="25" grpId="0"/>
      <p:bldP spid="26" grpId="0"/>
      <p:bldP spid="27" grpId="0"/>
      <p:bldP spid="28" grpId="0"/>
      <p:bldP spid="30"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9278</TotalTime>
  <Words>8312</Words>
  <Application>Microsoft Office PowerPoint</Application>
  <PresentationFormat>Widescreen</PresentationFormat>
  <Paragraphs>1096</Paragraphs>
  <Slides>34</Slides>
  <Notes>34</Notes>
  <HiddenSlides>0</HiddenSlides>
  <MMClips>1</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34</vt:i4>
      </vt:variant>
    </vt:vector>
  </HeadingPairs>
  <TitlesOfParts>
    <vt:vector size="43" baseType="lpstr">
      <vt:lpstr>Arial</vt:lpstr>
      <vt:lpstr>Calibri</vt:lpstr>
      <vt:lpstr>Century Gothic</vt:lpstr>
      <vt:lpstr>Times New Roman</vt:lpstr>
      <vt:lpstr>1_Office Theme</vt:lpstr>
      <vt:lpstr>2_Office Theme</vt:lpstr>
      <vt:lpstr>3_Office Theme</vt:lpstr>
      <vt:lpstr>4_Office Theme</vt:lpstr>
      <vt:lpstr>5_Office Theme</vt:lpstr>
      <vt:lpstr>Talking about life experiences</vt:lpstr>
      <vt:lpstr>¿Cómo se dice en español?</vt:lpstr>
      <vt:lpstr>Hoy vamos a conocer a una persona de Guatemala, un país en Centroamérica. Se llama Rigoberta Menchú.  ¿Cuáles son sus intereses?</vt:lpstr>
      <vt:lpstr>Describing completed events in the past -er and -ir verbs in the preterite</vt:lpstr>
      <vt:lpstr>Lee los extractos de una entrevista con Rigoberta Menchú.  ¿Quién habla? ¿Habla Rigoberta (‘I’) o la entrevistadora* (‘you’)?</vt:lpstr>
      <vt:lpstr>Una entrevista con Rigoberta Menchú Escucha y elige ‘I’ o ‘you’. Después escucha y completa la frase en inglés.</vt:lpstr>
      <vt:lpstr>Lee la entrevista completa.  Debes poner las seis frases en orden, según la información en el texto.</vt:lpstr>
      <vt:lpstr>Ahora decide si estas frases son verdaderas (‘V’), falsas (‘F’) o si no se mencionan (‘NM’).</vt:lpstr>
      <vt:lpstr>¿Cuál es tu opinión sobre la vida de Rigoberta Menchú?</vt:lpstr>
      <vt:lpstr>¡Ahora tú! </vt:lpstr>
      <vt:lpstr>Talking about life experiences [2]</vt:lpstr>
      <vt:lpstr>Mi colegio</vt:lpstr>
      <vt:lpstr>Mi colegio</vt:lpstr>
      <vt:lpstr>Vocabulario</vt:lpstr>
      <vt:lpstr>Lee unas frases sobre Rigoberta Menchú y la gente indígena de Guatemala.  ¿Qué piensas? ¿Son verdaderas o falsas?</vt:lpstr>
      <vt:lpstr>Describing completed events in the past -ar verbs in the preterite</vt:lpstr>
      <vt:lpstr>Una entrevista con Rigoberta Menchú Lee las frases. La traducción ¿está bien? Escribe sí (      ) o no (      ). </vt:lpstr>
      <vt:lpstr>How to ask questions in Spanish Using verbs in questions</vt:lpstr>
      <vt:lpstr>dónde</vt:lpstr>
      <vt:lpstr>cuándo</vt:lpstr>
      <vt:lpstr>qué</vt:lpstr>
      <vt:lpstr>quién</vt:lpstr>
      <vt:lpstr>Por qué</vt:lpstr>
      <vt:lpstr>cuál</vt:lpstr>
      <vt:lpstr>cuánto</vt:lpstr>
      <vt:lpstr>cuántos</vt:lpstr>
      <vt:lpstr>cómo</vt:lpstr>
      <vt:lpstr>cómo</vt:lpstr>
      <vt:lpstr>Ahora Rigoberta y la entrevistadora hablan sobre otra persona:  Elisabeth Burgos. Las dos mujeres escribieron un libro juntas. Escucha las frases. Escribe el interrogativo. También elige la opción correcta. </vt:lpstr>
      <vt:lpstr>hablar / escuchar</vt:lpstr>
      <vt:lpstr>PowerPoint Presentation</vt:lpstr>
      <vt:lpstr>PowerPoint Presentation</vt:lpstr>
      <vt:lpstr>Deberes</vt:lpstr>
      <vt:lpstr>Ricardo de Puerto Rico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migration and the lives of native Spanish speakers in USA</dc:title>
  <dc:creator>Louise Caruso</dc:creator>
  <cp:lastModifiedBy>Nicholas Avery</cp:lastModifiedBy>
  <cp:revision>199</cp:revision>
  <dcterms:created xsi:type="dcterms:W3CDTF">2021-06-23T17:04:36Z</dcterms:created>
  <dcterms:modified xsi:type="dcterms:W3CDTF">2022-06-21T10:25:59Z</dcterms:modified>
</cp:coreProperties>
</file>